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4.png" Type="http://schemas.openxmlformats.org/officeDocument/2006/relationships/image"/><Relationship Id="rId11" Target="../media/image55.png" Type="http://schemas.openxmlformats.org/officeDocument/2006/relationships/image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46.png" Type="http://schemas.openxmlformats.org/officeDocument/2006/relationships/image"/><Relationship Id="rId8" Target="../media/image52.png" Type="http://schemas.openxmlformats.org/officeDocument/2006/relationships/image"/><Relationship Id="rId9" Target="../media/image5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7.png" Type="http://schemas.openxmlformats.org/officeDocument/2006/relationships/image"/><Relationship Id="rId11" Target="../media/image58.png" Type="http://schemas.openxmlformats.org/officeDocument/2006/relationships/image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46.png" Type="http://schemas.openxmlformats.org/officeDocument/2006/relationships/image"/><Relationship Id="rId8" Target="../media/image52.png" Type="http://schemas.openxmlformats.org/officeDocument/2006/relationships/image"/><Relationship Id="rId9" Target="../media/image5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2.png" Type="http://schemas.openxmlformats.org/officeDocument/2006/relationships/image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59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Relationship Id="rId8" Target="../media/image60.png" Type="http://schemas.openxmlformats.org/officeDocument/2006/relationships/image"/><Relationship Id="rId9" Target="../media/image6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png" Type="http://schemas.openxmlformats.org/officeDocument/2006/relationships/image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Relationship Id="rId8" Target="../media/image20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Relationship Id="rId8" Target="../media/image20.pn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29.png" Type="http://schemas.openxmlformats.org/officeDocument/2006/relationships/image"/><Relationship Id="rId12" Target="../media/image30.png" Type="http://schemas.openxmlformats.org/officeDocument/2006/relationships/image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Relationship Id="rId8" Target="../media/image26.pn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png" Type="http://schemas.openxmlformats.org/officeDocument/2006/relationships/image"/><Relationship Id="rId12" Target="../media/image34.png" Type="http://schemas.openxmlformats.org/officeDocument/2006/relationships/image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Relationship Id="rId8" Target="../media/image26.pn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png" Type="http://schemas.openxmlformats.org/officeDocument/2006/relationships/image"/><Relationship Id="rId12" Target="../media/image40.png" Type="http://schemas.openxmlformats.org/officeDocument/2006/relationships/image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35.png" Type="http://schemas.openxmlformats.org/officeDocument/2006/relationships/image"/><Relationship Id="rId8" Target="../media/image36.png" Type="http://schemas.openxmlformats.org/officeDocument/2006/relationships/image"/><Relationship Id="rId9" Target="../media/image3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png" Type="http://schemas.openxmlformats.org/officeDocument/2006/relationships/image"/><Relationship Id="rId12" Target="../media/image45.png" Type="http://schemas.openxmlformats.org/officeDocument/2006/relationships/image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36.png" Type="http://schemas.openxmlformats.org/officeDocument/2006/relationships/image"/><Relationship Id="rId8" Target="../media/image41.png" Type="http://schemas.openxmlformats.org/officeDocument/2006/relationships/image"/><Relationship Id="rId9" Target="../media/image4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png" Type="http://schemas.openxmlformats.org/officeDocument/2006/relationships/image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46.png" Type="http://schemas.openxmlformats.org/officeDocument/2006/relationships/image"/><Relationship Id="rId8" Target="../media/image47.png" Type="http://schemas.openxmlformats.org/officeDocument/2006/relationships/image"/><Relationship Id="rId9" Target="../media/image4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50.png" Type="http://schemas.openxmlformats.org/officeDocument/2006/relationships/image"/><Relationship Id="rId8" Target="../media/image5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CC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79400" y="647700"/>
            <a:ext cx="6908800" cy="13589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4678299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44500" y="2146300"/>
            <a:ext cx="11087100" cy="38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3822700" y="3060700"/>
            <a:ext cx="7035800" cy="8890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-635000000" y="0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12800" y="0"/>
            <a:ext cx="914400" cy="190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50800" y="0"/>
            <a:ext cx="914400" cy="190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527300" y="0"/>
            <a:ext cx="914400" cy="190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3700" y="0"/>
            <a:ext cx="914400" cy="1905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997700" y="673100"/>
            <a:ext cx="711200" cy="711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559800" y="3924300"/>
            <a:ext cx="3314700" cy="177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696200" y="2540000"/>
            <a:ext cx="5422900" cy="1917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52400" y="1320800"/>
            <a:ext cx="11341100" cy="2070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8153400" y="5740400"/>
            <a:ext cx="4140200" cy="12319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343900" y="5689600"/>
            <a:ext cx="4343400" cy="13462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438900" y="4102100"/>
            <a:ext cx="6908800" cy="12954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444500" y="2425700"/>
            <a:ext cx="7937500" cy="41529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1853704700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118600" y="139700"/>
            <a:ext cx="28956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CC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3975100" y="3073400"/>
            <a:ext cx="7670800" cy="72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458200" y="3073400"/>
            <a:ext cx="7670800" cy="723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635000000" y="0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92200" y="0"/>
            <a:ext cx="1206500" cy="241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50800" y="0"/>
            <a:ext cx="1206500" cy="241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352800" y="0"/>
            <a:ext cx="1206500" cy="241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222500" y="0"/>
            <a:ext cx="1206500" cy="2413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1772881900"/>
            <a:ext cx="2147483647" cy="1905000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673600" y="127000"/>
            <a:ext cx="7289800" cy="127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880600" y="6616700"/>
            <a:ext cx="1206500" cy="241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1010900" y="6616700"/>
            <a:ext cx="1206500" cy="241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607300" y="6616700"/>
            <a:ext cx="1206500" cy="241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750300" y="6616700"/>
            <a:ext cx="1206500" cy="2413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0" y="2147483647"/>
            <a:ext cx="2147483647" cy="190500000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0" y="6705600"/>
            <a:ext cx="7505700" cy="12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19100" y="457200"/>
            <a:ext cx="4978400" cy="1778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06400" y="1231900"/>
            <a:ext cx="2705100" cy="10922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06400" y="1993900"/>
            <a:ext cx="6819900" cy="8763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01700" y="2590800"/>
            <a:ext cx="10807700" cy="18415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01700" y="4102100"/>
            <a:ext cx="8801100" cy="1841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CC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3975100" y="3073400"/>
            <a:ext cx="7670800" cy="72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458200" y="3073400"/>
            <a:ext cx="7670800" cy="723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635000000" y="0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92200" y="0"/>
            <a:ext cx="1206500" cy="241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50800" y="0"/>
            <a:ext cx="1206500" cy="241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352800" y="0"/>
            <a:ext cx="1206500" cy="241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222500" y="0"/>
            <a:ext cx="1206500" cy="2413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1772881900"/>
            <a:ext cx="2147483647" cy="1905000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673600" y="127000"/>
            <a:ext cx="7289800" cy="127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880600" y="6616700"/>
            <a:ext cx="1206500" cy="241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1010900" y="6616700"/>
            <a:ext cx="1206500" cy="241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607300" y="6616700"/>
            <a:ext cx="1206500" cy="241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750300" y="6616700"/>
            <a:ext cx="1206500" cy="2413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0" y="2147483647"/>
            <a:ext cx="2147483647" cy="190500000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0" y="6705600"/>
            <a:ext cx="7505700" cy="12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19100" y="457200"/>
            <a:ext cx="4978400" cy="1778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06400" y="1231900"/>
            <a:ext cx="2705100" cy="10922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33400" y="2019300"/>
            <a:ext cx="6413500" cy="8763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03300" y="2705100"/>
            <a:ext cx="8864600" cy="14478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33400" y="4013200"/>
            <a:ext cx="4902200" cy="1930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CC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3975100" y="3073400"/>
            <a:ext cx="7670800" cy="72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458200" y="3073400"/>
            <a:ext cx="7670800" cy="723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46100" y="2095500"/>
            <a:ext cx="11099800" cy="1270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-635000000" y="0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92200" y="0"/>
            <a:ext cx="1206500" cy="241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50800" y="0"/>
            <a:ext cx="1206500" cy="241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352800" y="0"/>
            <a:ext cx="1206500" cy="241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222500" y="0"/>
            <a:ext cx="1206500" cy="2413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1772881900"/>
            <a:ext cx="2147483647" cy="1905000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673600" y="127000"/>
            <a:ext cx="7289800" cy="127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9880600" y="6616700"/>
            <a:ext cx="1206500" cy="241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1010900" y="6616700"/>
            <a:ext cx="1206500" cy="241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7607300" y="6616700"/>
            <a:ext cx="1206500" cy="241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8750300" y="6616700"/>
            <a:ext cx="1206500" cy="2413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0" y="2147483647"/>
            <a:ext cx="2147483647" cy="190500000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0" y="6705600"/>
            <a:ext cx="7505700" cy="127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467829900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82600" y="5054600"/>
            <a:ext cx="11112500" cy="381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5194300" y="1905000"/>
            <a:ext cx="18173700" cy="2425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-4483100" y="3403600"/>
            <a:ext cx="17018000" cy="1422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CC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3975100" y="3073400"/>
            <a:ext cx="7670800" cy="72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458200" y="3073400"/>
            <a:ext cx="7670800" cy="723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635000000" y="0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92200" y="0"/>
            <a:ext cx="1206500" cy="241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50800" y="0"/>
            <a:ext cx="1206500" cy="241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352800" y="0"/>
            <a:ext cx="1206500" cy="241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222500" y="0"/>
            <a:ext cx="1206500" cy="2413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1772881900"/>
            <a:ext cx="2147483647" cy="1905000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673600" y="127000"/>
            <a:ext cx="7289800" cy="127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880600" y="6616700"/>
            <a:ext cx="1206500" cy="241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1010900" y="6616700"/>
            <a:ext cx="1206500" cy="241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607300" y="6616700"/>
            <a:ext cx="1206500" cy="241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750300" y="6616700"/>
            <a:ext cx="1206500" cy="2413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0" y="2147483647"/>
            <a:ext cx="2147483647" cy="190500000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0" y="6705600"/>
            <a:ext cx="7505700" cy="12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19100" y="457200"/>
            <a:ext cx="2794000" cy="1778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19100" y="1231900"/>
            <a:ext cx="3022600" cy="10922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06400" y="1981200"/>
            <a:ext cx="8001000" cy="12954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38200" y="3048000"/>
            <a:ext cx="9626600" cy="17653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38200" y="4533900"/>
            <a:ext cx="7213600" cy="177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CC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3975100" y="3073400"/>
            <a:ext cx="7670800" cy="72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458200" y="3073400"/>
            <a:ext cx="7670800" cy="723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635000000" y="0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92200" y="0"/>
            <a:ext cx="1206500" cy="241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50800" y="0"/>
            <a:ext cx="1206500" cy="241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352800" y="0"/>
            <a:ext cx="1206500" cy="241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222500" y="0"/>
            <a:ext cx="1206500" cy="2413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1772881900"/>
            <a:ext cx="2147483647" cy="1905000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673600" y="127000"/>
            <a:ext cx="7289800" cy="127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880600" y="6616700"/>
            <a:ext cx="1206500" cy="241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1010900" y="6616700"/>
            <a:ext cx="1206500" cy="241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607300" y="6616700"/>
            <a:ext cx="1206500" cy="241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750300" y="6616700"/>
            <a:ext cx="1206500" cy="2413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0" y="2147483647"/>
            <a:ext cx="2147483647" cy="190500000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0" y="6705600"/>
            <a:ext cx="7505700" cy="12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19100" y="457200"/>
            <a:ext cx="2794000" cy="1778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19100" y="1231900"/>
            <a:ext cx="3022600" cy="10922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06400" y="2171700"/>
            <a:ext cx="10769600" cy="13462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38200" y="3352800"/>
            <a:ext cx="63754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CC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3975100" y="3073400"/>
            <a:ext cx="7670800" cy="72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458200" y="3073400"/>
            <a:ext cx="7670800" cy="723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635000000" y="0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92200" y="0"/>
            <a:ext cx="1206500" cy="241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50800" y="0"/>
            <a:ext cx="1206500" cy="241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352800" y="0"/>
            <a:ext cx="1206500" cy="241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222500" y="0"/>
            <a:ext cx="1206500" cy="2413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1772881900"/>
            <a:ext cx="2147483647" cy="1905000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673600" y="127000"/>
            <a:ext cx="7289800" cy="127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880600" y="6616700"/>
            <a:ext cx="1206500" cy="241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1010900" y="6616700"/>
            <a:ext cx="1206500" cy="241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607300" y="6616700"/>
            <a:ext cx="1206500" cy="241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750300" y="6616700"/>
            <a:ext cx="1206500" cy="2413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0" y="2147483647"/>
            <a:ext cx="2147483647" cy="190500000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0" y="6705600"/>
            <a:ext cx="7505700" cy="12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19100" y="457200"/>
            <a:ext cx="2794000" cy="1778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06400" y="1231900"/>
            <a:ext cx="4432300" cy="10922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57200" y="2019300"/>
            <a:ext cx="11404600" cy="17780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06400" y="3949700"/>
            <a:ext cx="6045200" cy="8763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01700" y="3060700"/>
            <a:ext cx="10109200" cy="14478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89000" y="4521200"/>
            <a:ext cx="11061700" cy="1498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CC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3975100" y="3073400"/>
            <a:ext cx="7670800" cy="72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458200" y="3073400"/>
            <a:ext cx="7670800" cy="723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635000000" y="0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92200" y="0"/>
            <a:ext cx="1206500" cy="241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50800" y="0"/>
            <a:ext cx="1206500" cy="241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352800" y="0"/>
            <a:ext cx="1206500" cy="241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222500" y="0"/>
            <a:ext cx="1206500" cy="2413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1772881900"/>
            <a:ext cx="2147483647" cy="1905000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673600" y="127000"/>
            <a:ext cx="7289800" cy="127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880600" y="6616700"/>
            <a:ext cx="1206500" cy="241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1010900" y="6616700"/>
            <a:ext cx="1206500" cy="241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607300" y="6616700"/>
            <a:ext cx="1206500" cy="241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750300" y="6616700"/>
            <a:ext cx="1206500" cy="2413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0" y="2147483647"/>
            <a:ext cx="2147483647" cy="190500000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0" y="6705600"/>
            <a:ext cx="7505700" cy="12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19100" y="457200"/>
            <a:ext cx="2794000" cy="1778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06400" y="1231900"/>
            <a:ext cx="4432300" cy="10922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06400" y="1981200"/>
            <a:ext cx="2857500" cy="8763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06400" y="4051300"/>
            <a:ext cx="4699000" cy="8763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89000" y="2552700"/>
            <a:ext cx="8470900" cy="14986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01700" y="4724400"/>
            <a:ext cx="8534400" cy="1841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CC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3975100" y="3073400"/>
            <a:ext cx="7670800" cy="72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458200" y="3073400"/>
            <a:ext cx="7670800" cy="723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635000000" y="0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92200" y="0"/>
            <a:ext cx="1206500" cy="241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50800" y="0"/>
            <a:ext cx="1206500" cy="241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352800" y="0"/>
            <a:ext cx="1206500" cy="241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222500" y="0"/>
            <a:ext cx="1206500" cy="2413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1772881900"/>
            <a:ext cx="2147483647" cy="1905000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673600" y="127000"/>
            <a:ext cx="7289800" cy="127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880600" y="6616700"/>
            <a:ext cx="1206500" cy="241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1010900" y="6616700"/>
            <a:ext cx="1206500" cy="241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607300" y="6616700"/>
            <a:ext cx="1206500" cy="241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750300" y="6616700"/>
            <a:ext cx="1206500" cy="2413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0" y="2147483647"/>
            <a:ext cx="2147483647" cy="190500000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0" y="6705600"/>
            <a:ext cx="7505700" cy="127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19100" y="4254500"/>
            <a:ext cx="9880600" cy="19431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19100" y="457200"/>
            <a:ext cx="4305300" cy="17780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19100" y="1231900"/>
            <a:ext cx="4800600" cy="10922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06400" y="1981200"/>
            <a:ext cx="4699000" cy="8763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06400" y="2667000"/>
            <a:ext cx="6438900" cy="8763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06400" y="3378200"/>
            <a:ext cx="58801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CC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3975100" y="3073400"/>
            <a:ext cx="7670800" cy="72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458200" y="3073400"/>
            <a:ext cx="7670800" cy="723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635000000" y="0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92200" y="0"/>
            <a:ext cx="1206500" cy="241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50800" y="0"/>
            <a:ext cx="1206500" cy="241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352800" y="0"/>
            <a:ext cx="1206500" cy="241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222500" y="0"/>
            <a:ext cx="1206500" cy="2413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1772881900"/>
            <a:ext cx="2147483647" cy="1905000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673600" y="127000"/>
            <a:ext cx="7289800" cy="127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880600" y="6616700"/>
            <a:ext cx="1206500" cy="241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1010900" y="6616700"/>
            <a:ext cx="1206500" cy="241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607300" y="6616700"/>
            <a:ext cx="1206500" cy="241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750300" y="6616700"/>
            <a:ext cx="1206500" cy="2413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0" y="2147483647"/>
            <a:ext cx="2147483647" cy="190500000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0" y="6705600"/>
            <a:ext cx="7505700" cy="12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19100" y="457200"/>
            <a:ext cx="4305300" cy="1778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06400" y="1231900"/>
            <a:ext cx="4889500" cy="10922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06400" y="1981200"/>
            <a:ext cx="6553200" cy="8763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06400" y="2667000"/>
            <a:ext cx="6705600" cy="8763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19100" y="3721100"/>
            <a:ext cx="3568700" cy="10922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06400" y="4610100"/>
            <a:ext cx="6731000" cy="1511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CC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3975100" y="3073400"/>
            <a:ext cx="7670800" cy="72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458200" y="3073400"/>
            <a:ext cx="7670800" cy="723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635000000" y="0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92200" y="0"/>
            <a:ext cx="1206500" cy="241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50800" y="0"/>
            <a:ext cx="1206500" cy="241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352800" y="0"/>
            <a:ext cx="1206500" cy="241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222500" y="0"/>
            <a:ext cx="1206500" cy="2413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1772881900"/>
            <a:ext cx="2147483647" cy="1905000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673600" y="127000"/>
            <a:ext cx="7289800" cy="127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880600" y="6616700"/>
            <a:ext cx="1206500" cy="241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1010900" y="6616700"/>
            <a:ext cx="1206500" cy="241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607300" y="6616700"/>
            <a:ext cx="1206500" cy="241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750300" y="6616700"/>
            <a:ext cx="1206500" cy="2413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0" y="2147483647"/>
            <a:ext cx="2147483647" cy="190500000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0" y="6705600"/>
            <a:ext cx="7505700" cy="12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19100" y="457200"/>
            <a:ext cx="4978400" cy="1778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19100" y="1231900"/>
            <a:ext cx="2755900" cy="10922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06400" y="1993900"/>
            <a:ext cx="11277600" cy="8763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01700" y="2717800"/>
            <a:ext cx="91567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CC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3975100" y="3073400"/>
            <a:ext cx="7670800" cy="72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458200" y="3073400"/>
            <a:ext cx="7670800" cy="723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635000000" y="0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92200" y="0"/>
            <a:ext cx="1206500" cy="241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50800" y="0"/>
            <a:ext cx="1206500" cy="241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352800" y="0"/>
            <a:ext cx="1206500" cy="241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222500" y="0"/>
            <a:ext cx="1206500" cy="2413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1772881900"/>
            <a:ext cx="2147483647" cy="1905000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673600" y="127000"/>
            <a:ext cx="7289800" cy="127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880600" y="6616700"/>
            <a:ext cx="1206500" cy="241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1010900" y="6616700"/>
            <a:ext cx="1206500" cy="241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607300" y="6616700"/>
            <a:ext cx="1206500" cy="241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750300" y="6616700"/>
            <a:ext cx="1206500" cy="2413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0" y="2147483647"/>
            <a:ext cx="2147483647" cy="190500000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0" y="6705600"/>
            <a:ext cx="7505700" cy="127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57200" y="368300"/>
            <a:ext cx="7645400" cy="41529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368800" y="2451100"/>
            <a:ext cx="7391400" cy="401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