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60" r:id="rId2"/>
    <p:sldId id="269" r:id="rId3"/>
    <p:sldId id="271" r:id="rId4"/>
    <p:sldId id="272" r:id="rId5"/>
    <p:sldId id="270" r:id="rId6"/>
    <p:sldId id="273" r:id="rId7"/>
    <p:sldId id="276" r:id="rId8"/>
    <p:sldId id="275" r:id="rId9"/>
    <p:sldId id="277" r:id="rId10"/>
    <p:sldId id="280" r:id="rId11"/>
    <p:sldId id="279" r:id="rId12"/>
    <p:sldId id="281" r:id="rId13"/>
    <p:sldId id="282" r:id="rId14"/>
    <p:sldId id="283" r:id="rId15"/>
    <p:sldId id="284" r:id="rId16"/>
    <p:sldId id="285" r:id="rId17"/>
    <p:sldId id="287" r:id="rId18"/>
    <p:sldId id="257" r:id="rId19"/>
    <p:sldId id="258" r:id="rId20"/>
    <p:sldId id="259" r:id="rId21"/>
    <p:sldId id="289" r:id="rId22"/>
    <p:sldId id="261" r:id="rId23"/>
    <p:sldId id="291" r:id="rId24"/>
    <p:sldId id="262" r:id="rId2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2E701C-185E-40FC-842D-809D1F7D4265}" v="214" dt="2025-06-16T08:26:13.5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6" d="100"/>
          <a:sy n="96" d="100"/>
        </p:scale>
        <p:origin x="50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ohee han" userId="e5b8fdf139270ca8" providerId="LiveId" clId="{732E701C-185E-40FC-842D-809D1F7D4265}"/>
    <pc:docChg chg="undo custSel addSld delSld modSld sldOrd">
      <pc:chgData name="seohee han" userId="e5b8fdf139270ca8" providerId="LiveId" clId="{732E701C-185E-40FC-842D-809D1F7D4265}" dt="2025-06-22T09:06:05.732" v="1627" actId="47"/>
      <pc:docMkLst>
        <pc:docMk/>
      </pc:docMkLst>
      <pc:sldChg chg="addSp modSp add mod modNotes">
        <pc:chgData name="seohee han" userId="e5b8fdf139270ca8" providerId="LiveId" clId="{732E701C-185E-40FC-842D-809D1F7D4265}" dt="2025-06-16T08:26:06.784" v="1614" actId="1037"/>
        <pc:sldMkLst>
          <pc:docMk/>
          <pc:sldMk cId="0" sldId="257"/>
        </pc:sldMkLst>
        <pc:spChg chg="add mod">
          <ac:chgData name="seohee han" userId="e5b8fdf139270ca8" providerId="LiveId" clId="{732E701C-185E-40FC-842D-809D1F7D4265}" dt="2025-06-16T08:26:06.784" v="1614" actId="1037"/>
          <ac:spMkLst>
            <pc:docMk/>
            <pc:sldMk cId="0" sldId="257"/>
            <ac:spMk id="2" creationId="{E2149C48-FC0F-17A7-7387-2FEE562B9905}"/>
          </ac:spMkLst>
        </pc:spChg>
        <pc:spChg chg="add mod">
          <ac:chgData name="seohee han" userId="e5b8fdf139270ca8" providerId="LiveId" clId="{732E701C-185E-40FC-842D-809D1F7D4265}" dt="2025-06-16T08:23:02.463" v="1512"/>
          <ac:spMkLst>
            <pc:docMk/>
            <pc:sldMk cId="0" sldId="257"/>
            <ac:spMk id="6" creationId="{85F97D97-058D-1371-0769-B95E502ECA27}"/>
          </ac:spMkLst>
        </pc:spChg>
        <pc:spChg chg="add mod">
          <ac:chgData name="seohee han" userId="e5b8fdf139270ca8" providerId="LiveId" clId="{732E701C-185E-40FC-842D-809D1F7D4265}" dt="2025-06-16T08:23:02.463" v="1512"/>
          <ac:spMkLst>
            <pc:docMk/>
            <pc:sldMk cId="0" sldId="257"/>
            <ac:spMk id="12" creationId="{11FB6A70-7F9B-D896-A756-542216EDA5A5}"/>
          </ac:spMkLst>
        </pc:spChg>
        <pc:spChg chg="add mod">
          <ac:chgData name="seohee han" userId="e5b8fdf139270ca8" providerId="LiveId" clId="{732E701C-185E-40FC-842D-809D1F7D4265}" dt="2025-06-16T08:23:02.463" v="1512"/>
          <ac:spMkLst>
            <pc:docMk/>
            <pc:sldMk cId="0" sldId="257"/>
            <ac:spMk id="20" creationId="{5CDE4A5C-E04E-CC05-2A81-0B941CDDA37D}"/>
          </ac:spMkLst>
        </pc:spChg>
        <pc:picChg chg="mod">
          <ac:chgData name="seohee han" userId="e5b8fdf139270ca8" providerId="LiveId" clId="{732E701C-185E-40FC-842D-809D1F7D4265}" dt="2025-06-16T08:26:01.985" v="1604" actId="1076"/>
          <ac:picMkLst>
            <pc:docMk/>
            <pc:sldMk cId="0" sldId="257"/>
            <ac:picMk id="59" creationId="{00000000-0000-0000-0000-000000000000}"/>
          </ac:picMkLst>
        </pc:picChg>
      </pc:sldChg>
      <pc:sldChg chg="addSp modSp add mod modNotes">
        <pc:chgData name="seohee han" userId="e5b8fdf139270ca8" providerId="LiveId" clId="{732E701C-185E-40FC-842D-809D1F7D4265}" dt="2025-06-16T08:26:08.645" v="1615"/>
        <pc:sldMkLst>
          <pc:docMk/>
          <pc:sldMk cId="0" sldId="258"/>
        </pc:sldMkLst>
        <pc:spChg chg="add mod">
          <ac:chgData name="seohee han" userId="e5b8fdf139270ca8" providerId="LiveId" clId="{732E701C-185E-40FC-842D-809D1F7D4265}" dt="2025-06-16T08:23:21.609" v="1517"/>
          <ac:spMkLst>
            <pc:docMk/>
            <pc:sldMk cId="0" sldId="258"/>
            <ac:spMk id="2" creationId="{C7F46E1C-CE66-5CDD-71F8-E4B0AD4A14D6}"/>
          </ac:spMkLst>
        </pc:spChg>
        <pc:spChg chg="add mod">
          <ac:chgData name="seohee han" userId="e5b8fdf139270ca8" providerId="LiveId" clId="{732E701C-185E-40FC-842D-809D1F7D4265}" dt="2025-06-16T08:23:21.609" v="1517"/>
          <ac:spMkLst>
            <pc:docMk/>
            <pc:sldMk cId="0" sldId="258"/>
            <ac:spMk id="3" creationId="{D071B249-60A7-A3BE-BE08-C1E238AE7638}"/>
          </ac:spMkLst>
        </pc:spChg>
        <pc:spChg chg="add mod">
          <ac:chgData name="seohee han" userId="e5b8fdf139270ca8" providerId="LiveId" clId="{732E701C-185E-40FC-842D-809D1F7D4265}" dt="2025-06-16T08:26:08.645" v="1615"/>
          <ac:spMkLst>
            <pc:docMk/>
            <pc:sldMk cId="0" sldId="258"/>
            <ac:spMk id="4" creationId="{0FC0CE06-61F8-CCE7-360D-C53F0FE494CC}"/>
          </ac:spMkLst>
        </pc:spChg>
        <pc:picChg chg="mod">
          <ac:chgData name="seohee han" userId="e5b8fdf139270ca8" providerId="LiveId" clId="{732E701C-185E-40FC-842D-809D1F7D4265}" dt="2025-06-16T08:23:24.370" v="1518" actId="1076"/>
          <ac:picMkLst>
            <pc:docMk/>
            <pc:sldMk cId="0" sldId="258"/>
            <ac:picMk id="64" creationId="{00000000-0000-0000-0000-000000000000}"/>
          </ac:picMkLst>
        </pc:picChg>
      </pc:sldChg>
      <pc:sldChg chg="addSp modSp add mod modNotes">
        <pc:chgData name="seohee han" userId="e5b8fdf139270ca8" providerId="LiveId" clId="{732E701C-185E-40FC-842D-809D1F7D4265}" dt="2025-06-16T08:26:09.920" v="1616"/>
        <pc:sldMkLst>
          <pc:docMk/>
          <pc:sldMk cId="0" sldId="259"/>
        </pc:sldMkLst>
        <pc:spChg chg="add mod">
          <ac:chgData name="seohee han" userId="e5b8fdf139270ca8" providerId="LiveId" clId="{732E701C-185E-40FC-842D-809D1F7D4265}" dt="2025-06-16T08:23:26.546" v="1519"/>
          <ac:spMkLst>
            <pc:docMk/>
            <pc:sldMk cId="0" sldId="259"/>
            <ac:spMk id="2" creationId="{3D00D171-909C-42D8-317B-257D9B7857E0}"/>
          </ac:spMkLst>
        </pc:spChg>
        <pc:spChg chg="add mod">
          <ac:chgData name="seohee han" userId="e5b8fdf139270ca8" providerId="LiveId" clId="{732E701C-185E-40FC-842D-809D1F7D4265}" dt="2025-06-16T08:23:26.546" v="1519"/>
          <ac:spMkLst>
            <pc:docMk/>
            <pc:sldMk cId="0" sldId="259"/>
            <ac:spMk id="3" creationId="{92C1D997-9BCE-A9AF-4A7B-2772C39A835F}"/>
          </ac:spMkLst>
        </pc:spChg>
        <pc:spChg chg="add mod">
          <ac:chgData name="seohee han" userId="e5b8fdf139270ca8" providerId="LiveId" clId="{732E701C-185E-40FC-842D-809D1F7D4265}" dt="2025-06-16T08:26:09.920" v="1616"/>
          <ac:spMkLst>
            <pc:docMk/>
            <pc:sldMk cId="0" sldId="259"/>
            <ac:spMk id="4" creationId="{0E2CDA3E-A7C0-4546-B0F7-E5740830967A}"/>
          </ac:spMkLst>
        </pc:spChg>
        <pc:picChg chg="mod">
          <ac:chgData name="seohee han" userId="e5b8fdf139270ca8" providerId="LiveId" clId="{732E701C-185E-40FC-842D-809D1F7D4265}" dt="2025-06-16T08:23:28.943" v="1520" actId="1076"/>
          <ac:picMkLst>
            <pc:docMk/>
            <pc:sldMk cId="0" sldId="259"/>
            <ac:picMk id="69" creationId="{00000000-0000-0000-0000-000000000000}"/>
          </ac:picMkLst>
        </pc:picChg>
      </pc:sldChg>
      <pc:sldChg chg="addSp delSp modSp mod">
        <pc:chgData name="seohee han" userId="e5b8fdf139270ca8" providerId="LiveId" clId="{732E701C-185E-40FC-842D-809D1F7D4265}" dt="2025-06-16T07:39:00.639" v="239" actId="122"/>
        <pc:sldMkLst>
          <pc:docMk/>
          <pc:sldMk cId="3808062754" sldId="260"/>
        </pc:sldMkLst>
        <pc:spChg chg="mod">
          <ac:chgData name="seohee han" userId="e5b8fdf139270ca8" providerId="LiveId" clId="{732E701C-185E-40FC-842D-809D1F7D4265}" dt="2025-06-16T07:38:50.015" v="236" actId="1036"/>
          <ac:spMkLst>
            <pc:docMk/>
            <pc:sldMk cId="3808062754" sldId="260"/>
            <ac:spMk id="6" creationId="{ECF4D90E-1D2F-40E5-7206-569A4B1A02D9}"/>
          </ac:spMkLst>
        </pc:spChg>
        <pc:spChg chg="add mod">
          <ac:chgData name="seohee han" userId="e5b8fdf139270ca8" providerId="LiveId" clId="{732E701C-185E-40FC-842D-809D1F7D4265}" dt="2025-06-16T07:38:27.838" v="193" actId="1076"/>
          <ac:spMkLst>
            <pc:docMk/>
            <pc:sldMk cId="3808062754" sldId="260"/>
            <ac:spMk id="8" creationId="{BAD7F349-1F4A-73FE-744E-55AB9D6EA932}"/>
          </ac:spMkLst>
        </pc:spChg>
        <pc:spChg chg="mod">
          <ac:chgData name="seohee han" userId="e5b8fdf139270ca8" providerId="LiveId" clId="{732E701C-185E-40FC-842D-809D1F7D4265}" dt="2025-06-16T07:38:40.624" v="225" actId="1035"/>
          <ac:spMkLst>
            <pc:docMk/>
            <pc:sldMk cId="3808062754" sldId="260"/>
            <ac:spMk id="9" creationId="{5A89DCB1-B9DD-7A63-A7C7-E16175478A10}"/>
          </ac:spMkLst>
        </pc:spChg>
        <pc:spChg chg="add mod">
          <ac:chgData name="seohee han" userId="e5b8fdf139270ca8" providerId="LiveId" clId="{732E701C-185E-40FC-842D-809D1F7D4265}" dt="2025-06-16T07:39:00.639" v="239" actId="122"/>
          <ac:spMkLst>
            <pc:docMk/>
            <pc:sldMk cId="3808062754" sldId="260"/>
            <ac:spMk id="11" creationId="{EA471CFF-F489-1231-FE5C-7239D927CA2B}"/>
          </ac:spMkLst>
        </pc:spChg>
      </pc:sldChg>
      <pc:sldChg chg="addSp delSp modSp add mod modNotes">
        <pc:chgData name="seohee han" userId="e5b8fdf139270ca8" providerId="LiveId" clId="{732E701C-185E-40FC-842D-809D1F7D4265}" dt="2025-06-16T08:26:31.033" v="1625" actId="14100"/>
        <pc:sldMkLst>
          <pc:docMk/>
          <pc:sldMk cId="0" sldId="261"/>
        </pc:sldMkLst>
        <pc:spChg chg="add mod">
          <ac:chgData name="seohee han" userId="e5b8fdf139270ca8" providerId="LiveId" clId="{732E701C-185E-40FC-842D-809D1F7D4265}" dt="2025-06-16T08:23:35.137" v="1523"/>
          <ac:spMkLst>
            <pc:docMk/>
            <pc:sldMk cId="0" sldId="261"/>
            <ac:spMk id="2" creationId="{0C053A8C-B3A6-E450-F49E-4BCE634275EF}"/>
          </ac:spMkLst>
        </pc:spChg>
        <pc:spChg chg="add mod">
          <ac:chgData name="seohee han" userId="e5b8fdf139270ca8" providerId="LiveId" clId="{732E701C-185E-40FC-842D-809D1F7D4265}" dt="2025-06-16T08:23:35.137" v="1523"/>
          <ac:spMkLst>
            <pc:docMk/>
            <pc:sldMk cId="0" sldId="261"/>
            <ac:spMk id="3" creationId="{92450B60-C420-ADC9-9620-99E405A8D6AE}"/>
          </ac:spMkLst>
        </pc:spChg>
        <pc:spChg chg="add mod">
          <ac:chgData name="seohee han" userId="e5b8fdf139270ca8" providerId="LiveId" clId="{732E701C-185E-40FC-842D-809D1F7D4265}" dt="2025-06-16T08:26:13.524" v="1618"/>
          <ac:spMkLst>
            <pc:docMk/>
            <pc:sldMk cId="0" sldId="261"/>
            <ac:spMk id="10" creationId="{B46EB1E9-D07B-3578-76E9-BA8A4502C5B1}"/>
          </ac:spMkLst>
        </pc:spChg>
        <pc:picChg chg="add mod">
          <ac:chgData name="seohee han" userId="e5b8fdf139270ca8" providerId="LiveId" clId="{732E701C-185E-40FC-842D-809D1F7D4265}" dt="2025-06-16T08:26:31.033" v="1625" actId="14100"/>
          <ac:picMkLst>
            <pc:docMk/>
            <pc:sldMk cId="0" sldId="261"/>
            <ac:picMk id="9" creationId="{D80D7329-E90C-67B2-11AC-192825B4C55D}"/>
          </ac:picMkLst>
        </pc:picChg>
        <pc:picChg chg="mod">
          <ac:chgData name="seohee han" userId="e5b8fdf139270ca8" providerId="LiveId" clId="{732E701C-185E-40FC-842D-809D1F7D4265}" dt="2025-06-16T08:26:23.983" v="1622" actId="1076"/>
          <ac:picMkLst>
            <pc:docMk/>
            <pc:sldMk cId="0" sldId="261"/>
            <ac:picMk id="79" creationId="{00000000-0000-0000-0000-000000000000}"/>
          </ac:picMkLst>
        </pc:picChg>
      </pc:sldChg>
      <pc:sldChg chg="delSp add del mod">
        <pc:chgData name="seohee han" userId="e5b8fdf139270ca8" providerId="LiveId" clId="{732E701C-185E-40FC-842D-809D1F7D4265}" dt="2025-06-16T08:26:34.807" v="1626" actId="47"/>
        <pc:sldMkLst>
          <pc:docMk/>
          <pc:sldMk cId="0" sldId="263"/>
        </pc:sldMkLst>
      </pc:sldChg>
      <pc:sldChg chg="del">
        <pc:chgData name="seohee han" userId="e5b8fdf139270ca8" providerId="LiveId" clId="{732E701C-185E-40FC-842D-809D1F7D4265}" dt="2025-06-16T07:47:44.546" v="408" actId="47"/>
        <pc:sldMkLst>
          <pc:docMk/>
          <pc:sldMk cId="3919278971" sldId="263"/>
        </pc:sldMkLst>
      </pc:sldChg>
      <pc:sldChg chg="del">
        <pc:chgData name="seohee han" userId="e5b8fdf139270ca8" providerId="LiveId" clId="{732E701C-185E-40FC-842D-809D1F7D4265}" dt="2025-06-16T07:47:35.022" v="406" actId="47"/>
        <pc:sldMkLst>
          <pc:docMk/>
          <pc:sldMk cId="517770717" sldId="265"/>
        </pc:sldMkLst>
      </pc:sldChg>
      <pc:sldChg chg="del">
        <pc:chgData name="seohee han" userId="e5b8fdf139270ca8" providerId="LiveId" clId="{732E701C-185E-40FC-842D-809D1F7D4265}" dt="2025-06-16T07:47:43.831" v="407" actId="47"/>
        <pc:sldMkLst>
          <pc:docMk/>
          <pc:sldMk cId="1701070812" sldId="266"/>
        </pc:sldMkLst>
      </pc:sldChg>
      <pc:sldChg chg="addSp delSp modSp new del mod ord">
        <pc:chgData name="seohee han" userId="e5b8fdf139270ca8" providerId="LiveId" clId="{732E701C-185E-40FC-842D-809D1F7D4265}" dt="2025-06-16T07:47:46.611" v="409" actId="47"/>
        <pc:sldMkLst>
          <pc:docMk/>
          <pc:sldMk cId="229861056" sldId="267"/>
        </pc:sldMkLst>
      </pc:sldChg>
      <pc:sldChg chg="delSp modSp add del mod">
        <pc:chgData name="seohee han" userId="e5b8fdf139270ca8" providerId="LiveId" clId="{732E701C-185E-40FC-842D-809D1F7D4265}" dt="2025-06-16T08:13:04.328" v="1324" actId="47"/>
        <pc:sldMkLst>
          <pc:docMk/>
          <pc:sldMk cId="3289796151" sldId="267"/>
        </pc:sldMkLst>
      </pc:sldChg>
      <pc:sldChg chg="addSp delSp modSp new del mod ord">
        <pc:chgData name="seohee han" userId="e5b8fdf139270ca8" providerId="LiveId" clId="{732E701C-185E-40FC-842D-809D1F7D4265}" dt="2025-06-16T07:51:37.604" v="517" actId="47"/>
        <pc:sldMkLst>
          <pc:docMk/>
          <pc:sldMk cId="3842241140" sldId="268"/>
        </pc:sldMkLst>
      </pc:sldChg>
      <pc:sldChg chg="addSp delSp modSp new mod ord">
        <pc:chgData name="seohee han" userId="e5b8fdf139270ca8" providerId="LiveId" clId="{732E701C-185E-40FC-842D-809D1F7D4265}" dt="2025-06-16T07:43:05.281" v="316" actId="14100"/>
        <pc:sldMkLst>
          <pc:docMk/>
          <pc:sldMk cId="1551986553" sldId="269"/>
        </pc:sldMkLst>
        <pc:spChg chg="add mod">
          <ac:chgData name="seohee han" userId="e5b8fdf139270ca8" providerId="LiveId" clId="{732E701C-185E-40FC-842D-809D1F7D4265}" dt="2025-06-16T07:42:25.356" v="299" actId="404"/>
          <ac:spMkLst>
            <pc:docMk/>
            <pc:sldMk cId="1551986553" sldId="269"/>
            <ac:spMk id="12" creationId="{12F22474-8E23-EF45-3A71-BDE0C17DCA30}"/>
          </ac:spMkLst>
        </pc:spChg>
        <pc:picChg chg="add mod modCrop">
          <ac:chgData name="seohee han" userId="e5b8fdf139270ca8" providerId="LiveId" clId="{732E701C-185E-40FC-842D-809D1F7D4265}" dt="2025-06-16T07:43:00.354" v="314" actId="1076"/>
          <ac:picMkLst>
            <pc:docMk/>
            <pc:sldMk cId="1551986553" sldId="269"/>
            <ac:picMk id="13" creationId="{39233BA0-0486-FB2F-3E4F-E20ACC06528B}"/>
          </ac:picMkLst>
        </pc:picChg>
        <pc:picChg chg="add mod">
          <ac:chgData name="seohee han" userId="e5b8fdf139270ca8" providerId="LiveId" clId="{732E701C-185E-40FC-842D-809D1F7D4265}" dt="2025-06-16T07:43:05.281" v="316" actId="14100"/>
          <ac:picMkLst>
            <pc:docMk/>
            <pc:sldMk cId="1551986553" sldId="269"/>
            <ac:picMk id="14" creationId="{075A6A5D-61B9-A8A8-369E-41BE6A409694}"/>
          </ac:picMkLst>
        </pc:picChg>
      </pc:sldChg>
      <pc:sldChg chg="addSp delSp modSp new mod ord">
        <pc:chgData name="seohee han" userId="e5b8fdf139270ca8" providerId="LiveId" clId="{732E701C-185E-40FC-842D-809D1F7D4265}" dt="2025-06-16T07:59:11.131" v="844" actId="403"/>
        <pc:sldMkLst>
          <pc:docMk/>
          <pc:sldMk cId="842581004" sldId="270"/>
        </pc:sldMkLst>
        <pc:spChg chg="add mod">
          <ac:chgData name="seohee han" userId="e5b8fdf139270ca8" providerId="LiveId" clId="{732E701C-185E-40FC-842D-809D1F7D4265}" dt="2025-06-16T07:59:03.438" v="841" actId="404"/>
          <ac:spMkLst>
            <pc:docMk/>
            <pc:sldMk cId="842581004" sldId="270"/>
            <ac:spMk id="12" creationId="{B58A297C-217E-1DB5-8F85-7F4B25EA556B}"/>
          </ac:spMkLst>
        </pc:spChg>
        <pc:spChg chg="add mod">
          <ac:chgData name="seohee han" userId="e5b8fdf139270ca8" providerId="LiveId" clId="{732E701C-185E-40FC-842D-809D1F7D4265}" dt="2025-06-16T07:59:11.131" v="844" actId="403"/>
          <ac:spMkLst>
            <pc:docMk/>
            <pc:sldMk cId="842581004" sldId="270"/>
            <ac:spMk id="15" creationId="{6CE76F5F-E00D-9DAA-D49C-2F52595EF5B0}"/>
          </ac:spMkLst>
        </pc:spChg>
        <pc:picChg chg="add mod modCrop">
          <ac:chgData name="seohee han" userId="e5b8fdf139270ca8" providerId="LiveId" clId="{732E701C-185E-40FC-842D-809D1F7D4265}" dt="2025-06-16T07:54:29.299" v="709" actId="1076"/>
          <ac:picMkLst>
            <pc:docMk/>
            <pc:sldMk cId="842581004" sldId="270"/>
            <ac:picMk id="5" creationId="{1AA13205-3317-3A6D-0854-BA5AED473F45}"/>
          </ac:picMkLst>
        </pc:picChg>
        <pc:picChg chg="add mod">
          <ac:chgData name="seohee han" userId="e5b8fdf139270ca8" providerId="LiveId" clId="{732E701C-185E-40FC-842D-809D1F7D4265}" dt="2025-06-16T07:54:57.417" v="755" actId="14100"/>
          <ac:picMkLst>
            <pc:docMk/>
            <pc:sldMk cId="842581004" sldId="270"/>
            <ac:picMk id="11" creationId="{2A66838D-0F9D-71CB-AB0F-42980E671793}"/>
          </ac:picMkLst>
        </pc:picChg>
      </pc:sldChg>
      <pc:sldChg chg="addSp delSp modSp add mod">
        <pc:chgData name="seohee han" userId="e5b8fdf139270ca8" providerId="LiveId" clId="{732E701C-185E-40FC-842D-809D1F7D4265}" dt="2025-06-16T07:50:14.649" v="495" actId="14100"/>
        <pc:sldMkLst>
          <pc:docMk/>
          <pc:sldMk cId="3941863392" sldId="271"/>
        </pc:sldMkLst>
        <pc:spChg chg="add mod">
          <ac:chgData name="seohee han" userId="e5b8fdf139270ca8" providerId="LiveId" clId="{732E701C-185E-40FC-842D-809D1F7D4265}" dt="2025-06-16T07:49:39.404" v="431" actId="20577"/>
          <ac:spMkLst>
            <pc:docMk/>
            <pc:sldMk cId="3941863392" sldId="271"/>
            <ac:spMk id="3" creationId="{678F238C-D156-F21E-75A6-BE3994B0B704}"/>
          </ac:spMkLst>
        </pc:spChg>
        <pc:spChg chg="add mod">
          <ac:chgData name="seohee han" userId="e5b8fdf139270ca8" providerId="LiveId" clId="{732E701C-185E-40FC-842D-809D1F7D4265}" dt="2025-06-16T07:50:11.604" v="494" actId="1076"/>
          <ac:spMkLst>
            <pc:docMk/>
            <pc:sldMk cId="3941863392" sldId="271"/>
            <ac:spMk id="9" creationId="{AF5B6F62-4C67-8867-AE9D-983915B31FF1}"/>
          </ac:spMkLst>
        </pc:spChg>
        <pc:picChg chg="add mod modCrop">
          <ac:chgData name="seohee han" userId="e5b8fdf139270ca8" providerId="LiveId" clId="{732E701C-185E-40FC-842D-809D1F7D4265}" dt="2025-06-16T07:49:24.699" v="427" actId="1076"/>
          <ac:picMkLst>
            <pc:docMk/>
            <pc:sldMk cId="3941863392" sldId="271"/>
            <ac:picMk id="6" creationId="{4C834513-BC88-0F67-077B-D8C16109F593}"/>
          </ac:picMkLst>
        </pc:picChg>
        <pc:picChg chg="add mod">
          <ac:chgData name="seohee han" userId="e5b8fdf139270ca8" providerId="LiveId" clId="{732E701C-185E-40FC-842D-809D1F7D4265}" dt="2025-06-16T07:48:40.766" v="418" actId="14100"/>
          <ac:picMkLst>
            <pc:docMk/>
            <pc:sldMk cId="3941863392" sldId="271"/>
            <ac:picMk id="2050" creationId="{DB45EDCF-D9C4-CD88-4CAF-7057F524B8D2}"/>
          </ac:picMkLst>
        </pc:picChg>
        <pc:cxnChg chg="add mod">
          <ac:chgData name="seohee han" userId="e5b8fdf139270ca8" providerId="LiveId" clId="{732E701C-185E-40FC-842D-809D1F7D4265}" dt="2025-06-16T07:50:14.649" v="495" actId="14100"/>
          <ac:cxnSpMkLst>
            <pc:docMk/>
            <pc:sldMk cId="3941863392" sldId="271"/>
            <ac:cxnSpMk id="8" creationId="{CB824A9C-1CA0-CB04-DB1D-D9EAAC5A3F3F}"/>
          </ac:cxnSpMkLst>
        </pc:cxnChg>
      </pc:sldChg>
      <pc:sldChg chg="addSp delSp modSp add mod">
        <pc:chgData name="seohee han" userId="e5b8fdf139270ca8" providerId="LiveId" clId="{732E701C-185E-40FC-842D-809D1F7D4265}" dt="2025-06-16T07:51:09.560" v="516" actId="1076"/>
        <pc:sldMkLst>
          <pc:docMk/>
          <pc:sldMk cId="2923018966" sldId="272"/>
        </pc:sldMkLst>
        <pc:spChg chg="add mod">
          <ac:chgData name="seohee han" userId="e5b8fdf139270ca8" providerId="LiveId" clId="{732E701C-185E-40FC-842D-809D1F7D4265}" dt="2025-06-16T07:51:09.560" v="516" actId="1076"/>
          <ac:spMkLst>
            <pc:docMk/>
            <pc:sldMk cId="2923018966" sldId="272"/>
            <ac:spMk id="2" creationId="{F58131C3-1195-B2B9-EC13-834DBE1C83EE}"/>
          </ac:spMkLst>
        </pc:spChg>
      </pc:sldChg>
      <pc:sldChg chg="addSp delSp modSp add mod">
        <pc:chgData name="seohee han" userId="e5b8fdf139270ca8" providerId="LiveId" clId="{732E701C-185E-40FC-842D-809D1F7D4265}" dt="2025-06-16T07:59:16.635" v="848" actId="403"/>
        <pc:sldMkLst>
          <pc:docMk/>
          <pc:sldMk cId="2634950287" sldId="273"/>
        </pc:sldMkLst>
        <pc:spChg chg="add mod">
          <ac:chgData name="seohee han" userId="e5b8fdf139270ca8" providerId="LiveId" clId="{732E701C-185E-40FC-842D-809D1F7D4265}" dt="2025-06-16T07:56:01.018" v="793" actId="1076"/>
          <ac:spMkLst>
            <pc:docMk/>
            <pc:sldMk cId="2634950287" sldId="273"/>
            <ac:spMk id="6" creationId="{AB2C9A8F-778D-3C4B-AAB0-90A5D13D8241}"/>
          </ac:spMkLst>
        </pc:spChg>
        <pc:spChg chg="mod">
          <ac:chgData name="seohee han" userId="e5b8fdf139270ca8" providerId="LiveId" clId="{732E701C-185E-40FC-842D-809D1F7D4265}" dt="2025-06-16T07:59:16.635" v="848" actId="403"/>
          <ac:spMkLst>
            <pc:docMk/>
            <pc:sldMk cId="2634950287" sldId="273"/>
            <ac:spMk id="15" creationId="{27F7104A-4701-10D1-D6F3-1DA83D22D79B}"/>
          </ac:spMkLst>
        </pc:spChg>
        <pc:picChg chg="add mod modCrop">
          <ac:chgData name="seohee han" userId="e5b8fdf139270ca8" providerId="LiveId" clId="{732E701C-185E-40FC-842D-809D1F7D4265}" dt="2025-06-16T07:56:06.784" v="796" actId="1076"/>
          <ac:picMkLst>
            <pc:docMk/>
            <pc:sldMk cId="2634950287" sldId="273"/>
            <ac:picMk id="3" creationId="{AD89FE81-E435-B414-95E4-685077D101F1}"/>
          </ac:picMkLst>
        </pc:picChg>
      </pc:sldChg>
      <pc:sldChg chg="new del">
        <pc:chgData name="seohee han" userId="e5b8fdf139270ca8" providerId="LiveId" clId="{732E701C-185E-40FC-842D-809D1F7D4265}" dt="2025-06-16T07:56:33.648" v="826" actId="47"/>
        <pc:sldMkLst>
          <pc:docMk/>
          <pc:sldMk cId="942769489" sldId="274"/>
        </pc:sldMkLst>
      </pc:sldChg>
      <pc:sldChg chg="addSp delSp modSp add mod">
        <pc:chgData name="seohee han" userId="e5b8fdf139270ca8" providerId="LiveId" clId="{732E701C-185E-40FC-842D-809D1F7D4265}" dt="2025-06-16T07:59:39.454" v="867" actId="1076"/>
        <pc:sldMkLst>
          <pc:docMk/>
          <pc:sldMk cId="3048793604" sldId="275"/>
        </pc:sldMkLst>
        <pc:spChg chg="add mod">
          <ac:chgData name="seohee han" userId="e5b8fdf139270ca8" providerId="LiveId" clId="{732E701C-185E-40FC-842D-809D1F7D4265}" dt="2025-06-16T07:59:26.343" v="865" actId="20577"/>
          <ac:spMkLst>
            <pc:docMk/>
            <pc:sldMk cId="3048793604" sldId="275"/>
            <ac:spMk id="8" creationId="{35EAFFC9-26E9-5DF2-E447-EEA80AB1D019}"/>
          </ac:spMkLst>
        </pc:spChg>
        <pc:spChg chg="add mod">
          <ac:chgData name="seohee han" userId="e5b8fdf139270ca8" providerId="LiveId" clId="{732E701C-185E-40FC-842D-809D1F7D4265}" dt="2025-06-16T07:59:39.454" v="867" actId="1076"/>
          <ac:spMkLst>
            <pc:docMk/>
            <pc:sldMk cId="3048793604" sldId="275"/>
            <ac:spMk id="10" creationId="{3ED89AE9-1FEB-A0A0-7F04-19962594D3EE}"/>
          </ac:spMkLst>
        </pc:spChg>
        <pc:spChg chg="mod">
          <ac:chgData name="seohee han" userId="e5b8fdf139270ca8" providerId="LiveId" clId="{732E701C-185E-40FC-842D-809D1F7D4265}" dt="2025-06-16T07:56:28.297" v="820" actId="20577"/>
          <ac:spMkLst>
            <pc:docMk/>
            <pc:sldMk cId="3048793604" sldId="275"/>
            <ac:spMk id="12" creationId="{B4C154E5-A229-DABC-5D2D-ADDBA41EF42B}"/>
          </ac:spMkLst>
        </pc:spChg>
        <pc:picChg chg="add mod">
          <ac:chgData name="seohee han" userId="e5b8fdf139270ca8" providerId="LiveId" clId="{732E701C-185E-40FC-842D-809D1F7D4265}" dt="2025-06-16T07:58:43.216" v="834" actId="1076"/>
          <ac:picMkLst>
            <pc:docMk/>
            <pc:sldMk cId="3048793604" sldId="275"/>
            <ac:picMk id="4" creationId="{C88E5224-13AC-8EC2-227C-D9762D955FF1}"/>
          </ac:picMkLst>
        </pc:picChg>
        <pc:picChg chg="add mod">
          <ac:chgData name="seohee han" userId="e5b8fdf139270ca8" providerId="LiveId" clId="{732E701C-185E-40FC-842D-809D1F7D4265}" dt="2025-06-16T07:58:47.092" v="836" actId="1076"/>
          <ac:picMkLst>
            <pc:docMk/>
            <pc:sldMk cId="3048793604" sldId="275"/>
            <ac:picMk id="7" creationId="{D7D7AE69-F89B-87AB-B955-154C87299D63}"/>
          </ac:picMkLst>
        </pc:picChg>
      </pc:sldChg>
      <pc:sldChg chg="addSp delSp modSp add mod">
        <pc:chgData name="seohee han" userId="e5b8fdf139270ca8" providerId="LiveId" clId="{732E701C-185E-40FC-842D-809D1F7D4265}" dt="2025-06-16T08:01:37.753" v="926" actId="1076"/>
        <pc:sldMkLst>
          <pc:docMk/>
          <pc:sldMk cId="2951157476" sldId="276"/>
        </pc:sldMkLst>
        <pc:spChg chg="add mod">
          <ac:chgData name="seohee han" userId="e5b8fdf139270ca8" providerId="LiveId" clId="{732E701C-185E-40FC-842D-809D1F7D4265}" dt="2025-06-16T08:01:37.753" v="926" actId="1076"/>
          <ac:spMkLst>
            <pc:docMk/>
            <pc:sldMk cId="2951157476" sldId="276"/>
            <ac:spMk id="9" creationId="{29E4DAA7-9CB4-3C6E-10D4-D3B8C0C6DCD7}"/>
          </ac:spMkLst>
        </pc:spChg>
        <pc:spChg chg="mod">
          <ac:chgData name="seohee han" userId="e5b8fdf139270ca8" providerId="LiveId" clId="{732E701C-185E-40FC-842D-809D1F7D4265}" dt="2025-06-16T07:59:59.405" v="903" actId="20577"/>
          <ac:spMkLst>
            <pc:docMk/>
            <pc:sldMk cId="2951157476" sldId="276"/>
            <ac:spMk id="15" creationId="{E2B2F208-B4B3-76B8-381E-904639D7829B}"/>
          </ac:spMkLst>
        </pc:spChg>
        <pc:picChg chg="add mod">
          <ac:chgData name="seohee han" userId="e5b8fdf139270ca8" providerId="LiveId" clId="{732E701C-185E-40FC-842D-809D1F7D4265}" dt="2025-06-16T08:01:21.049" v="921" actId="14100"/>
          <ac:picMkLst>
            <pc:docMk/>
            <pc:sldMk cId="2951157476" sldId="276"/>
            <ac:picMk id="4" creationId="{8D21D179-636F-9707-F2CC-A11CCF922109}"/>
          </ac:picMkLst>
        </pc:picChg>
        <pc:picChg chg="add mod modCrop">
          <ac:chgData name="seohee han" userId="e5b8fdf139270ca8" providerId="LiveId" clId="{732E701C-185E-40FC-842D-809D1F7D4265}" dt="2025-06-16T08:01:24.282" v="924" actId="1076"/>
          <ac:picMkLst>
            <pc:docMk/>
            <pc:sldMk cId="2951157476" sldId="276"/>
            <ac:picMk id="7" creationId="{9A796CEB-C0D1-1BE3-76E7-DB082A1CA2CF}"/>
          </ac:picMkLst>
        </pc:picChg>
      </pc:sldChg>
      <pc:sldChg chg="addSp delSp modSp add mod">
        <pc:chgData name="seohee han" userId="e5b8fdf139270ca8" providerId="LiveId" clId="{732E701C-185E-40FC-842D-809D1F7D4265}" dt="2025-06-16T08:03:31.442" v="965" actId="1076"/>
        <pc:sldMkLst>
          <pc:docMk/>
          <pc:sldMk cId="1415936847" sldId="277"/>
        </pc:sldMkLst>
        <pc:spChg chg="mod">
          <ac:chgData name="seohee han" userId="e5b8fdf139270ca8" providerId="LiveId" clId="{732E701C-185E-40FC-842D-809D1F7D4265}" dt="2025-06-16T08:02:16.654" v="952" actId="20577"/>
          <ac:spMkLst>
            <pc:docMk/>
            <pc:sldMk cId="1415936847" sldId="277"/>
            <ac:spMk id="8" creationId="{454D8889-5E35-5D80-6E26-40B8A1DBAD61}"/>
          </ac:spMkLst>
        </pc:spChg>
        <pc:picChg chg="add mod">
          <ac:chgData name="seohee han" userId="e5b8fdf139270ca8" providerId="LiveId" clId="{732E701C-185E-40FC-842D-809D1F7D4265}" dt="2025-06-16T08:02:35.202" v="960" actId="1076"/>
          <ac:picMkLst>
            <pc:docMk/>
            <pc:sldMk cId="1415936847" sldId="277"/>
            <ac:picMk id="3" creationId="{CCA40EFE-4494-8B71-199F-41CB2B9085B0}"/>
          </ac:picMkLst>
        </pc:picChg>
        <pc:picChg chg="add mod">
          <ac:chgData name="seohee han" userId="e5b8fdf139270ca8" providerId="LiveId" clId="{732E701C-185E-40FC-842D-809D1F7D4265}" dt="2025-06-16T08:03:31.442" v="965" actId="1076"/>
          <ac:picMkLst>
            <pc:docMk/>
            <pc:sldMk cId="1415936847" sldId="277"/>
            <ac:picMk id="6" creationId="{471A6661-0296-AB0D-7A9B-A997F2577D52}"/>
          </ac:picMkLst>
        </pc:picChg>
      </pc:sldChg>
      <pc:sldChg chg="addSp delSp modSp add del mod ord">
        <pc:chgData name="seohee han" userId="e5b8fdf139270ca8" providerId="LiveId" clId="{732E701C-185E-40FC-842D-809D1F7D4265}" dt="2025-06-22T09:06:05.732" v="1627" actId="47"/>
        <pc:sldMkLst>
          <pc:docMk/>
          <pc:sldMk cId="118209586" sldId="278"/>
        </pc:sldMkLst>
      </pc:sldChg>
      <pc:sldChg chg="add del">
        <pc:chgData name="seohee han" userId="e5b8fdf139270ca8" providerId="LiveId" clId="{732E701C-185E-40FC-842D-809D1F7D4265}" dt="2025-06-16T08:02:21.154" v="956" actId="47"/>
        <pc:sldMkLst>
          <pc:docMk/>
          <pc:sldMk cId="3674931868" sldId="278"/>
        </pc:sldMkLst>
      </pc:sldChg>
      <pc:sldChg chg="addSp delSp modSp add mod">
        <pc:chgData name="seohee han" userId="e5b8fdf139270ca8" providerId="LiveId" clId="{732E701C-185E-40FC-842D-809D1F7D4265}" dt="2025-06-16T08:09:55.117" v="1141" actId="1076"/>
        <pc:sldMkLst>
          <pc:docMk/>
          <pc:sldMk cId="943559608" sldId="279"/>
        </pc:sldMkLst>
        <pc:picChg chg="add mod">
          <ac:chgData name="seohee han" userId="e5b8fdf139270ca8" providerId="LiveId" clId="{732E701C-185E-40FC-842D-809D1F7D4265}" dt="2025-06-16T08:09:55.117" v="1141" actId="1076"/>
          <ac:picMkLst>
            <pc:docMk/>
            <pc:sldMk cId="943559608" sldId="279"/>
            <ac:picMk id="11268" creationId="{2D20D636-88CA-B9F9-66A4-4FE94A64A4B9}"/>
          </ac:picMkLst>
        </pc:picChg>
      </pc:sldChg>
      <pc:sldChg chg="add">
        <pc:chgData name="seohee han" userId="e5b8fdf139270ca8" providerId="LiveId" clId="{732E701C-185E-40FC-842D-809D1F7D4265}" dt="2025-06-16T08:09:36.462" v="1134"/>
        <pc:sldMkLst>
          <pc:docMk/>
          <pc:sldMk cId="1705871014" sldId="280"/>
        </pc:sldMkLst>
      </pc:sldChg>
      <pc:sldChg chg="addSp delSp modSp add mod">
        <pc:chgData name="seohee han" userId="e5b8fdf139270ca8" providerId="LiveId" clId="{732E701C-185E-40FC-842D-809D1F7D4265}" dt="2025-06-16T08:15:02.570" v="1371" actId="14100"/>
        <pc:sldMkLst>
          <pc:docMk/>
          <pc:sldMk cId="2168872314" sldId="281"/>
        </pc:sldMkLst>
        <pc:spChg chg="add mod">
          <ac:chgData name="seohee han" userId="e5b8fdf139270ca8" providerId="LiveId" clId="{732E701C-185E-40FC-842D-809D1F7D4265}" dt="2025-06-16T08:12:45.555" v="1226"/>
          <ac:spMkLst>
            <pc:docMk/>
            <pc:sldMk cId="2168872314" sldId="281"/>
            <ac:spMk id="3" creationId="{93EE3E0C-3822-0FED-B6E5-A734DADF864A}"/>
          </ac:spMkLst>
        </pc:spChg>
        <pc:spChg chg="add mod">
          <ac:chgData name="seohee han" userId="e5b8fdf139270ca8" providerId="LiveId" clId="{732E701C-185E-40FC-842D-809D1F7D4265}" dt="2025-06-16T08:15:02.570" v="1371" actId="14100"/>
          <ac:spMkLst>
            <pc:docMk/>
            <pc:sldMk cId="2168872314" sldId="281"/>
            <ac:spMk id="5" creationId="{965833B0-CE43-BF8C-BD1D-47FECB6A3535}"/>
          </ac:spMkLst>
        </pc:spChg>
        <pc:spChg chg="mod">
          <ac:chgData name="seohee han" userId="e5b8fdf139270ca8" providerId="LiveId" clId="{732E701C-185E-40FC-842D-809D1F7D4265}" dt="2025-06-16T08:10:14.748" v="1166" actId="20577"/>
          <ac:spMkLst>
            <pc:docMk/>
            <pc:sldMk cId="2168872314" sldId="281"/>
            <ac:spMk id="12" creationId="{C5362406-C266-3FA1-13BF-AFC6F451F3DB}"/>
          </ac:spMkLst>
        </pc:spChg>
        <pc:picChg chg="add mod ord">
          <ac:chgData name="seohee han" userId="e5b8fdf139270ca8" providerId="LiveId" clId="{732E701C-185E-40FC-842D-809D1F7D4265}" dt="2025-06-16T08:10:40.102" v="1175" actId="1076"/>
          <ac:picMkLst>
            <pc:docMk/>
            <pc:sldMk cId="2168872314" sldId="281"/>
            <ac:picMk id="2" creationId="{F116CB1C-71B1-917C-14AD-CC50F83DC223}"/>
          </ac:picMkLst>
        </pc:picChg>
        <pc:picChg chg="add mod">
          <ac:chgData name="seohee han" userId="e5b8fdf139270ca8" providerId="LiveId" clId="{732E701C-185E-40FC-842D-809D1F7D4265}" dt="2025-06-16T08:12:51.065" v="1265" actId="1035"/>
          <ac:picMkLst>
            <pc:docMk/>
            <pc:sldMk cId="2168872314" sldId="281"/>
            <ac:picMk id="13314" creationId="{A5581115-B90A-2E79-CE3A-DD29AAF7DA14}"/>
          </ac:picMkLst>
        </pc:picChg>
      </pc:sldChg>
      <pc:sldChg chg="addSp delSp modSp add mod">
        <pc:chgData name="seohee han" userId="e5b8fdf139270ca8" providerId="LiveId" clId="{732E701C-185E-40FC-842D-809D1F7D4265}" dt="2025-06-16T08:13:01.853" v="1323" actId="1036"/>
        <pc:sldMkLst>
          <pc:docMk/>
          <pc:sldMk cId="1645218917" sldId="282"/>
        </pc:sldMkLst>
        <pc:spChg chg="add mod">
          <ac:chgData name="seohee han" userId="e5b8fdf139270ca8" providerId="LiveId" clId="{732E701C-185E-40FC-842D-809D1F7D4265}" dt="2025-06-16T08:12:41.871" v="1225" actId="1038"/>
          <ac:spMkLst>
            <pc:docMk/>
            <pc:sldMk cId="1645218917" sldId="282"/>
            <ac:spMk id="20" creationId="{8940E5D2-0087-A986-A177-8097CE32D6D2}"/>
          </ac:spMkLst>
        </pc:spChg>
        <pc:picChg chg="add mod">
          <ac:chgData name="seohee han" userId="e5b8fdf139270ca8" providerId="LiveId" clId="{732E701C-185E-40FC-842D-809D1F7D4265}" dt="2025-06-16T08:12:57.305" v="1292" actId="1035"/>
          <ac:picMkLst>
            <pc:docMk/>
            <pc:sldMk cId="1645218917" sldId="282"/>
            <ac:picMk id="3" creationId="{C86E111D-219A-AC9C-0AF0-3D6B07C6BC3C}"/>
          </ac:picMkLst>
        </pc:picChg>
        <pc:picChg chg="add mod">
          <ac:chgData name="seohee han" userId="e5b8fdf139270ca8" providerId="LiveId" clId="{732E701C-185E-40FC-842D-809D1F7D4265}" dt="2025-06-16T08:13:01.853" v="1323" actId="1036"/>
          <ac:picMkLst>
            <pc:docMk/>
            <pc:sldMk cId="1645218917" sldId="282"/>
            <ac:picMk id="19" creationId="{238A6BB8-5CB1-57BF-2182-56956D8196B4}"/>
          </ac:picMkLst>
        </pc:picChg>
      </pc:sldChg>
      <pc:sldChg chg="addSp delSp modSp add mod">
        <pc:chgData name="seohee han" userId="e5b8fdf139270ca8" providerId="LiveId" clId="{732E701C-185E-40FC-842D-809D1F7D4265}" dt="2025-06-16T08:15:47.674" v="1385" actId="1076"/>
        <pc:sldMkLst>
          <pc:docMk/>
          <pc:sldMk cId="1798473221" sldId="283"/>
        </pc:sldMkLst>
        <pc:spChg chg="add mod">
          <ac:chgData name="seohee han" userId="e5b8fdf139270ca8" providerId="LiveId" clId="{732E701C-185E-40FC-842D-809D1F7D4265}" dt="2025-06-16T08:15:47.674" v="1385" actId="1076"/>
          <ac:spMkLst>
            <pc:docMk/>
            <pc:sldMk cId="1798473221" sldId="283"/>
            <ac:spMk id="6" creationId="{3F739E82-BA9B-B9B4-7FD0-08C1AD36856A}"/>
          </ac:spMkLst>
        </pc:spChg>
        <pc:spChg chg="mod">
          <ac:chgData name="seohee han" userId="e5b8fdf139270ca8" providerId="LiveId" clId="{732E701C-185E-40FC-842D-809D1F7D4265}" dt="2025-06-16T08:13:14.758" v="1348" actId="20577"/>
          <ac:spMkLst>
            <pc:docMk/>
            <pc:sldMk cId="1798473221" sldId="283"/>
            <ac:spMk id="20" creationId="{C2DEB676-D661-2083-B767-AE0044363F81}"/>
          </ac:spMkLst>
        </pc:spChg>
        <pc:picChg chg="add mod">
          <ac:chgData name="seohee han" userId="e5b8fdf139270ca8" providerId="LiveId" clId="{732E701C-185E-40FC-842D-809D1F7D4265}" dt="2025-06-16T08:13:55.575" v="1361" actId="14100"/>
          <ac:picMkLst>
            <pc:docMk/>
            <pc:sldMk cId="1798473221" sldId="283"/>
            <ac:picMk id="14338" creationId="{C1995677-C69B-F211-BC4F-E05C1F006CD5}"/>
          </ac:picMkLst>
        </pc:picChg>
        <pc:picChg chg="add mod">
          <ac:chgData name="seohee han" userId="e5b8fdf139270ca8" providerId="LiveId" clId="{732E701C-185E-40FC-842D-809D1F7D4265}" dt="2025-06-16T08:13:58.236" v="1362" actId="14100"/>
          <ac:picMkLst>
            <pc:docMk/>
            <pc:sldMk cId="1798473221" sldId="283"/>
            <ac:picMk id="14340" creationId="{40422DAE-02FB-8E44-BF61-4809599824E0}"/>
          </ac:picMkLst>
        </pc:picChg>
      </pc:sldChg>
      <pc:sldChg chg="addSp delSp modSp add mod">
        <pc:chgData name="seohee han" userId="e5b8fdf139270ca8" providerId="LiveId" clId="{732E701C-185E-40FC-842D-809D1F7D4265}" dt="2025-06-16T08:18:01.941" v="1411" actId="14100"/>
        <pc:sldMkLst>
          <pc:docMk/>
          <pc:sldMk cId="879188861" sldId="284"/>
        </pc:sldMkLst>
        <pc:picChg chg="add mod">
          <ac:chgData name="seohee han" userId="e5b8fdf139270ca8" providerId="LiveId" clId="{732E701C-185E-40FC-842D-809D1F7D4265}" dt="2025-06-16T08:18:01.941" v="1411" actId="14100"/>
          <ac:picMkLst>
            <pc:docMk/>
            <pc:sldMk cId="879188861" sldId="284"/>
            <ac:picMk id="6" creationId="{ED7D3902-CC5B-A3FE-189B-6267643406A7}"/>
          </ac:picMkLst>
        </pc:picChg>
      </pc:sldChg>
      <pc:sldChg chg="addSp delSp modSp add mod">
        <pc:chgData name="seohee han" userId="e5b8fdf139270ca8" providerId="LiveId" clId="{732E701C-185E-40FC-842D-809D1F7D4265}" dt="2025-06-16T08:19:15.089" v="1419" actId="1076"/>
        <pc:sldMkLst>
          <pc:docMk/>
          <pc:sldMk cId="61517640" sldId="285"/>
        </pc:sldMkLst>
        <pc:picChg chg="add mod">
          <ac:chgData name="seohee han" userId="e5b8fdf139270ca8" providerId="LiveId" clId="{732E701C-185E-40FC-842D-809D1F7D4265}" dt="2025-06-16T08:18:37.035" v="1417" actId="1076"/>
          <ac:picMkLst>
            <pc:docMk/>
            <pc:sldMk cId="61517640" sldId="285"/>
            <ac:picMk id="3" creationId="{40407516-3A6A-E828-B6E6-EF92FE31FA62}"/>
          </ac:picMkLst>
        </pc:picChg>
        <pc:picChg chg="add mod">
          <ac:chgData name="seohee han" userId="e5b8fdf139270ca8" providerId="LiveId" clId="{732E701C-185E-40FC-842D-809D1F7D4265}" dt="2025-06-16T08:19:15.089" v="1419" actId="1076"/>
          <ac:picMkLst>
            <pc:docMk/>
            <pc:sldMk cId="61517640" sldId="285"/>
            <ac:picMk id="5" creationId="{8420CC39-33A6-0393-515F-04A4000DFC1B}"/>
          </ac:picMkLst>
        </pc:picChg>
      </pc:sldChg>
      <pc:sldChg chg="modSp add del mod">
        <pc:chgData name="seohee han" userId="e5b8fdf139270ca8" providerId="LiveId" clId="{732E701C-185E-40FC-842D-809D1F7D4265}" dt="2025-06-16T08:19:41.801" v="1440" actId="47"/>
        <pc:sldMkLst>
          <pc:docMk/>
          <pc:sldMk cId="2260845190" sldId="286"/>
        </pc:sldMkLst>
      </pc:sldChg>
      <pc:sldChg chg="addSp delSp modSp add mod">
        <pc:chgData name="seohee han" userId="e5b8fdf139270ca8" providerId="LiveId" clId="{732E701C-185E-40FC-842D-809D1F7D4265}" dt="2025-06-16T08:20:17.854" v="1475" actId="1076"/>
        <pc:sldMkLst>
          <pc:docMk/>
          <pc:sldMk cId="2933971773" sldId="287"/>
        </pc:sldMkLst>
        <pc:spChg chg="mod">
          <ac:chgData name="seohee han" userId="e5b8fdf139270ca8" providerId="LiveId" clId="{732E701C-185E-40FC-842D-809D1F7D4265}" dt="2025-06-16T08:19:49.066" v="1462" actId="20577"/>
          <ac:spMkLst>
            <pc:docMk/>
            <pc:sldMk cId="2933971773" sldId="287"/>
            <ac:spMk id="6" creationId="{4374C081-15A1-8966-AA8C-27455998DC93}"/>
          </ac:spMkLst>
        </pc:spChg>
        <pc:spChg chg="mod">
          <ac:chgData name="seohee han" userId="e5b8fdf139270ca8" providerId="LiveId" clId="{732E701C-185E-40FC-842D-809D1F7D4265}" dt="2025-06-16T08:19:51.107" v="1470" actId="20577"/>
          <ac:spMkLst>
            <pc:docMk/>
            <pc:sldMk cId="2933971773" sldId="287"/>
            <ac:spMk id="20" creationId="{61BF8056-D688-60AB-1BE6-66A7A629128A}"/>
          </ac:spMkLst>
        </pc:spChg>
        <pc:picChg chg="add mod">
          <ac:chgData name="seohee han" userId="e5b8fdf139270ca8" providerId="LiveId" clId="{732E701C-185E-40FC-842D-809D1F7D4265}" dt="2025-06-16T08:20:17.854" v="1475" actId="1076"/>
          <ac:picMkLst>
            <pc:docMk/>
            <pc:sldMk cId="2933971773" sldId="287"/>
            <ac:picMk id="16386" creationId="{41E37A28-37D2-39DF-EEE8-1C4186714909}"/>
          </ac:picMkLst>
        </pc:picChg>
      </pc:sldChg>
      <pc:sldChg chg="addSp delSp modSp add del mod">
        <pc:chgData name="seohee han" userId="e5b8fdf139270ca8" providerId="LiveId" clId="{732E701C-185E-40FC-842D-809D1F7D4265}" dt="2025-06-16T08:21:26.983" v="1482" actId="47"/>
        <pc:sldMkLst>
          <pc:docMk/>
          <pc:sldMk cId="2168091682" sldId="288"/>
        </pc:sldMkLst>
      </pc:sldChg>
      <pc:sldChg chg="delSp modSp add del mod">
        <pc:chgData name="seohee han" userId="e5b8fdf139270ca8" providerId="LiveId" clId="{732E701C-185E-40FC-842D-809D1F7D4265}" dt="2025-06-16T08:23:04.878" v="1513" actId="47"/>
        <pc:sldMkLst>
          <pc:docMk/>
          <pc:sldMk cId="3898380101" sldId="288"/>
        </pc:sldMkLst>
      </pc:sldChg>
      <pc:sldChg chg="addSp modSp add mod modNotes">
        <pc:chgData name="seohee han" userId="e5b8fdf139270ca8" providerId="LiveId" clId="{732E701C-185E-40FC-842D-809D1F7D4265}" dt="2025-06-16T08:26:11.007" v="1617"/>
        <pc:sldMkLst>
          <pc:docMk/>
          <pc:sldMk cId="0" sldId="289"/>
        </pc:sldMkLst>
        <pc:spChg chg="add mod">
          <ac:chgData name="seohee han" userId="e5b8fdf139270ca8" providerId="LiveId" clId="{732E701C-185E-40FC-842D-809D1F7D4265}" dt="2025-06-16T08:23:31.182" v="1521"/>
          <ac:spMkLst>
            <pc:docMk/>
            <pc:sldMk cId="0" sldId="289"/>
            <ac:spMk id="2" creationId="{F315A981-71C0-7372-E87A-A0413FCE7721}"/>
          </ac:spMkLst>
        </pc:spChg>
        <pc:spChg chg="add mod">
          <ac:chgData name="seohee han" userId="e5b8fdf139270ca8" providerId="LiveId" clId="{732E701C-185E-40FC-842D-809D1F7D4265}" dt="2025-06-16T08:23:31.182" v="1521"/>
          <ac:spMkLst>
            <pc:docMk/>
            <pc:sldMk cId="0" sldId="289"/>
            <ac:spMk id="3" creationId="{CE906472-036E-1048-7138-F8B81ACCF329}"/>
          </ac:spMkLst>
        </pc:spChg>
        <pc:spChg chg="add mod">
          <ac:chgData name="seohee han" userId="e5b8fdf139270ca8" providerId="LiveId" clId="{732E701C-185E-40FC-842D-809D1F7D4265}" dt="2025-06-16T08:26:11.007" v="1617"/>
          <ac:spMkLst>
            <pc:docMk/>
            <pc:sldMk cId="0" sldId="289"/>
            <ac:spMk id="4" creationId="{71D7CB9E-93A7-9E1B-2500-0CEF519955D9}"/>
          </ac:spMkLst>
        </pc:spChg>
        <pc:picChg chg="mod">
          <ac:chgData name="seohee han" userId="e5b8fdf139270ca8" providerId="LiveId" clId="{732E701C-185E-40FC-842D-809D1F7D4265}" dt="2025-06-16T08:23:32.335" v="1522" actId="1076"/>
          <ac:picMkLst>
            <pc:docMk/>
            <pc:sldMk cId="0" sldId="289"/>
            <ac:picMk id="74" creationId="{00000000-0000-0000-0000-000000000000}"/>
          </ac:picMkLst>
        </pc:picChg>
      </pc:sldChg>
      <pc:sldChg chg="add del">
        <pc:chgData name="seohee han" userId="e5b8fdf139270ca8" providerId="LiveId" clId="{732E701C-185E-40FC-842D-809D1F7D4265}" dt="2025-06-16T08:24:59.927" v="1549" actId="47"/>
        <pc:sldMkLst>
          <pc:docMk/>
          <pc:sldMk cId="0" sldId="290"/>
        </pc:sldMkLst>
      </pc:sldChg>
      <pc:sldChg chg="addSp delSp modSp add mod">
        <pc:chgData name="seohee han" userId="e5b8fdf139270ca8" providerId="LiveId" clId="{732E701C-185E-40FC-842D-809D1F7D4265}" dt="2025-06-16T08:25:26.091" v="1593" actId="20577"/>
        <pc:sldMkLst>
          <pc:docMk/>
          <pc:sldMk cId="170220829" sldId="291"/>
        </pc:sldMkLst>
        <pc:spChg chg="add mod">
          <ac:chgData name="seohee han" userId="e5b8fdf139270ca8" providerId="LiveId" clId="{732E701C-185E-40FC-842D-809D1F7D4265}" dt="2025-06-16T08:25:26.091" v="1593" actId="20577"/>
          <ac:spMkLst>
            <pc:docMk/>
            <pc:sldMk cId="170220829" sldId="291"/>
            <ac:spMk id="4" creationId="{C6FF81FC-DAE9-AC93-6D23-394EFD5FFEFD}"/>
          </ac:spMkLst>
        </pc:spChg>
        <pc:spChg chg="add mod">
          <ac:chgData name="seohee han" userId="e5b8fdf139270ca8" providerId="LiveId" clId="{732E701C-185E-40FC-842D-809D1F7D4265}" dt="2025-06-16T08:25:15.281" v="1580" actId="1035"/>
          <ac:spMkLst>
            <pc:docMk/>
            <pc:sldMk cId="170220829" sldId="291"/>
            <ac:spMk id="93" creationId="{00000000-0000-0000-0000-000000000000}"/>
          </ac:spMkLst>
        </pc:spChg>
        <pc:spChg chg="add mod">
          <ac:chgData name="seohee han" userId="e5b8fdf139270ca8" providerId="LiveId" clId="{732E701C-185E-40FC-842D-809D1F7D4265}" dt="2025-06-16T08:25:15.281" v="1580" actId="1035"/>
          <ac:spMkLst>
            <pc:docMk/>
            <pc:sldMk cId="170220829" sldId="291"/>
            <ac:spMk id="94" creationId="{00000000-0000-0000-0000-000000000000}"/>
          </ac:spMkLst>
        </pc:spChg>
        <pc:picChg chg="add mod">
          <ac:chgData name="seohee han" userId="e5b8fdf139270ca8" providerId="LiveId" clId="{732E701C-185E-40FC-842D-809D1F7D4265}" dt="2025-06-16T08:25:15.281" v="1580" actId="1035"/>
          <ac:picMkLst>
            <pc:docMk/>
            <pc:sldMk cId="170220829" sldId="291"/>
            <ac:picMk id="91" creationId="{00000000-0000-0000-0000-000000000000}"/>
          </ac:picMkLst>
        </pc:picChg>
        <pc:picChg chg="add mod">
          <ac:chgData name="seohee han" userId="e5b8fdf139270ca8" providerId="LiveId" clId="{732E701C-185E-40FC-842D-809D1F7D4265}" dt="2025-06-16T08:25:15.281" v="1580" actId="1035"/>
          <ac:picMkLst>
            <pc:docMk/>
            <pc:sldMk cId="170220829" sldId="291"/>
            <ac:picMk id="92" creationId="{00000000-0000-0000-0000-000000000000}"/>
          </ac:picMkLst>
        </pc:picChg>
      </pc:sldChg>
      <pc:sldChg chg="add del">
        <pc:chgData name="seohee han" userId="e5b8fdf139270ca8" providerId="LiveId" clId="{732E701C-185E-40FC-842D-809D1F7D4265}" dt="2025-06-16T08:25:05.189" v="1551" actId="47"/>
        <pc:sldMkLst>
          <pc:docMk/>
          <pc:sldMk cId="3501319644" sldId="292"/>
        </pc:sldMkLst>
      </pc:sldChg>
      <pc:sldMasterChg chg="delSldLayout">
        <pc:chgData name="seohee han" userId="e5b8fdf139270ca8" providerId="LiveId" clId="{732E701C-185E-40FC-842D-809D1F7D4265}" dt="2025-06-16T08:13:04.328" v="1324" actId="47"/>
        <pc:sldMasterMkLst>
          <pc:docMk/>
          <pc:sldMasterMk cId="1490359" sldId="2147483648"/>
        </pc:sldMasterMkLst>
        <pc:sldLayoutChg chg="del">
          <pc:chgData name="seohee han" userId="e5b8fdf139270ca8" providerId="LiveId" clId="{732E701C-185E-40FC-842D-809D1F7D4265}" dt="2025-06-16T08:13:04.328" v="1324" actId="47"/>
          <pc:sldLayoutMkLst>
            <pc:docMk/>
            <pc:sldMasterMk cId="1490359" sldId="2147483648"/>
            <pc:sldLayoutMk cId="3513369597" sldId="2147483660"/>
          </pc:sldLayoutMkLst>
        </pc:sldLayoutChg>
      </pc:sldMasterChg>
    </pc:docChg>
  </pc:docChgLst>
  <pc:docChgLst>
    <pc:chgData name="seohee han" userId="e5b8fdf139270ca8" providerId="LiveId" clId="{912D11FF-7871-4464-89D0-83E60D638F85}"/>
    <pc:docChg chg="undo custSel addSld delSld modSld sldOrd">
      <pc:chgData name="seohee han" userId="e5b8fdf139270ca8" providerId="LiveId" clId="{912D11FF-7871-4464-89D0-83E60D638F85}" dt="2025-05-10T14:15:05.198" v="3307" actId="20577"/>
      <pc:docMkLst>
        <pc:docMk/>
      </pc:docMkLst>
      <pc:sldChg chg="delSp modSp mod">
        <pc:chgData name="seohee han" userId="e5b8fdf139270ca8" providerId="LiveId" clId="{912D11FF-7871-4464-89D0-83E60D638F85}" dt="2025-05-10T14:06:40.531" v="3264" actId="207"/>
        <pc:sldMkLst>
          <pc:docMk/>
          <pc:sldMk cId="3808062754" sldId="260"/>
        </pc:sldMkLst>
        <pc:spChg chg="mod">
          <ac:chgData name="seohee han" userId="e5b8fdf139270ca8" providerId="LiveId" clId="{912D11FF-7871-4464-89D0-83E60D638F85}" dt="2025-05-10T13:14:52.783" v="1409" actId="20577"/>
          <ac:spMkLst>
            <pc:docMk/>
            <pc:sldMk cId="3808062754" sldId="260"/>
            <ac:spMk id="6" creationId="{ECF4D90E-1D2F-40E5-7206-569A4B1A02D9}"/>
          </ac:spMkLst>
        </pc:spChg>
        <pc:spChg chg="mod">
          <ac:chgData name="seohee han" userId="e5b8fdf139270ca8" providerId="LiveId" clId="{912D11FF-7871-4464-89D0-83E60D638F85}" dt="2025-05-10T14:06:40.531" v="3264" actId="207"/>
          <ac:spMkLst>
            <pc:docMk/>
            <pc:sldMk cId="3808062754" sldId="260"/>
            <ac:spMk id="9" creationId="{5A89DCB1-B9DD-7A63-A7C7-E16175478A10}"/>
          </ac:spMkLst>
        </pc:spChg>
      </pc:sldChg>
      <pc:sldChg chg="addSp delSp modSp new del mod">
        <pc:chgData name="seohee han" userId="e5b8fdf139270ca8" providerId="LiveId" clId="{912D11FF-7871-4464-89D0-83E60D638F85}" dt="2025-05-10T14:02:55.033" v="3124" actId="47"/>
        <pc:sldMkLst>
          <pc:docMk/>
          <pc:sldMk cId="1844106336" sldId="261"/>
        </pc:sldMkLst>
      </pc:sldChg>
      <pc:sldChg chg="addSp delSp modSp new del mod">
        <pc:chgData name="seohee han" userId="e5b8fdf139270ca8" providerId="LiveId" clId="{912D11FF-7871-4464-89D0-83E60D638F85}" dt="2025-05-10T05:58:37.910" v="23" actId="47"/>
        <pc:sldMkLst>
          <pc:docMk/>
          <pc:sldMk cId="3874470864" sldId="261"/>
        </pc:sldMkLst>
      </pc:sldChg>
      <pc:sldChg chg="delSp modSp add mod">
        <pc:chgData name="seohee han" userId="e5b8fdf139270ca8" providerId="LiveId" clId="{912D11FF-7871-4464-89D0-83E60D638F85}" dt="2025-05-10T06:05:36.445" v="198" actId="478"/>
        <pc:sldMkLst>
          <pc:docMk/>
          <pc:sldMk cId="2360256909" sldId="262"/>
        </pc:sldMkLst>
        <pc:spChg chg="mod">
          <ac:chgData name="seohee han" userId="e5b8fdf139270ca8" providerId="LiveId" clId="{912D11FF-7871-4464-89D0-83E60D638F85}" dt="2025-05-10T06:05:33.258" v="196" actId="20577"/>
          <ac:spMkLst>
            <pc:docMk/>
            <pc:sldMk cId="2360256909" sldId="262"/>
            <ac:spMk id="6" creationId="{67DBB272-D79A-D10E-914C-D0DC7A74AE84}"/>
          </ac:spMkLst>
        </pc:spChg>
      </pc:sldChg>
      <pc:sldChg chg="addSp delSp modSp new del mod">
        <pc:chgData name="seohee han" userId="e5b8fdf139270ca8" providerId="LiveId" clId="{912D11FF-7871-4464-89D0-83E60D638F85}" dt="2025-05-10T05:58:38.490" v="24" actId="47"/>
        <pc:sldMkLst>
          <pc:docMk/>
          <pc:sldMk cId="4208016428" sldId="262"/>
        </pc:sldMkLst>
      </pc:sldChg>
      <pc:sldChg chg="addSp delSp modSp new del mod">
        <pc:chgData name="seohee han" userId="e5b8fdf139270ca8" providerId="LiveId" clId="{912D11FF-7871-4464-89D0-83E60D638F85}" dt="2025-05-10T05:58:39.957" v="25" actId="47"/>
        <pc:sldMkLst>
          <pc:docMk/>
          <pc:sldMk cId="3326537685" sldId="263"/>
        </pc:sldMkLst>
      </pc:sldChg>
      <pc:sldChg chg="addSp delSp modSp add mod ord">
        <pc:chgData name="seohee han" userId="e5b8fdf139270ca8" providerId="LiveId" clId="{912D11FF-7871-4464-89D0-83E60D638F85}" dt="2025-05-10T14:08:17.171" v="3273" actId="1076"/>
        <pc:sldMkLst>
          <pc:docMk/>
          <pc:sldMk cId="3919278971" sldId="263"/>
        </pc:sldMkLst>
      </pc:sldChg>
      <pc:sldChg chg="addSp delSp modSp add del mod">
        <pc:chgData name="seohee han" userId="e5b8fdf139270ca8" providerId="LiveId" clId="{912D11FF-7871-4464-89D0-83E60D638F85}" dt="2025-05-10T14:02:54.447" v="3123" actId="47"/>
        <pc:sldMkLst>
          <pc:docMk/>
          <pc:sldMk cId="3494453929" sldId="264"/>
        </pc:sldMkLst>
      </pc:sldChg>
      <pc:sldChg chg="addSp delSp modSp add mod">
        <pc:chgData name="seohee han" userId="e5b8fdf139270ca8" providerId="LiveId" clId="{912D11FF-7871-4464-89D0-83E60D638F85}" dt="2025-05-10T14:14:25.488" v="3306" actId="1076"/>
        <pc:sldMkLst>
          <pc:docMk/>
          <pc:sldMk cId="517770717" sldId="265"/>
        </pc:sldMkLst>
      </pc:sldChg>
      <pc:sldChg chg="add del">
        <pc:chgData name="seohee han" userId="e5b8fdf139270ca8" providerId="LiveId" clId="{912D11FF-7871-4464-89D0-83E60D638F85}" dt="2025-05-10T12:51:17.588" v="237"/>
        <pc:sldMkLst>
          <pc:docMk/>
          <pc:sldMk cId="3337453310" sldId="265"/>
        </pc:sldMkLst>
      </pc:sldChg>
      <pc:sldChg chg="addSp delSp modSp add mod">
        <pc:chgData name="seohee han" userId="e5b8fdf139270ca8" providerId="LiveId" clId="{912D11FF-7871-4464-89D0-83E60D638F85}" dt="2025-05-10T14:15:05.198" v="3307" actId="20577"/>
        <pc:sldMkLst>
          <pc:docMk/>
          <pc:sldMk cId="1701070812" sldId="2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017D89-292A-4606-A1B9-48A89BFDC6BD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708EF6-83CA-4BA2-80FD-F8D1AD7FF0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150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08EF6-83CA-4BA2-80FD-F8D1AD7FF04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7691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66063ef47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66063ef47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6063ef47b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6063ef47b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>
          <a:extLst>
            <a:ext uri="{FF2B5EF4-FFF2-40B4-BE49-F238E27FC236}">
              <a16:creationId xmlns:a16="http://schemas.microsoft.com/office/drawing/2014/main" id="{B2B2A9B6-24E0-27AA-F709-825BCC80F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66063ef47b_0_27:notes">
            <a:extLst>
              <a:ext uri="{FF2B5EF4-FFF2-40B4-BE49-F238E27FC236}">
                <a16:creationId xmlns:a16="http://schemas.microsoft.com/office/drawing/2014/main" id="{7B033FAA-D90C-3FC0-D343-A633D9AF7A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66063ef47b_0_27:notes">
            <a:extLst>
              <a:ext uri="{FF2B5EF4-FFF2-40B4-BE49-F238E27FC236}">
                <a16:creationId xmlns:a16="http://schemas.microsoft.com/office/drawing/2014/main" id="{E7C9AB24-E143-EDA5-DF7E-E569BD252D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3886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08EF6-83CA-4BA2-80FD-F8D1AD7FF04A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833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5D048-3229-1E13-88CB-9B871CF6C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9A15036-E3CF-D7AD-7521-85FC38C9F6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CADEB5-617A-678D-2A68-C37FE4012D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E79B4E7-D054-92C8-4BE0-D75C14741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08EF6-83CA-4BA2-80FD-F8D1AD7FF04A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639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92E8E-4732-1F60-2E2A-33F598D69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A179D6-A4A0-9FB1-836A-680F3ED6F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6A4DD18-48D7-5F23-7176-26D9838474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83EA25-4A36-D86B-C954-9749CF636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08EF6-83CA-4BA2-80FD-F8D1AD7FF04A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12865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F79E-4C17-EEE6-5089-F42869E3F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99FDA0A-AEAC-C204-B9A1-84B7CA9482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D9D593B-455F-0024-1175-B96F48C5C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230FB73-0237-60A8-C2AD-46AF473683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08EF6-83CA-4BA2-80FD-F8D1AD7FF04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0409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9492B-5DDC-E694-DCF5-876C2A7A43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21D3D-1197-1801-8DC3-D61B049A0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142B3BE-2B7D-DC49-126D-FDD3C90716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10CFE89-0CD9-1B64-586C-09A81F5015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708EF6-83CA-4BA2-80FD-F8D1AD7FF04A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8381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66063ef47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66063ef47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66063ef47b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66063ef47b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6063ef47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6063ef47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6995C6-F6AF-FAFD-485F-2DBDF5B9CF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B800036-B542-050E-D9DC-1D00EAC446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397DCC-B7FB-0AB6-F589-5EAFFCA24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E32293-CA87-EB93-7AB5-345CE661D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187B1F-C28A-A42E-4307-3F87F9B19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383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326A29-501F-ADEB-E458-AAA57811E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E54A3EA-7267-7402-5363-1B6058A135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3B6E8A-E240-C478-7E80-67015F13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D88547-5309-FF48-749A-527F88D3C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CC6E4-A29E-9638-5BB8-ACC620D6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136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DEE9AF-3107-5861-5BF6-FA19C780D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69C660E-4194-ED5A-BE33-E58E0652B5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9932B6-C020-B922-5AD4-63FB4F11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E48E7A-D90D-DBFA-D78B-BEA0E3CE4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097FAA-2F80-43CF-2AC8-769B91923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16342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99689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E57B85-23F2-7D0B-73B3-A90CB8465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7A2256-FA58-40EE-BCCE-823DB0531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D333AD-925F-8FBF-823C-FFEAAF3D9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341B3C8-E564-1986-B603-FC95499C1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43EDA1-C3A5-5F10-47F9-938A8D6EA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3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DB969B-29D8-6451-558A-7083A1A6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9B2863-15B5-8FB2-E2FB-FA7FDE67C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99D2F8-0D52-CA85-9FC8-031EAB362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2469C-7007-7402-181E-A06F3DDC7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DC75A9-DDFD-2B5B-6D82-77D119CF1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1419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4D21A4-06FF-1243-002D-E36F31140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40560A1-ED2B-3743-86AF-6B3C0B7782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BB73AD2-0215-2AA3-8591-6E0E2B4B25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4B29D45-4F74-1304-75C1-3FEA29D3E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0D818-0444-60EC-5059-F49524533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F6B10E0-B0F3-3F49-F15F-953E7EA4D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0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FE6FE1-28F8-2673-492C-5C3DF9F90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2BEF326-26D0-CB0F-B53A-A2D193875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FABC225-91C3-2426-BC28-D2DB11F0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C34D02-78E9-7A25-44E2-486F571988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09B1E10-A0B9-A808-367B-81D8ED5C7D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D4BCF5-9C2F-A12A-53A3-7D5870801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BD4394-C5E8-4825-ADCD-95F87844F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8D5B952-92DB-9CA7-E151-F478522BA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6037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B7EEA3-CC59-2A40-F620-1FF691A9B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3CBD55-9ED1-3DB4-57E2-221B167C53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4422251-76D6-CB5B-F53A-001468874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2C3E700-14B5-10AC-0B0C-C0276404F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33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E3CA12-DDE8-0569-BB8E-75068486F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FB0959-CD76-D345-572E-1E880EC8F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1005BEE-36E3-1C31-FAFF-B4276B30C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2685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7B44CB-4895-2216-70FD-262111096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D2BBFF-ECCF-DD14-85A2-F5C91EFE5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39A9EA-FBEA-F25B-E0AA-CC665E88A2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F69224-7B33-3376-1EF3-55A460E8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358B17-1181-A1EF-AFA0-089196C9E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410FEEA-D9BF-BB56-E345-011E22D32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9779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34C54F-C9DC-8D17-8520-BB73EBEB2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2FF9B23-A2C6-62BB-A121-3A19EE3CD9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60F39B2-9178-8672-0A68-0D915DA5E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BAE198-A10A-9ACD-16B8-3161559CCD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F872C6B-313F-C775-C806-63612C00E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6CF8CA-270A-78F2-FF76-77BD3A08D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857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0908678-7647-3A0E-1BC5-9C8D2593C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47E524-AA6D-4756-3543-B72984943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E99C515-3099-9945-66F0-92EA78BBC2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E4C30F-2F2F-4403-8E4F-5ABA39D2F0E0}" type="datetimeFigureOut">
              <a:rPr lang="ko-KR" altLang="en-US" smtClean="0"/>
              <a:t>2025-06-22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DAFB76-DF04-E294-36F4-996B2E4C83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818B0B-14C8-1751-AF4A-F35E5F9CC8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03D9046-9BD0-4F45-B067-B44AB7991E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0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FE1FF9FE-FE64-4F14-A93B-4AE4AD62F805}"/>
              </a:ext>
            </a:extLst>
          </p:cNvPr>
          <p:cNvSpPr/>
          <p:nvPr/>
        </p:nvSpPr>
        <p:spPr>
          <a:xfrm>
            <a:off x="1188852" y="240988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CF4D90E-1D2F-40E5-7206-569A4B1A02D9}"/>
              </a:ext>
            </a:extLst>
          </p:cNvPr>
          <p:cNvSpPr/>
          <p:nvPr/>
        </p:nvSpPr>
        <p:spPr>
          <a:xfrm>
            <a:off x="0" y="2603733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4000" b="1" dirty="0"/>
              <a:t>자연어처리를 활용한 </a:t>
            </a:r>
            <a:endParaRPr lang="en-US" altLang="ko-KR" sz="4000" b="1" dirty="0"/>
          </a:p>
          <a:p>
            <a:pPr algn="ctr"/>
            <a:r>
              <a:rPr lang="ko-KR" altLang="en-US" sz="4000" b="1" dirty="0"/>
              <a:t>강의평가 데이터 분석 교수님 추천 서비스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A89DCB1-B9DD-7A63-A7C7-E16175478A10}"/>
              </a:ext>
            </a:extLst>
          </p:cNvPr>
          <p:cNvSpPr/>
          <p:nvPr/>
        </p:nvSpPr>
        <p:spPr>
          <a:xfrm>
            <a:off x="0" y="1782527"/>
            <a:ext cx="121920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2025-1 </a:t>
            </a:r>
            <a:r>
              <a:rPr lang="ko-KR" altLang="en-US" sz="32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rgbClr val="0070C0"/>
                </a:solidFill>
                <a:latin typeface="G마켓 산스 Medium" panose="02000000000000000000" pitchFamily="50" charset="-127"/>
                <a:ea typeface="G마켓 산스 Medium" panose="02000000000000000000" pitchFamily="50" charset="-127"/>
              </a:rPr>
              <a:t>데이터 마이닝 기말 프로젝트</a:t>
            </a:r>
            <a:endParaRPr lang="ko-KR" altLang="en-US" sz="32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rgbClr val="0070C0"/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F4C281-B19C-3D91-83E2-B48B0C44F152}"/>
              </a:ext>
            </a:extLst>
          </p:cNvPr>
          <p:cNvGrpSpPr/>
          <p:nvPr/>
        </p:nvGrpSpPr>
        <p:grpSpPr>
          <a:xfrm>
            <a:off x="206734" y="6021291"/>
            <a:ext cx="1577521" cy="635550"/>
            <a:chOff x="7545064" y="432816"/>
            <a:chExt cx="1577521" cy="635550"/>
          </a:xfrm>
        </p:grpSpPr>
        <p:pic>
          <p:nvPicPr>
            <p:cNvPr id="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CB6D5195-EFA4-A94B-1E9E-B6E65D1F5B5B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68B9165-D804-79E0-357A-B050BBC180DA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BAD7F349-1F4A-73FE-744E-55AB9D6EA932}"/>
              </a:ext>
            </a:extLst>
          </p:cNvPr>
          <p:cNvSpPr/>
          <p:nvPr/>
        </p:nvSpPr>
        <p:spPr>
          <a:xfrm>
            <a:off x="0" y="454463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ProfPick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팀 </a:t>
            </a:r>
            <a:r>
              <a:rPr lang="en-US" altLang="ko-KR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: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임나리</a:t>
            </a:r>
            <a:r>
              <a:rPr lang="ko-KR" altLang="en-US" sz="24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 장재훈 최윤서 </a:t>
            </a:r>
            <a:r>
              <a:rPr lang="ko-KR" altLang="en-US" sz="2400" b="1" dirty="0" err="1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G마켓 산스 Bold" panose="02000000000000000000" pitchFamily="50" charset="-127"/>
                <a:ea typeface="G마켓 산스 Bold" panose="02000000000000000000" pitchFamily="50" charset="-127"/>
              </a:rPr>
              <a:t>한서희</a:t>
            </a:r>
            <a:endParaRPr lang="ko-KR" altLang="en-US" sz="24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471CFF-F489-1231-FE5C-7239D927CA2B}"/>
              </a:ext>
            </a:extLst>
          </p:cNvPr>
          <p:cNvSpPr txBox="1"/>
          <p:nvPr/>
        </p:nvSpPr>
        <p:spPr>
          <a:xfrm>
            <a:off x="0" y="5248613"/>
            <a:ext cx="1219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u="sng" dirty="0">
                <a:solidFill>
                  <a:srgbClr val="0070C0"/>
                </a:solidFill>
              </a:rPr>
              <a:t>https://github.com/hanseohee031/ProfPick</a:t>
            </a:r>
          </a:p>
        </p:txBody>
      </p:sp>
    </p:spTree>
    <p:extLst>
      <p:ext uri="{BB962C8B-B14F-4D97-AF65-F5344CB8AC3E}">
        <p14:creationId xmlns:p14="http://schemas.microsoft.com/office/powerpoint/2010/main" val="3808062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2671D-873B-0F01-E2B6-68323916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515B225-1E26-23F0-D9EB-8C8220C082C2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교수님 추천 서비스 기본 구현</a:t>
            </a:r>
            <a:endParaRPr lang="ko-KR" altLang="en-US" sz="28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A1AEE72-D881-4C2E-E840-8903E0CA30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6" y="742005"/>
            <a:ext cx="8839201" cy="1414272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7C9DC8D-C2E9-151E-288B-988ECC650F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295"/>
          <a:stretch>
            <a:fillRect/>
          </a:stretch>
        </p:blipFill>
        <p:spPr bwMode="auto">
          <a:xfrm>
            <a:off x="192156" y="2129896"/>
            <a:ext cx="5077643" cy="4615459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562D8562-61D7-1E13-4BC7-0FD947803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4717" y="2783471"/>
            <a:ext cx="6139907" cy="361121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65D3AD7B-5C6F-62C2-705B-845AF37B8E1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38" r="23897"/>
          <a:stretch>
            <a:fillRect/>
          </a:stretch>
        </p:blipFill>
        <p:spPr bwMode="auto">
          <a:xfrm>
            <a:off x="7229061" y="3014868"/>
            <a:ext cx="4770783" cy="3730487"/>
          </a:xfrm>
          <a:prstGeom prst="rect">
            <a:avLst/>
          </a:prstGeom>
          <a:noFill/>
          <a:ln w="28575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05871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FF9E6-6C17-CB07-1842-7F7302E0F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BEC196C-DBFE-931B-1517-BFBEBE662C1F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교수님 추천 서비스 기본 구현</a:t>
            </a:r>
            <a:endParaRPr lang="ko-KR" altLang="en-US" sz="2800" b="1" dirty="0"/>
          </a:p>
        </p:txBody>
      </p:sp>
      <p:pic>
        <p:nvPicPr>
          <p:cNvPr id="11268" name="Picture 4">
            <a:extLst>
              <a:ext uri="{FF2B5EF4-FFF2-40B4-BE49-F238E27FC236}">
                <a16:creationId xmlns:a16="http://schemas.microsoft.com/office/drawing/2014/main" id="{2D20D636-88CA-B9F9-66A4-4FE94A64A4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83" y="809801"/>
            <a:ext cx="10370239" cy="5915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355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79629-1E4E-2DE3-AE76-0D1CE1521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5362406-C266-3FA1-13BF-AFC6F451F3DB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A5581115-B90A-2E79-CE3A-DD29AAF7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56" y="1378227"/>
            <a:ext cx="7061213" cy="4002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F116CB1C-71B1-917C-14AD-CC50F83DC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4857" y="2684098"/>
            <a:ext cx="6884987" cy="390223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3EE3E0C-3822-0FED-B6E5-A734DADF864A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윤서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5833B0-CE43-BF8C-BD1D-47FECB6A3535}"/>
              </a:ext>
            </a:extLst>
          </p:cNvPr>
          <p:cNvSpPr txBox="1"/>
          <p:nvPr/>
        </p:nvSpPr>
        <p:spPr>
          <a:xfrm>
            <a:off x="1616766" y="806030"/>
            <a:ext cx="1590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윤서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88723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E90C-4ECF-A159-D74B-90F61AE3D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E384F82-316A-856A-F53E-79B3A72C3F6A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pic>
        <p:nvPicPr>
          <p:cNvPr id="3" name="그림 2" descr="스크린샷, 직사각형, 사각형, 패턴이(가) 표시된 사진">
            <a:extLst>
              <a:ext uri="{FF2B5EF4-FFF2-40B4-BE49-F238E27FC236}">
                <a16:creationId xmlns:a16="http://schemas.microsoft.com/office/drawing/2014/main" id="{C86E111D-219A-AC9C-0AF0-3D6B07C6B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29" y="1398458"/>
            <a:ext cx="7149957" cy="481018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238A6BB8-5CB1-57BF-2182-56956D8196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5880" y="1961216"/>
            <a:ext cx="4289432" cy="350540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940E5D2-0087-A986-A177-8097CE32D6D2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윤서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16452189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31A34-C58F-9881-1613-8C58C1EAF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480F5B46-62C6-4CD9-21A6-328BEF90C4BF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2DEB676-D661-2083-B767-AE0044363F81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서희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C1995677-C69B-F211-BC4F-E05C1F006C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10" y="1407274"/>
            <a:ext cx="7328452" cy="41536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40" name="Picture 4">
            <a:extLst>
              <a:ext uri="{FF2B5EF4-FFF2-40B4-BE49-F238E27FC236}">
                <a16:creationId xmlns:a16="http://schemas.microsoft.com/office/drawing/2014/main" id="{40422DAE-02FB-8E44-BF61-4809599824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2147" y="2696817"/>
            <a:ext cx="6944304" cy="39358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39E82-BA9B-B9B4-7FD0-08C1AD36856A}"/>
              </a:ext>
            </a:extLst>
          </p:cNvPr>
          <p:cNvSpPr txBox="1"/>
          <p:nvPr/>
        </p:nvSpPr>
        <p:spPr>
          <a:xfrm>
            <a:off x="1590261" y="806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서희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8473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B2858-1B19-F958-4024-85089EA14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3182624C-4BD3-BB3E-5066-0672690ECA5C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3D9ED70-DB9E-182B-89B0-8B298112108B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서희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D7D3902-CC5B-A3FE-189B-6267643406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6035" y="850467"/>
            <a:ext cx="8984606" cy="5749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9188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E52C53-7190-2C8A-01D1-D98CF5FC2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1A339C1-B3FE-7B08-877B-3CC45A8B2662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5F23A7-7D74-DE95-C5AB-BCBC3BB94A9F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서희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0407516-3A6A-E828-B6E6-EF92FE31F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159" y="1410561"/>
            <a:ext cx="8438145" cy="224730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420CC39-33A6-0393-515F-04A4000DFC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409" y="3827411"/>
            <a:ext cx="5525271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17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B5E55-6F90-48B5-4913-0A563C849F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4DC9E8-CEF2-1108-898D-F2A2DABDB3E4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1BF8056-D688-60AB-1BE6-66A7A629128A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나리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74C081-15A1-8966-AA8C-27455998DC93}"/>
              </a:ext>
            </a:extLst>
          </p:cNvPr>
          <p:cNvSpPr txBox="1"/>
          <p:nvPr/>
        </p:nvSpPr>
        <p:spPr>
          <a:xfrm>
            <a:off x="1590261" y="806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1F2328"/>
                </a:solidFill>
                <a:latin typeface="-apple-system"/>
              </a:rPr>
              <a:t>나리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ipynb</a:t>
            </a:r>
            <a:endParaRPr lang="ko-KR" altLang="en-US" dirty="0"/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41E37A28-37D2-39DF-EEE8-1C41867149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5602" y="1325651"/>
            <a:ext cx="9482275" cy="5374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9717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1548" y="1517374"/>
            <a:ext cx="8143461" cy="5050438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1FB6A70-7F9B-D896-A756-542216EDA5A5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DE4A5C-E04E-CC05-2A81-0B941CDDA37D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재훈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F97D97-058D-1371-0769-B95E502ECA27}"/>
              </a:ext>
            </a:extLst>
          </p:cNvPr>
          <p:cNvSpPr txBox="1"/>
          <p:nvPr/>
        </p:nvSpPr>
        <p:spPr>
          <a:xfrm>
            <a:off x="1590261" y="80603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재훈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ipynb</a:t>
            </a:r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149C48-FC0F-17A7-7387-2FEE562B9905}"/>
              </a:ext>
            </a:extLst>
          </p:cNvPr>
          <p:cNvSpPr txBox="1"/>
          <p:nvPr/>
        </p:nvSpPr>
        <p:spPr>
          <a:xfrm>
            <a:off x="218662" y="1206140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7985" y="1117089"/>
            <a:ext cx="6976028" cy="54984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7F46E1C-CE66-5CDD-71F8-E4B0AD4A14D6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71B249-60A7-A3BE-BE08-C1E238AE7638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재훈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C0CE06-61F8-CCE7-360D-C53F0FE494CC}"/>
              </a:ext>
            </a:extLst>
          </p:cNvPr>
          <p:cNvSpPr txBox="1"/>
          <p:nvPr/>
        </p:nvSpPr>
        <p:spPr>
          <a:xfrm>
            <a:off x="218662" y="1206140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2F22474-8E23-EF45-3A71-BDE0C17DCA30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/>
              <a:t>프로젝트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39233BA0-0486-FB2F-3E4F-E20ACC0652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433"/>
          <a:stretch>
            <a:fillRect/>
          </a:stretch>
        </p:blipFill>
        <p:spPr>
          <a:xfrm>
            <a:off x="86139" y="874168"/>
            <a:ext cx="7951304" cy="4818116"/>
          </a:xfrm>
          <a:prstGeom prst="rect">
            <a:avLst/>
          </a:prstGeom>
        </p:spPr>
      </p:pic>
      <p:pic>
        <p:nvPicPr>
          <p:cNvPr id="14" name="Picture 2">
            <a:extLst>
              <a:ext uri="{FF2B5EF4-FFF2-40B4-BE49-F238E27FC236}">
                <a16:creationId xmlns:a16="http://schemas.microsoft.com/office/drawing/2014/main" id="{075A6A5D-61B9-A8A8-369E-41BE6A4096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4678" y="2079615"/>
            <a:ext cx="7684989" cy="45199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1986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8955" y="1370304"/>
            <a:ext cx="10255065" cy="50848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00D171-909C-42D8-317B-257D9B7857E0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C1D997-9BCE-A9AF-4A7B-2772C39A835F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재훈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2CDA3E-A7C0-4546-B0F7-E5740830967A}"/>
              </a:ext>
            </a:extLst>
          </p:cNvPr>
          <p:cNvSpPr txBox="1"/>
          <p:nvPr/>
        </p:nvSpPr>
        <p:spPr>
          <a:xfrm>
            <a:off x="218662" y="1206140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" name="Google Shape;7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85499" y="1359422"/>
            <a:ext cx="10220999" cy="4801767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315A981-71C0-7372-E87A-A0413FCE7721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906472-036E-1048-7138-F8B81ACCF329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재훈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D7CB9E-93A7-9E1B-2500-0CEF519955D9}"/>
              </a:ext>
            </a:extLst>
          </p:cNvPr>
          <p:cNvSpPr txBox="1"/>
          <p:nvPr/>
        </p:nvSpPr>
        <p:spPr>
          <a:xfrm>
            <a:off x="218662" y="1206140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32550" y="798699"/>
            <a:ext cx="5075271" cy="567480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053A8C-B3A6-E450-F49E-4BCE634275EF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450B60-C420-ADC9-9620-99E405A8D6AE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재훈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80D7329-E90C-67B2-11AC-192825B4C5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4643" y="1145813"/>
            <a:ext cx="5221356" cy="53276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46EB1E9-D07B-3578-76E9-BA8A4502C5B1}"/>
              </a:ext>
            </a:extLst>
          </p:cNvPr>
          <p:cNvSpPr txBox="1"/>
          <p:nvPr/>
        </p:nvSpPr>
        <p:spPr>
          <a:xfrm>
            <a:off x="218662" y="1206140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EDA</a:t>
            </a:r>
            <a:endParaRPr lang="ko-KR" altLang="en-US" sz="2000" b="1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>
          <a:extLst>
            <a:ext uri="{FF2B5EF4-FFF2-40B4-BE49-F238E27FC236}">
              <a16:creationId xmlns:a16="http://schemas.microsoft.com/office/drawing/2014/main" id="{8781B97B-56D0-8D65-E151-CD4027E33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DC3484-952C-3AE8-6A81-F9220EF13CEB}"/>
              </a:ext>
            </a:extLst>
          </p:cNvPr>
          <p:cNvSpPr txBox="1"/>
          <p:nvPr/>
        </p:nvSpPr>
        <p:spPr>
          <a:xfrm>
            <a:off x="192156" y="132521"/>
            <a:ext cx="5903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교수님 추천 결과 및 설명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FE8119-5D47-EB77-6B84-D0343A46B9AD}"/>
              </a:ext>
            </a:extLst>
          </p:cNvPr>
          <p:cNvSpPr txBox="1"/>
          <p:nvPr/>
        </p:nvSpPr>
        <p:spPr>
          <a:xfrm>
            <a:off x="205409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재훈 </a:t>
            </a:r>
            <a:r>
              <a:rPr lang="en-US" altLang="ko-KR" sz="2000" b="1" dirty="0"/>
              <a:t>Pick</a:t>
            </a:r>
            <a:endParaRPr lang="ko-KR" altLang="en-US" sz="2000" b="1" dirty="0"/>
          </a:p>
        </p:txBody>
      </p:sp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76800" y="2190750"/>
            <a:ext cx="5219200" cy="2900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71829" y="2190750"/>
            <a:ext cx="5043372" cy="2900567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20"/>
          <p:cNvSpPr/>
          <p:nvPr/>
        </p:nvSpPr>
        <p:spPr>
          <a:xfrm>
            <a:off x="2629367" y="2190749"/>
            <a:ext cx="693200" cy="26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FF0000"/>
              </a:solidFill>
            </a:endParaRPr>
          </a:p>
        </p:txBody>
      </p:sp>
      <p:sp>
        <p:nvSpPr>
          <p:cNvPr id="94" name="Google Shape;94;p20"/>
          <p:cNvSpPr/>
          <p:nvPr/>
        </p:nvSpPr>
        <p:spPr>
          <a:xfrm>
            <a:off x="8849900" y="2190749"/>
            <a:ext cx="693200" cy="2632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>
              <a:solidFill>
                <a:srgbClr val="FF000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F81FC-DAE9-AC93-6D23-394EFD5FFEFD}"/>
              </a:ext>
            </a:extLst>
          </p:cNvPr>
          <p:cNvSpPr txBox="1"/>
          <p:nvPr/>
        </p:nvSpPr>
        <p:spPr>
          <a:xfrm>
            <a:off x="205409" y="1574319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모델링</a:t>
            </a:r>
          </a:p>
        </p:txBody>
      </p:sp>
    </p:spTree>
    <p:extLst>
      <p:ext uri="{BB962C8B-B14F-4D97-AF65-F5344CB8AC3E}">
        <p14:creationId xmlns:p14="http://schemas.microsoft.com/office/powerpoint/2010/main" val="1702208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30D34-19E9-50CC-6F62-3BA55B8F0B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타원 27">
            <a:extLst>
              <a:ext uri="{FF2B5EF4-FFF2-40B4-BE49-F238E27FC236}">
                <a16:creationId xmlns:a16="http://schemas.microsoft.com/office/drawing/2014/main" id="{D3AFACE3-5A8E-011F-8FF5-9C4F5AA65E3F}"/>
              </a:ext>
            </a:extLst>
          </p:cNvPr>
          <p:cNvSpPr/>
          <p:nvPr/>
        </p:nvSpPr>
        <p:spPr>
          <a:xfrm>
            <a:off x="1188852" y="2409880"/>
            <a:ext cx="45719" cy="45719"/>
          </a:xfrm>
          <a:prstGeom prst="ellipse">
            <a:avLst/>
          </a:prstGeom>
          <a:solidFill>
            <a:schemeClr val="bg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7DBB272-D79A-D10E-914C-D0DC7A74AE84}"/>
              </a:ext>
            </a:extLst>
          </p:cNvPr>
          <p:cNvSpPr/>
          <p:nvPr/>
        </p:nvSpPr>
        <p:spPr>
          <a:xfrm>
            <a:off x="0" y="3121458"/>
            <a:ext cx="12192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3600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G마켓 산스 Bold" panose="02000000000000000000" pitchFamily="50" charset="-127"/>
                <a:ea typeface="G마켓 산스 Medium" panose="02000000000000000000" pitchFamily="50" charset="-127"/>
              </a:rPr>
              <a:t>감사합니다</a:t>
            </a:r>
            <a:endParaRPr lang="ko-KR" altLang="en-US" sz="3600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latin typeface="G마켓 산스 Bold" panose="02000000000000000000" pitchFamily="50" charset="-127"/>
              <a:ea typeface="G마켓 산스 Bold" panose="02000000000000000000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F69D9ECB-E5F1-35AA-B6E7-31A0D438EEF7}"/>
              </a:ext>
            </a:extLst>
          </p:cNvPr>
          <p:cNvGrpSpPr/>
          <p:nvPr/>
        </p:nvGrpSpPr>
        <p:grpSpPr>
          <a:xfrm>
            <a:off x="206734" y="6021291"/>
            <a:ext cx="1577521" cy="635550"/>
            <a:chOff x="7545064" y="432816"/>
            <a:chExt cx="1577521" cy="635550"/>
          </a:xfrm>
        </p:grpSpPr>
        <p:pic>
          <p:nvPicPr>
            <p:cNvPr id="4" name="Picture 6" descr="심볼마크 | 한림대학교 &amp;gt; 대학소개 &amp;gt; 대학상징 &amp;gt; UI &amp;gt; 심볼마크">
              <a:extLst>
                <a:ext uri="{FF2B5EF4-FFF2-40B4-BE49-F238E27FC236}">
                  <a16:creationId xmlns:a16="http://schemas.microsoft.com/office/drawing/2014/main" id="{CCA55D1D-A3BA-D581-7589-E641A0570F26}"/>
                </a:ext>
              </a:extLst>
            </p:cNvPr>
            <p:cNvPicPr>
              <a:picLocks noChangeAspect="1" noChangeArrowheads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5064" y="432816"/>
              <a:ext cx="840837" cy="4023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889FD1-9A62-D3BC-84DB-10BE4207BC35}"/>
                </a:ext>
              </a:extLst>
            </p:cNvPr>
            <p:cNvSpPr txBox="1"/>
            <p:nvPr userDrawn="1"/>
          </p:nvSpPr>
          <p:spPr>
            <a:xfrm>
              <a:off x="8139624" y="591312"/>
              <a:ext cx="982961" cy="4770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b="1" dirty="0">
                  <a:solidFill>
                    <a:srgbClr val="232455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HALLYM</a:t>
              </a:r>
            </a:p>
            <a:p>
              <a:pPr algn="ctr"/>
              <a:r>
                <a:rPr lang="en-US" altLang="ko-KR" sz="1100" dirty="0">
                  <a:solidFill>
                    <a:srgbClr val="232455"/>
                  </a:solidFill>
                </a:rPr>
                <a:t>UNIVERSITY</a:t>
              </a:r>
              <a:endParaRPr lang="ko-KR" altLang="en-US" sz="1100" dirty="0">
                <a:solidFill>
                  <a:srgbClr val="23245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02569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96C2-79AD-0CDF-ED06-A72D451C4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FDFFB5BE-FC75-D933-A4A1-D96939E5360E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소개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F238C-D156-F21E-75A6-BE3994B0B704}"/>
              </a:ext>
            </a:extLst>
          </p:cNvPr>
          <p:cNvSpPr txBox="1"/>
          <p:nvPr/>
        </p:nvSpPr>
        <p:spPr>
          <a:xfrm>
            <a:off x="192156" y="960088"/>
            <a:ext cx="119998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소프트웨어학과 수업을 듣는 학생들을 대상으로 </a:t>
            </a:r>
            <a:endParaRPr lang="en-US" altLang="ko-KR" dirty="0">
              <a:solidFill>
                <a:srgbClr val="1F2328"/>
              </a:solidFill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직접 설문 조사한 데이터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와 </a:t>
            </a:r>
            <a:r>
              <a:rPr lang="ko-KR" altLang="en-US" b="1" i="0" dirty="0" err="1">
                <a:solidFill>
                  <a:srgbClr val="1F2328"/>
                </a:solidFill>
                <a:effectLst/>
                <a:latin typeface="-apple-system"/>
              </a:rPr>
              <a:t>에브리타임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 강의평가 데이터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활용하여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교수님들에 대한 정보가 없는 신입생 및 재학생을 위해 </a:t>
            </a: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학생 개개인에게 적합한 교수님을 추천하는 시스템입니다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</a:pP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설문조사는 네이버폼으로 진행하였으며 소프트웨어학과 수업을 듣는 총 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50</a:t>
            </a:r>
            <a:r>
              <a:rPr lang="ko-KR" altLang="en-US" sz="1400" b="0" i="0" dirty="0">
                <a:solidFill>
                  <a:srgbClr val="1F2328"/>
                </a:solidFill>
                <a:effectLst/>
                <a:latin typeface="-apple-system"/>
              </a:rPr>
              <a:t>명의 학생이 참여하였습니다</a:t>
            </a:r>
            <a:r>
              <a:rPr lang="en-US" altLang="ko-KR" sz="1400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45EDCF-D9C4-CD88-4CAF-7057F524B8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65" t="25315" r="34557" b="1"/>
          <a:stretch>
            <a:fillRect/>
          </a:stretch>
        </p:blipFill>
        <p:spPr bwMode="auto">
          <a:xfrm>
            <a:off x="192155" y="3283226"/>
            <a:ext cx="2511287" cy="3387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C834513-BC88-0F67-077B-D8C16109F5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5050" t="27053" r="36036" b="16135"/>
          <a:stretch>
            <a:fillRect/>
          </a:stretch>
        </p:blipFill>
        <p:spPr>
          <a:xfrm>
            <a:off x="4850092" y="3544957"/>
            <a:ext cx="2683972" cy="2988968"/>
          </a:xfrm>
          <a:prstGeom prst="rect">
            <a:avLst/>
          </a:prstGeom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CB824A9C-1CA0-CB04-DB1D-D9EAAC5A3F3F}"/>
              </a:ext>
            </a:extLst>
          </p:cNvPr>
          <p:cNvCxnSpPr>
            <a:cxnSpLocks/>
          </p:cNvCxnSpPr>
          <p:nvPr/>
        </p:nvCxnSpPr>
        <p:spPr>
          <a:xfrm>
            <a:off x="2902226" y="4929809"/>
            <a:ext cx="177579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F5B6F62-4C67-8867-AE9D-983915B31FF1}"/>
              </a:ext>
            </a:extLst>
          </p:cNvPr>
          <p:cNvSpPr txBox="1"/>
          <p:nvPr/>
        </p:nvSpPr>
        <p:spPr>
          <a:xfrm>
            <a:off x="2703442" y="4137571"/>
            <a:ext cx="2146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우선순위 설정 후 맞춤 추천 받기</a:t>
            </a:r>
          </a:p>
        </p:txBody>
      </p:sp>
    </p:spTree>
    <p:extLst>
      <p:ext uri="{BB962C8B-B14F-4D97-AF65-F5344CB8AC3E}">
        <p14:creationId xmlns:p14="http://schemas.microsoft.com/office/powerpoint/2010/main" val="39418633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50CFAF-BB9F-3C1E-4A2E-998E44DDC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5CF41FC-1D33-F447-D86D-92F7D35182B7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프로젝트 소개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31C3-1195-B2B9-EC13-834DBE1C83EE}"/>
              </a:ext>
            </a:extLst>
          </p:cNvPr>
          <p:cNvSpPr txBox="1"/>
          <p:nvPr/>
        </p:nvSpPr>
        <p:spPr>
          <a:xfrm>
            <a:off x="238540" y="953369"/>
            <a:ext cx="11953460" cy="510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실습 수업에서는 항상 이미 준비된 데이터를 사용하지만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저희는 직접 데이터를 구해보고 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원시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(raw) 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데이터를 정리</a:t>
            </a:r>
            <a:r>
              <a:rPr lang="en-US" altLang="ko-KR" b="1" i="0" dirty="0">
                <a:solidFill>
                  <a:srgbClr val="1F2328"/>
                </a:solidFill>
                <a:effectLst/>
                <a:latin typeface="-apple-system"/>
              </a:rPr>
              <a:t>·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가공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하는 전 과정을 경험해 보고 싶었습니다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따라서 단순히 주어진 데이터를 다루는 데 그치지 않고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 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실제로 데이터를 수집하고 </a:t>
            </a:r>
            <a:r>
              <a:rPr lang="ko-KR" altLang="en-US" b="1" i="0" dirty="0" err="1">
                <a:solidFill>
                  <a:srgbClr val="1F2328"/>
                </a:solidFill>
                <a:effectLst/>
                <a:latin typeface="-apple-system"/>
              </a:rPr>
              <a:t>전처리하는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 과정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에 집중하였습니다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 과정을 통해 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빅데이터 시대에 ‘</a:t>
            </a:r>
            <a:r>
              <a:rPr lang="ko-KR" altLang="en-US" b="1" i="0" dirty="0" err="1">
                <a:solidFill>
                  <a:srgbClr val="1F2328"/>
                </a:solidFill>
                <a:effectLst/>
                <a:latin typeface="-apple-system"/>
              </a:rPr>
              <a:t>데이터’의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 가치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몸소 느낄 수 있었습니다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endParaRPr lang="en-US" altLang="ko-KR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어떤 데이터를 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확보하느냐에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따라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그리고 어떤 형식으로 정리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·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전처리하느냐에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따라 분석 결과가 크게 달라진다는 것을 직접 체감했습니다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기본적인 전처리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(</a:t>
            </a:r>
            <a:r>
              <a:rPr lang="ko-KR" altLang="en-US" b="0" i="0" dirty="0" err="1">
                <a:solidFill>
                  <a:srgbClr val="1F2328"/>
                </a:solidFill>
                <a:effectLst/>
                <a:latin typeface="-apple-system"/>
              </a:rPr>
              <a:t>결측값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 제거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형식 통일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)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와 파일 통합을 완료한 뒤에는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동일한 데이터를 가지고 </a:t>
            </a:r>
            <a:r>
              <a:rPr lang="ko-KR" altLang="en-US" b="1" i="0" dirty="0">
                <a:solidFill>
                  <a:srgbClr val="1F2328"/>
                </a:solidFill>
                <a:effectLst/>
                <a:latin typeface="-apple-system"/>
              </a:rPr>
              <a:t>팀원 각각이 다른 방식으로 추가 전처리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를 적용해 보았습니다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algn="l">
              <a:spcAft>
                <a:spcPts val="1200"/>
              </a:spcAft>
              <a:buNone/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그 결과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 </a:t>
            </a: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데이터 활용 방식에 따라 결과가 얼마나 다양하게 나타나는지를 확인할 수 있었고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,</a:t>
            </a:r>
          </a:p>
          <a:p>
            <a:pPr algn="l">
              <a:spcAft>
                <a:spcPts val="1200"/>
              </a:spcAft>
            </a:pPr>
            <a:r>
              <a:rPr lang="ko-KR" altLang="en-US" b="0" i="0" dirty="0">
                <a:solidFill>
                  <a:srgbClr val="1F2328"/>
                </a:solidFill>
                <a:effectLst/>
                <a:latin typeface="-apple-system"/>
              </a:rPr>
              <a:t>이는 데이터 처리 전략의 중요성을 다시 한번 깨닫게 해 주었습니다</a:t>
            </a:r>
            <a:r>
              <a:rPr lang="en-US" altLang="ko-KR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230189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AA13205-3317-3A6D-0854-BA5AED473F4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28"/>
          <a:stretch>
            <a:fillRect/>
          </a:stretch>
        </p:blipFill>
        <p:spPr>
          <a:xfrm>
            <a:off x="5040819" y="675620"/>
            <a:ext cx="6963061" cy="542204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A66838D-0F9D-71CB-AB0F-42980E6717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20" y="1568470"/>
            <a:ext cx="4708558" cy="20771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8A297C-217E-1DB5-8F85-7F4B25EA556B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</a:t>
            </a:r>
            <a:endParaRPr lang="ko-KR" altLang="en-US" sz="32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E76F5F-E00D-9DAA-D49C-2F52595EF5B0}"/>
              </a:ext>
            </a:extLst>
          </p:cNvPr>
          <p:cNvSpPr txBox="1"/>
          <p:nvPr/>
        </p:nvSpPr>
        <p:spPr>
          <a:xfrm>
            <a:off x="192157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(1) </a:t>
            </a:r>
            <a:r>
              <a:rPr lang="ko-KR" altLang="en-US" sz="2000" b="1" dirty="0"/>
              <a:t>직접 설문조사</a:t>
            </a:r>
          </a:p>
        </p:txBody>
      </p:sp>
    </p:spTree>
    <p:extLst>
      <p:ext uri="{BB962C8B-B14F-4D97-AF65-F5344CB8AC3E}">
        <p14:creationId xmlns:p14="http://schemas.microsoft.com/office/powerpoint/2010/main" val="84258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CD953-5F30-17B4-C1C1-E5AE4AAB5C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C96FEE6-9A54-F241-9B4D-1A49D97B61EE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F7104A-4701-10D1-D6F3-1DA83D22D79B}"/>
              </a:ext>
            </a:extLst>
          </p:cNvPr>
          <p:cNvSpPr txBox="1"/>
          <p:nvPr/>
        </p:nvSpPr>
        <p:spPr>
          <a:xfrm>
            <a:off x="192157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(2) </a:t>
            </a:r>
            <a:r>
              <a:rPr lang="ko-KR" altLang="en-US" sz="2000" b="1" dirty="0" err="1"/>
              <a:t>에브리타임</a:t>
            </a:r>
            <a:r>
              <a:rPr lang="ko-KR" altLang="en-US" sz="2000" b="1" dirty="0"/>
              <a:t> 리뷰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D89FE81-E435-B414-95E4-685077D101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196"/>
          <a:stretch>
            <a:fillRect/>
          </a:stretch>
        </p:blipFill>
        <p:spPr>
          <a:xfrm>
            <a:off x="293204" y="1549795"/>
            <a:ext cx="7576927" cy="490401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2C9A8F-778D-3C4B-AAB0-90A5D13D8241}"/>
              </a:ext>
            </a:extLst>
          </p:cNvPr>
          <p:cNvSpPr txBox="1"/>
          <p:nvPr/>
        </p:nvSpPr>
        <p:spPr>
          <a:xfrm>
            <a:off x="3670852" y="84080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get_everytime_review.ipynb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9502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0C027-CBE9-D36B-EDDA-202D6D081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6BB7AD28-A082-FEA0-60BA-1E19B5815DAE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데이터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B2F208-B4B3-76B8-381E-904639D7829B}"/>
              </a:ext>
            </a:extLst>
          </p:cNvPr>
          <p:cNvSpPr txBox="1"/>
          <p:nvPr/>
        </p:nvSpPr>
        <p:spPr>
          <a:xfrm>
            <a:off x="192157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(1) </a:t>
            </a:r>
            <a:r>
              <a:rPr lang="ko-KR" altLang="en-US" sz="2000" b="1" dirty="0"/>
              <a:t>설문조사 데이터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D21D179-636F-9707-F2CC-A11CCF9221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157" y="1374386"/>
            <a:ext cx="7322989" cy="299883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A796CEB-C0D1-1BE3-76E7-DB082A1CA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291"/>
          <a:stretch>
            <a:fillRect/>
          </a:stretch>
        </p:blipFill>
        <p:spPr>
          <a:xfrm>
            <a:off x="7315200" y="963328"/>
            <a:ext cx="4598504" cy="54278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9E4DAA7-9CB4-3C6E-10D4-D3B8C0C6DCD7}"/>
              </a:ext>
            </a:extLst>
          </p:cNvPr>
          <p:cNvSpPr txBox="1"/>
          <p:nvPr/>
        </p:nvSpPr>
        <p:spPr>
          <a:xfrm>
            <a:off x="2637183" y="7752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survey_reviews_prep.ipynb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51157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33720C-3E6A-CB4A-053D-E5C53C0D0F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4C154E5-A229-DABC-5D2D-ADDBA41EF42B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전처리 과정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8E5224-13AC-8EC2-227C-D9762D955F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" y="1283163"/>
            <a:ext cx="9188754" cy="19660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7D7AE69-F89B-87AB-B955-154C87299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4955" y="2764901"/>
            <a:ext cx="7876045" cy="3828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5EAFFC9-26E9-5DF2-E447-EEA80AB1D019}"/>
              </a:ext>
            </a:extLst>
          </p:cNvPr>
          <p:cNvSpPr txBox="1"/>
          <p:nvPr/>
        </p:nvSpPr>
        <p:spPr>
          <a:xfrm>
            <a:off x="192157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/>
              <a:t>(2) </a:t>
            </a:r>
            <a:r>
              <a:rPr lang="ko-KR" altLang="en-US" sz="2000" b="1" dirty="0" err="1"/>
              <a:t>에브리타임</a:t>
            </a:r>
            <a:r>
              <a:rPr lang="ko-KR" altLang="en-US" sz="2000" b="1" dirty="0"/>
              <a:t> 데이터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D89AE9-1FEB-A0A0-7F04-19962594D3EE}"/>
              </a:ext>
            </a:extLst>
          </p:cNvPr>
          <p:cNvSpPr txBox="1"/>
          <p:nvPr/>
        </p:nvSpPr>
        <p:spPr>
          <a:xfrm>
            <a:off x="2981739" y="79336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i="0" dirty="0" err="1">
                <a:solidFill>
                  <a:srgbClr val="1F2328"/>
                </a:solidFill>
                <a:effectLst/>
                <a:latin typeface="-apple-system"/>
              </a:rPr>
              <a:t>everytime_reviews_prep.ipynb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87936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C4BDE-2CF7-3C5A-D8E3-A5772D9BD0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E386AF6C-BFD0-6364-6463-DF994B6690D9}"/>
              </a:ext>
            </a:extLst>
          </p:cNvPr>
          <p:cNvSpPr txBox="1"/>
          <p:nvPr/>
        </p:nvSpPr>
        <p:spPr>
          <a:xfrm>
            <a:off x="192157" y="152400"/>
            <a:ext cx="3756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전처리 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D8889-5E35-5D80-6E26-40B8A1DBAD61}"/>
              </a:ext>
            </a:extLst>
          </p:cNvPr>
          <p:cNvSpPr txBox="1"/>
          <p:nvPr/>
        </p:nvSpPr>
        <p:spPr>
          <a:xfrm>
            <a:off x="192157" y="775252"/>
            <a:ext cx="375699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/>
              <a:t>데이터 통합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CA40EFE-4494-8B71-199F-41CB2B908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156" y="1400039"/>
            <a:ext cx="6974833" cy="382131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71A6661-0296-AB0D-7A9B-A997F2577D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8425" y="3309159"/>
            <a:ext cx="3888672" cy="191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936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386</Words>
  <Application>Microsoft Office PowerPoint</Application>
  <PresentationFormat>와이드스크린</PresentationFormat>
  <Paragraphs>86</Paragraphs>
  <Slides>24</Slides>
  <Notes>12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1" baseType="lpstr">
      <vt:lpstr>-apple-system</vt:lpstr>
      <vt:lpstr>G마켓 산스 Bold</vt:lpstr>
      <vt:lpstr>G마켓 산스 Medium</vt:lpstr>
      <vt:lpstr>HY견고딕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seohee han</dc:creator>
  <cp:lastModifiedBy>seohee han</cp:lastModifiedBy>
  <cp:revision>1</cp:revision>
  <dcterms:created xsi:type="dcterms:W3CDTF">2025-05-10T04:43:21Z</dcterms:created>
  <dcterms:modified xsi:type="dcterms:W3CDTF">2025-06-22T09:06:07Z</dcterms:modified>
</cp:coreProperties>
</file>