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>
        <p:scale>
          <a:sx n="50" d="100"/>
          <a:sy n="50" d="100"/>
        </p:scale>
        <p:origin x="10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5F7EB-361E-4164-A9F0-7293671C7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F59F8-0B43-48B8-B27B-C86B1AE12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9C29A-DB85-4CDB-8858-01832ACD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BE9AB-95CE-40B0-95D1-C4203CC7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A188B-1928-471A-BDE4-59B61797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2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F3AAE-72AB-4C0B-9D7B-A7D7D2B3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BEA15-4760-40E2-869B-66F80E10E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19F21-320C-4DEF-BC4B-AC33E837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2BF26-1EEF-4D7A-B1C7-E1E788A5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4A3A2-7E55-4CD4-A5D4-BDD3B06F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8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C2FD69-5703-4FC1-A389-2A29F5982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41FCA-4C9C-4E0C-8059-13F37591F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38E89-22AE-4605-BF70-BB360118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3C4E5-9512-42A0-A9AD-118A440C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0DA31-8C91-4A55-A17D-2A6B83F1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FBCF3-9240-4402-A704-3906C2AE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C4B7C-FB90-4BF5-AF05-C24E13BC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912C1-D8E2-49EA-A0AF-6C17C10B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16D14-F4FF-4575-A3E6-FB1414D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923D44-AA23-46F5-9998-E43FB408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7ED87-BBA5-4D2D-8995-130D8558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C2761A-1293-4C63-8150-40D9A46A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18553-5F5D-4B96-A4BC-5738FE21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62147-8572-4753-B11F-0F4F656C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74A10-D298-4770-9CD1-63993762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6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61BE5-0C0E-49EB-96D7-96D105F3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E800E-EB30-42B8-914E-2D7E84D0C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F31BBF-C918-4A22-9B1E-D8FA0BA9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3C769-14B6-4220-857B-3FF87B73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5ABA4-9F66-4B69-9241-EA23E098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EFC0E1-C79B-4FC6-A493-A11D26C9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0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B07A3-BB1F-4B7E-AB4A-48E12A3F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65A04-C259-45E2-9547-D7176280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96243-E2FA-4F0D-9B7F-F0B5BC14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1FADC8-A713-4484-A062-3CAC167B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2B2D0A-835F-4CA5-865C-308C71080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DFF606-E77E-47BB-A849-64AAF366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549B8-243C-49AF-8548-BCAE0ECC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9A9922-6C64-437D-8C1B-D982A95A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215F-4C9E-4F20-ACE0-F695F073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455D5-C1CF-4661-932C-B97A8134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1FB98-213A-4CC7-93EB-AB227D7A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A5A49-822E-4BE4-A4B4-A0096795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F30E83-B26F-4F8B-A3D5-6259541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091924-9976-4E5D-8521-4B1CCAEF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59626-4766-4C4B-8F5F-4FA245E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81240-E5BB-4C9A-9693-3F671328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AE68C-DFE3-42D1-B8CE-84753446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35D2-A222-4F99-A696-03FC2E80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8BE47-71ED-4BCB-9A6D-2B0107A1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9327B0-4085-43D2-957C-B5CB5917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FCB-6151-4344-9DE8-DF9BBDA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9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29BF6-C0B9-4FC4-8A17-525B24EE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A9008-75C1-4C67-AA09-CEE14482B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C2FD70-FCC7-4339-B087-5244ECFF8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8A44A-A77D-4BEB-A5B4-4706B8D4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48FFF-381F-48D4-8041-291D6AB7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6DCD55-065B-4F1E-AB49-98ABA40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2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84B1D5-1030-488B-A370-CAC69A47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752BB-47B8-4265-BAFD-FA8DAF80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15EBE-FE6C-46A0-B97E-1EA1E43E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C49D-6054-4E13-818A-096BFF22BE28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A1C73-4FED-4318-8019-E76225E2F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439E6-1207-43F8-BE20-419DBB6B1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7D65-B32B-47CB-B4C0-ECD6C771E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5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B1BCD2-EA49-4210-9E30-91797B0D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3121" y="-146396"/>
            <a:ext cx="9048750" cy="63246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B61B1-D84D-4463-8B9D-C5ABAA6E2E10}"/>
              </a:ext>
            </a:extLst>
          </p:cNvPr>
          <p:cNvGrpSpPr/>
          <p:nvPr/>
        </p:nvGrpSpPr>
        <p:grpSpPr>
          <a:xfrm>
            <a:off x="5168766" y="3849057"/>
            <a:ext cx="3748882" cy="694067"/>
            <a:chOff x="5168766" y="3849057"/>
            <a:chExt cx="3748882" cy="6940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F55842-0B12-4475-A5C4-425B4D1D7B1F}"/>
                </a:ext>
              </a:extLst>
            </p:cNvPr>
            <p:cNvGrpSpPr/>
            <p:nvPr/>
          </p:nvGrpSpPr>
          <p:grpSpPr>
            <a:xfrm>
              <a:off x="5740704" y="3849057"/>
              <a:ext cx="3176944" cy="523220"/>
              <a:chOff x="3084132" y="2886530"/>
              <a:chExt cx="3176944" cy="52322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6A11207-F6C8-4103-83EE-B18D435D47B1}"/>
                  </a:ext>
                </a:extLst>
              </p:cNvPr>
              <p:cNvSpPr/>
              <p:nvPr/>
            </p:nvSpPr>
            <p:spPr>
              <a:xfrm>
                <a:off x="3084132" y="2886530"/>
                <a:ext cx="3176944" cy="523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7B9FDE9-D116-4857-9399-A6911105ED73}"/>
                  </a:ext>
                </a:extLst>
              </p:cNvPr>
              <p:cNvSpPr/>
              <p:nvPr/>
            </p:nvSpPr>
            <p:spPr>
              <a:xfrm>
                <a:off x="3270618" y="2905780"/>
                <a:ext cx="280397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400" b="0" cap="none" spc="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빈도 가중치 </a:t>
                </a:r>
                <a:r>
                  <a:rPr lang="en-US" altLang="ko-KR" sz="240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ON/OFF</a:t>
                </a:r>
                <a:endParaRPr lang="en-US" altLang="ko-KR" sz="24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E9DBD39-6376-4BAB-8F3F-85AA40DEB6DC}"/>
                </a:ext>
              </a:extLst>
            </p:cNvPr>
            <p:cNvCxnSpPr/>
            <p:nvPr/>
          </p:nvCxnSpPr>
          <p:spPr>
            <a:xfrm flipH="1">
              <a:off x="5168766" y="4340994"/>
              <a:ext cx="577516" cy="20213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CBAA60-7CF0-4F6A-A0D1-DBB75B9405B7}"/>
              </a:ext>
            </a:extLst>
          </p:cNvPr>
          <p:cNvGrpSpPr/>
          <p:nvPr/>
        </p:nvGrpSpPr>
        <p:grpSpPr>
          <a:xfrm>
            <a:off x="1869744" y="5034013"/>
            <a:ext cx="3176944" cy="1163442"/>
            <a:chOff x="5740704" y="3351196"/>
            <a:chExt cx="3176944" cy="116344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BFA044F-C129-40CD-AD3A-9D474E04750D}"/>
                </a:ext>
              </a:extLst>
            </p:cNvPr>
            <p:cNvGrpSpPr/>
            <p:nvPr/>
          </p:nvGrpSpPr>
          <p:grpSpPr>
            <a:xfrm>
              <a:off x="5740704" y="3849057"/>
              <a:ext cx="3176944" cy="665581"/>
              <a:chOff x="3084132" y="2886530"/>
              <a:chExt cx="3176944" cy="66558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A910BD8-8313-4A63-B4AC-ADF3E624C053}"/>
                  </a:ext>
                </a:extLst>
              </p:cNvPr>
              <p:cNvSpPr/>
              <p:nvPr/>
            </p:nvSpPr>
            <p:spPr>
              <a:xfrm>
                <a:off x="3084132" y="2886530"/>
                <a:ext cx="3176944" cy="64633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B5AC6B8-690F-4A0D-B3C6-4BD7EB7582D2}"/>
                  </a:ext>
                </a:extLst>
              </p:cNvPr>
              <p:cNvSpPr/>
              <p:nvPr/>
            </p:nvSpPr>
            <p:spPr>
              <a:xfrm>
                <a:off x="3657743" y="2905780"/>
                <a:ext cx="202972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토큰 생성 단계 조절</a:t>
                </a:r>
                <a:endParaRPr lang="en-US" altLang="ko-KR">
                  <a:ln w="0"/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  <a:p>
                <a:pPr algn="ctr"/>
                <a:r>
                  <a:rPr lang="en-US" altLang="ko-KR" b="0" cap="none" spc="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RICH/SMALL</a:t>
                </a: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5DBB52F-60D9-40CB-BFB5-8C35317F3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4514" y="3351196"/>
              <a:ext cx="92676" cy="517111"/>
            </a:xfrm>
            <a:prstGeom prst="lin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22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26E64AAF-518A-4C12-ACE9-E6C9156BC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" r="1526"/>
          <a:stretch/>
        </p:blipFill>
        <p:spPr>
          <a:xfrm>
            <a:off x="292100" y="220661"/>
            <a:ext cx="8953500" cy="60864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F5530FB-338B-4A85-BD6C-E4D131B29960}"/>
              </a:ext>
            </a:extLst>
          </p:cNvPr>
          <p:cNvSpPr/>
          <p:nvPr/>
        </p:nvSpPr>
        <p:spPr>
          <a:xfrm>
            <a:off x="152400" y="127000"/>
            <a:ext cx="1460500" cy="9017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71DEA5-699E-4BFC-8FB0-12088EC414DD}"/>
              </a:ext>
            </a:extLst>
          </p:cNvPr>
          <p:cNvGrpSpPr/>
          <p:nvPr/>
        </p:nvGrpSpPr>
        <p:grpSpPr>
          <a:xfrm>
            <a:off x="2806700" y="3263899"/>
            <a:ext cx="4787900" cy="523220"/>
            <a:chOff x="5181600" y="3849057"/>
            <a:chExt cx="3980134" cy="5232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BC5BE0-A947-4FF7-918A-FA18B97E2429}"/>
                </a:ext>
              </a:extLst>
            </p:cNvPr>
            <p:cNvGrpSpPr/>
            <p:nvPr/>
          </p:nvGrpSpPr>
          <p:grpSpPr>
            <a:xfrm>
              <a:off x="5496627" y="3849057"/>
              <a:ext cx="3665107" cy="523220"/>
              <a:chOff x="2840055" y="2886530"/>
              <a:chExt cx="3665107" cy="52322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E13B18-085E-4524-B2C4-4163B6B4E01A}"/>
                  </a:ext>
                </a:extLst>
              </p:cNvPr>
              <p:cNvSpPr/>
              <p:nvPr/>
            </p:nvSpPr>
            <p:spPr>
              <a:xfrm>
                <a:off x="3084132" y="2886530"/>
                <a:ext cx="3176944" cy="523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71AC61E-C88F-4BA6-9100-73673786E3B9}"/>
                  </a:ext>
                </a:extLst>
              </p:cNvPr>
              <p:cNvSpPr/>
              <p:nvPr/>
            </p:nvSpPr>
            <p:spPr>
              <a:xfrm>
                <a:off x="2840055" y="2905780"/>
                <a:ext cx="366510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40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가장 긴 </a:t>
                </a:r>
                <a:r>
                  <a:rPr lang="en-US" altLang="ko-KR" sz="240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program DNA </a:t>
                </a:r>
                <a:r>
                  <a:rPr lang="ko-KR" altLang="en-US" sz="240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코드</a:t>
                </a:r>
                <a:endParaRPr lang="en-US" altLang="ko-KR" sz="24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B459A1-8B19-4F5F-A710-EF916FB80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4340994"/>
              <a:ext cx="564682" cy="31283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A387D2-5CE0-43CF-9CEB-D4438FE5D587}"/>
              </a:ext>
            </a:extLst>
          </p:cNvPr>
          <p:cNvGrpSpPr/>
          <p:nvPr/>
        </p:nvGrpSpPr>
        <p:grpSpPr>
          <a:xfrm>
            <a:off x="2806700" y="4853732"/>
            <a:ext cx="5143499" cy="523220"/>
            <a:chOff x="5181600" y="3849057"/>
            <a:chExt cx="3856057" cy="52322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71EBD58-4874-4911-A730-FB1C9B21F8B7}"/>
                </a:ext>
              </a:extLst>
            </p:cNvPr>
            <p:cNvGrpSpPr/>
            <p:nvPr/>
          </p:nvGrpSpPr>
          <p:grpSpPr>
            <a:xfrm>
              <a:off x="5620705" y="3849057"/>
              <a:ext cx="3416952" cy="523220"/>
              <a:chOff x="2964133" y="2886530"/>
              <a:chExt cx="3416952" cy="52322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418385C-9F0A-4780-BF88-6B25F538B094}"/>
                  </a:ext>
                </a:extLst>
              </p:cNvPr>
              <p:cNvSpPr/>
              <p:nvPr/>
            </p:nvSpPr>
            <p:spPr>
              <a:xfrm>
                <a:off x="3084132" y="2886530"/>
                <a:ext cx="3176944" cy="52322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2ABB036-13F0-4FCB-A091-27CF6D6E045A}"/>
                  </a:ext>
                </a:extLst>
              </p:cNvPr>
              <p:cNvSpPr/>
              <p:nvPr/>
            </p:nvSpPr>
            <p:spPr>
              <a:xfrm>
                <a:off x="2964133" y="2905780"/>
                <a:ext cx="341695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400">
                    <a:ln w="0"/>
                    <a:latin typeface="10X10" panose="020D0604000000000000" pitchFamily="50" charset="-127"/>
                    <a:ea typeface="10X10" panose="020D0604000000000000" pitchFamily="50" charset="-127"/>
                  </a:rPr>
                  <a:t>토큰 생성시 오류가 발생한 코드</a:t>
                </a:r>
                <a:endParaRPr lang="en-US" altLang="ko-KR" sz="24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endParaRPr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EC48D66-74B7-45F3-B158-35155FB35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0" y="4340994"/>
              <a:ext cx="564682" cy="31283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59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859DD8E-F9B2-457C-A9ED-DF944B768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2" r="8444" b="11554"/>
          <a:stretch/>
        </p:blipFill>
        <p:spPr>
          <a:xfrm>
            <a:off x="2677572" y="683419"/>
            <a:ext cx="8536527" cy="487918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ECCC0856-8208-4D58-BAD8-EC8A1EEC484D}"/>
              </a:ext>
            </a:extLst>
          </p:cNvPr>
          <p:cNvSpPr/>
          <p:nvPr/>
        </p:nvSpPr>
        <p:spPr>
          <a:xfrm>
            <a:off x="2677573" y="596900"/>
            <a:ext cx="1460500" cy="901700"/>
          </a:xfrm>
          <a:prstGeom prst="ellipse">
            <a:avLst/>
          </a:prstGeom>
          <a:noFill/>
          <a:ln w="76200">
            <a:solidFill>
              <a:srgbClr val="F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10421A-6D08-4C76-A8EF-EF149AB21478}"/>
              </a:ext>
            </a:extLst>
          </p:cNvPr>
          <p:cNvGrpSpPr/>
          <p:nvPr/>
        </p:nvGrpSpPr>
        <p:grpSpPr>
          <a:xfrm>
            <a:off x="8159493" y="4660814"/>
            <a:ext cx="3176944" cy="523220"/>
            <a:chOff x="6521193" y="4576188"/>
            <a:chExt cx="3176944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81AD5E1-209C-48A3-B259-57A180BBCD82}"/>
                </a:ext>
              </a:extLst>
            </p:cNvPr>
            <p:cNvSpPr/>
            <p:nvPr/>
          </p:nvSpPr>
          <p:spPr>
            <a:xfrm>
              <a:off x="6521193" y="4576188"/>
              <a:ext cx="3176944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4BF5A03-7DC3-4901-8B4A-E0FB23578E5F}"/>
                </a:ext>
              </a:extLst>
            </p:cNvPr>
            <p:cNvSpPr/>
            <p:nvPr/>
          </p:nvSpPr>
          <p:spPr>
            <a:xfrm>
              <a:off x="6652049" y="4606966"/>
              <a:ext cx="302839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4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D3.js </a:t>
              </a:r>
              <a:r>
                <a:rPr lang="ko-KR" altLang="en-US" sz="2400" b="0" cap="none" spc="0">
                  <a:ln w="0"/>
                  <a:latin typeface="10X10" panose="020D0604000000000000" pitchFamily="50" charset="-127"/>
                  <a:ea typeface="10X10" panose="020D0604000000000000" pitchFamily="50" charset="-127"/>
                </a:rPr>
                <a:t>를 사용한 시각화</a:t>
              </a:r>
              <a:endParaRPr lang="en-US" altLang="ko-KR" sz="2400" b="0" cap="none" spc="0">
                <a:ln w="0"/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  <p:pic>
        <p:nvPicPr>
          <p:cNvPr id="4" name="Picture 10" descr="ê´ë ¨ ì´ë¯¸ì§">
            <a:extLst>
              <a:ext uri="{FF2B5EF4-FFF2-40B4-BE49-F238E27FC236}">
                <a16:creationId xmlns:a16="http://schemas.microsoft.com/office/drawing/2014/main" id="{99B74B71-B696-4A68-B6D7-63983E58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7970">
            <a:off x="9682017" y="2930948"/>
            <a:ext cx="1698649" cy="1698649"/>
          </a:xfrm>
          <a:prstGeom prst="rect">
            <a:avLst/>
          </a:prstGeom>
          <a:noFill/>
          <a:effectLst>
            <a:outerShdw blurRad="50800" dist="38100" dir="6960000" sx="93000" sy="93000" algn="ctr" rotWithShape="0">
              <a:schemeClr val="bg1">
                <a:lumMod val="85000"/>
                <a:alpha val="9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0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10X10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성혜</dc:creator>
  <cp:lastModifiedBy>한 성혜</cp:lastModifiedBy>
  <cp:revision>6</cp:revision>
  <dcterms:created xsi:type="dcterms:W3CDTF">2018-09-27T11:37:37Z</dcterms:created>
  <dcterms:modified xsi:type="dcterms:W3CDTF">2018-09-27T13:04:52Z</dcterms:modified>
</cp:coreProperties>
</file>