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26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18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43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775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4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78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939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6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67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686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spc="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9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2" r:id="rId6"/>
    <p:sldLayoutId id="2147483698" r:id="rId7"/>
    <p:sldLayoutId id="2147483699" r:id="rId8"/>
    <p:sldLayoutId id="2147483700" r:id="rId9"/>
    <p:sldLayoutId id="2147483701" r:id="rId10"/>
    <p:sldLayoutId id="214748370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 spc="1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삼각형 추상 배경">
            <a:extLst>
              <a:ext uri="{FF2B5EF4-FFF2-40B4-BE49-F238E27FC236}">
                <a16:creationId xmlns:a16="http://schemas.microsoft.com/office/drawing/2014/main" id="{FBC414BB-C2C1-378C-0DE5-B524A92AA6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159B4E-6141-1E09-0CEB-42FDAF09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altLang="ko-KR" sz="6000" dirty="0">
                <a:solidFill>
                  <a:srgbClr val="FFFFFF"/>
                </a:solidFill>
              </a:rPr>
              <a:t>A*</a:t>
            </a:r>
            <a:r>
              <a:rPr lang="ko-KR" altLang="en-US" sz="6000" dirty="0" err="1">
                <a:solidFill>
                  <a:srgbClr val="FFFFFF"/>
                </a:solidFill>
              </a:rPr>
              <a:t>길찾기</a:t>
            </a:r>
            <a:br>
              <a:rPr lang="en-US" altLang="ko-KR" sz="6000" dirty="0">
                <a:solidFill>
                  <a:srgbClr val="FFFFFF"/>
                </a:solidFill>
              </a:rPr>
            </a:br>
            <a:r>
              <a:rPr lang="ko-KR" altLang="en-US" sz="6000" dirty="0">
                <a:solidFill>
                  <a:srgbClr val="FFFFFF"/>
                </a:solidFill>
              </a:rPr>
              <a:t>시뮬레이션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6ABF18-272C-F644-06AC-F70DF9BE9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ko-KR" altLang="en-US" sz="2400" dirty="0" err="1">
                <a:solidFill>
                  <a:srgbClr val="FFFFFF"/>
                </a:solidFill>
              </a:rPr>
              <a:t>포텐업</a:t>
            </a:r>
            <a:r>
              <a:rPr lang="ko-KR" altLang="en-US" sz="2400" dirty="0">
                <a:solidFill>
                  <a:srgbClr val="FFFFFF"/>
                </a:solidFill>
              </a:rPr>
              <a:t> </a:t>
            </a:r>
            <a:r>
              <a:rPr lang="en-US" altLang="ko-KR" sz="2400" dirty="0">
                <a:solidFill>
                  <a:srgbClr val="FFFFFF"/>
                </a:solidFill>
              </a:rPr>
              <a:t>– </a:t>
            </a:r>
            <a:r>
              <a:rPr lang="ko-KR" altLang="en-US" sz="2400" dirty="0">
                <a:solidFill>
                  <a:srgbClr val="FFFFFF"/>
                </a:solidFill>
              </a:rPr>
              <a:t>한승헌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0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99867-655B-0A1B-D971-2F1333CB3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 err="1"/>
              <a:t>길찾기</a:t>
            </a:r>
            <a:r>
              <a:rPr lang="ko-KR" altLang="en-US" dirty="0"/>
              <a:t> 시뮬레이션</a:t>
            </a:r>
          </a:p>
        </p:txBody>
      </p:sp>
      <p:pic>
        <p:nvPicPr>
          <p:cNvPr id="5" name="내용 개체 틀 4" descr="텍스트, 스크린샷, 디스플레이, 그래픽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B388062-1E0E-7059-4B38-2C622D3533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95" y="2716555"/>
            <a:ext cx="5645693" cy="3413531"/>
          </a:xfrm>
        </p:spPr>
      </p:pic>
      <p:pic>
        <p:nvPicPr>
          <p:cNvPr id="7" name="그림 6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B3F8CAC-CEC0-9080-E45C-C5AFD7670A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4007" y="2716555"/>
            <a:ext cx="6247993" cy="333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93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DA826-F159-4C4E-785A-90E2B52E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CBFC91-F181-716B-0C1E-F8ACF9A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A* </a:t>
            </a:r>
            <a:r>
              <a:rPr lang="ko-KR" altLang="en-US" dirty="0"/>
              <a:t>로직을 활용하여 길을 찾는 간단한 시뮬레이션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방향키</a:t>
            </a:r>
            <a:r>
              <a:rPr lang="en-US" altLang="ko-KR" dirty="0"/>
              <a:t>: </a:t>
            </a:r>
            <a:r>
              <a:rPr lang="ko-KR" altLang="en-US" dirty="0"/>
              <a:t>시작</a:t>
            </a:r>
            <a:r>
              <a:rPr lang="en-US" altLang="ko-KR" dirty="0"/>
              <a:t>,</a:t>
            </a:r>
            <a:r>
              <a:rPr lang="ko-KR" altLang="en-US" dirty="0"/>
              <a:t>목표지점 생성기를 이동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S</a:t>
            </a:r>
            <a:r>
              <a:rPr lang="ko-KR" altLang="en-US" dirty="0"/>
              <a:t>키</a:t>
            </a:r>
            <a:r>
              <a:rPr lang="en-US" altLang="ko-KR" dirty="0"/>
              <a:t> : </a:t>
            </a:r>
            <a:r>
              <a:rPr lang="ko-KR" altLang="en-US" dirty="0"/>
              <a:t>시작 위치 지정</a:t>
            </a:r>
            <a:r>
              <a:rPr lang="en-US" altLang="ko-KR" dirty="0"/>
              <a:t>/</a:t>
            </a:r>
            <a:r>
              <a:rPr lang="ko-KR" altLang="en-US" dirty="0"/>
              <a:t>시작 위치 옮기기</a:t>
            </a:r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키 </a:t>
            </a:r>
            <a:r>
              <a:rPr lang="en-US" altLang="ko-KR" dirty="0"/>
              <a:t>: </a:t>
            </a:r>
            <a:r>
              <a:rPr lang="ko-KR" altLang="en-US" dirty="0"/>
              <a:t>목표 위치 지정</a:t>
            </a:r>
            <a:r>
              <a:rPr lang="en-US" altLang="ko-KR" dirty="0"/>
              <a:t>/ </a:t>
            </a:r>
            <a:r>
              <a:rPr lang="ko-KR" altLang="en-US" dirty="0"/>
              <a:t>목표위치 옮기기</a:t>
            </a:r>
            <a:endParaRPr lang="en-US" altLang="ko-KR" dirty="0"/>
          </a:p>
          <a:p>
            <a:r>
              <a:rPr lang="en-US" altLang="ko-KR" dirty="0"/>
              <a:t>W</a:t>
            </a:r>
            <a:r>
              <a:rPr lang="ko-KR" altLang="en-US" dirty="0"/>
              <a:t>키</a:t>
            </a:r>
            <a:r>
              <a:rPr lang="en-US" altLang="ko-KR" dirty="0"/>
              <a:t> : </a:t>
            </a:r>
            <a:r>
              <a:rPr lang="ko-KR" altLang="en-US" dirty="0"/>
              <a:t>벽 생성하기</a:t>
            </a:r>
            <a:r>
              <a:rPr lang="en-US" altLang="ko-KR" dirty="0"/>
              <a:t>/</a:t>
            </a:r>
            <a:r>
              <a:rPr lang="ko-KR" altLang="en-US" dirty="0"/>
              <a:t>벽 지우기</a:t>
            </a:r>
            <a:endParaRPr lang="en-US" altLang="ko-KR" dirty="0"/>
          </a:p>
          <a:p>
            <a:r>
              <a:rPr lang="ko-KR" altLang="en-US" dirty="0"/>
              <a:t>스페이스바</a:t>
            </a:r>
            <a:r>
              <a:rPr lang="en-US" altLang="ko-KR" dirty="0"/>
              <a:t>: A*</a:t>
            </a:r>
            <a:r>
              <a:rPr lang="ko-KR" altLang="en-US" dirty="0"/>
              <a:t>를 사용해서 </a:t>
            </a:r>
            <a:r>
              <a:rPr lang="ko-KR" altLang="en-US" dirty="0" err="1"/>
              <a:t>길찾기</a:t>
            </a:r>
            <a:endParaRPr lang="en-US" altLang="ko-KR" dirty="0"/>
          </a:p>
          <a:p>
            <a:r>
              <a:rPr lang="en-US" altLang="ko-KR" dirty="0"/>
              <a:t>TAB:  </a:t>
            </a:r>
            <a:r>
              <a:rPr lang="ko-KR" altLang="en-US" dirty="0"/>
              <a:t>루트 삭제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0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D3A7D-627F-DD96-C8C8-946AFF12D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227D7C-0E5F-D2EF-F39F-D30374117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33800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70</Words>
  <Application>Microsoft Office PowerPoint</Application>
  <PresentationFormat>와이드스크린</PresentationFormat>
  <Paragraphs>11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Microsoft GothicNeo</vt:lpstr>
      <vt:lpstr>Arial</vt:lpstr>
      <vt:lpstr>GestaltVTI</vt:lpstr>
      <vt:lpstr>A*길찾기 시뮬레이션</vt:lpstr>
      <vt:lpstr>A* 길찾기 시뮬레이션</vt:lpstr>
      <vt:lpstr>프로젝트 설명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한</dc:creator>
  <cp:lastModifiedBy>승헌 한</cp:lastModifiedBy>
  <cp:revision>2</cp:revision>
  <dcterms:created xsi:type="dcterms:W3CDTF">2025-08-31T21:21:39Z</dcterms:created>
  <dcterms:modified xsi:type="dcterms:W3CDTF">2025-08-31T22:32:16Z</dcterms:modified>
</cp:coreProperties>
</file>