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삼각형 추상 배경">
            <a:extLst>
              <a:ext uri="{FF2B5EF4-FFF2-40B4-BE49-F238E27FC236}">
                <a16:creationId xmlns:a16="http://schemas.microsoft.com/office/drawing/2014/main" id="{FBC414BB-C2C1-378C-0DE5-B524A92A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159B4E-6141-1E09-0CEB-42FDAF09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altLang="ko-KR" sz="6000" dirty="0">
                <a:solidFill>
                  <a:srgbClr val="FFFFFF"/>
                </a:solidFill>
              </a:rPr>
              <a:t>A*</a:t>
            </a:r>
            <a:r>
              <a:rPr lang="ko-KR" altLang="en-US" sz="6000" dirty="0" err="1">
                <a:solidFill>
                  <a:srgbClr val="FFFFFF"/>
                </a:solidFill>
              </a:rPr>
              <a:t>길찾기</a:t>
            </a:r>
            <a:br>
              <a:rPr lang="en-US" altLang="ko-KR" sz="6000" dirty="0">
                <a:solidFill>
                  <a:srgbClr val="FFFFFF"/>
                </a:solidFill>
              </a:rPr>
            </a:br>
            <a:r>
              <a:rPr lang="ko-KR" altLang="en-US" sz="6000" dirty="0">
                <a:solidFill>
                  <a:srgbClr val="FFFFFF"/>
                </a:solidFill>
              </a:rPr>
              <a:t>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ABF18-272C-F644-06AC-F70DF9BE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ko-KR" altLang="en-US" sz="2400" dirty="0" err="1">
                <a:solidFill>
                  <a:srgbClr val="FFFFFF"/>
                </a:solidFill>
              </a:rPr>
              <a:t>포텐업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한승헌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5D84-A998-DA91-FAB8-5EC1E90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732E3-7475-9452-02EC-B62CB7F6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930908"/>
            <a:ext cx="11155680" cy="3767328"/>
          </a:xfrm>
        </p:spPr>
        <p:txBody>
          <a:bodyPr/>
          <a:lstStyle/>
          <a:p>
            <a:r>
              <a:rPr lang="ko-KR" altLang="en-US" dirty="0"/>
              <a:t>다음에서 보다시피 원래는 노드를 직접 받아서 시작 노드</a:t>
            </a:r>
            <a:r>
              <a:rPr lang="en-US" altLang="ko-KR" dirty="0"/>
              <a:t>, </a:t>
            </a:r>
            <a:r>
              <a:rPr lang="ko-KR" altLang="en-US" dirty="0"/>
              <a:t>목표 노드를 </a:t>
            </a:r>
            <a:r>
              <a:rPr lang="ko-KR" altLang="en-US" dirty="0" err="1"/>
              <a:t>설정했었음</a:t>
            </a:r>
            <a:r>
              <a:rPr lang="en-US" altLang="ko-KR" dirty="0"/>
              <a:t>. </a:t>
            </a:r>
            <a:r>
              <a:rPr lang="ko-KR" altLang="en-US" dirty="0"/>
              <a:t>그러자</a:t>
            </a:r>
            <a:r>
              <a:rPr lang="en-US" altLang="ko-KR" dirty="0"/>
              <a:t> </a:t>
            </a:r>
            <a:r>
              <a:rPr lang="ko-KR" altLang="en-US" dirty="0"/>
              <a:t>대규모의 메모리 누수 발생</a:t>
            </a:r>
            <a:r>
              <a:rPr lang="en-US" altLang="ko-KR" dirty="0"/>
              <a:t>. </a:t>
            </a:r>
            <a:r>
              <a:rPr lang="ko-KR" altLang="en-US" dirty="0"/>
              <a:t>그렇기에 </a:t>
            </a:r>
            <a:r>
              <a:rPr lang="en-US" altLang="ko-KR" dirty="0"/>
              <a:t>Vector2</a:t>
            </a:r>
            <a:r>
              <a:rPr lang="ko-KR" altLang="en-US" dirty="0"/>
              <a:t>로 받아서 내부적으로 노드를 </a:t>
            </a:r>
            <a:r>
              <a:rPr lang="ko-KR" altLang="en-US" dirty="0" err="1"/>
              <a:t>생성후</a:t>
            </a:r>
            <a:r>
              <a:rPr lang="ko-KR" altLang="en-US" dirty="0"/>
              <a:t> 해제하는 방식으로 변경하자 메모리 누수를 잡을 수 있었음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10CCD30-A07C-2863-56F4-AF60BF18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3340596"/>
            <a:ext cx="6077418" cy="3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99867-655B-0A1B-D971-2F1333C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 err="1"/>
              <a:t>길찾기</a:t>
            </a:r>
            <a:r>
              <a:rPr lang="ko-KR" altLang="en-US" dirty="0"/>
              <a:t> 시뮬레이션</a:t>
            </a:r>
          </a:p>
        </p:txBody>
      </p:sp>
      <p:pic>
        <p:nvPicPr>
          <p:cNvPr id="5" name="내용 개체 틀 4" descr="텍스트, 스크린샷, 디스플레이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388062-1E0E-7059-4B38-2C622D35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5" y="2716555"/>
            <a:ext cx="5645693" cy="3413531"/>
          </a:xfrm>
        </p:spPr>
      </p:pic>
      <p:pic>
        <p:nvPicPr>
          <p:cNvPr id="7" name="그림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F8CAC-CEC0-9080-E45C-C5AFD7670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07" y="2716555"/>
            <a:ext cx="6247993" cy="33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DA826-F159-4C4E-785A-90E2B52E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FC91-F181-716B-0C1E-F8ACF9A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/>
              <a:t>로직을 활용하여 길을 찾는 간단한 시뮬레이션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방향키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,</a:t>
            </a:r>
            <a:r>
              <a:rPr lang="ko-KR" altLang="en-US" dirty="0"/>
              <a:t>목표지점 생성기를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키</a:t>
            </a:r>
            <a:r>
              <a:rPr lang="en-US" altLang="ko-KR" dirty="0"/>
              <a:t> : </a:t>
            </a:r>
            <a:r>
              <a:rPr lang="ko-KR" altLang="en-US" dirty="0"/>
              <a:t>시작 위치 지정</a:t>
            </a:r>
            <a:r>
              <a:rPr lang="en-US" altLang="ko-KR" dirty="0"/>
              <a:t>/</a:t>
            </a:r>
            <a:r>
              <a:rPr lang="ko-KR" altLang="en-US" dirty="0"/>
              <a:t>시작 위치 옮기기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목표 위치 지정</a:t>
            </a:r>
            <a:r>
              <a:rPr lang="en-US" altLang="ko-KR" dirty="0"/>
              <a:t>/ </a:t>
            </a:r>
            <a:r>
              <a:rPr lang="ko-KR" altLang="en-US" dirty="0"/>
              <a:t>목표위치 옮기기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키</a:t>
            </a:r>
            <a:r>
              <a:rPr lang="en-US" altLang="ko-KR" dirty="0"/>
              <a:t> : </a:t>
            </a:r>
            <a:r>
              <a:rPr lang="ko-KR" altLang="en-US" dirty="0"/>
              <a:t>벽 생성하기</a:t>
            </a:r>
            <a:r>
              <a:rPr lang="en-US" altLang="ko-KR" dirty="0"/>
              <a:t>/</a:t>
            </a:r>
            <a:r>
              <a:rPr lang="ko-KR" altLang="en-US" dirty="0"/>
              <a:t>벽 지우기</a:t>
            </a:r>
            <a:endParaRPr lang="en-US" altLang="ko-KR" dirty="0"/>
          </a:p>
          <a:p>
            <a:r>
              <a:rPr lang="ko-KR" altLang="en-US" dirty="0"/>
              <a:t>스페이스바</a:t>
            </a:r>
            <a:r>
              <a:rPr lang="en-US" altLang="ko-KR" dirty="0"/>
              <a:t>: A*</a:t>
            </a:r>
            <a:r>
              <a:rPr lang="ko-KR" altLang="en-US" dirty="0"/>
              <a:t>를 사용해서 </a:t>
            </a:r>
            <a:r>
              <a:rPr lang="ko-KR" altLang="en-US" dirty="0" err="1"/>
              <a:t>길찾기</a:t>
            </a:r>
            <a:endParaRPr lang="en-US" altLang="ko-KR" dirty="0"/>
          </a:p>
          <a:p>
            <a:r>
              <a:rPr lang="en-US" altLang="ko-KR" dirty="0"/>
              <a:t>TAB:  </a:t>
            </a:r>
            <a:r>
              <a:rPr lang="ko-KR" altLang="en-US" dirty="0"/>
              <a:t>루트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3A7D-627F-DD96-C8C8-946AFF12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27D7C-0E5F-D2EF-F39F-D3037411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수업시간에 배운 </a:t>
            </a:r>
            <a:r>
              <a:rPr lang="en-US" altLang="ko-KR" dirty="0"/>
              <a:t>A* </a:t>
            </a:r>
            <a:r>
              <a:rPr lang="ko-KR" altLang="en-US" dirty="0"/>
              <a:t>알고리즘과 게임루프 엔진을 융합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en-US" altLang="ko-KR" dirty="0"/>
              <a:t>Sleep()</a:t>
            </a:r>
            <a:r>
              <a:rPr lang="ko-KR" altLang="en-US" dirty="0"/>
              <a:t>함수를 사용하지 않고 게임루프에서 </a:t>
            </a:r>
            <a:r>
              <a:rPr lang="en-US" altLang="ko-KR" dirty="0"/>
              <a:t>Render()</a:t>
            </a:r>
            <a:r>
              <a:rPr lang="ko-KR" altLang="en-US" dirty="0"/>
              <a:t>함수에서 실시간으로 노드를 그리기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3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CD37-8B8E-A836-C766-1B3A9677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83" y="797433"/>
            <a:ext cx="11155680" cy="3767328"/>
          </a:xfrm>
        </p:spPr>
        <p:txBody>
          <a:bodyPr/>
          <a:lstStyle/>
          <a:p>
            <a:r>
              <a:rPr lang="ko-KR" altLang="en-US" dirty="0"/>
              <a:t>우선 기본적으로 </a:t>
            </a:r>
            <a:r>
              <a:rPr lang="en-US" altLang="ko-KR" dirty="0"/>
              <a:t>A*</a:t>
            </a:r>
            <a:r>
              <a:rPr lang="ko-KR" altLang="en-US" dirty="0"/>
              <a:t>알고리즘을 사용시 </a:t>
            </a:r>
            <a:r>
              <a:rPr lang="en-US" altLang="ko-KR" dirty="0"/>
              <a:t>UI</a:t>
            </a:r>
            <a:r>
              <a:rPr lang="ko-KR" altLang="en-US" dirty="0"/>
              <a:t>액터에게도 영향을 끼쳤기에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ko-KR" altLang="en-US" dirty="0" err="1"/>
              <a:t>기본액터를</a:t>
            </a:r>
            <a:r>
              <a:rPr lang="ko-KR" altLang="en-US" dirty="0"/>
              <a:t> 분리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tempActor</a:t>
            </a:r>
            <a:r>
              <a:rPr lang="ko-KR" altLang="en-US" dirty="0"/>
              <a:t>를 따로 선언</a:t>
            </a:r>
            <a:r>
              <a:rPr lang="en-US" altLang="ko-KR" dirty="0"/>
              <a:t>, A*.cpp </a:t>
            </a:r>
            <a:r>
              <a:rPr lang="ko-KR" altLang="en-US" dirty="0"/>
              <a:t>함수에 사용할 </a:t>
            </a:r>
            <a:r>
              <a:rPr lang="en-US" altLang="ko-KR" dirty="0"/>
              <a:t>grid</a:t>
            </a:r>
            <a:r>
              <a:rPr lang="ko-KR" altLang="en-US" dirty="0"/>
              <a:t>에 넣을 임시용 버퍼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이차원 </a:t>
            </a:r>
            <a:r>
              <a:rPr lang="en-US" altLang="ko-KR" dirty="0"/>
              <a:t>vector </a:t>
            </a:r>
            <a:r>
              <a:rPr lang="ko-KR" altLang="en-US" dirty="0"/>
              <a:t>배열 </a:t>
            </a:r>
            <a:r>
              <a:rPr lang="en-US" altLang="ko-KR" dirty="0" err="1"/>
              <a:t>MapGrid</a:t>
            </a:r>
            <a:r>
              <a:rPr lang="ko-KR" altLang="en-US" dirty="0"/>
              <a:t>를 </a:t>
            </a:r>
            <a:r>
              <a:rPr lang="en-US" altLang="ko-KR" dirty="0"/>
              <a:t>Level</a:t>
            </a:r>
            <a:r>
              <a:rPr lang="ko-KR" altLang="en-US" dirty="0"/>
              <a:t>을 상속한 </a:t>
            </a:r>
            <a:r>
              <a:rPr lang="en-US" altLang="ko-KR" dirty="0"/>
              <a:t>Game</a:t>
            </a:r>
            <a:r>
              <a:rPr lang="ko-KR" altLang="en-US" dirty="0"/>
              <a:t>프로젝트의 </a:t>
            </a:r>
            <a:r>
              <a:rPr lang="en-US" altLang="ko-KR" dirty="0"/>
              <a:t>Level.cpp</a:t>
            </a:r>
            <a:r>
              <a:rPr lang="ko-KR" altLang="en-US" dirty="0"/>
              <a:t>에 선언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3B5EC1-B640-B1E8-3D85-C807769B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7286625" cy="4802886"/>
          </a:xfrm>
          <a:prstGeom prst="rect">
            <a:avLst/>
          </a:prstGeom>
        </p:spPr>
      </p:pic>
      <p:pic>
        <p:nvPicPr>
          <p:cNvPr id="13" name="그림 12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2860AB-33F2-D691-D455-02781BB5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95" y="3429000"/>
            <a:ext cx="645885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11717-D568-5B8C-06D3-EA91BA5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0F83E-8BC2-330C-C30D-7937F96C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Sokoban </a:t>
            </a:r>
            <a:r>
              <a:rPr lang="ko-KR" altLang="en-US" dirty="0"/>
              <a:t>게임엔진에서의 </a:t>
            </a:r>
            <a:r>
              <a:rPr lang="en-US" altLang="ko-KR" dirty="0" err="1"/>
              <a:t>ReadMapFile</a:t>
            </a:r>
            <a:r>
              <a:rPr lang="ko-KR" altLang="en-US" dirty="0"/>
              <a:t>을 응용하여 </a:t>
            </a:r>
            <a:r>
              <a:rPr lang="en-US" altLang="ko-KR" dirty="0" err="1"/>
              <a:t>MapGrid</a:t>
            </a:r>
            <a:r>
              <a:rPr lang="ko-KR" altLang="en-US" dirty="0"/>
              <a:t>에 </a:t>
            </a:r>
            <a:r>
              <a:rPr lang="en-US" altLang="ko-KR" dirty="0" err="1"/>
              <a:t>tempActor</a:t>
            </a:r>
            <a:r>
              <a:rPr lang="en-US" altLang="ko-KR" dirty="0"/>
              <a:t> </a:t>
            </a:r>
            <a:r>
              <a:rPr lang="ko-KR" altLang="en-US" dirty="0"/>
              <a:t>배열을 이용해서 </a:t>
            </a:r>
            <a:r>
              <a:rPr lang="ko-KR" altLang="en-US" dirty="0" err="1"/>
              <a:t>맵을</a:t>
            </a:r>
            <a:r>
              <a:rPr lang="ko-KR" altLang="en-US" dirty="0"/>
              <a:t> 읽음과 동시에 </a:t>
            </a:r>
            <a:r>
              <a:rPr lang="ko-KR" altLang="en-US" dirty="0" err="1"/>
              <a:t>채워넣는</a:t>
            </a:r>
            <a:r>
              <a:rPr lang="ko-KR" altLang="en-US" dirty="0"/>
              <a:t> 방식을 사용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FindOriginalActor</a:t>
            </a:r>
            <a:r>
              <a:rPr lang="en-US" altLang="ko-KR" dirty="0"/>
              <a:t>()</a:t>
            </a:r>
            <a:r>
              <a:rPr lang="ko-KR" altLang="en-US" dirty="0"/>
              <a:t>를 사용하여</a:t>
            </a:r>
            <a:r>
              <a:rPr lang="en-US" altLang="ko-KR" dirty="0"/>
              <a:t>, Game</a:t>
            </a:r>
            <a:r>
              <a:rPr lang="ko-KR" altLang="en-US" dirty="0"/>
              <a:t> 프로젝트에서의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ko-KR" altLang="en-US" dirty="0" err="1"/>
              <a:t>실행시</a:t>
            </a:r>
            <a:r>
              <a:rPr lang="ko-KR" altLang="en-US" dirty="0"/>
              <a:t> 각 </a:t>
            </a:r>
            <a:r>
              <a:rPr lang="en-US" altLang="ko-KR" dirty="0"/>
              <a:t>Grid</a:t>
            </a:r>
            <a:r>
              <a:rPr lang="ko-KR" altLang="en-US" dirty="0"/>
              <a:t>의 좌표에 대응되는 </a:t>
            </a:r>
            <a:r>
              <a:rPr lang="ko-KR" altLang="en-US" dirty="0" err="1"/>
              <a:t>맵의</a:t>
            </a:r>
            <a:r>
              <a:rPr lang="ko-KR" altLang="en-US" dirty="0"/>
              <a:t> 좌표에 위치한 </a:t>
            </a:r>
            <a:r>
              <a:rPr lang="ko-KR" altLang="en-US" dirty="0" err="1"/>
              <a:t>액터를</a:t>
            </a:r>
            <a:r>
              <a:rPr lang="ko-KR" altLang="en-US" dirty="0"/>
              <a:t> 참조하게 설계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98863F-ED8A-5CC9-5C06-AC7E3F3D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553"/>
            <a:ext cx="7106642" cy="3419952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B63FD4-53C9-308C-03F3-E20C0DA3A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61" y="4563723"/>
            <a:ext cx="690658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C2DD2-C536-9DBD-58FE-0984C10B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768858"/>
            <a:ext cx="11155680" cy="3767328"/>
          </a:xfrm>
        </p:spPr>
        <p:txBody>
          <a:bodyPr/>
          <a:lstStyle/>
          <a:p>
            <a:r>
              <a:rPr lang="ko-KR" altLang="en-US" dirty="0"/>
              <a:t>기존의  </a:t>
            </a:r>
            <a:r>
              <a:rPr lang="en-US" altLang="ko-KR" dirty="0"/>
              <a:t>A* </a:t>
            </a:r>
            <a:r>
              <a:rPr lang="ko-KR" altLang="en-US" dirty="0"/>
              <a:t>알고리즘은 </a:t>
            </a:r>
            <a:r>
              <a:rPr lang="ko-KR" altLang="en-US" dirty="0" err="1"/>
              <a:t>시작부</a:t>
            </a:r>
            <a:r>
              <a:rPr lang="en-US" altLang="ko-KR" dirty="0"/>
              <a:t>, </a:t>
            </a:r>
            <a:r>
              <a:rPr lang="ko-KR" altLang="en-US" dirty="0"/>
              <a:t>과정</a:t>
            </a:r>
            <a:r>
              <a:rPr lang="en-US" altLang="ko-KR" dirty="0"/>
              <a:t>(Render()</a:t>
            </a:r>
            <a:r>
              <a:rPr lang="ko-KR" altLang="en-US" dirty="0"/>
              <a:t>마다 실행</a:t>
            </a:r>
            <a:r>
              <a:rPr lang="en-US" altLang="ko-KR" dirty="0"/>
              <a:t>),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후처리로 분리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782A22-2801-1BCF-58D4-EAA6B0C7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416577"/>
            <a:ext cx="6944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CA06D8-11DC-D49A-4703-6339FF74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37"/>
            <a:ext cx="7116168" cy="1800476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C3A639-390B-6665-CCB7-D51F43950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0" y="1047392"/>
            <a:ext cx="7373379" cy="5810608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C25675-4D76-931F-EFF9-142C50093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1" y="2414713"/>
            <a:ext cx="3924630" cy="45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8DC0B8-C672-BF72-558E-7D7503B4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7" y="976052"/>
            <a:ext cx="4363059" cy="3724795"/>
          </a:xfrm>
          <a:prstGeom prst="rect">
            <a:avLst/>
          </a:prstGeom>
        </p:spPr>
      </p:pic>
      <p:pic>
        <p:nvPicPr>
          <p:cNvPr id="7" name="그림 6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C0DE44-0B7C-A0BB-1747-D2F9993A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40" y="833156"/>
            <a:ext cx="425826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7006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243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Microsoft GothicNeo</vt:lpstr>
      <vt:lpstr>Arial</vt:lpstr>
      <vt:lpstr>GestaltVTI</vt:lpstr>
      <vt:lpstr>A*길찾기 시뮬레이션</vt:lpstr>
      <vt:lpstr>A* 길찾기 시뮬레이션</vt:lpstr>
      <vt:lpstr>프로젝트 설명</vt:lpstr>
      <vt:lpstr>내부 코드 설명</vt:lpstr>
      <vt:lpstr>PowerPoint 프레젠테이션</vt:lpstr>
      <vt:lpstr>내부 코드 설명</vt:lpstr>
      <vt:lpstr>PowerPoint 프레젠테이션</vt:lpstr>
      <vt:lpstr>PowerPoint 프레젠테이션</vt:lpstr>
      <vt:lpstr>PowerPoint 프레젠테이션</vt:lpstr>
      <vt:lpstr>어려웠던 부분.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한</dc:creator>
  <cp:lastModifiedBy>승헌 한</cp:lastModifiedBy>
  <cp:revision>6</cp:revision>
  <dcterms:created xsi:type="dcterms:W3CDTF">2025-08-31T21:21:39Z</dcterms:created>
  <dcterms:modified xsi:type="dcterms:W3CDTF">2025-08-31T22:59:07Z</dcterms:modified>
</cp:coreProperties>
</file>