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1" r:id="rId8"/>
    <p:sldId id="274" r:id="rId9"/>
    <p:sldId id="262" r:id="rId10"/>
    <p:sldId id="278" r:id="rId11"/>
    <p:sldId id="283" r:id="rId12"/>
    <p:sldId id="282" r:id="rId13"/>
    <p:sldId id="284" r:id="rId14"/>
    <p:sldId id="288" r:id="rId15"/>
    <p:sldId id="285" r:id="rId16"/>
    <p:sldId id="289" r:id="rId17"/>
    <p:sldId id="286" r:id="rId18"/>
    <p:sldId id="290" r:id="rId19"/>
    <p:sldId id="287" r:id="rId20"/>
    <p:sldId id="291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0" autoAdjust="0"/>
    <p:restoredTop sz="90380" autoAdjust="0"/>
  </p:normalViewPr>
  <p:slideViewPr>
    <p:cSldViewPr snapToGrid="0">
      <p:cViewPr varScale="1">
        <p:scale>
          <a:sx n="73" d="100"/>
          <a:sy n="73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2018/7/16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8810572">
            <a:off x="-253256" y="383689"/>
            <a:ext cx="14020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天眼前端培训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96385" y="2680788"/>
            <a:ext cx="399923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15560" y="5574873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前端讲师：张焱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-57654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864916" y="3111500"/>
            <a:ext cx="331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243"/>
            <a:ext cx="158051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309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02979" y="2115282"/>
            <a:ext cx="169416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大家的期望</a:t>
            </a:r>
          </a:p>
        </p:txBody>
      </p:sp>
      <p:sp>
        <p:nvSpPr>
          <p:cNvPr id="18" name="矩形 17"/>
          <p:cNvSpPr/>
          <p:nvPr/>
        </p:nvSpPr>
        <p:spPr>
          <a:xfrm>
            <a:off x="382220" y="2906989"/>
            <a:ext cx="3135680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来到这里，相信大家都有一个明确的目标，或者是希望有一技傍身，或者是希望提升自己，又或者是希望能在毕业之后通过自己的努力找到一份合心意的工作；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5035" y="261240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5083175"/>
          </a:xfrm>
        </p:spPr>
        <p:txBody>
          <a:bodyPr vert="horz" wrap="square" lIns="0" tIns="0" rIns="0" bIns="0" anchor="t">
            <a:normAutofit fontScale="97500" lnSpcReduction="10000"/>
          </a:bodyPr>
          <a:lstStyle/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Java                                    JavaScript</a:t>
            </a: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sun-oracle	                           NetScape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前身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oak                                         livescript</a:t>
            </a: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更名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                                        javascript</a:t>
            </a: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             软件、手机、游戏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web app</a:t>
            </a: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              编程语言                                    脚本语言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               强类型                                       弱类型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嵌入方式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&lt;applet&gt;                                   &lt;script&gt;</a:t>
            </a:r>
          </a:p>
          <a:p>
            <a:pP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&lt;/apple&gt;                                  &lt;/script&gt;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6004560" y="2078355"/>
            <a:ext cx="516953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20772"/>
            <a:ext cx="5553075" cy="720000"/>
            <a:chOff x="4647692" y="4092189"/>
            <a:chExt cx="5553075" cy="720000"/>
          </a:xfrm>
        </p:grpSpPr>
        <p:sp>
          <p:nvSpPr>
            <p:cNvPr id="16" name="矩形 15"/>
            <p:cNvSpPr/>
            <p:nvPr/>
          </p:nvSpPr>
          <p:spPr>
            <a:xfrm>
              <a:off x="5539232" y="4189574"/>
              <a:ext cx="4661535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Jscript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673"/>
                <a:ext cx="891717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810260" y="184468"/>
            <a:ext cx="158051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</a:p>
        </p:txBody>
      </p:sp>
      <p:sp>
        <p:nvSpPr>
          <p:cNvPr id="16" name="矩形 15"/>
          <p:cNvSpPr/>
          <p:nvPr/>
        </p:nvSpPr>
        <p:spPr>
          <a:xfrm>
            <a:off x="2584460" y="146506"/>
            <a:ext cx="309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935" y="184785"/>
            <a:ext cx="374650" cy="386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760" y="18482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324860" y="37786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624875" y="18491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952609" y="2054322"/>
            <a:ext cx="169416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大家的期望</a:t>
            </a:r>
          </a:p>
        </p:txBody>
      </p:sp>
      <p:sp>
        <p:nvSpPr>
          <p:cNvPr id="18" name="矩形 17"/>
          <p:cNvSpPr/>
          <p:nvPr/>
        </p:nvSpPr>
        <p:spPr>
          <a:xfrm>
            <a:off x="1231850" y="2846029"/>
            <a:ext cx="3135680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来到这里，相信大家都有一个明确的目标，或者是希望有一技傍身，或者是希望提升自己，又或者是希望能在毕业之后通过自己的努力找到一份合心意的工作；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794665" y="255144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55" name="Rectangle 3"/>
          <p:cNvSpPr>
            <a:spLocks noGrp="1"/>
          </p:cNvSpPr>
          <p:nvPr>
            <p:ph type="body"/>
          </p:nvPr>
        </p:nvSpPr>
        <p:spPr>
          <a:xfrm>
            <a:off x="1231900" y="1007745"/>
            <a:ext cx="8524875" cy="5367338"/>
          </a:xfrm>
        </p:spPr>
        <p:txBody>
          <a:bodyPr vert="horz" wrap="square" lIns="0" tIns="0" rIns="0" bIns="0" anchor="t"/>
          <a:lstStyle/>
          <a:p>
            <a:pPr eaLnBrk="1" hangingPunct="1">
              <a:lnSpc>
                <a:spcPct val="8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389380" y="1097915"/>
            <a:ext cx="8524875" cy="5367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0" rIns="0" bIns="0" anchor="t"/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2255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955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43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43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430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430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430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430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646555" y="1432878"/>
            <a:ext cx="1001713" cy="4286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5641786" y="1449159"/>
            <a:ext cx="954088" cy="4286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箭头连接符 3"/>
          <p:cNvCxnSpPr>
            <a:stCxn id="8" idx="3"/>
            <a:endCxn id="3" idx="1"/>
          </p:cNvCxnSpPr>
          <p:nvPr/>
        </p:nvCxnSpPr>
        <p:spPr>
          <a:xfrm>
            <a:off x="2648268" y="1647191"/>
            <a:ext cx="2993518" cy="16281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5" name="圆角矩形 4"/>
          <p:cNvSpPr/>
          <p:nvPr/>
        </p:nvSpPr>
        <p:spPr bwMode="auto">
          <a:xfrm>
            <a:off x="3557918" y="1097915"/>
            <a:ext cx="144145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</a:p>
        </p:txBody>
      </p:sp>
      <p:sp>
        <p:nvSpPr>
          <p:cNvPr id="21" name="圆角矩形 20"/>
          <p:cNvSpPr/>
          <p:nvPr/>
        </p:nvSpPr>
        <p:spPr bwMode="auto">
          <a:xfrm>
            <a:off x="1680459" y="2972294"/>
            <a:ext cx="1263441" cy="4277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NetScape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653405" y="2972753"/>
            <a:ext cx="1566863" cy="4270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943543" y="3185478"/>
            <a:ext cx="2709862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26" name="圆角矩形 25"/>
          <p:cNvSpPr/>
          <p:nvPr/>
        </p:nvSpPr>
        <p:spPr bwMode="auto">
          <a:xfrm>
            <a:off x="6242368" y="2180590"/>
            <a:ext cx="1441450" cy="428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</a:p>
        </p:txBody>
      </p:sp>
      <p:cxnSp>
        <p:nvCxnSpPr>
          <p:cNvPr id="28" name="直接箭头连接符 27"/>
          <p:cNvCxnSpPr>
            <a:stCxn id="3" idx="2"/>
          </p:cNvCxnSpPr>
          <p:nvPr/>
        </p:nvCxnSpPr>
        <p:spPr>
          <a:xfrm>
            <a:off x="6119306" y="1877784"/>
            <a:ext cx="19050" cy="11017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5" name="圆角矩形 34"/>
          <p:cNvSpPr/>
          <p:nvPr/>
        </p:nvSpPr>
        <p:spPr bwMode="auto">
          <a:xfrm>
            <a:off x="1754505" y="4520565"/>
            <a:ext cx="1277938" cy="4286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Microsoft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5726432" y="4520874"/>
            <a:ext cx="953728" cy="42770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JScript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直接箭头连接符 36"/>
          <p:cNvCxnSpPr>
            <a:stCxn id="35" idx="3"/>
          </p:cNvCxnSpPr>
          <p:nvPr/>
        </p:nvCxnSpPr>
        <p:spPr>
          <a:xfrm>
            <a:off x="3032443" y="4734878"/>
            <a:ext cx="2693987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42" name="圆角矩形 41"/>
          <p:cNvSpPr/>
          <p:nvPr/>
        </p:nvSpPr>
        <p:spPr bwMode="auto">
          <a:xfrm>
            <a:off x="6851968" y="4442778"/>
            <a:ext cx="1441450" cy="4270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2" grpId="0" build="p"/>
      <p:bldP spid="8" grpId="0" bldLvl="0" animBg="1"/>
      <p:bldP spid="3" grpId="0" bldLvl="0" animBg="1"/>
      <p:bldP spid="5" grpId="0" bldLvl="0" animBg="1"/>
      <p:bldP spid="26" grpId="0" bldLvl="0" animBg="1"/>
      <p:bldP spid="35" grpId="0" bldLvl="0" animBg="1"/>
      <p:bldP spid="4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6004560" y="2078355"/>
            <a:ext cx="516953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20772"/>
            <a:ext cx="5553075" cy="720000"/>
            <a:chOff x="4647692" y="4092189"/>
            <a:chExt cx="5553075" cy="720000"/>
          </a:xfrm>
        </p:grpSpPr>
        <p:sp>
          <p:nvSpPr>
            <p:cNvPr id="16" name="矩形 15"/>
            <p:cNvSpPr/>
            <p:nvPr/>
          </p:nvSpPr>
          <p:spPr>
            <a:xfrm>
              <a:off x="5539232" y="4189574"/>
              <a:ext cx="4661535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的嵌入方式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673"/>
                <a:ext cx="891717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243"/>
            <a:ext cx="158051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309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06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02979" y="2115282"/>
            <a:ext cx="169416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大家的期望</a:t>
            </a:r>
          </a:p>
        </p:txBody>
      </p:sp>
      <p:sp>
        <p:nvSpPr>
          <p:cNvPr id="18" name="矩形 17"/>
          <p:cNvSpPr/>
          <p:nvPr/>
        </p:nvSpPr>
        <p:spPr>
          <a:xfrm>
            <a:off x="382220" y="2906989"/>
            <a:ext cx="3135680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来到这里，相信大家都有一个明确的目标，或者是希望有一技傍身，或者是希望提升自己，又或者是希望能在毕业之后通过自己的努力找到一份合心意的工作；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5035" y="261240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5083175"/>
          </a:xfrm>
        </p:spPr>
        <p:txBody>
          <a:bodyPr vert="horz" wrap="square" lIns="0" tIns="0" rIns="0" bIns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内嵌方式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&lt;script type=“text/javascript”&gt;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&lt;/script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测试的时候  练习的时候 来使用内嵌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外联方式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代码保存成独立的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&lt;script type=“text/javascript” src=“js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.js”&gt;&lt;/script&gt;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6004560" y="2078355"/>
            <a:ext cx="516953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20772"/>
            <a:ext cx="5553075" cy="720000"/>
            <a:chOff x="4647692" y="4092189"/>
            <a:chExt cx="5553075" cy="720000"/>
          </a:xfrm>
        </p:grpSpPr>
        <p:sp>
          <p:nvSpPr>
            <p:cNvPr id="16" name="矩形 15"/>
            <p:cNvSpPr/>
            <p:nvPr/>
          </p:nvSpPr>
          <p:spPr>
            <a:xfrm>
              <a:off x="5539232" y="4189574"/>
              <a:ext cx="4661535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的注释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673"/>
                <a:ext cx="891717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07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243"/>
            <a:ext cx="158051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309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07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02979" y="2115282"/>
            <a:ext cx="169416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大家的期望</a:t>
            </a:r>
          </a:p>
        </p:txBody>
      </p:sp>
      <p:sp>
        <p:nvSpPr>
          <p:cNvPr id="18" name="矩形 17"/>
          <p:cNvSpPr/>
          <p:nvPr/>
        </p:nvSpPr>
        <p:spPr>
          <a:xfrm>
            <a:off x="382220" y="2906989"/>
            <a:ext cx="3135680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来到这里，相信大家都有一个明确的目标，或者是希望有一技傍身，或者是希望提升自己，又或者是希望能在毕业之后通过自己的努力找到一份合心意的工作；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5035" y="261240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838200" y="1094105"/>
            <a:ext cx="10515600" cy="5083175"/>
          </a:xfrm>
        </p:spPr>
        <p:txBody>
          <a:bodyPr vert="horz" wrap="square" lIns="0" tIns="0" rIns="0" bIns="0" anchor="t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单行注释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多行注释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/*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注释内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6004560" y="2078355"/>
            <a:ext cx="516953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20772"/>
            <a:ext cx="5995035" cy="720000"/>
            <a:chOff x="4647692" y="4092189"/>
            <a:chExt cx="5995035" cy="720000"/>
          </a:xfrm>
        </p:grpSpPr>
        <p:sp>
          <p:nvSpPr>
            <p:cNvPr id="16" name="矩形 15"/>
            <p:cNvSpPr/>
            <p:nvPr/>
          </p:nvSpPr>
          <p:spPr>
            <a:xfrm>
              <a:off x="5539232" y="4189575"/>
              <a:ext cx="5103495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开发工具及调试工具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673"/>
                <a:ext cx="891717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08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243"/>
            <a:ext cx="158051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309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08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02979" y="2115282"/>
            <a:ext cx="169416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大家的期望</a:t>
            </a:r>
          </a:p>
        </p:txBody>
      </p:sp>
      <p:sp>
        <p:nvSpPr>
          <p:cNvPr id="18" name="矩形 17"/>
          <p:cNvSpPr/>
          <p:nvPr/>
        </p:nvSpPr>
        <p:spPr>
          <a:xfrm>
            <a:off x="382220" y="2906989"/>
            <a:ext cx="3135680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来到这里，相信大家都有一个明确的目标，或者是希望有一技傍身，或者是希望提升自己，又或者是希望能在毕业之后通过自己的努力找到一份合心意的工作；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5035" y="261240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1560195" y="745173"/>
            <a:ext cx="8524875" cy="5367337"/>
          </a:xfrm>
        </p:spPr>
        <p:txBody>
          <a:bodyPr vert="horz" wrap="square" lIns="0" tIns="0" rIns="0" bIns="0" anchor="t">
            <a:normAutofit fontScale="9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--notepad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初学推荐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--editplus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初学推荐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--dreamweaver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初学推荐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--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sublime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中级开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--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vscode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专业开发推荐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--webstorm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专业开发推荐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调试工具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--firebug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--chrome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--firefox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--IE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--IETESTER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6004560" y="2078355"/>
            <a:ext cx="516953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602575"/>
            <a:ext cx="5553075" cy="953135"/>
            <a:chOff x="4647692" y="3973992"/>
            <a:chExt cx="5553075" cy="953135"/>
          </a:xfrm>
        </p:grpSpPr>
        <p:sp>
          <p:nvSpPr>
            <p:cNvPr id="16" name="矩形 15"/>
            <p:cNvSpPr/>
            <p:nvPr/>
          </p:nvSpPr>
          <p:spPr>
            <a:xfrm>
              <a:off x="5539232" y="3973992"/>
              <a:ext cx="4661535" cy="95313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jquery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ajax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json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简介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673"/>
                <a:ext cx="891717" cy="70675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09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21590" y="922020"/>
            <a:ext cx="12234545" cy="58134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516022" y="8875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1046480" y="845590"/>
            <a:ext cx="782955" cy="706755"/>
            <a:chOff x="960745" y="2798199"/>
            <a:chExt cx="866241" cy="923226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798199"/>
              <a:ext cx="866241" cy="92322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099185" y="1581467"/>
            <a:ext cx="815340" cy="706755"/>
            <a:chOff x="912296" y="3956257"/>
            <a:chExt cx="884905" cy="921103"/>
          </a:xfrm>
        </p:grpSpPr>
        <p:sp>
          <p:nvSpPr>
            <p:cNvPr id="122" name="矩形 1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12296" y="3956257"/>
              <a:ext cx="884905" cy="92110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02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137285" y="2257107"/>
            <a:ext cx="901700" cy="706755"/>
            <a:chOff x="-2339682" y="4816808"/>
            <a:chExt cx="940460" cy="1112269"/>
          </a:xfrm>
        </p:grpSpPr>
        <p:sp>
          <p:nvSpPr>
            <p:cNvPr id="124" name="矩形 123"/>
            <p:cNvSpPr/>
            <p:nvPr/>
          </p:nvSpPr>
          <p:spPr>
            <a:xfrm>
              <a:off x="-2326380" y="5006873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-2339682" y="4816808"/>
              <a:ext cx="940460" cy="111226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03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164590" y="3579588"/>
            <a:ext cx="846455" cy="706755"/>
            <a:chOff x="-3374263" y="6529049"/>
            <a:chExt cx="1029142" cy="962342"/>
          </a:xfrm>
        </p:grpSpPr>
        <p:sp>
          <p:nvSpPr>
            <p:cNvPr id="123" name="矩形 122"/>
            <p:cNvSpPr/>
            <p:nvPr/>
          </p:nvSpPr>
          <p:spPr>
            <a:xfrm>
              <a:off x="-3313170" y="656005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-3374263" y="6529049"/>
              <a:ext cx="1029142" cy="9623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05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2268855" y="1020763"/>
            <a:ext cx="6604000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掌握浏览器架构回顾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8855" y="1673543"/>
            <a:ext cx="6847205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在网站中的应用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0295" y="2377758"/>
            <a:ext cx="5857240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基本概念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0295" y="5355590"/>
            <a:ext cx="9133205" cy="95313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了解开发工具、调试工具、多浏览器测试工具</a:t>
            </a:r>
          </a:p>
          <a:p>
            <a:pPr indent="0" eaLnBrk="1" hangingPunct="1">
              <a:buFont typeface="Wingdings" panose="05000000000000000000" pitchFamily="2" charset="2"/>
              <a:buNone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2520" y="2872878"/>
            <a:ext cx="802005" cy="706755"/>
            <a:chOff x="-3374263" y="6404687"/>
            <a:chExt cx="891717" cy="1211066"/>
          </a:xfrm>
        </p:grpSpPr>
        <p:sp>
          <p:nvSpPr>
            <p:cNvPr id="3" name="矩形 2"/>
            <p:cNvSpPr/>
            <p:nvPr/>
          </p:nvSpPr>
          <p:spPr>
            <a:xfrm>
              <a:off x="-3313170" y="656005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3374263" y="6404687"/>
              <a:ext cx="891717" cy="12110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04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49985" y="4131403"/>
            <a:ext cx="846455" cy="706755"/>
            <a:chOff x="-3374263" y="6529049"/>
            <a:chExt cx="1029142" cy="962342"/>
          </a:xfrm>
        </p:grpSpPr>
        <p:sp>
          <p:nvSpPr>
            <p:cNvPr id="9" name="矩形 8"/>
            <p:cNvSpPr/>
            <p:nvPr/>
          </p:nvSpPr>
          <p:spPr>
            <a:xfrm>
              <a:off x="-3313170" y="656005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3374263" y="6529049"/>
              <a:ext cx="1029142" cy="9623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06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92530" y="4794978"/>
            <a:ext cx="846455" cy="706755"/>
            <a:chOff x="-3374263" y="6529049"/>
            <a:chExt cx="1029142" cy="962342"/>
          </a:xfrm>
        </p:grpSpPr>
        <p:sp>
          <p:nvSpPr>
            <p:cNvPr id="12" name="矩形 11"/>
            <p:cNvSpPr/>
            <p:nvPr/>
          </p:nvSpPr>
          <p:spPr>
            <a:xfrm>
              <a:off x="-3313170" y="656005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-3374263" y="6529049"/>
              <a:ext cx="1029142" cy="9623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07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92530" y="5478873"/>
            <a:ext cx="846455" cy="706755"/>
            <a:chOff x="-3374263" y="6529049"/>
            <a:chExt cx="1029142" cy="962342"/>
          </a:xfrm>
        </p:grpSpPr>
        <p:sp>
          <p:nvSpPr>
            <p:cNvPr id="15" name="矩形 14"/>
            <p:cNvSpPr/>
            <p:nvPr/>
          </p:nvSpPr>
          <p:spPr>
            <a:xfrm>
              <a:off x="-3313170" y="656005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-3374263" y="6529049"/>
              <a:ext cx="1029142" cy="9623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08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42695" y="6051550"/>
            <a:ext cx="846455" cy="706848"/>
            <a:chOff x="-3313271" y="6560050"/>
            <a:chExt cx="1029142" cy="962468"/>
          </a:xfrm>
        </p:grpSpPr>
        <p:sp>
          <p:nvSpPr>
            <p:cNvPr id="18" name="矩形 17"/>
            <p:cNvSpPr/>
            <p:nvPr/>
          </p:nvSpPr>
          <p:spPr>
            <a:xfrm>
              <a:off x="-3313170" y="656005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-3313271" y="6560176"/>
              <a:ext cx="1029142" cy="9623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09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398395" y="4794568"/>
            <a:ext cx="5857240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中的注释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04745" y="2899728"/>
            <a:ext cx="5857240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04745" y="3567113"/>
            <a:ext cx="5857240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Jscript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区别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60295" y="4160838"/>
            <a:ext cx="5857240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457200" indent="-457200" eaLnBrk="1" hangingPunct="1"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掌握如何嵌入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98395" y="6030278"/>
            <a:ext cx="7395845" cy="5219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0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ajax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json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243"/>
            <a:ext cx="158051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309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964"/>
            <a:ext cx="866241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09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102979" y="2115282"/>
            <a:ext cx="169416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大家的期望</a:t>
            </a:r>
          </a:p>
        </p:txBody>
      </p:sp>
      <p:sp>
        <p:nvSpPr>
          <p:cNvPr id="18" name="矩形 17"/>
          <p:cNvSpPr/>
          <p:nvPr/>
        </p:nvSpPr>
        <p:spPr>
          <a:xfrm>
            <a:off x="382220" y="2906989"/>
            <a:ext cx="3135680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来到这里，相信大家都有一个明确的目标，或者是希望有一技傍身，或者是希望提升自己，又或者是希望能在毕业之后通过自己的努力找到一份合心意的工作；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5035" y="261240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1467803" y="876618"/>
            <a:ext cx="8524875" cy="5367337"/>
          </a:xfrm>
        </p:spPr>
        <p:txBody>
          <a:bodyPr vert="horz" wrap="square" lIns="0" tIns="0" rIns="0" bIns="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extjs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--- Asynchronous Javascript And XML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and XML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---javascript+css+dom+XMLHttpRequest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轻量级数据格式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5386706" y="2904723"/>
              <a:ext cx="141859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54149" y="2061156"/>
            <a:ext cx="879475" cy="36830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jiayou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55" y="1746397"/>
            <a:ext cx="4916169" cy="720174"/>
            <a:chOff x="1163945" y="1746259"/>
            <a:chExt cx="4328444" cy="720000"/>
          </a:xfrm>
        </p:grpSpPr>
        <p:sp>
          <p:nvSpPr>
            <p:cNvPr id="45" name="矩形 44"/>
            <p:cNvSpPr/>
            <p:nvPr/>
          </p:nvSpPr>
          <p:spPr>
            <a:xfrm>
              <a:off x="2029969" y="1847487"/>
              <a:ext cx="3462420" cy="5218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掌握浏览器架构回顾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6520"/>
                <a:ext cx="866241" cy="70658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 flipV="1">
            <a:off x="6522720" y="2078355"/>
            <a:ext cx="465137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243"/>
            <a:ext cx="1687830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60286" y="561062"/>
            <a:ext cx="2029774" cy="4603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浏览器架构</a:t>
            </a:r>
          </a:p>
        </p:txBody>
      </p:sp>
      <p:sp>
        <p:nvSpPr>
          <p:cNvPr id="10" name="矩形 9"/>
          <p:cNvSpPr/>
          <p:nvPr/>
        </p:nvSpPr>
        <p:spPr>
          <a:xfrm>
            <a:off x="2023970" y="2266951"/>
            <a:ext cx="36000" cy="2029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436" name="Picture 4" descr="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85" y="1450975"/>
            <a:ext cx="6348413" cy="430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7421880" y="2078355"/>
            <a:ext cx="375221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195963" y="1717826"/>
            <a:ext cx="6031865" cy="735646"/>
            <a:chOff x="1181643" y="1743313"/>
            <a:chExt cx="6031865" cy="735646"/>
          </a:xfrm>
        </p:grpSpPr>
        <p:sp>
          <p:nvSpPr>
            <p:cNvPr id="29" name="矩形 28"/>
            <p:cNvSpPr/>
            <p:nvPr/>
          </p:nvSpPr>
          <p:spPr>
            <a:xfrm>
              <a:off x="1956978" y="1743313"/>
              <a:ext cx="5256530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indent="0" eaLnBrk="1" hangingPunct="1">
                <a:buFont typeface="Wingdings" panose="05000000000000000000" pitchFamily="2" charset="2"/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掌握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在网站中的应用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181643" y="1758959"/>
              <a:ext cx="802204" cy="720000"/>
              <a:chOff x="912296" y="4056809"/>
              <a:chExt cx="802204" cy="72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53397" y="405680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12296" y="4062866"/>
                <a:ext cx="8022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243"/>
            <a:ext cx="159575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984500" y="361354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99" name="Rectangle 3"/>
          <p:cNvSpPr>
            <a:spLocks noGrp="1"/>
          </p:cNvSpPr>
          <p:nvPr>
            <p:ph type="body"/>
          </p:nvPr>
        </p:nvSpPr>
        <p:spPr>
          <a:xfrm>
            <a:off x="789942" y="1253490"/>
            <a:ext cx="10515599" cy="4351338"/>
          </a:xfrm>
        </p:spPr>
        <p:txBody>
          <a:bodyPr vert="horz" wrap="square" lIns="0" tIns="0" rIns="0" bIns="0" anchor="t">
            <a:normAutofit fontScale="77500" lnSpcReduction="20000"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网站前端中的应用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网页中的特效</a:t>
            </a:r>
          </a:p>
          <a:p>
            <a:pPr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例如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焦点图、二级菜单、放大镜等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相同功能 相同效果的情况下 我们是不是应该优先使用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</a:t>
            </a:r>
          </a:p>
          <a:p>
            <a:pPr eaLnBrk="1" hangingPunct="1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Css3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的性能高于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css3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有兼容性问题 因为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判断密码强度 判断两次密码是否一致 验证码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</a:p>
          <a:p>
            <a:pPr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断用户名是否被占用 表单提交  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可以实现与后台交互的处理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--html5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很多功能需要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站后台中的应用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--Node.js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6598920" y="2078355"/>
            <a:ext cx="457517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826"/>
            <a:ext cx="4951095" cy="740454"/>
            <a:chOff x="4694848" y="2805910"/>
            <a:chExt cx="4951095" cy="740454"/>
          </a:xfrm>
        </p:grpSpPr>
        <p:sp>
          <p:nvSpPr>
            <p:cNvPr id="16" name="矩形 15"/>
            <p:cNvSpPr/>
            <p:nvPr/>
          </p:nvSpPr>
          <p:spPr>
            <a:xfrm>
              <a:off x="5517173" y="2805910"/>
              <a:ext cx="4128770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457200" indent="-457200" eaLnBrk="1" hangingPunct="1">
                <a:buNone/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了解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基本概念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243"/>
            <a:ext cx="164147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695700" y="361354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1775460" y="987108"/>
            <a:ext cx="8524875" cy="5367337"/>
          </a:xfrm>
        </p:spPr>
        <p:txBody>
          <a:bodyPr vert="horz" wrap="square" lIns="0" tIns="0" rIns="0" bIns="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是一种基于对象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(Object)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和事件驱动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(Event Driven)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并具有安全性能的脚本语言。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具有以下几个基本特点：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是一种脚本编写语言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基于对象的语言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跨平台性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6004560" y="2078355"/>
            <a:ext cx="5169535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20772"/>
            <a:ext cx="5553075" cy="720000"/>
            <a:chOff x="4647692" y="4092189"/>
            <a:chExt cx="5553075" cy="720000"/>
          </a:xfrm>
        </p:grpSpPr>
        <p:sp>
          <p:nvSpPr>
            <p:cNvPr id="16" name="矩形 15"/>
            <p:cNvSpPr/>
            <p:nvPr/>
          </p:nvSpPr>
          <p:spPr>
            <a:xfrm>
              <a:off x="5539232" y="4189574"/>
              <a:ext cx="4661535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JavaScript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Java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的区别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  <a:endParaRPr kumimoji="0" lang="en-US" altLang="zh-CN" sz="4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961</Words>
  <Application>Microsoft Office PowerPoint</Application>
  <PresentationFormat>宽屏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wimxt.com</cp:lastModifiedBy>
  <cp:revision>90</cp:revision>
  <dcterms:created xsi:type="dcterms:W3CDTF">2016-04-16T23:42:00Z</dcterms:created>
  <dcterms:modified xsi:type="dcterms:W3CDTF">2018-07-16T02:36:29Z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