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4" r:id="rId6"/>
    <p:sldId id="259" r:id="rId7"/>
    <p:sldId id="260" r:id="rId8"/>
    <p:sldId id="263" r:id="rId9"/>
    <p:sldId id="261" r:id="rId10"/>
    <p:sldId id="262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15" autoAdjust="0"/>
  </p:normalViewPr>
  <p:slideViewPr>
    <p:cSldViewPr snapToGrid="0">
      <p:cViewPr varScale="1">
        <p:scale>
          <a:sx n="68" d="100"/>
          <a:sy n="68" d="100"/>
        </p:scale>
        <p:origin x="5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7E6-218F-4E8B-9691-6AA7AD19BAA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C530-DEE4-47B8-86EC-440DBF006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918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3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890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4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54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75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677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07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F0C530-DEE4-47B8-86EC-440DBF0066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86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1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2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5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12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80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4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1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96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20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F23F-493D-44C0-9D62-65F5AA2381C9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790E6-EE66-4945-BB5D-F091C021D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8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3" y="1655076"/>
            <a:ext cx="10254141" cy="29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671322" y="41705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Workspace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：工作区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025137" y="4968731"/>
            <a:ext cx="291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121212"/>
                </a:solidFill>
                <a:effectLst/>
                <a:latin typeface="-apple-system"/>
              </a:rPr>
              <a:t>Index / Stage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：暂存区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915134" y="996680"/>
            <a:ext cx="3728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Repository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：仓库区（或</a:t>
            </a:r>
            <a:r>
              <a:rPr lang="zh-CN" altLang="en-US" b="0" i="0">
                <a:solidFill>
                  <a:srgbClr val="121212"/>
                </a:solidFill>
                <a:effectLst/>
                <a:latin typeface="-apple-system"/>
              </a:rPr>
              <a:t>本地仓库）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51366" y="472507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Remote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：远程仓库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95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97" y="1051929"/>
            <a:ext cx="10017504" cy="412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0636" y="-47804"/>
            <a:ext cx="14053272" cy="69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0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40514" y="1026176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上安装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392" y="1660700"/>
            <a:ext cx="3143412" cy="269888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92" y="5017914"/>
            <a:ext cx="3981655" cy="7747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0514" y="444011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在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windows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上配置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313352" y="37132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4.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通过命令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init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把这个目录变成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可以管理的仓库，如下：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313352" y="107234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3.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新建文件夹作为</a:t>
            </a:r>
            <a:r>
              <a:rPr lang="zh-CN" altLang="en-US" dirty="0"/>
              <a:t>一个</a:t>
            </a:r>
            <a:r>
              <a:rPr lang="en-US" altLang="zh-CN" dirty="0" err="1"/>
              <a:t>test_git</a:t>
            </a:r>
            <a:r>
              <a:rPr lang="zh-CN" altLang="en-US" dirty="0"/>
              <a:t>版本库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2327" y="1596340"/>
            <a:ext cx="2712401" cy="16306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157" y="4514256"/>
            <a:ext cx="2813195" cy="111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1020277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add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添加到暂存区里面去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5257" y="1580716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commit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告诉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，把文件提交到仓库。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2141155"/>
            <a:ext cx="4685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diff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279637" y="284317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理解工作区与暂存区的区别：</a:t>
            </a:r>
            <a:endParaRPr lang="zh-CN" altLang="en-US" dirty="0"/>
          </a:p>
        </p:txBody>
      </p:sp>
      <p:pic>
        <p:nvPicPr>
          <p:cNvPr id="10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699" y="2096905"/>
            <a:ext cx="6265467" cy="181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/>
          <p:cNvSpPr/>
          <p:nvPr/>
        </p:nvSpPr>
        <p:spPr>
          <a:xfrm>
            <a:off x="1200673" y="3545201"/>
            <a:ext cx="413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工作区</a:t>
            </a:r>
            <a:r>
              <a:rPr lang="en-US" altLang="zh-CN" dirty="0"/>
              <a:t>(workspace)</a:t>
            </a:r>
            <a:r>
              <a:rPr lang="zh-CN" altLang="en-US" dirty="0"/>
              <a:t>：电脑上看到的目录</a:t>
            </a:r>
          </a:p>
        </p:txBody>
      </p:sp>
      <p:sp>
        <p:nvSpPr>
          <p:cNvPr id="12" name="矩形 11"/>
          <p:cNvSpPr/>
          <p:nvPr/>
        </p:nvSpPr>
        <p:spPr>
          <a:xfrm>
            <a:off x="1200673" y="4062558"/>
            <a:ext cx="76015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版本库</a:t>
            </a:r>
            <a:r>
              <a:rPr lang="en-US" altLang="zh-CN" dirty="0"/>
              <a:t>(Repository)</a:t>
            </a:r>
            <a:r>
              <a:rPr lang="zh-CN" altLang="en-US" dirty="0"/>
              <a:t>：工作区有一个隐藏目录</a:t>
            </a:r>
            <a:r>
              <a:rPr lang="en-US" altLang="zh-CN" dirty="0"/>
              <a:t>.</a:t>
            </a:r>
            <a:r>
              <a:rPr lang="en-US" altLang="zh-CN" dirty="0" err="1"/>
              <a:t>git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		    </a:t>
            </a:r>
            <a:r>
              <a:rPr lang="zh-CN" altLang="en-US" dirty="0"/>
              <a:t>不属于工作区，是版本库。</a:t>
            </a:r>
            <a:endParaRPr lang="en-US" altLang="zh-CN" dirty="0"/>
          </a:p>
          <a:p>
            <a:r>
              <a:rPr lang="en-US" altLang="zh-CN" dirty="0"/>
              <a:t>		    </a:t>
            </a:r>
            <a:r>
              <a:rPr lang="zh-CN" altLang="en-US" dirty="0"/>
              <a:t>最重要的就是</a:t>
            </a:r>
            <a:r>
              <a:rPr lang="en-US" altLang="zh-CN" dirty="0"/>
              <a:t>stage(</a:t>
            </a:r>
            <a:r>
              <a:rPr lang="zh-CN" altLang="en-US" dirty="0"/>
              <a:t>暂存区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368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2286741"/>
            <a:ext cx="6763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2.git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checkout --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工作区内容恢复到当前的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状态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89836" y="1791010"/>
            <a:ext cx="5840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reset HEAD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恢复到上一次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状态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2782472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3.cat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pic>
        <p:nvPicPr>
          <p:cNvPr id="10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990" y="2543488"/>
            <a:ext cx="5115469" cy="18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200673" y="3453517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在</a:t>
            </a:r>
            <a:r>
              <a:rPr lang="en-US" altLang="zh-CN" b="1" dirty="0"/>
              <a:t>commit</a:t>
            </a:r>
            <a:r>
              <a:rPr lang="zh-CN" altLang="en-US" b="1" dirty="0"/>
              <a:t>之后，发现编辑错误怎么办：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200673" y="4603482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2.git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reset –hard HEAD{0}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恢复到上一次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状态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200673" y="399469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reflog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查看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HEAD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200673" y="5144655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00673" y="1191570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r>
              <a:rPr lang="zh-CN" altLang="en-US" b="1" dirty="0"/>
              <a:t>之后，在</a:t>
            </a:r>
            <a:r>
              <a:rPr lang="en-US" altLang="zh-CN" b="1" dirty="0"/>
              <a:t>commit</a:t>
            </a:r>
            <a:r>
              <a:rPr lang="zh-CN" altLang="en-US" b="1" dirty="0"/>
              <a:t>之前，发现编辑错误怎么办：</a:t>
            </a:r>
          </a:p>
        </p:txBody>
      </p:sp>
    </p:spTree>
    <p:extLst>
      <p:ext uri="{BB962C8B-B14F-4D97-AF65-F5344CB8AC3E}">
        <p14:creationId xmlns:p14="http://schemas.microsoft.com/office/powerpoint/2010/main" val="102871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00673" y="3487564"/>
            <a:ext cx="35317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1.git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checkout --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工作区内容恢复到当前的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add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状态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00673" y="4550998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2.cat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查看具体修改的内容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 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00673" y="2701129"/>
            <a:ext cx="358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add</a:t>
            </a:r>
            <a:r>
              <a:rPr lang="zh-CN" altLang="en-US" b="1" dirty="0"/>
              <a:t>之前，发现删错文件怎么办：</a:t>
            </a:r>
          </a:p>
        </p:txBody>
      </p:sp>
      <p:sp>
        <p:nvSpPr>
          <p:cNvPr id="18" name="矩形 17"/>
          <p:cNvSpPr/>
          <p:nvPr/>
        </p:nvSpPr>
        <p:spPr>
          <a:xfrm>
            <a:off x="1200673" y="1824414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1.rm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删除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readme.txt</a:t>
            </a:r>
            <a:endParaRPr lang="zh-CN" altLang="en-US" dirty="0"/>
          </a:p>
        </p:txBody>
      </p:sp>
      <p:pic>
        <p:nvPicPr>
          <p:cNvPr id="19" name="Picture 2" descr="https://pic2.zhimg.com/80/v2-3bc9d5f2c49a713c776e69676d7d56c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881" y="2009080"/>
            <a:ext cx="5115469" cy="188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1200673" y="1191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删除文件：</a:t>
            </a:r>
          </a:p>
        </p:txBody>
      </p:sp>
    </p:spTree>
    <p:extLst>
      <p:ext uri="{BB962C8B-B14F-4D97-AF65-F5344CB8AC3E}">
        <p14:creationId xmlns:p14="http://schemas.microsoft.com/office/powerpoint/2010/main" val="7892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4073" y="7850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远程仓库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1644073" y="146823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1.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注册</a:t>
            </a:r>
            <a:r>
              <a:rPr lang="en-US" altLang="zh-CN" sz="2000" b="0" i="0" dirty="0" err="1">
                <a:solidFill>
                  <a:srgbClr val="121212"/>
                </a:solidFill>
                <a:effectLst/>
                <a:latin typeface="-apple-system"/>
              </a:rPr>
              <a:t>github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账号，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121212"/>
                </a:solidFill>
                <a:latin typeface="-apple-system"/>
              </a:rPr>
              <a:t>2.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设置：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SSH</a:t>
            </a:r>
            <a:r>
              <a:rPr lang="en-US" altLang="zh-CN" sz="2000" dirty="0"/>
              <a:t> Key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dirty="0"/>
              <a:t>登录</a:t>
            </a:r>
            <a:r>
              <a:rPr lang="en-US" altLang="zh-CN" dirty="0" err="1"/>
              <a:t>github</a:t>
            </a:r>
            <a:r>
              <a:rPr lang="zh-CN" altLang="en-US" dirty="0"/>
              <a:t>，</a:t>
            </a:r>
            <a:r>
              <a:rPr lang="en-US" altLang="zh-CN" dirty="0"/>
              <a:t>add </a:t>
            </a:r>
            <a:r>
              <a:rPr lang="en-US" altLang="zh-CN" dirty="0" err="1"/>
              <a:t>SSH</a:t>
            </a:r>
            <a:r>
              <a:rPr lang="en-US" altLang="zh-CN" dirty="0"/>
              <a:t> KEY</a:t>
            </a: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073" y="2713327"/>
            <a:ext cx="2838596" cy="12954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272775" y="30874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如果没有的话，打开命令行，输入如下命令：</a:t>
            </a:r>
          </a:p>
          <a:p>
            <a:r>
              <a:rPr lang="en-US" altLang="zh-C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ssh-keygen</a:t>
            </a: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-t </a:t>
            </a:r>
            <a:r>
              <a:rPr lang="en-US" altLang="zh-C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rsa</a:t>
            </a:r>
            <a:r>
              <a:rPr lang="en-US" altLang="zh-CN" b="0" i="0" dirty="0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 –C “</a:t>
            </a:r>
            <a:r>
              <a:rPr lang="en-US" altLang="zh-CN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-apple-system"/>
              </a:rPr>
              <a:t>youremail@example.com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”</a:t>
            </a:r>
          </a:p>
        </p:txBody>
      </p:sp>
      <p:sp>
        <p:nvSpPr>
          <p:cNvPr id="8" name="矩形 7"/>
          <p:cNvSpPr/>
          <p:nvPr/>
        </p:nvSpPr>
        <p:spPr>
          <a:xfrm>
            <a:off x="1644073" y="53502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5002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ic2.zhimg.com/80/v2-c7546a7705a83f46bd82c7b44ac38f55_1440w.web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832" y="508000"/>
            <a:ext cx="7850311" cy="595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62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629" y="143198"/>
            <a:ext cx="831892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45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66455" y="999898"/>
            <a:ext cx="3886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把本地仓库的内容推送到</a:t>
            </a:r>
            <a:r>
              <a:rPr lang="en-US" altLang="zh-CN" dirty="0"/>
              <a:t>GitHub</a:t>
            </a:r>
            <a:r>
              <a:rPr lang="zh-CN" altLang="en-US" dirty="0"/>
              <a:t>仓库</a:t>
            </a:r>
          </a:p>
        </p:txBody>
      </p:sp>
      <p:sp>
        <p:nvSpPr>
          <p:cNvPr id="5" name="矩形 4"/>
          <p:cNvSpPr/>
          <p:nvPr/>
        </p:nvSpPr>
        <p:spPr>
          <a:xfrm>
            <a:off x="966455" y="161873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remote add origin 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&lt;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site&gt;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66455" y="235434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把当前分支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master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推送到远程。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43" y="821017"/>
            <a:ext cx="6567114" cy="509025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97751" y="2996813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GitHub</a:t>
            </a:r>
            <a:r>
              <a:rPr lang="zh-CN" altLang="en-US" dirty="0"/>
              <a:t>仓库克隆到本地</a:t>
            </a:r>
          </a:p>
        </p:txBody>
      </p:sp>
      <p:sp>
        <p:nvSpPr>
          <p:cNvPr id="10" name="矩形 9"/>
          <p:cNvSpPr/>
          <p:nvPr/>
        </p:nvSpPr>
        <p:spPr>
          <a:xfrm>
            <a:off x="997751" y="365412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clone 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git@github</a:t>
            </a:r>
            <a:r>
              <a:rPr lang="en-US" altLang="zh-CN" dirty="0" err="1">
                <a:solidFill>
                  <a:srgbClr val="121212"/>
                </a:solidFill>
                <a:latin typeface="-apple-system"/>
              </a:rPr>
              <a:t>.com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:...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966455" y="1928152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 push origin main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97751" y="478269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git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 pull origin main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58440" y="4218410"/>
            <a:ext cx="27318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GitHub</a:t>
            </a:r>
            <a:r>
              <a:rPr lang="zh-CN" altLang="en-US" dirty="0"/>
              <a:t>仓库更新到本地</a:t>
            </a:r>
          </a:p>
        </p:txBody>
      </p:sp>
    </p:spTree>
    <p:extLst>
      <p:ext uri="{BB962C8B-B14F-4D97-AF65-F5344CB8AC3E}">
        <p14:creationId xmlns:p14="http://schemas.microsoft.com/office/powerpoint/2010/main" val="173638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413</Words>
  <Application>Microsoft Office PowerPoint</Application>
  <PresentationFormat>宽屏</PresentationFormat>
  <Paragraphs>63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玉酱</dc:creator>
  <cp:lastModifiedBy>淯凯 易</cp:lastModifiedBy>
  <cp:revision>18</cp:revision>
  <dcterms:created xsi:type="dcterms:W3CDTF">2023-08-14T13:51:28Z</dcterms:created>
  <dcterms:modified xsi:type="dcterms:W3CDTF">2025-06-25T06:58:07Z</dcterms:modified>
</cp:coreProperties>
</file>