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2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FD5C0-37DA-455D-B491-7B841843C053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0B31-9B68-4F85-91FE-A8A619FEE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GitHub</a:t>
            </a:r>
            <a:br>
              <a:rPr lang="en-US" dirty="0"/>
            </a:br>
            <a:r>
              <a:rPr lang="en-US"/>
              <a:t>Final Projec</a:t>
            </a:r>
            <a:r>
              <a:rPr lang="en-US" altLang="zh-CN"/>
              <a:t>t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Deadline</a:t>
            </a:r>
          </a:p>
          <a:p>
            <a:r>
              <a:rPr lang="en-US" dirty="0"/>
              <a:t>How </a:t>
            </a:r>
            <a:r>
              <a:rPr lang="en-US"/>
              <a:t>to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Git &amp; GitHub Final Project </vt:lpstr>
      <vt:lpstr>Git</vt:lpstr>
      <vt:lpstr>Github</vt:lpstr>
      <vt:lpstr>Final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jtext</dc:creator>
  <cp:lastModifiedBy>淯凯 易</cp:lastModifiedBy>
  <cp:revision>6</cp:revision>
  <dcterms:created xsi:type="dcterms:W3CDTF">2023-08-11T09:36:51Z</dcterms:created>
  <dcterms:modified xsi:type="dcterms:W3CDTF">2025-06-25T06:58:29Z</dcterms:modified>
</cp:coreProperties>
</file>