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47" r:id="rId2"/>
    <p:sldMasterId id="2147483752" r:id="rId3"/>
    <p:sldMasterId id="2147483758" r:id="rId4"/>
  </p:sldMasterIdLst>
  <p:notesMasterIdLst>
    <p:notesMasterId r:id="rId7"/>
  </p:notesMasterIdLst>
  <p:handoutMasterIdLst>
    <p:handoutMasterId r:id="rId8"/>
  </p:handoutMasterIdLst>
  <p:sldIdLst>
    <p:sldId id="372" r:id="rId5"/>
    <p:sldId id="420" r:id="rId6"/>
  </p:sldIdLst>
  <p:sldSz cx="9906000" cy="6858000" type="A4"/>
  <p:notesSz cx="6797675" cy="9926638"/>
  <p:defaultTextStyle>
    <a:defPPr>
      <a:defRPr lang="ko-KR"/>
    </a:defPPr>
    <a:lvl1pPr marL="0" algn="l" defTabSz="95702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515" algn="l" defTabSz="95702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027" algn="l" defTabSz="95702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5543" algn="l" defTabSz="95702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4056" algn="l" defTabSz="95702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2571" algn="l" defTabSz="95702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1083" algn="l" defTabSz="95702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49597" algn="l" defTabSz="95702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28110" algn="l" defTabSz="95702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E911ACA-B1E6-4912-B030-E7F0BD5874ED}">
          <p14:sldIdLst>
            <p14:sldId id="372"/>
            <p14:sldId id="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17">
          <p15:clr>
            <a:srgbClr val="A4A3A4"/>
          </p15:clr>
        </p15:guide>
        <p15:guide id="2" orient="horz" pos="4184">
          <p15:clr>
            <a:srgbClr val="A4A3A4"/>
          </p15:clr>
        </p15:guide>
        <p15:guide id="3" pos="3175">
          <p15:clr>
            <a:srgbClr val="A4A3A4"/>
          </p15:clr>
        </p15:guide>
        <p15:guide id="5" pos="3402">
          <p15:clr>
            <a:srgbClr val="A4A3A4"/>
          </p15:clr>
        </p15:guide>
        <p15:guide id="6" pos="453">
          <p15:clr>
            <a:srgbClr val="A4A3A4"/>
          </p15:clr>
        </p15:guide>
        <p15:guide id="7" pos="5897">
          <p15:clr>
            <a:srgbClr val="A4A3A4"/>
          </p15:clr>
        </p15:guide>
        <p15:guide id="8" pos="2994">
          <p15:clr>
            <a:srgbClr val="A4A3A4"/>
          </p15:clr>
        </p15:guide>
        <p15:guide id="9" orient="horz" pos="4229">
          <p15:clr>
            <a:srgbClr val="A4A3A4"/>
          </p15:clr>
        </p15:guide>
        <p15:guide id="10" orient="horz" pos="4275" userDrawn="1">
          <p15:clr>
            <a:srgbClr val="A4A3A4"/>
          </p15:clr>
        </p15:guide>
        <p15:guide id="11" orient="horz" pos="1326">
          <p15:clr>
            <a:srgbClr val="A4A3A4"/>
          </p15:clr>
        </p15:guide>
        <p15:guide id="12" orient="horz" pos="1145">
          <p15:clr>
            <a:srgbClr val="A4A3A4"/>
          </p15:clr>
        </p15:guide>
        <p15:guide id="13" pos="2948">
          <p15:clr>
            <a:srgbClr val="A4A3A4"/>
          </p15:clr>
        </p15:guide>
        <p15:guide id="14" orient="horz" pos="799">
          <p15:clr>
            <a:srgbClr val="A4A3A4"/>
          </p15:clr>
        </p15:guide>
        <p15:guide id="15" orient="horz" pos="2432">
          <p15:clr>
            <a:srgbClr val="A4A3A4"/>
          </p15:clr>
        </p15:guide>
        <p15:guide id="16" orient="horz" pos="4056">
          <p15:clr>
            <a:srgbClr val="A4A3A4"/>
          </p15:clr>
        </p15:guide>
        <p15:guide id="17" orient="horz" pos="2033">
          <p15:clr>
            <a:srgbClr val="A4A3A4"/>
          </p15:clr>
        </p15:guide>
        <p15:guide id="18" orient="horz" pos="1569">
          <p15:clr>
            <a:srgbClr val="A4A3A4"/>
          </p15:clr>
        </p15:guide>
        <p15:guide id="19" orient="horz" pos="4319">
          <p15:clr>
            <a:srgbClr val="A4A3A4"/>
          </p15:clr>
        </p15:guide>
        <p15:guide id="20" orient="horz" pos="2976">
          <p15:clr>
            <a:srgbClr val="A4A3A4"/>
          </p15:clr>
        </p15:guide>
        <p15:guide id="21" orient="horz" pos="935">
          <p15:clr>
            <a:srgbClr val="A4A3A4"/>
          </p15:clr>
        </p15:guide>
        <p15:guide id="22" pos="4190">
          <p15:clr>
            <a:srgbClr val="A4A3A4"/>
          </p15:clr>
        </p15:guide>
        <p15:guide id="23" pos="3120">
          <p15:clr>
            <a:srgbClr val="A4A3A4"/>
          </p15:clr>
        </p15:guide>
        <p15:guide id="24" pos="1623">
          <p15:clr>
            <a:srgbClr val="A4A3A4"/>
          </p15:clr>
        </p15:guide>
        <p15:guide id="25" pos="3343">
          <p15:clr>
            <a:srgbClr val="A4A3A4"/>
          </p15:clr>
        </p15:guide>
        <p15:guide id="26" pos="1759">
          <p15:clr>
            <a:srgbClr val="A4A3A4"/>
          </p15:clr>
        </p15:guide>
        <p15:guide id="27" pos="5126">
          <p15:clr>
            <a:srgbClr val="A4A3A4"/>
          </p15:clr>
        </p15:guide>
        <p15:guide id="28" pos="1941">
          <p15:clr>
            <a:srgbClr val="A4A3A4"/>
          </p15:clr>
        </p15:guide>
        <p15:guide id="29" pos="2122">
          <p15:clr>
            <a:srgbClr val="A4A3A4"/>
          </p15:clr>
        </p15:guide>
        <p15:guide id="30" pos="2258">
          <p15:clr>
            <a:srgbClr val="A4A3A4"/>
          </p15:clr>
        </p15:guide>
        <p15:guide id="31" pos="2576">
          <p15:clr>
            <a:srgbClr val="A4A3A4"/>
          </p15:clr>
        </p15:guide>
        <p15:guide id="32" pos="2394">
          <p15:clr>
            <a:srgbClr val="A4A3A4"/>
          </p15:clr>
        </p15:guide>
        <p15:guide id="33" pos="2712">
          <p15:clr>
            <a:srgbClr val="A4A3A4"/>
          </p15:clr>
        </p15:guide>
        <p15:guide id="34" pos="308">
          <p15:clr>
            <a:srgbClr val="A4A3A4"/>
          </p15:clr>
        </p15:guide>
        <p15:guide id="35" pos="489">
          <p15:clr>
            <a:srgbClr val="A4A3A4"/>
          </p15:clr>
        </p15:guide>
        <p15:guide id="36" pos="625">
          <p15:clr>
            <a:srgbClr val="A4A3A4"/>
          </p15:clr>
        </p15:guide>
        <p15:guide id="37" orient="horz" pos="12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9FC4"/>
    <a:srgbClr val="0087DA"/>
    <a:srgbClr val="8A8D8F"/>
    <a:srgbClr val="00B388"/>
    <a:srgbClr val="404040"/>
    <a:srgbClr val="A8D5BA"/>
    <a:srgbClr val="00667E"/>
    <a:srgbClr val="8DCAFD"/>
    <a:srgbClr val="008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9026" autoAdjust="0"/>
  </p:normalViewPr>
  <p:slideViewPr>
    <p:cSldViewPr>
      <p:cViewPr varScale="1">
        <p:scale>
          <a:sx n="114" d="100"/>
          <a:sy n="114" d="100"/>
        </p:scale>
        <p:origin x="1410" y="96"/>
      </p:cViewPr>
      <p:guideLst>
        <p:guide orient="horz" pos="1417"/>
        <p:guide orient="horz" pos="4184"/>
        <p:guide pos="3175"/>
        <p:guide pos="3402"/>
        <p:guide pos="453"/>
        <p:guide pos="5897"/>
        <p:guide pos="2994"/>
        <p:guide orient="horz" pos="4229"/>
        <p:guide orient="horz" pos="4275"/>
        <p:guide orient="horz" pos="1326"/>
        <p:guide orient="horz" pos="1145"/>
        <p:guide pos="2948"/>
        <p:guide orient="horz" pos="799"/>
        <p:guide orient="horz" pos="2432"/>
        <p:guide orient="horz" pos="4056"/>
        <p:guide orient="horz" pos="2033"/>
        <p:guide orient="horz" pos="1569"/>
        <p:guide orient="horz" pos="4319"/>
        <p:guide orient="horz" pos="2976"/>
        <p:guide orient="horz" pos="935"/>
        <p:guide pos="4190"/>
        <p:guide pos="3120"/>
        <p:guide pos="1623"/>
        <p:guide pos="3343"/>
        <p:guide pos="1759"/>
        <p:guide pos="5126"/>
        <p:guide pos="1941"/>
        <p:guide pos="2122"/>
        <p:guide pos="2258"/>
        <p:guide pos="2576"/>
        <p:guide pos="2394"/>
        <p:guide pos="2712"/>
        <p:guide pos="308"/>
        <p:guide pos="489"/>
        <p:guide pos="625"/>
        <p:guide orient="horz" pos="12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48" cy="497838"/>
          </a:xfrm>
          <a:prstGeom prst="rect">
            <a:avLst/>
          </a:prstGeom>
        </p:spPr>
        <p:txBody>
          <a:bodyPr vert="horz" lIns="91304" tIns="45652" rIns="91304" bIns="45652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644" y="1"/>
            <a:ext cx="2945448" cy="497838"/>
          </a:xfrm>
          <a:prstGeom prst="rect">
            <a:avLst/>
          </a:prstGeom>
        </p:spPr>
        <p:txBody>
          <a:bodyPr vert="horz" lIns="91304" tIns="45652" rIns="91304" bIns="45652" rtlCol="0"/>
          <a:lstStyle>
            <a:lvl1pPr algn="r">
              <a:defRPr sz="1200"/>
            </a:lvl1pPr>
          </a:lstStyle>
          <a:p>
            <a:fld id="{49D932DE-8A0D-40AF-9659-A4C115C9587F}" type="datetimeFigureOut">
              <a:rPr lang="ko-KR" altLang="en-US" smtClean="0"/>
              <a:pPr/>
              <a:t>2019-07-22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801"/>
            <a:ext cx="2945448" cy="497838"/>
          </a:xfrm>
          <a:prstGeom prst="rect">
            <a:avLst/>
          </a:prstGeom>
        </p:spPr>
        <p:txBody>
          <a:bodyPr vert="horz" lIns="91304" tIns="45652" rIns="91304" bIns="45652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644" y="9428801"/>
            <a:ext cx="2945448" cy="497838"/>
          </a:xfrm>
          <a:prstGeom prst="rect">
            <a:avLst/>
          </a:prstGeom>
        </p:spPr>
        <p:txBody>
          <a:bodyPr vert="horz" lIns="91304" tIns="45652" rIns="91304" bIns="45652" rtlCol="0" anchor="b"/>
          <a:lstStyle>
            <a:lvl1pPr algn="r">
              <a:defRPr sz="1200"/>
            </a:lvl1pPr>
          </a:lstStyle>
          <a:p>
            <a:fld id="{262011A6-A062-422F-8D20-70382C536C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32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304" tIns="45652" rIns="91304" bIns="45652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1304" tIns="45652" rIns="91304" bIns="45652" rtlCol="0"/>
          <a:lstStyle>
            <a:lvl1pPr algn="r">
              <a:defRPr sz="1200"/>
            </a:lvl1pPr>
          </a:lstStyle>
          <a:p>
            <a:fld id="{A269C484-B9D3-467B-8901-2C1CB238AA1D}" type="datetimeFigureOut">
              <a:rPr lang="ko-KR" altLang="en-US" smtClean="0"/>
              <a:pPr/>
              <a:t>2019-07-22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4" tIns="45652" rIns="91304" bIns="45652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304" tIns="45652" rIns="91304" bIns="4565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1304" tIns="45652" rIns="91304" bIns="45652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6332"/>
          </a:xfrm>
          <a:prstGeom prst="rect">
            <a:avLst/>
          </a:prstGeom>
        </p:spPr>
        <p:txBody>
          <a:bodyPr vert="horz" lIns="91304" tIns="45652" rIns="91304" bIns="45652" rtlCol="0" anchor="b"/>
          <a:lstStyle>
            <a:lvl1pPr algn="r">
              <a:defRPr sz="1200"/>
            </a:lvl1pPr>
          </a:lstStyle>
          <a:p>
            <a:fld id="{1B2419FC-61E7-4530-ABDA-4B4881499D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546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7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8562" algn="l" defTabSz="877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77122" algn="l" defTabSz="877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15684" algn="l" defTabSz="877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54244" algn="l" defTabSz="877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92805" algn="l" defTabSz="877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1367" algn="l" defTabSz="877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69926" algn="l" defTabSz="877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08488" algn="l" defTabSz="877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Untitled-1.jpg"/>
          <p:cNvPicPr>
            <a:picLocks noChangeAspect="1"/>
          </p:cNvPicPr>
          <p:nvPr userDrawn="1"/>
        </p:nvPicPr>
        <p:blipFill rotWithShape="1">
          <a:blip r:embed="rId2" cstate="print"/>
          <a:srcRect t="72284"/>
          <a:stretch/>
        </p:blipFill>
        <p:spPr>
          <a:xfrm>
            <a:off x="1117" y="4956524"/>
            <a:ext cx="9905126" cy="1900473"/>
          </a:xfrm>
          <a:prstGeom prst="rect">
            <a:avLst/>
          </a:prstGeom>
        </p:spPr>
      </p:pic>
      <p:pic>
        <p:nvPicPr>
          <p:cNvPr id="4" name="그림 3" descr="Untitled-1.jpg"/>
          <p:cNvPicPr>
            <a:picLocks noChangeAspect="1"/>
          </p:cNvPicPr>
          <p:nvPr userDrawn="1"/>
        </p:nvPicPr>
        <p:blipFill rotWithShape="1">
          <a:blip r:embed="rId2" cstate="print"/>
          <a:srcRect l="-4" b="71481"/>
          <a:stretch/>
        </p:blipFill>
        <p:spPr>
          <a:xfrm>
            <a:off x="5" y="507"/>
            <a:ext cx="9905563" cy="19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2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121288"/>
            <a:ext cx="8543925" cy="2978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1400" kern="1200" dirty="0">
                <a:solidFill>
                  <a:srgbClr val="42B88C"/>
                </a:solidFill>
                <a:latin typeface="현대체Bold" panose="02020603020101020101" pitchFamily="18" charset="-127"/>
                <a:ea typeface="현대체Bold" panose="02020603020101020101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051561"/>
            <a:ext cx="8543925" cy="51254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현대체Medium" panose="02020603020101020101" pitchFamily="18" charset="-127"/>
                <a:ea typeface="현대체Medium" panose="02020603020101020101" pitchFamily="18" charset="-127"/>
              </a:defRPr>
            </a:lvl1pPr>
            <a:lvl2pPr marL="358775" indent="-176213">
              <a:defRPr sz="1400">
                <a:latin typeface="현대체Medium" panose="02020603020101020101" pitchFamily="18" charset="-127"/>
                <a:ea typeface="현대체Medium" panose="02020603020101020101" pitchFamily="18" charset="-127"/>
              </a:defRPr>
            </a:lvl2pPr>
            <a:lvl3pPr marL="541338" indent="-182563">
              <a:defRPr sz="1200">
                <a:latin typeface="현대체Medium" panose="02020603020101020101" pitchFamily="18" charset="-127"/>
                <a:ea typeface="현대체Medium" panose="02020603020101020101" pitchFamily="18" charset="-127"/>
              </a:defRPr>
            </a:lvl3pPr>
            <a:lvl4pPr marL="715963" indent="-174625">
              <a:defRPr sz="1100">
                <a:latin typeface="현대체Medium" panose="02020603020101020101" pitchFamily="18" charset="-127"/>
                <a:ea typeface="현대체Medium" panose="02020603020101020101" pitchFamily="18" charset="-127"/>
              </a:defRPr>
            </a:lvl4pPr>
            <a:lvl5pPr marL="898525" indent="-182563">
              <a:defRPr sz="1100">
                <a:latin typeface="현대체Medium" panose="02020603020101020101" pitchFamily="18" charset="-127"/>
                <a:ea typeface="현대체Mediu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85858" y="6409692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0D33BF8-E5D0-4F2E-9A1C-DC1F20FFC8FF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819622-5EC1-4424-9D12-99FCE0B941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3" t="45517" r="16847" b="43831"/>
          <a:stretch/>
        </p:blipFill>
        <p:spPr>
          <a:xfrm>
            <a:off x="7234987" y="6456312"/>
            <a:ext cx="2275577" cy="2668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54423F-EE38-46F7-9D00-7A5CC45DF9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4" t="30115" r="18884" b="35786"/>
          <a:stretch/>
        </p:blipFill>
        <p:spPr>
          <a:xfrm>
            <a:off x="416074" y="6446021"/>
            <a:ext cx="798221" cy="31286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B951E6-9FCB-4BE0-80E4-B1AB927DE2B1}"/>
              </a:ext>
            </a:extLst>
          </p:cNvPr>
          <p:cNvSpPr/>
          <p:nvPr userDrawn="1"/>
        </p:nvSpPr>
        <p:spPr>
          <a:xfrm>
            <a:off x="416074" y="6354409"/>
            <a:ext cx="907385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내용 개체 틀 23"/>
          <p:cNvSpPr>
            <a:spLocks noGrp="1"/>
          </p:cNvSpPr>
          <p:nvPr>
            <p:ph sz="quarter" idx="13"/>
          </p:nvPr>
        </p:nvSpPr>
        <p:spPr>
          <a:xfrm>
            <a:off x="685509" y="434660"/>
            <a:ext cx="6645275" cy="3273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ko-KR" altLang="en-US" sz="18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현대체Bold" panose="02020603020101020101" pitchFamily="18" charset="-127"/>
                <a:ea typeface="현대체Bold" panose="02020603020101020101" pitchFamily="18" charset="-127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192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Untitled-1.jpg"/>
          <p:cNvPicPr>
            <a:picLocks noChangeAspect="1"/>
          </p:cNvPicPr>
          <p:nvPr userDrawn="1"/>
        </p:nvPicPr>
        <p:blipFill rotWithShape="1">
          <a:blip r:embed="rId2" cstate="print"/>
          <a:srcRect t="72284"/>
          <a:stretch/>
        </p:blipFill>
        <p:spPr>
          <a:xfrm>
            <a:off x="1117" y="4956524"/>
            <a:ext cx="9905126" cy="1900473"/>
          </a:xfrm>
          <a:prstGeom prst="rect">
            <a:avLst/>
          </a:prstGeom>
        </p:spPr>
      </p:pic>
      <p:pic>
        <p:nvPicPr>
          <p:cNvPr id="4" name="그림 3" descr="Untitled-1.jpg"/>
          <p:cNvPicPr>
            <a:picLocks noChangeAspect="1"/>
          </p:cNvPicPr>
          <p:nvPr userDrawn="1"/>
        </p:nvPicPr>
        <p:blipFill rotWithShape="1">
          <a:blip r:embed="rId2" cstate="print"/>
          <a:srcRect l="-4" b="71481"/>
          <a:stretch/>
        </p:blipFill>
        <p:spPr>
          <a:xfrm>
            <a:off x="5" y="507"/>
            <a:ext cx="9905563" cy="19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15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DF7EAE35-92E0-4714-AE6C-DD413E486D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"/>
          <a:stretch/>
        </p:blipFill>
        <p:spPr>
          <a:xfrm>
            <a:off x="0" y="0"/>
            <a:ext cx="9906000" cy="68619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7682" y="3323596"/>
            <a:ext cx="6504368" cy="733813"/>
          </a:xfrm>
          <a:prstGeom prst="rect">
            <a:avLst/>
          </a:prstGeom>
          <a:noFill/>
        </p:spPr>
        <p:txBody>
          <a:bodyPr wrap="square" lIns="95779" tIns="47890" rIns="95779" bIns="47890" rtlCol="0">
            <a:spAutoFit/>
          </a:bodyPr>
          <a:lstStyle>
            <a:lvl1pPr>
              <a:defRPr lang="en-US" spc="-157" dirty="0">
                <a:solidFill>
                  <a:schemeClr val="tx1">
                    <a:lumMod val="65000"/>
                    <a:lumOff val="35000"/>
                  </a:schemeClr>
                </a:solidFill>
                <a:latin typeface="현대체Bold" panose="02020603020101020101" pitchFamily="18" charset="-127"/>
                <a:ea typeface="현대체Bold" panose="02020603020101020101" pitchFamily="18" charset="-127"/>
                <a:cs typeface="+mn-cs"/>
              </a:defRPr>
            </a:lvl1pPr>
          </a:lstStyle>
          <a:p>
            <a:pPr marL="0" lvl="0" defTabSz="478897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110" y="4508819"/>
            <a:ext cx="2781935" cy="623013"/>
          </a:xfrm>
          <a:prstGeom prst="rect">
            <a:avLst/>
          </a:prstGeom>
          <a:noFill/>
        </p:spPr>
        <p:txBody>
          <a:bodyPr wrap="square" lIns="95779" tIns="47890" rIns="95779" bIns="47890" rtlCol="0">
            <a:spAutoFit/>
          </a:bodyPr>
          <a:lstStyle>
            <a:lvl1pPr marL="0" indent="0">
              <a:buNone/>
              <a:def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현대체Medium" panose="02020603020101020101" pitchFamily="18" charset="-127"/>
                <a:ea typeface="현대체Medium" panose="02020603020101020101" pitchFamily="18" charset="-127"/>
              </a:defRPr>
            </a:lvl1pPr>
          </a:lstStyle>
          <a:p>
            <a:pPr marL="0" lvl="0" defTabSz="478897" latinLnBrk="0"/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B7768A-52D4-40CE-98D7-DDC2D8557F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5" t="28429" r="16687" b="33180"/>
          <a:stretch/>
        </p:blipFill>
        <p:spPr>
          <a:xfrm>
            <a:off x="8487631" y="118515"/>
            <a:ext cx="1084467" cy="4587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6BC984-A55C-4FAA-ABDA-62B2A092E9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3" t="45364" r="17518" b="44751"/>
          <a:stretch/>
        </p:blipFill>
        <p:spPr>
          <a:xfrm>
            <a:off x="6897216" y="6398847"/>
            <a:ext cx="2674882" cy="33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7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"/>
          <a:stretch/>
        </p:blipFill>
        <p:spPr bwMode="auto">
          <a:xfrm>
            <a:off x="2201082" y="1159764"/>
            <a:ext cx="7712665" cy="570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420" y="4005218"/>
            <a:ext cx="2547382" cy="176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4" y="6350888"/>
            <a:ext cx="1911438" cy="453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208" y="618690"/>
            <a:ext cx="2489993" cy="95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/>
          <p:cNvCxnSpPr/>
          <p:nvPr userDrawn="1"/>
        </p:nvCxnSpPr>
        <p:spPr>
          <a:xfrm flipH="1" flipV="1">
            <a:off x="0" y="217217"/>
            <a:ext cx="9269397" cy="4616938"/>
          </a:xfrm>
          <a:prstGeom prst="line">
            <a:avLst/>
          </a:prstGeom>
          <a:ln w="19050">
            <a:solidFill>
              <a:srgbClr val="00B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470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B951E6-9FCB-4BE0-80E4-B1AB927DE2B1}"/>
              </a:ext>
            </a:extLst>
          </p:cNvPr>
          <p:cNvSpPr/>
          <p:nvPr userDrawn="1"/>
        </p:nvSpPr>
        <p:spPr>
          <a:xfrm>
            <a:off x="384068" y="512680"/>
            <a:ext cx="9180000" cy="3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현대체Medium" panose="02020603020101020101" pitchFamily="18" charset="-127"/>
              <a:ea typeface="현대체Medium" panose="02020603020101020101" pitchFamily="18" charset="-127"/>
            </a:endParaRP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 flipH="1">
            <a:off x="9575691" y="1029696"/>
            <a:ext cx="393566" cy="19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3856" rIns="0" bIns="43856"/>
          <a:lstStyle/>
          <a:p>
            <a:pPr algn="ctr">
              <a:defRPr/>
            </a:pPr>
            <a:fld id="{2BB8872E-4CE4-4DE7-BA1A-F3F28E5123FF}" type="slidenum">
              <a:rPr lang="en-US" altLang="ko-KR" sz="800">
                <a:solidFill>
                  <a:prstClr val="white"/>
                </a:solidFill>
                <a:latin typeface="현대체Medium" panose="02020603020101020101" pitchFamily="18" charset="-127"/>
                <a:ea typeface="현대체Medium" panose="02020603020101020101" pitchFamily="18" charset="-127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ko-KR" sz="800" dirty="0">
              <a:solidFill>
                <a:prstClr val="white"/>
              </a:solidFill>
              <a:latin typeface="현대체Medium" panose="02020603020101020101" pitchFamily="18" charset="-127"/>
              <a:ea typeface="현대체Medium" panose="02020603020101020101" pitchFamily="18" charset="-127"/>
              <a:cs typeface="Arial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7727" y1="83708" x2="86201" y2="57584"/>
                        <a14:foregroundMark x1="87662" y1="83146" x2="77760" y2="755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541" y="-8850"/>
            <a:ext cx="2514967" cy="137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8819622-5EC1-4424-9D12-99FCE0B941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3" t="45517" r="16847" b="43831"/>
          <a:stretch/>
        </p:blipFill>
        <p:spPr>
          <a:xfrm>
            <a:off x="116163" y="6517724"/>
            <a:ext cx="2100533" cy="2668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854423F-EE38-46F7-9D00-7A5CC45DF9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4" t="30115" r="18884" b="35786"/>
          <a:stretch/>
        </p:blipFill>
        <p:spPr>
          <a:xfrm>
            <a:off x="9040717" y="6500509"/>
            <a:ext cx="736819" cy="312867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592960" y="6585632"/>
            <a:ext cx="748169" cy="25853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57027" rtl="0" eaLnBrk="1" latinLnBrk="1" hangingPunct="1">
              <a:defRPr sz="1200" kern="1200">
                <a:solidFill>
                  <a:srgbClr val="8A8D8F"/>
                </a:solidFill>
                <a:latin typeface="+mn-lt"/>
                <a:ea typeface="+mn-ea"/>
                <a:cs typeface="+mn-cs"/>
              </a:defRPr>
            </a:lvl1pPr>
            <a:lvl2pPr marL="478515" algn="l" defTabSz="957027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027" algn="l" defTabSz="957027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543" algn="l" defTabSz="957027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4056" algn="l" defTabSz="957027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2571" algn="l" defTabSz="957027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1083" algn="l" defTabSz="957027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49597" algn="l" defTabSz="957027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8110" algn="l" defTabSz="957027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D33BF8-E5D0-4F2E-9A1C-DC1F20FFC8FF}" type="slidenum">
              <a:rPr lang="ko-KR" altLang="en-US" sz="1050" smtClean="0">
                <a:latin typeface="현대체Medium" panose="02020603020101020101" pitchFamily="18" charset="-127"/>
                <a:ea typeface="현대체Medium" panose="02020603020101020101" pitchFamily="18" charset="-127"/>
              </a:rPr>
              <a:pPr/>
              <a:t>‹#›</a:t>
            </a:fld>
            <a:endParaRPr lang="ko-KR" altLang="en-US" sz="1050" dirty="0">
              <a:latin typeface="현대체Medium" panose="02020603020101020101" pitchFamily="18" charset="-127"/>
              <a:ea typeface="현대체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518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121288"/>
            <a:ext cx="8543925" cy="2978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1400" kern="1200" dirty="0">
                <a:solidFill>
                  <a:srgbClr val="42B88C"/>
                </a:solidFill>
                <a:latin typeface="현대체Bold" panose="02020603020101020101" pitchFamily="18" charset="-127"/>
                <a:ea typeface="현대체Bold" panose="02020603020101020101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051561"/>
            <a:ext cx="8543925" cy="51254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현대체Medium" panose="02020603020101020101" pitchFamily="18" charset="-127"/>
                <a:ea typeface="현대체Medium" panose="02020603020101020101" pitchFamily="18" charset="-127"/>
              </a:defRPr>
            </a:lvl1pPr>
            <a:lvl2pPr marL="358775" indent="-176213">
              <a:defRPr sz="1400">
                <a:latin typeface="현대체Medium" panose="02020603020101020101" pitchFamily="18" charset="-127"/>
                <a:ea typeface="현대체Medium" panose="02020603020101020101" pitchFamily="18" charset="-127"/>
              </a:defRPr>
            </a:lvl2pPr>
            <a:lvl3pPr marL="541338" indent="-182563">
              <a:defRPr sz="1200">
                <a:latin typeface="현대체Medium" panose="02020603020101020101" pitchFamily="18" charset="-127"/>
                <a:ea typeface="현대체Medium" panose="02020603020101020101" pitchFamily="18" charset="-127"/>
              </a:defRPr>
            </a:lvl3pPr>
            <a:lvl4pPr marL="715963" indent="-174625">
              <a:defRPr sz="1100">
                <a:latin typeface="현대체Medium" panose="02020603020101020101" pitchFamily="18" charset="-127"/>
                <a:ea typeface="현대체Medium" panose="02020603020101020101" pitchFamily="18" charset="-127"/>
              </a:defRPr>
            </a:lvl4pPr>
            <a:lvl5pPr marL="898525" indent="-182563">
              <a:defRPr sz="1100">
                <a:latin typeface="현대체Medium" panose="02020603020101020101" pitchFamily="18" charset="-127"/>
                <a:ea typeface="현대체Mediu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85858" y="6409692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현대체Medium" panose="02020603020101020101" pitchFamily="18" charset="-127"/>
                <a:ea typeface="현대체Medium" panose="02020603020101020101" pitchFamily="18" charset="-127"/>
              </a:defRPr>
            </a:lvl1pPr>
          </a:lstStyle>
          <a:p>
            <a:fld id="{D0D33BF8-E5D0-4F2E-9A1C-DC1F20FFC8FF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819622-5EC1-4424-9D12-99FCE0B941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3" t="45517" r="16847" b="43831"/>
          <a:stretch/>
        </p:blipFill>
        <p:spPr>
          <a:xfrm>
            <a:off x="7234987" y="6456312"/>
            <a:ext cx="2275577" cy="2668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54423F-EE38-46F7-9D00-7A5CC45DF9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4" t="30115" r="18884" b="35786"/>
          <a:stretch/>
        </p:blipFill>
        <p:spPr>
          <a:xfrm>
            <a:off x="416074" y="6446021"/>
            <a:ext cx="798221" cy="31286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B951E6-9FCB-4BE0-80E4-B1AB927DE2B1}"/>
              </a:ext>
            </a:extLst>
          </p:cNvPr>
          <p:cNvSpPr/>
          <p:nvPr userDrawn="1"/>
        </p:nvSpPr>
        <p:spPr>
          <a:xfrm>
            <a:off x="416074" y="6354409"/>
            <a:ext cx="907385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현대체Medium" panose="02020603020101020101" pitchFamily="18" charset="-127"/>
              <a:ea typeface="현대체Medium" panose="02020603020101020101" pitchFamily="18" charset="-127"/>
            </a:endParaRPr>
          </a:p>
        </p:txBody>
      </p:sp>
      <p:sp>
        <p:nvSpPr>
          <p:cNvPr id="24" name="내용 개체 틀 23"/>
          <p:cNvSpPr>
            <a:spLocks noGrp="1"/>
          </p:cNvSpPr>
          <p:nvPr>
            <p:ph sz="quarter" idx="13"/>
          </p:nvPr>
        </p:nvSpPr>
        <p:spPr>
          <a:xfrm>
            <a:off x="685509" y="434660"/>
            <a:ext cx="6645275" cy="3273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ko-KR" altLang="en-US" sz="18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현대체Bold" panose="02020603020101020101" pitchFamily="18" charset="-127"/>
                <a:ea typeface="현대체Bold" panose="02020603020101020101" pitchFamily="18" charset="-127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4325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DF7EAE35-92E0-4714-AE6C-DD413E486D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"/>
          <a:stretch/>
        </p:blipFill>
        <p:spPr>
          <a:xfrm>
            <a:off x="0" y="0"/>
            <a:ext cx="9906000" cy="68619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7682" y="3323596"/>
            <a:ext cx="6504368" cy="733813"/>
          </a:xfrm>
          <a:prstGeom prst="rect">
            <a:avLst/>
          </a:prstGeom>
          <a:noFill/>
        </p:spPr>
        <p:txBody>
          <a:bodyPr wrap="square" lIns="95779" tIns="47890" rIns="95779" bIns="47890" rtlCol="0">
            <a:spAutoFit/>
          </a:bodyPr>
          <a:lstStyle>
            <a:lvl1pPr>
              <a:defRPr lang="en-US" spc="-157" dirty="0">
                <a:solidFill>
                  <a:schemeClr val="tx1">
                    <a:lumMod val="65000"/>
                    <a:lumOff val="35000"/>
                  </a:schemeClr>
                </a:solidFill>
                <a:latin typeface="현대체Bold" panose="02020603020101020101" pitchFamily="18" charset="-127"/>
                <a:ea typeface="현대체Bold" panose="02020603020101020101" pitchFamily="18" charset="-127"/>
                <a:cs typeface="+mn-cs"/>
              </a:defRPr>
            </a:lvl1pPr>
          </a:lstStyle>
          <a:p>
            <a:pPr marL="0" lvl="0" defTabSz="478897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110" y="4508819"/>
            <a:ext cx="2781935" cy="623013"/>
          </a:xfrm>
          <a:prstGeom prst="rect">
            <a:avLst/>
          </a:prstGeom>
          <a:noFill/>
        </p:spPr>
        <p:txBody>
          <a:bodyPr wrap="square" lIns="95779" tIns="47890" rIns="95779" bIns="47890" rtlCol="0">
            <a:spAutoFit/>
          </a:bodyPr>
          <a:lstStyle>
            <a:lvl1pPr marL="0" indent="0">
              <a:buNone/>
              <a:def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현대체Medium" panose="02020603020101020101" pitchFamily="18" charset="-127"/>
                <a:ea typeface="현대체Medium" panose="02020603020101020101" pitchFamily="18" charset="-127"/>
              </a:defRPr>
            </a:lvl1pPr>
          </a:lstStyle>
          <a:p>
            <a:pPr marL="0" lvl="0" defTabSz="478897" latinLnBrk="0"/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B7768A-52D4-40CE-98D7-DDC2D8557F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5" t="28429" r="16687" b="33180"/>
          <a:stretch/>
        </p:blipFill>
        <p:spPr>
          <a:xfrm>
            <a:off x="8487631" y="118515"/>
            <a:ext cx="1084467" cy="4587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6BC984-A55C-4FAA-ABDA-62B2A092E9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3" t="45364" r="17518" b="44751"/>
          <a:stretch/>
        </p:blipFill>
        <p:spPr>
          <a:xfrm>
            <a:off x="6897216" y="6398847"/>
            <a:ext cx="2674882" cy="33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7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"/>
          <a:stretch/>
        </p:blipFill>
        <p:spPr bwMode="auto">
          <a:xfrm>
            <a:off x="2201082" y="1159764"/>
            <a:ext cx="7712665" cy="570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420" y="4005218"/>
            <a:ext cx="2547382" cy="176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4" y="6350888"/>
            <a:ext cx="1911438" cy="453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208" y="618690"/>
            <a:ext cx="2489993" cy="95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/>
          <p:cNvCxnSpPr/>
          <p:nvPr userDrawn="1"/>
        </p:nvCxnSpPr>
        <p:spPr>
          <a:xfrm flipH="1" flipV="1">
            <a:off x="0" y="217217"/>
            <a:ext cx="9269397" cy="4616938"/>
          </a:xfrm>
          <a:prstGeom prst="line">
            <a:avLst/>
          </a:prstGeom>
          <a:ln w="19050">
            <a:solidFill>
              <a:srgbClr val="00B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66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B951E6-9FCB-4BE0-80E4-B1AB927DE2B1}"/>
              </a:ext>
            </a:extLst>
          </p:cNvPr>
          <p:cNvSpPr/>
          <p:nvPr userDrawn="1"/>
        </p:nvSpPr>
        <p:spPr>
          <a:xfrm>
            <a:off x="384068" y="512680"/>
            <a:ext cx="9180000" cy="3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현대체Medium" panose="02020603020101020101" pitchFamily="18" charset="-127"/>
              <a:ea typeface="현대체Medium" panose="02020603020101020101" pitchFamily="18" charset="-127"/>
            </a:endParaRP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 flipH="1">
            <a:off x="9575691" y="1029696"/>
            <a:ext cx="393566" cy="19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3856" rIns="0" bIns="43856"/>
          <a:lstStyle/>
          <a:p>
            <a:pPr algn="ctr">
              <a:lnSpc>
                <a:spcPct val="100000"/>
              </a:lnSpc>
              <a:defRPr/>
            </a:pPr>
            <a:fld id="{2BB8872E-4CE4-4DE7-BA1A-F3F28E5123FF}" type="slidenum">
              <a:rPr lang="en-US" altLang="ko-KR" sz="800" i="0">
                <a:solidFill>
                  <a:schemeClr val="bg1"/>
                </a:solidFill>
                <a:latin typeface="현대체Medium" panose="02020603020101020101" pitchFamily="18" charset="-127"/>
                <a:ea typeface="현대체Medium" panose="02020603020101020101" pitchFamily="18" charset="-127"/>
                <a:cs typeface="Arial" pitchFamily="34" charset="0"/>
              </a:rPr>
              <a:pPr algn="ctr">
                <a:lnSpc>
                  <a:spcPct val="100000"/>
                </a:lnSpc>
                <a:defRPr/>
              </a:pPr>
              <a:t>‹#›</a:t>
            </a:fld>
            <a:endParaRPr lang="en-US" altLang="ko-KR" sz="800" i="0" dirty="0">
              <a:solidFill>
                <a:schemeClr val="bg1"/>
              </a:solidFill>
              <a:latin typeface="현대체Medium" panose="02020603020101020101" pitchFamily="18" charset="-127"/>
              <a:ea typeface="현대체Medium" panose="02020603020101020101" pitchFamily="18" charset="-127"/>
              <a:cs typeface="Arial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7727" y1="83708" x2="86201" y2="57584"/>
                        <a14:foregroundMark x1="87662" y1="83146" x2="77760" y2="755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541" y="-8850"/>
            <a:ext cx="2514967" cy="137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8819622-5EC1-4424-9D12-99FCE0B941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3" t="45517" r="16847" b="43831"/>
          <a:stretch/>
        </p:blipFill>
        <p:spPr>
          <a:xfrm>
            <a:off x="116163" y="6517724"/>
            <a:ext cx="2100533" cy="2668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854423F-EE38-46F7-9D00-7A5CC45DF9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4" t="30115" r="18884" b="35786"/>
          <a:stretch/>
        </p:blipFill>
        <p:spPr>
          <a:xfrm>
            <a:off x="9040717" y="6500509"/>
            <a:ext cx="736819" cy="312867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592960" y="6585632"/>
            <a:ext cx="748169" cy="25853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57027" rtl="0" eaLnBrk="1" latinLnBrk="1" hangingPunct="1">
              <a:defRPr sz="1200" kern="1200">
                <a:solidFill>
                  <a:srgbClr val="8A8D8F"/>
                </a:solidFill>
                <a:latin typeface="+mn-lt"/>
                <a:ea typeface="+mn-ea"/>
                <a:cs typeface="+mn-cs"/>
              </a:defRPr>
            </a:lvl1pPr>
            <a:lvl2pPr marL="478515" algn="l" defTabSz="957027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027" algn="l" defTabSz="957027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543" algn="l" defTabSz="957027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4056" algn="l" defTabSz="957027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2571" algn="l" defTabSz="957027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1083" algn="l" defTabSz="957027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49597" algn="l" defTabSz="957027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8110" algn="l" defTabSz="957027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D33BF8-E5D0-4F2E-9A1C-DC1F20FFC8FF}" type="slidenum">
              <a:rPr lang="ko-KR" altLang="en-US" sz="1050" smtClean="0">
                <a:latin typeface="현대체Medium" panose="02020603020101020101" pitchFamily="18" charset="-127"/>
                <a:ea typeface="현대체Medium" panose="02020603020101020101" pitchFamily="18" charset="-127"/>
              </a:rPr>
              <a:pPr/>
              <a:t>‹#›</a:t>
            </a:fld>
            <a:endParaRPr lang="ko-KR" altLang="en-US" sz="1050" dirty="0">
              <a:latin typeface="현대체Medium" panose="02020603020101020101" pitchFamily="18" charset="-127"/>
              <a:ea typeface="현대체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3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121288"/>
            <a:ext cx="8543925" cy="2978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1400" kern="1200" dirty="0">
                <a:solidFill>
                  <a:srgbClr val="42B88C"/>
                </a:solidFill>
                <a:latin typeface="현대체Bold" panose="02020603020101020101" pitchFamily="18" charset="-127"/>
                <a:ea typeface="현대체Bold" panose="02020603020101020101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051561"/>
            <a:ext cx="8543925" cy="51254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현대체Medium" panose="02020603020101020101" pitchFamily="18" charset="-127"/>
                <a:ea typeface="현대체Medium" panose="02020603020101020101" pitchFamily="18" charset="-127"/>
              </a:defRPr>
            </a:lvl1pPr>
            <a:lvl2pPr marL="358775" indent="-176213">
              <a:defRPr sz="1400">
                <a:latin typeface="현대체Medium" panose="02020603020101020101" pitchFamily="18" charset="-127"/>
                <a:ea typeface="현대체Medium" panose="02020603020101020101" pitchFamily="18" charset="-127"/>
              </a:defRPr>
            </a:lvl2pPr>
            <a:lvl3pPr marL="541338" indent="-182563">
              <a:defRPr sz="1200">
                <a:latin typeface="현대체Medium" panose="02020603020101020101" pitchFamily="18" charset="-127"/>
                <a:ea typeface="현대체Medium" panose="02020603020101020101" pitchFamily="18" charset="-127"/>
              </a:defRPr>
            </a:lvl3pPr>
            <a:lvl4pPr marL="715963" indent="-174625">
              <a:defRPr sz="1100">
                <a:latin typeface="현대체Medium" panose="02020603020101020101" pitchFamily="18" charset="-127"/>
                <a:ea typeface="현대체Medium" panose="02020603020101020101" pitchFamily="18" charset="-127"/>
              </a:defRPr>
            </a:lvl4pPr>
            <a:lvl5pPr marL="898525" indent="-182563">
              <a:defRPr sz="1100">
                <a:latin typeface="현대체Medium" panose="02020603020101020101" pitchFamily="18" charset="-127"/>
                <a:ea typeface="현대체Mediu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85858" y="6409692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현대체Medium" panose="02020603020101020101" pitchFamily="18" charset="-127"/>
                <a:ea typeface="현대체Medium" panose="02020603020101020101" pitchFamily="18" charset="-127"/>
              </a:defRPr>
            </a:lvl1pPr>
          </a:lstStyle>
          <a:p>
            <a:fld id="{D0D33BF8-E5D0-4F2E-9A1C-DC1F20FFC8F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819622-5EC1-4424-9D12-99FCE0B941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3" t="45517" r="16847" b="43831"/>
          <a:stretch/>
        </p:blipFill>
        <p:spPr>
          <a:xfrm>
            <a:off x="7234987" y="6456312"/>
            <a:ext cx="2275577" cy="2668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54423F-EE38-46F7-9D00-7A5CC45DF9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4" t="30115" r="18884" b="35786"/>
          <a:stretch/>
        </p:blipFill>
        <p:spPr>
          <a:xfrm>
            <a:off x="416074" y="6446021"/>
            <a:ext cx="798221" cy="31286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B951E6-9FCB-4BE0-80E4-B1AB927DE2B1}"/>
              </a:ext>
            </a:extLst>
          </p:cNvPr>
          <p:cNvSpPr/>
          <p:nvPr userDrawn="1"/>
        </p:nvSpPr>
        <p:spPr>
          <a:xfrm>
            <a:off x="416074" y="6354409"/>
            <a:ext cx="907385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현대체Medium" panose="02020603020101020101" pitchFamily="18" charset="-127"/>
              <a:ea typeface="현대체Medium" panose="02020603020101020101" pitchFamily="18" charset="-127"/>
            </a:endParaRPr>
          </a:p>
        </p:txBody>
      </p:sp>
      <p:sp>
        <p:nvSpPr>
          <p:cNvPr id="24" name="내용 개체 틀 23"/>
          <p:cNvSpPr>
            <a:spLocks noGrp="1"/>
          </p:cNvSpPr>
          <p:nvPr>
            <p:ph sz="quarter" idx="13"/>
          </p:nvPr>
        </p:nvSpPr>
        <p:spPr>
          <a:xfrm>
            <a:off x="685509" y="434660"/>
            <a:ext cx="6645275" cy="3273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ko-KR" altLang="en-US" sz="18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현대체Bold" panose="02020603020101020101" pitchFamily="18" charset="-127"/>
                <a:ea typeface="현대체Bold" panose="02020603020101020101" pitchFamily="18" charset="-127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85813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Untitled-1.jpg"/>
          <p:cNvPicPr>
            <a:picLocks noChangeAspect="1"/>
          </p:cNvPicPr>
          <p:nvPr userDrawn="1"/>
        </p:nvPicPr>
        <p:blipFill rotWithShape="1">
          <a:blip r:embed="rId2" cstate="print"/>
          <a:srcRect t="72284"/>
          <a:stretch/>
        </p:blipFill>
        <p:spPr>
          <a:xfrm>
            <a:off x="1117" y="4956524"/>
            <a:ext cx="9905126" cy="1900473"/>
          </a:xfrm>
          <a:prstGeom prst="rect">
            <a:avLst/>
          </a:prstGeom>
        </p:spPr>
      </p:pic>
      <p:pic>
        <p:nvPicPr>
          <p:cNvPr id="4" name="그림 3" descr="Untitled-1.jpg"/>
          <p:cNvPicPr>
            <a:picLocks noChangeAspect="1"/>
          </p:cNvPicPr>
          <p:nvPr userDrawn="1"/>
        </p:nvPicPr>
        <p:blipFill rotWithShape="1">
          <a:blip r:embed="rId2" cstate="print"/>
          <a:srcRect l="-4" b="71481"/>
          <a:stretch/>
        </p:blipFill>
        <p:spPr>
          <a:xfrm>
            <a:off x="5" y="507"/>
            <a:ext cx="9905563" cy="19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1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DF7EAE35-92E0-4714-AE6C-DD413E486D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"/>
          <a:stretch/>
        </p:blipFill>
        <p:spPr>
          <a:xfrm>
            <a:off x="0" y="0"/>
            <a:ext cx="9906000" cy="68619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7682" y="3323596"/>
            <a:ext cx="6504368" cy="733813"/>
          </a:xfrm>
          <a:prstGeom prst="rect">
            <a:avLst/>
          </a:prstGeom>
          <a:noFill/>
        </p:spPr>
        <p:txBody>
          <a:bodyPr wrap="square" lIns="95779" tIns="47890" rIns="95779" bIns="47890" rtlCol="0">
            <a:spAutoFit/>
          </a:bodyPr>
          <a:lstStyle>
            <a:lvl1pPr>
              <a:defRPr lang="en-US" spc="-157" dirty="0">
                <a:solidFill>
                  <a:schemeClr val="tx1">
                    <a:lumMod val="65000"/>
                    <a:lumOff val="35000"/>
                  </a:schemeClr>
                </a:solidFill>
                <a:latin typeface="현대체Bold" panose="02020603020101020101" pitchFamily="18" charset="-127"/>
                <a:ea typeface="현대체Bold" panose="02020603020101020101" pitchFamily="18" charset="-127"/>
                <a:cs typeface="+mn-cs"/>
              </a:defRPr>
            </a:lvl1pPr>
          </a:lstStyle>
          <a:p>
            <a:pPr marL="0" lvl="0" defTabSz="478897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110" y="4508819"/>
            <a:ext cx="2781935" cy="623013"/>
          </a:xfrm>
          <a:prstGeom prst="rect">
            <a:avLst/>
          </a:prstGeom>
          <a:noFill/>
        </p:spPr>
        <p:txBody>
          <a:bodyPr wrap="square" lIns="95779" tIns="47890" rIns="95779" bIns="47890" rtlCol="0">
            <a:spAutoFit/>
          </a:bodyPr>
          <a:lstStyle>
            <a:lvl1pPr marL="0" indent="0">
              <a:buNone/>
              <a:def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현대체Medium" panose="02020603020101020101" pitchFamily="18" charset="-127"/>
                <a:ea typeface="현대체Medium" panose="02020603020101020101" pitchFamily="18" charset="-127"/>
              </a:defRPr>
            </a:lvl1pPr>
          </a:lstStyle>
          <a:p>
            <a:pPr marL="0" lvl="0" defTabSz="478897" latinLnBrk="0"/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B7768A-52D4-40CE-98D7-DDC2D8557F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5" t="28429" r="16687" b="33180"/>
          <a:stretch/>
        </p:blipFill>
        <p:spPr>
          <a:xfrm>
            <a:off x="8487631" y="118515"/>
            <a:ext cx="1084467" cy="4587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6BC984-A55C-4FAA-ABDA-62B2A092E9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3" t="45364" r="17518" b="44751"/>
          <a:stretch/>
        </p:blipFill>
        <p:spPr>
          <a:xfrm>
            <a:off x="6897216" y="6398847"/>
            <a:ext cx="2674882" cy="33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4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"/>
          <a:stretch/>
        </p:blipFill>
        <p:spPr bwMode="auto">
          <a:xfrm>
            <a:off x="2201082" y="1159764"/>
            <a:ext cx="7712665" cy="570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420" y="4005218"/>
            <a:ext cx="2547382" cy="176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4" y="6350888"/>
            <a:ext cx="1911438" cy="453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208" y="618690"/>
            <a:ext cx="2489993" cy="95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/>
          <p:cNvCxnSpPr/>
          <p:nvPr userDrawn="1"/>
        </p:nvCxnSpPr>
        <p:spPr>
          <a:xfrm flipH="1" flipV="1">
            <a:off x="0" y="217217"/>
            <a:ext cx="9269397" cy="4616938"/>
          </a:xfrm>
          <a:prstGeom prst="line">
            <a:avLst/>
          </a:prstGeom>
          <a:ln w="19050">
            <a:solidFill>
              <a:srgbClr val="00B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50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B951E6-9FCB-4BE0-80E4-B1AB927DE2B1}"/>
              </a:ext>
            </a:extLst>
          </p:cNvPr>
          <p:cNvSpPr/>
          <p:nvPr userDrawn="1"/>
        </p:nvSpPr>
        <p:spPr>
          <a:xfrm>
            <a:off x="128464" y="656696"/>
            <a:ext cx="9180000" cy="3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 flipH="1">
            <a:off x="9575691" y="1029696"/>
            <a:ext cx="393566" cy="19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3856" rIns="0" bIns="43856"/>
          <a:lstStyle/>
          <a:p>
            <a:pPr algn="ctr">
              <a:defRPr/>
            </a:pPr>
            <a:fld id="{2BB8872E-4CE4-4DE7-BA1A-F3F28E5123FF}" type="slidenum">
              <a:rPr lang="en-US" altLang="ko-KR" sz="800">
                <a:solidFill>
                  <a:prstClr val="white"/>
                </a:solidFill>
                <a:latin typeface="현대체Medium" panose="02020603020101020101" pitchFamily="18" charset="-127"/>
                <a:ea typeface="현대체Medium" panose="02020603020101020101" pitchFamily="18" charset="-127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ko-KR" sz="800" dirty="0">
              <a:solidFill>
                <a:prstClr val="white"/>
              </a:solidFill>
              <a:latin typeface="현대체Medium" panose="02020603020101020101" pitchFamily="18" charset="-127"/>
              <a:ea typeface="현대체Medium" panose="02020603020101020101" pitchFamily="18" charset="-127"/>
              <a:cs typeface="Arial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7727" y1="83708" x2="86201" y2="57584"/>
                        <a14:foregroundMark x1="87662" y1="83146" x2="77760" y2="755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541" y="-8850"/>
            <a:ext cx="2514967" cy="137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8819622-5EC1-4424-9D12-99FCE0B941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3" t="45517" r="16847" b="43831"/>
          <a:stretch/>
        </p:blipFill>
        <p:spPr>
          <a:xfrm>
            <a:off x="116163" y="6517724"/>
            <a:ext cx="2100533" cy="266887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592960" y="6585632"/>
            <a:ext cx="748169" cy="25853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57027" rtl="0" eaLnBrk="1" latinLnBrk="1" hangingPunct="1">
              <a:defRPr sz="1200" kern="1200">
                <a:solidFill>
                  <a:srgbClr val="8A8D8F"/>
                </a:solidFill>
                <a:latin typeface="+mn-lt"/>
                <a:ea typeface="+mn-ea"/>
                <a:cs typeface="+mn-cs"/>
              </a:defRPr>
            </a:lvl1pPr>
            <a:lvl2pPr marL="478515" algn="l" defTabSz="957027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027" algn="l" defTabSz="957027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543" algn="l" defTabSz="957027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4056" algn="l" defTabSz="957027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2571" algn="l" defTabSz="957027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1083" algn="l" defTabSz="957027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49597" algn="l" defTabSz="957027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8110" algn="l" defTabSz="957027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D33BF8-E5D0-4F2E-9A1C-DC1F20FFC8FF}" type="slidenum">
              <a:rPr lang="ko-KR" altLang="en-US" sz="1050" smtClean="0"/>
              <a:pPr/>
              <a:t>‹#›</a:t>
            </a:fld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4114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99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50" r:id="rId2"/>
    <p:sldLayoutId id="2147483749" r:id="rId3"/>
    <p:sldLayoutId id="2147483705" r:id="rId4"/>
    <p:sldLayoutId id="2147483751" r:id="rId5"/>
  </p:sldLayoutIdLst>
  <p:hf hdr="0" ftr="0" dt="0"/>
  <p:txStyles>
    <p:titleStyle>
      <a:lvl1pPr algn="l" defTabSz="957027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257" indent="-239257" algn="l" defTabSz="957027" rtl="0" eaLnBrk="1" latinLnBrk="1" hangingPunct="1">
        <a:lnSpc>
          <a:spcPct val="90000"/>
        </a:lnSpc>
        <a:spcBef>
          <a:spcPts val="1044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17771" indent="-239257" algn="l" defTabSz="957027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6287" indent="-239257" algn="l" defTabSz="957027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799" indent="-239257" algn="l" defTabSz="957027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3313" indent="-239257" algn="l" defTabSz="957027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826" indent="-239257" algn="l" defTabSz="957027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0340" indent="-239257" algn="l" defTabSz="957027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88854" indent="-239257" algn="l" defTabSz="957027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67369" indent="-239257" algn="l" defTabSz="957027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515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027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5543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4056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2571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1083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9597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28110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995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57027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257" indent="-239257" algn="l" defTabSz="957027" rtl="0" eaLnBrk="1" latinLnBrk="1" hangingPunct="1">
        <a:lnSpc>
          <a:spcPct val="90000"/>
        </a:lnSpc>
        <a:spcBef>
          <a:spcPts val="1044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17771" indent="-239257" algn="l" defTabSz="957027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6287" indent="-239257" algn="l" defTabSz="957027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799" indent="-239257" algn="l" defTabSz="957027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3313" indent="-239257" algn="l" defTabSz="957027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826" indent="-239257" algn="l" defTabSz="957027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0340" indent="-239257" algn="l" defTabSz="957027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88854" indent="-239257" algn="l" defTabSz="957027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67369" indent="-239257" algn="l" defTabSz="957027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515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027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5543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4056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2571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1083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9597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28110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95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</p:sldLayoutIdLst>
  <p:hf hdr="0" ftr="0" dt="0"/>
  <p:txStyles>
    <p:titleStyle>
      <a:lvl1pPr algn="l" defTabSz="957027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257" indent="-239257" algn="l" defTabSz="957027" rtl="0" eaLnBrk="1" latinLnBrk="1" hangingPunct="1">
        <a:lnSpc>
          <a:spcPct val="90000"/>
        </a:lnSpc>
        <a:spcBef>
          <a:spcPts val="1044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17771" indent="-239257" algn="l" defTabSz="957027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6287" indent="-239257" algn="l" defTabSz="957027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799" indent="-239257" algn="l" defTabSz="957027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3313" indent="-239257" algn="l" defTabSz="957027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826" indent="-239257" algn="l" defTabSz="957027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0340" indent="-239257" algn="l" defTabSz="957027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88854" indent="-239257" algn="l" defTabSz="957027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67369" indent="-239257" algn="l" defTabSz="957027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515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027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5543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4056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2571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1083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9597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28110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3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</p:sldLayoutIdLst>
  <p:hf hdr="0" ftr="0" dt="0"/>
  <p:txStyles>
    <p:titleStyle>
      <a:lvl1pPr algn="l" defTabSz="957027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257" indent="-239257" algn="l" defTabSz="957027" rtl="0" eaLnBrk="1" latinLnBrk="1" hangingPunct="1">
        <a:lnSpc>
          <a:spcPct val="90000"/>
        </a:lnSpc>
        <a:spcBef>
          <a:spcPts val="1044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17771" indent="-239257" algn="l" defTabSz="957027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6287" indent="-239257" algn="l" defTabSz="957027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799" indent="-239257" algn="l" defTabSz="957027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3313" indent="-239257" algn="l" defTabSz="957027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826" indent="-239257" algn="l" defTabSz="957027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0340" indent="-239257" algn="l" defTabSz="957027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88854" indent="-239257" algn="l" defTabSz="957027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67369" indent="-239257" algn="l" defTabSz="957027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515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027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5543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4056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2571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1083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9597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28110" algn="l" defTabSz="9570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524" y="124006"/>
            <a:ext cx="569616" cy="44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3CD419-68F3-4CDF-AB18-9B0610EF0A64}"/>
              </a:ext>
            </a:extLst>
          </p:cNvPr>
          <p:cNvSpPr txBox="1"/>
          <p:nvPr/>
        </p:nvSpPr>
        <p:spPr>
          <a:xfrm>
            <a:off x="398524" y="2852936"/>
            <a:ext cx="7290780" cy="642637"/>
          </a:xfrm>
          <a:prstGeom prst="rect">
            <a:avLst/>
          </a:prstGeom>
          <a:noFill/>
        </p:spPr>
        <p:txBody>
          <a:bodyPr wrap="square" lIns="87782" tIns="43891" rIns="87782" bIns="43891" rtlCol="0">
            <a:spAutoFit/>
          </a:bodyPr>
          <a:lstStyle/>
          <a:p>
            <a:r>
              <a:rPr lang="en-US" altLang="ko-KR" sz="3600" spc="-14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Speedgoat</a:t>
            </a:r>
            <a:r>
              <a:rPr lang="en-US" altLang="ko-KR" sz="3600" spc="-144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3600" spc="-144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제품활용</a:t>
            </a:r>
            <a:endParaRPr lang="en-US" altLang="ko-KR" sz="3600" spc="-144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20A49-6B9B-4699-ADE0-71506FFDE243}"/>
              </a:ext>
            </a:extLst>
          </p:cNvPr>
          <p:cNvSpPr txBox="1"/>
          <p:nvPr/>
        </p:nvSpPr>
        <p:spPr>
          <a:xfrm>
            <a:off x="480266" y="4116128"/>
            <a:ext cx="4544742" cy="839101"/>
          </a:xfrm>
          <a:prstGeom prst="rect">
            <a:avLst/>
          </a:prstGeom>
          <a:noFill/>
        </p:spPr>
        <p:txBody>
          <a:bodyPr wrap="square" lIns="87782" tIns="43891" rIns="87782" bIns="4389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2019. 7. 22(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월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㈜현대중공업지주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991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496328" y="168895"/>
            <a:ext cx="41686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0">
            <a:noAutofit/>
          </a:bodyPr>
          <a:lstStyle/>
          <a:p>
            <a:pPr marL="269875" indent="-269875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현대체 Medium" panose="02020603020101020101" pitchFamily="18" charset="-127"/>
                <a:ea typeface="현대체 Medium" panose="02020603020101020101" pitchFamily="18" charset="-127"/>
                <a:cs typeface="Arial" panose="020B0604020202020204" pitchFamily="34" charset="0"/>
              </a:rPr>
              <a:t>모델 기반의 빠른 제어 알고리즘 검증 지원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FDD28C2-3015-476E-B7DA-264C54684933}"/>
              </a:ext>
            </a:extLst>
          </p:cNvPr>
          <p:cNvGrpSpPr/>
          <p:nvPr/>
        </p:nvGrpSpPr>
        <p:grpSpPr>
          <a:xfrm>
            <a:off x="5174568" y="1163080"/>
            <a:ext cx="4494743" cy="2050879"/>
            <a:chOff x="270333" y="703123"/>
            <a:chExt cx="5448288" cy="2485966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412976CA-8846-4005-B650-422D1DF20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1F1F0"/>
                </a:clrFrom>
                <a:clrTo>
                  <a:srgbClr val="F1F1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0333" y="703123"/>
              <a:ext cx="4667786" cy="240126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3A30CDA3-F710-478D-93D3-1C3F0A4F3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9346" y="2093714"/>
              <a:ext cx="1819275" cy="109537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EC4B56C-EFB3-44DD-AD67-1D8A285D1A3A}"/>
              </a:ext>
            </a:extLst>
          </p:cNvPr>
          <p:cNvSpPr txBox="1"/>
          <p:nvPr/>
        </p:nvSpPr>
        <p:spPr>
          <a:xfrm>
            <a:off x="7010559" y="991674"/>
            <a:ext cx="265875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지속적인 테스트 및 검증</a:t>
            </a:r>
            <a:endParaRPr lang="en-US" altLang="ko-KR" sz="1200" dirty="0"/>
          </a:p>
          <a:p>
            <a:pPr algn="ctr"/>
            <a:r>
              <a:rPr lang="ko-KR" altLang="en-US" sz="1200" dirty="0"/>
              <a:t>모든 개발 단계에서 설계 오류 조기 식별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78CDD61-5EF7-4134-A8CB-76D3F8DC122F}"/>
              </a:ext>
            </a:extLst>
          </p:cNvPr>
          <p:cNvGrpSpPr/>
          <p:nvPr/>
        </p:nvGrpSpPr>
        <p:grpSpPr>
          <a:xfrm>
            <a:off x="146416" y="1047137"/>
            <a:ext cx="4114024" cy="2071388"/>
            <a:chOff x="1424609" y="2636912"/>
            <a:chExt cx="6984775" cy="3516795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CB0DC524-ACE3-4F41-A67E-1747EB206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0953" y="2744997"/>
              <a:ext cx="3773835" cy="3300626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37D4708B-77F9-4F87-BF79-0316FBB23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24609" y="2636912"/>
              <a:ext cx="2548871" cy="3516795"/>
            </a:xfrm>
            <a:prstGeom prst="rect">
              <a:avLst/>
            </a:prstGeom>
          </p:spPr>
        </p:pic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BDD9DD7C-8EB8-4914-8875-0EAA23841131}"/>
                </a:ext>
              </a:extLst>
            </p:cNvPr>
            <p:cNvSpPr/>
            <p:nvPr/>
          </p:nvSpPr>
          <p:spPr>
            <a:xfrm>
              <a:off x="4413193" y="2744997"/>
              <a:ext cx="3996191" cy="2150299"/>
            </a:xfrm>
            <a:prstGeom prst="roundRect">
              <a:avLst>
                <a:gd name="adj" fmla="val 6133"/>
              </a:avLst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EFFF1DB-0807-4DA4-9F3E-E6050CE1AC8C}"/>
                </a:ext>
              </a:extLst>
            </p:cNvPr>
            <p:cNvCxnSpPr>
              <a:cxnSpLocks/>
              <a:stCxn id="61" idx="3"/>
              <a:endCxn id="59" idx="1"/>
            </p:cNvCxnSpPr>
            <p:nvPr/>
          </p:nvCxnSpPr>
          <p:spPr>
            <a:xfrm>
              <a:off x="2792762" y="2920047"/>
              <a:ext cx="1620431" cy="9001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A0050B78-DD89-47C3-ADA1-8DF1C2C155E1}"/>
                </a:ext>
              </a:extLst>
            </p:cNvPr>
            <p:cNvSpPr/>
            <p:nvPr/>
          </p:nvSpPr>
          <p:spPr>
            <a:xfrm>
              <a:off x="2060288" y="2744997"/>
              <a:ext cx="732474" cy="350100"/>
            </a:xfrm>
            <a:prstGeom prst="roundRect">
              <a:avLst>
                <a:gd name="adj" fmla="val 6133"/>
              </a:avLst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D61F9DE-E4FB-45BF-BDF0-8F3CB14DCE9C}"/>
              </a:ext>
            </a:extLst>
          </p:cNvPr>
          <p:cNvSpPr/>
          <p:nvPr/>
        </p:nvSpPr>
        <p:spPr>
          <a:xfrm>
            <a:off x="76058" y="620688"/>
            <a:ext cx="2936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* Simulink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Speedgoat</a:t>
            </a:r>
            <a:r>
              <a:rPr lang="en-US" altLang="ko-KR" sz="1400" dirty="0"/>
              <a:t> </a:t>
            </a:r>
            <a:r>
              <a:rPr lang="ko-KR" altLang="en-US" sz="1400" dirty="0"/>
              <a:t>시스템 연동</a:t>
            </a:r>
            <a:endParaRPr lang="en-US" altLang="ko-KR" sz="14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206B9FB-94AD-4C5E-8711-15EF6593799F}"/>
              </a:ext>
            </a:extLst>
          </p:cNvPr>
          <p:cNvSpPr/>
          <p:nvPr/>
        </p:nvSpPr>
        <p:spPr>
          <a:xfrm>
            <a:off x="5087069" y="620688"/>
            <a:ext cx="53233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각 개발 단계별</a:t>
            </a:r>
            <a:r>
              <a:rPr lang="en-US" altLang="ko-KR" sz="1400" dirty="0"/>
              <a:t>, </a:t>
            </a:r>
            <a:r>
              <a:rPr lang="ko-KR" altLang="en-US" sz="1400" dirty="0"/>
              <a:t>요구사양에 대한 시험 및 검증을 위한 지원 도구</a:t>
            </a:r>
            <a:endParaRPr lang="en-US" altLang="ko-KR" sz="140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903D056-05B1-4E68-8CBA-4426E13193FC}"/>
              </a:ext>
            </a:extLst>
          </p:cNvPr>
          <p:cNvGrpSpPr/>
          <p:nvPr/>
        </p:nvGrpSpPr>
        <p:grpSpPr>
          <a:xfrm>
            <a:off x="200436" y="4918809"/>
            <a:ext cx="4378351" cy="1554272"/>
            <a:chOff x="5666557" y="680346"/>
            <a:chExt cx="4072348" cy="1554272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28412BE-E3B3-476B-BD4D-E2B25DF0E068}"/>
                </a:ext>
              </a:extLst>
            </p:cNvPr>
            <p:cNvSpPr/>
            <p:nvPr/>
          </p:nvSpPr>
          <p:spPr>
            <a:xfrm>
              <a:off x="5666557" y="680346"/>
              <a:ext cx="18421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400" dirty="0">
                  <a:solidFill>
                    <a:srgbClr val="474747"/>
                  </a:solidFill>
                  <a:latin typeface="Futura PT W01 Medium"/>
                </a:rPr>
                <a:t>비용절감 </a:t>
              </a:r>
              <a:r>
                <a:rPr lang="en-US" altLang="ko-KR" sz="1400" dirty="0">
                  <a:solidFill>
                    <a:srgbClr val="474747"/>
                  </a:solidFill>
                  <a:latin typeface="Futura PT W01 Medium"/>
                </a:rPr>
                <a:t>&amp; </a:t>
              </a:r>
              <a:r>
                <a:rPr lang="ko-KR" altLang="en-US" sz="1400" dirty="0">
                  <a:solidFill>
                    <a:srgbClr val="474747"/>
                  </a:solidFill>
                  <a:latin typeface="Futura PT W01 Medium"/>
                </a:rPr>
                <a:t>리스크 감소</a:t>
              </a:r>
              <a:endParaRPr lang="en-US" altLang="ko-KR" sz="1400" b="0" i="0" dirty="0">
                <a:solidFill>
                  <a:srgbClr val="474747"/>
                </a:solidFill>
                <a:effectLst/>
                <a:latin typeface="Futura PT W01 Medium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E086FCA-D69E-4C46-9C62-A4F629BE1814}"/>
                </a:ext>
              </a:extLst>
            </p:cNvPr>
            <p:cNvSpPr/>
            <p:nvPr/>
          </p:nvSpPr>
          <p:spPr>
            <a:xfrm>
              <a:off x="5666557" y="1065067"/>
              <a:ext cx="4072348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rgbClr val="474747"/>
                  </a:solidFill>
                  <a:latin typeface="Arial" panose="020B0604020202020204" pitchFamily="34" charset="0"/>
                </a:rPr>
                <a:t> </a:t>
              </a:r>
              <a:r>
                <a:rPr lang="ko-KR" altLang="en-US" sz="1000" dirty="0">
                  <a:solidFill>
                    <a:srgbClr val="474747"/>
                  </a:solidFill>
                  <a:latin typeface="Arial" panose="020B0604020202020204" pitchFamily="34" charset="0"/>
                </a:rPr>
                <a:t>사용자 요구사양에 맞춘 </a:t>
              </a:r>
              <a:r>
                <a:rPr lang="en-US" altLang="ko-KR" sz="1000" dirty="0">
                  <a:solidFill>
                    <a:srgbClr val="474747"/>
                  </a:solidFill>
                  <a:latin typeface="Arial" panose="020B0604020202020204" pitchFamily="34" charset="0"/>
                </a:rPr>
                <a:t>Real-time systems </a:t>
              </a:r>
              <a:r>
                <a:rPr lang="ko-KR" altLang="en-US" sz="1000" dirty="0">
                  <a:solidFill>
                    <a:srgbClr val="474747"/>
                  </a:solidFill>
                  <a:latin typeface="Arial" panose="020B0604020202020204" pitchFamily="34" charset="0"/>
                </a:rPr>
                <a:t>환경을 미리 구성</a:t>
              </a:r>
              <a:endParaRPr lang="en-US" altLang="ko-KR" sz="1000" dirty="0">
                <a:solidFill>
                  <a:srgbClr val="474747"/>
                </a:solidFill>
                <a:latin typeface="Arial" panose="020B0604020202020204" pitchFamily="34" charset="0"/>
              </a:endParaRPr>
            </a:p>
            <a:p>
              <a:pPr fontAlgn="base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rgbClr val="474747"/>
                  </a:solidFill>
                  <a:latin typeface="Arial" panose="020B0604020202020204" pitchFamily="34" charset="0"/>
                </a:rPr>
                <a:t> 고가의 하드웨어 제작 전 설계문제와 불확실성 검사를 통해 설계 결점을 찾고 필요한 시스템 성능에 따라 사양 변경 및 확장</a:t>
              </a:r>
              <a:r>
                <a:rPr lang="en-US" altLang="ko-KR" sz="1000" dirty="0">
                  <a:solidFill>
                    <a:srgbClr val="474747"/>
                  </a:solidFill>
                  <a:latin typeface="Arial" panose="020B0604020202020204" pitchFamily="34" charset="0"/>
                </a:rPr>
                <a:t>. </a:t>
              </a:r>
              <a:r>
                <a:rPr lang="ko-KR" altLang="en-US" sz="1000" dirty="0">
                  <a:solidFill>
                    <a:srgbClr val="474747"/>
                  </a:solidFill>
                  <a:latin typeface="Arial" panose="020B0604020202020204" pitchFamily="34" charset="0"/>
                </a:rPr>
                <a:t>비용적으로 발생할 수 있는 소모 줄임</a:t>
              </a:r>
              <a:endParaRPr lang="en-US" altLang="ko-KR" sz="1000" dirty="0">
                <a:solidFill>
                  <a:srgbClr val="474747"/>
                </a:solidFill>
                <a:latin typeface="Arial" panose="020B0604020202020204" pitchFamily="34" charset="0"/>
              </a:endParaRPr>
            </a:p>
            <a:p>
              <a:pPr fontAlgn="base">
                <a:buFont typeface="Arial" panose="020B0604020202020204" pitchFamily="34" charset="0"/>
                <a:buChar char="•"/>
              </a:pPr>
              <a:r>
                <a:rPr lang="en-US" altLang="ko-KR" sz="1000" b="0" i="0" dirty="0">
                  <a:solidFill>
                    <a:srgbClr val="474747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ko-KR" altLang="en-US" sz="1000" b="0" i="0" dirty="0">
                  <a:solidFill>
                    <a:srgbClr val="474747"/>
                  </a:solidFill>
                  <a:effectLst/>
                  <a:latin typeface="Arial" panose="020B0604020202020204" pitchFamily="34" charset="0"/>
                </a:rPr>
                <a:t>시스템 레벨의 시뮬레이션을 통해 요구사항의 유효성을 검사하고 프로젝트 실현 가능성을 확인</a:t>
              </a:r>
              <a:endParaRPr lang="en-US" altLang="ko-KR" sz="1000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endParaRPr>
            </a:p>
            <a:p>
              <a:pPr fontAlgn="base"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rgbClr val="474747"/>
                  </a:solidFill>
                  <a:latin typeface="Arial" panose="020B0604020202020204" pitchFamily="34" charset="0"/>
                </a:rPr>
                <a:t> </a:t>
              </a:r>
              <a:r>
                <a:rPr lang="ko-KR" altLang="en-US" sz="1000" dirty="0">
                  <a:solidFill>
                    <a:srgbClr val="474747"/>
                  </a:solidFill>
                  <a:latin typeface="Arial" panose="020B0604020202020204" pitchFamily="34" charset="0"/>
                </a:rPr>
                <a:t>다양한 </a:t>
              </a:r>
              <a:r>
                <a:rPr lang="en-US" altLang="ko-KR" sz="1000" dirty="0">
                  <a:solidFill>
                    <a:srgbClr val="474747"/>
                  </a:solidFill>
                  <a:latin typeface="Arial" panose="020B0604020202020204" pitchFamily="34" charset="0"/>
                </a:rPr>
                <a:t>Fault </a:t>
              </a:r>
              <a:r>
                <a:rPr lang="ko-KR" altLang="en-US" sz="1000" dirty="0">
                  <a:solidFill>
                    <a:srgbClr val="474747"/>
                  </a:solidFill>
                  <a:latin typeface="Arial" panose="020B0604020202020204" pitchFamily="34" charset="0"/>
                </a:rPr>
                <a:t>시나리오들을 다양한 </a:t>
              </a:r>
              <a:r>
                <a:rPr lang="en-US" altLang="ko-KR" sz="1000" dirty="0">
                  <a:solidFill>
                    <a:srgbClr val="474747"/>
                  </a:solidFill>
                  <a:latin typeface="Arial" panose="020B0604020202020204" pitchFamily="34" charset="0"/>
                </a:rPr>
                <a:t>Test </a:t>
              </a:r>
              <a:r>
                <a:rPr lang="ko-KR" altLang="en-US" sz="1000" dirty="0">
                  <a:solidFill>
                    <a:srgbClr val="474747"/>
                  </a:solidFill>
                  <a:latin typeface="Arial" panose="020B0604020202020204" pitchFamily="34" charset="0"/>
                </a:rPr>
                <a:t>모델을 통해 지속적으로 검증</a:t>
              </a:r>
              <a:r>
                <a:rPr lang="en-US" altLang="ko-KR" sz="1000" dirty="0">
                  <a:solidFill>
                    <a:srgbClr val="474747"/>
                  </a:solidFill>
                  <a:latin typeface="Arial" panose="020B0604020202020204" pitchFamily="34" charset="0"/>
                </a:rPr>
                <a:t>. </a:t>
              </a:r>
              <a:r>
                <a:rPr lang="ko-KR" altLang="en-US" sz="1000" dirty="0">
                  <a:solidFill>
                    <a:srgbClr val="474747"/>
                  </a:solidFill>
                  <a:latin typeface="Arial" panose="020B0604020202020204" pitchFamily="34" charset="0"/>
                </a:rPr>
                <a:t>시스템 버그 및 리스크 감소</a:t>
              </a:r>
              <a:endParaRPr lang="en-US" altLang="ko-KR" sz="1000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B9FA837-DECF-4F97-91D8-26A374FDD1D9}"/>
              </a:ext>
            </a:extLst>
          </p:cNvPr>
          <p:cNvGrpSpPr/>
          <p:nvPr/>
        </p:nvGrpSpPr>
        <p:grpSpPr>
          <a:xfrm>
            <a:off x="135259" y="3344271"/>
            <a:ext cx="4463305" cy="1479074"/>
            <a:chOff x="189773" y="3789040"/>
            <a:chExt cx="4463305" cy="1479074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80F291D7-D6F4-4A29-AC39-8D072A692B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1F1F0"/>
                </a:clrFrom>
                <a:clrTo>
                  <a:srgbClr val="F1F1F0">
                    <a:alpha val="0"/>
                  </a:srgbClr>
                </a:clrTo>
              </a:clrChange>
            </a:blip>
            <a:srcRect b="57922"/>
            <a:stretch/>
          </p:blipFill>
          <p:spPr>
            <a:xfrm>
              <a:off x="189773" y="3927487"/>
              <a:ext cx="4463305" cy="1340627"/>
            </a:xfrm>
            <a:prstGeom prst="rect">
              <a:avLst/>
            </a:prstGeom>
          </p:spPr>
        </p:pic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3851047-F0CB-4787-9952-5AA30747B3B1}"/>
                </a:ext>
              </a:extLst>
            </p:cNvPr>
            <p:cNvSpPr/>
            <p:nvPr/>
          </p:nvSpPr>
          <p:spPr>
            <a:xfrm>
              <a:off x="390916" y="3888324"/>
              <a:ext cx="189667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200" dirty="0">
                  <a:solidFill>
                    <a:srgbClr val="474747"/>
                  </a:solidFill>
                  <a:latin typeface="Futura PT W01 Medium"/>
                </a:rPr>
                <a:t>실제 프로토 타입을 통한 검증</a:t>
              </a:r>
              <a:endParaRPr lang="en-US" altLang="ko-KR" sz="1200" b="0" i="0" dirty="0">
                <a:solidFill>
                  <a:srgbClr val="474747"/>
                </a:solidFill>
                <a:effectLst/>
                <a:latin typeface="Futura PT W01 Medium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410BCE9-573D-4627-9C06-518ABD3E1131}"/>
                </a:ext>
              </a:extLst>
            </p:cNvPr>
            <p:cNvSpPr/>
            <p:nvPr/>
          </p:nvSpPr>
          <p:spPr>
            <a:xfrm>
              <a:off x="2754327" y="3789040"/>
              <a:ext cx="189314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200" dirty="0">
                  <a:solidFill>
                    <a:srgbClr val="474747"/>
                  </a:solidFill>
                  <a:latin typeface="Futura PT W01 Medium"/>
                </a:rPr>
                <a:t>모델을 미리 구현 가능한 </a:t>
              </a:r>
              <a:endParaRPr lang="en-US" altLang="ko-KR" sz="1200" dirty="0">
                <a:solidFill>
                  <a:srgbClr val="474747"/>
                </a:solidFill>
                <a:latin typeface="Futura PT W01 Medium"/>
              </a:endParaRPr>
            </a:p>
            <a:p>
              <a:pPr fontAlgn="base"/>
              <a:r>
                <a:rPr lang="ko-KR" altLang="en-US" sz="1200" dirty="0">
                  <a:solidFill>
                    <a:srgbClr val="474747"/>
                  </a:solidFill>
                  <a:latin typeface="Futura PT W01 Medium"/>
                </a:rPr>
                <a:t>시스템</a:t>
              </a:r>
              <a:r>
                <a:rPr lang="en-US" altLang="ko-KR" sz="1200" dirty="0">
                  <a:solidFill>
                    <a:srgbClr val="474747"/>
                  </a:solidFill>
                  <a:latin typeface="Futura PT W01 Medium"/>
                </a:rPr>
                <a:t>(</a:t>
              </a:r>
              <a:r>
                <a:rPr lang="en-US" altLang="ko-KR" sz="1200" dirty="0" err="1">
                  <a:solidFill>
                    <a:srgbClr val="474747"/>
                  </a:solidFill>
                  <a:latin typeface="Futura PT W01 Medium"/>
                </a:rPr>
                <a:t>speedgoat</a:t>
              </a:r>
              <a:r>
                <a:rPr lang="en-US" altLang="ko-KR" sz="1200" dirty="0">
                  <a:solidFill>
                    <a:srgbClr val="474747"/>
                  </a:solidFill>
                  <a:latin typeface="Futura PT W01 Medium"/>
                </a:rPr>
                <a:t>)</a:t>
              </a:r>
              <a:r>
                <a:rPr lang="ko-KR" altLang="en-US" sz="1200" dirty="0">
                  <a:solidFill>
                    <a:srgbClr val="474747"/>
                  </a:solidFill>
                  <a:latin typeface="Futura PT W01 Medium"/>
                </a:rPr>
                <a:t> 활용</a:t>
              </a:r>
              <a:endParaRPr lang="en-US" altLang="ko-KR" sz="1200" b="0" i="0" dirty="0">
                <a:solidFill>
                  <a:srgbClr val="474747"/>
                </a:solidFill>
                <a:effectLst/>
                <a:latin typeface="Futura PT W01 Medium"/>
              </a:endParaRPr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7B872918-65F2-4F1C-A9D4-52E56083B8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1F1F0"/>
              </a:clrFrom>
              <a:clrTo>
                <a:srgbClr val="F1F1F0">
                  <a:alpha val="0"/>
                </a:srgbClr>
              </a:clrTo>
            </a:clrChange>
          </a:blip>
          <a:srcRect t="56813"/>
          <a:stretch/>
        </p:blipFill>
        <p:spPr>
          <a:xfrm>
            <a:off x="5065717" y="3415810"/>
            <a:ext cx="4462810" cy="1375830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CF43FDC8-436B-45A4-8BED-D33E32002427}"/>
              </a:ext>
            </a:extLst>
          </p:cNvPr>
          <p:cNvGrpSpPr/>
          <p:nvPr/>
        </p:nvGrpSpPr>
        <p:grpSpPr>
          <a:xfrm>
            <a:off x="5176987" y="4918809"/>
            <a:ext cx="4239443" cy="1400384"/>
            <a:chOff x="5666557" y="2969197"/>
            <a:chExt cx="4239443" cy="1400384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045EBAC-3CA1-4FF6-B34A-70B7958F74C1}"/>
                </a:ext>
              </a:extLst>
            </p:cNvPr>
            <p:cNvSpPr/>
            <p:nvPr/>
          </p:nvSpPr>
          <p:spPr>
            <a:xfrm>
              <a:off x="5666557" y="2969197"/>
              <a:ext cx="410493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400" dirty="0">
                  <a:solidFill>
                    <a:srgbClr val="474747"/>
                  </a:solidFill>
                  <a:latin typeface="Futura PT W01 Medium"/>
                </a:rPr>
                <a:t>개발기간 단축</a:t>
              </a:r>
              <a:endParaRPr lang="en-US" altLang="ko-KR" sz="1400" b="0" i="0" dirty="0">
                <a:solidFill>
                  <a:srgbClr val="474747"/>
                </a:solidFill>
                <a:effectLst/>
                <a:latin typeface="Futura PT W01 Medium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56387EB-A510-4AA9-933F-18B1A69C8A5C}"/>
                </a:ext>
              </a:extLst>
            </p:cNvPr>
            <p:cNvSpPr/>
            <p:nvPr/>
          </p:nvSpPr>
          <p:spPr>
            <a:xfrm>
              <a:off x="5666557" y="3353918"/>
              <a:ext cx="423944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rgbClr val="474747"/>
                  </a:solidFill>
                  <a:latin typeface="Arial" panose="020B0604020202020204" pitchFamily="34" charset="0"/>
                </a:rPr>
                <a:t> </a:t>
              </a:r>
              <a:r>
                <a:rPr lang="ko-KR" altLang="en-US" sz="1000" dirty="0">
                  <a:solidFill>
                    <a:srgbClr val="474747"/>
                  </a:solidFill>
                  <a:latin typeface="Arial" panose="020B0604020202020204" pitchFamily="34" charset="0"/>
                </a:rPr>
                <a:t>단계별 검증을 수행하는 </a:t>
              </a:r>
              <a:r>
                <a:rPr lang="en-US" altLang="ko-KR" sz="1000" dirty="0">
                  <a:solidFill>
                    <a:srgbClr val="474747"/>
                  </a:solidFill>
                  <a:latin typeface="Arial" panose="020B0604020202020204" pitchFamily="34" charset="0"/>
                </a:rPr>
                <a:t>workflow</a:t>
              </a:r>
              <a:r>
                <a:rPr lang="ko-KR" altLang="en-US" sz="1000" dirty="0">
                  <a:solidFill>
                    <a:srgbClr val="474747"/>
                  </a:solidFill>
                  <a:latin typeface="Arial" panose="020B0604020202020204" pitchFamily="34" charset="0"/>
                </a:rPr>
                <a:t>를 통해</a:t>
              </a:r>
              <a:r>
                <a:rPr lang="en-US" altLang="ko-KR" sz="1000" dirty="0">
                  <a:solidFill>
                    <a:srgbClr val="474747"/>
                  </a:solidFill>
                  <a:latin typeface="Arial" panose="020B0604020202020204" pitchFamily="34" charset="0"/>
                </a:rPr>
                <a:t>, </a:t>
              </a:r>
              <a:r>
                <a:rPr lang="ko-KR" altLang="en-US" sz="1000" dirty="0">
                  <a:solidFill>
                    <a:srgbClr val="474747"/>
                  </a:solidFill>
                  <a:latin typeface="Arial" panose="020B0604020202020204" pitchFamily="34" charset="0"/>
                </a:rPr>
                <a:t>초기에 발생가능한 오류 검출 및 재설계 노력 절감</a:t>
              </a:r>
              <a:r>
                <a:rPr lang="en-US" altLang="ko-KR" sz="1000" dirty="0">
                  <a:solidFill>
                    <a:srgbClr val="474747"/>
                  </a:solidFill>
                  <a:latin typeface="Arial" panose="020B0604020202020204" pitchFamily="34" charset="0"/>
                </a:rPr>
                <a:t>. </a:t>
              </a:r>
            </a:p>
            <a:p>
              <a:pPr fontAlgn="base"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rgbClr val="474747"/>
                  </a:solidFill>
                  <a:latin typeface="Arial" panose="020B0604020202020204" pitchFamily="34" charset="0"/>
                </a:rPr>
                <a:t> </a:t>
              </a:r>
              <a:r>
                <a:rPr lang="ko-KR" altLang="en-US" sz="1000" dirty="0">
                  <a:solidFill>
                    <a:srgbClr val="474747"/>
                  </a:solidFill>
                  <a:latin typeface="Arial" panose="020B0604020202020204" pitchFamily="34" charset="0"/>
                </a:rPr>
                <a:t>실제 프로토 타입 제품 개발과 제작에 필요한 시간 단축</a:t>
              </a:r>
              <a:endParaRPr lang="en-US" altLang="ko-KR" sz="1000" dirty="0">
                <a:solidFill>
                  <a:srgbClr val="474747"/>
                </a:solidFill>
                <a:latin typeface="Arial" panose="020B0604020202020204" pitchFamily="34" charset="0"/>
              </a:endParaRPr>
            </a:p>
            <a:p>
              <a:pPr fontAlgn="base"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rgbClr val="474747"/>
                  </a:solidFill>
                  <a:latin typeface="Arial" panose="020B0604020202020204" pitchFamily="34" charset="0"/>
                </a:rPr>
                <a:t> </a:t>
              </a:r>
              <a:r>
                <a:rPr lang="ko-KR" altLang="en-US" sz="1000" dirty="0">
                  <a:solidFill>
                    <a:srgbClr val="474747"/>
                  </a:solidFill>
                  <a:latin typeface="Arial" panose="020B0604020202020204" pitchFamily="34" charset="0"/>
                </a:rPr>
                <a:t>시스템을 미리 </a:t>
              </a:r>
              <a:r>
                <a:rPr lang="ko-KR" altLang="en-US" sz="1000" dirty="0" err="1">
                  <a:solidFill>
                    <a:srgbClr val="474747"/>
                  </a:solidFill>
                  <a:latin typeface="Arial" panose="020B0604020202020204" pitchFamily="34" charset="0"/>
                </a:rPr>
                <a:t>시뮬레이션하여</a:t>
              </a:r>
              <a:r>
                <a:rPr lang="ko-KR" altLang="en-US" sz="1000" dirty="0">
                  <a:solidFill>
                    <a:srgbClr val="474747"/>
                  </a:solidFill>
                  <a:latin typeface="Arial" panose="020B0604020202020204" pitchFamily="34" charset="0"/>
                </a:rPr>
                <a:t> 시스템 성능 및 구성 요소 간의 상호작용 검사</a:t>
              </a:r>
              <a:endParaRPr lang="en-US" altLang="ko-KR" sz="1000" dirty="0">
                <a:solidFill>
                  <a:srgbClr val="474747"/>
                </a:solidFill>
                <a:latin typeface="Arial" panose="020B0604020202020204" pitchFamily="34" charset="0"/>
              </a:endParaRPr>
            </a:p>
            <a:p>
              <a:pPr fontAlgn="base"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rgbClr val="474747"/>
                  </a:solidFill>
                  <a:latin typeface="Arial" panose="020B0604020202020204" pitchFamily="34" charset="0"/>
                </a:rPr>
                <a:t> </a:t>
              </a:r>
              <a:r>
                <a:rPr lang="ko-KR" altLang="en-US" sz="1000" dirty="0">
                  <a:solidFill>
                    <a:srgbClr val="474747"/>
                  </a:solidFill>
                  <a:latin typeface="Arial" panose="020B0604020202020204" pitchFamily="34" charset="0"/>
                </a:rPr>
                <a:t>다양한 알고리즘 변경 사항을 즉시 시험</a:t>
              </a:r>
              <a:endParaRPr lang="en-US" altLang="ko-KR" sz="1000" dirty="0">
                <a:solidFill>
                  <a:srgbClr val="474747"/>
                </a:solidFill>
                <a:latin typeface="Arial" panose="020B0604020202020204" pitchFamily="34" charset="0"/>
              </a:endParaRPr>
            </a:p>
            <a:p>
              <a:pPr fontAlgn="base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rgbClr val="474747"/>
                  </a:solidFill>
                  <a:latin typeface="Arial" panose="020B0604020202020204" pitchFamily="34" charset="0"/>
                </a:rPr>
                <a:t> 소프트웨어 품질 향상</a:t>
              </a:r>
              <a:endParaRPr lang="en-US" altLang="ko-KR" sz="1000" dirty="0">
                <a:solidFill>
                  <a:srgbClr val="474747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6" name="&quot;허용 안 됨&quot; 기호 75">
            <a:extLst>
              <a:ext uri="{FF2B5EF4-FFF2-40B4-BE49-F238E27FC236}">
                <a16:creationId xmlns:a16="http://schemas.microsoft.com/office/drawing/2014/main" id="{FD087D99-3584-4CCC-ABF0-C920CBED08CD}"/>
              </a:ext>
            </a:extLst>
          </p:cNvPr>
          <p:cNvSpPr/>
          <p:nvPr/>
        </p:nvSpPr>
        <p:spPr>
          <a:xfrm>
            <a:off x="935979" y="3669150"/>
            <a:ext cx="624548" cy="624548"/>
          </a:xfrm>
          <a:prstGeom prst="noSmoking">
            <a:avLst>
              <a:gd name="adj" fmla="val 78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27D95B6-BB24-4410-AA02-E672045FF48E}"/>
              </a:ext>
            </a:extLst>
          </p:cNvPr>
          <p:cNvSpPr/>
          <p:nvPr/>
        </p:nvSpPr>
        <p:spPr>
          <a:xfrm>
            <a:off x="7663922" y="3436094"/>
            <a:ext cx="1922321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base"/>
            <a:r>
              <a:rPr lang="ko-KR" altLang="en-US" sz="1200" dirty="0">
                <a:solidFill>
                  <a:srgbClr val="474747"/>
                </a:solidFill>
                <a:latin typeface="Futura PT W01 Medium"/>
              </a:rPr>
              <a:t>조기 검증을 통한 재설계 방지</a:t>
            </a:r>
            <a:endParaRPr lang="en-US" altLang="ko-KR" sz="1200" b="0" i="0" dirty="0">
              <a:solidFill>
                <a:srgbClr val="474747"/>
              </a:solidFill>
              <a:effectLst/>
              <a:latin typeface="Futura PT W01 Medium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99B1F08-E60B-4A62-BD0D-1667C63391AD}"/>
              </a:ext>
            </a:extLst>
          </p:cNvPr>
          <p:cNvSpPr/>
          <p:nvPr/>
        </p:nvSpPr>
        <p:spPr>
          <a:xfrm>
            <a:off x="5313040" y="3284984"/>
            <a:ext cx="162256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>
                <a:solidFill>
                  <a:srgbClr val="474747"/>
                </a:solidFill>
                <a:latin typeface="Futura PT W01 Medium"/>
              </a:rPr>
              <a:t>개발 마무리 단계 </a:t>
            </a:r>
            <a:endParaRPr lang="en-US" altLang="ko-KR" sz="1200" dirty="0">
              <a:solidFill>
                <a:srgbClr val="474747"/>
              </a:solidFill>
              <a:latin typeface="Futura PT W01 Medium"/>
            </a:endParaRPr>
          </a:p>
          <a:p>
            <a:pPr fontAlgn="base"/>
            <a:r>
              <a:rPr lang="ko-KR" altLang="en-US" sz="1200" dirty="0">
                <a:solidFill>
                  <a:srgbClr val="474747"/>
                </a:solidFill>
                <a:latin typeface="Futura PT W01 Medium"/>
              </a:rPr>
              <a:t>재설계 비용 증가</a:t>
            </a:r>
            <a:endParaRPr lang="en-US" altLang="ko-KR" sz="1200" b="0" i="0" dirty="0">
              <a:solidFill>
                <a:srgbClr val="474747"/>
              </a:solidFill>
              <a:effectLst/>
              <a:latin typeface="Futura PT W01 Medium"/>
            </a:endParaRPr>
          </a:p>
        </p:txBody>
      </p:sp>
      <p:sp>
        <p:nvSpPr>
          <p:cNvPr id="80" name="&quot;허용 안 됨&quot; 기호 79">
            <a:extLst>
              <a:ext uri="{FF2B5EF4-FFF2-40B4-BE49-F238E27FC236}">
                <a16:creationId xmlns:a16="http://schemas.microsoft.com/office/drawing/2014/main" id="{220CC61D-85AE-43E9-8EFD-B1F647270E0A}"/>
              </a:ext>
            </a:extLst>
          </p:cNvPr>
          <p:cNvSpPr/>
          <p:nvPr/>
        </p:nvSpPr>
        <p:spPr>
          <a:xfrm>
            <a:off x="5894577" y="3969457"/>
            <a:ext cx="426575" cy="426575"/>
          </a:xfrm>
          <a:prstGeom prst="noSmoking">
            <a:avLst>
              <a:gd name="adj" fmla="val 78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438793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현대체 Bold"/>
        <a:ea typeface="현대체 Bold"/>
        <a:cs typeface=""/>
      </a:majorFont>
      <a:minorFont>
        <a:latin typeface="현대체 Medium"/>
        <a:ea typeface="현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" id="{514AB023-3E88-45AB-9C44-D3BC96310A44}" vid="{2FD45F26-A038-4DE9-B897-F088B7C0D50C}"/>
    </a:ext>
  </a:extLst>
</a:theme>
</file>

<file path=ppt/theme/theme2.xml><?xml version="1.0" encoding="utf-8"?>
<a:theme xmlns:a="http://schemas.openxmlformats.org/drawingml/2006/main" name="2_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현대체 Bold"/>
        <a:ea typeface="현대체 Bold"/>
        <a:cs typeface=""/>
      </a:majorFont>
      <a:minorFont>
        <a:latin typeface="현대체 Medium"/>
        <a:ea typeface="현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" id="{514AB023-3E88-45AB-9C44-D3BC96310A44}" vid="{2FD45F26-A038-4DE9-B897-F088B7C0D50C}"/>
    </a:ext>
  </a:extLst>
</a:theme>
</file>

<file path=ppt/theme/theme3.xml><?xml version="1.0" encoding="utf-8"?>
<a:theme xmlns:a="http://schemas.openxmlformats.org/drawingml/2006/main" name="3_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현대체 Bold"/>
        <a:ea typeface="현대체 Bold"/>
        <a:cs typeface=""/>
      </a:majorFont>
      <a:minorFont>
        <a:latin typeface="현대체 Medium"/>
        <a:ea typeface="현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" id="{514AB023-3E88-45AB-9C44-D3BC96310A44}" vid="{2FD45F26-A038-4DE9-B897-F088B7C0D50C}"/>
    </a:ext>
  </a:extLst>
</a:theme>
</file>

<file path=ppt/theme/theme4.xml><?xml version="1.0" encoding="utf-8"?>
<a:theme xmlns:a="http://schemas.openxmlformats.org/drawingml/2006/main" name="4_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현대체 Bold"/>
        <a:ea typeface="현대체 Bold"/>
        <a:cs typeface=""/>
      </a:majorFont>
      <a:minorFont>
        <a:latin typeface="현대체 Medium"/>
        <a:ea typeface="현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" id="{514AB023-3E88-45AB-9C44-D3BC96310A44}" vid="{2FD45F26-A038-4DE9-B897-F088B7C0D50C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29500</TotalTime>
  <Words>194</Words>
  <Application>Microsoft Office PowerPoint</Application>
  <PresentationFormat>A4 용지(210x297mm)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Futura PT W01 Medium</vt:lpstr>
      <vt:lpstr>맑은 고딕</vt:lpstr>
      <vt:lpstr>현대체 Medium</vt:lpstr>
      <vt:lpstr>현대체Bold</vt:lpstr>
      <vt:lpstr>현대체Medium</vt:lpstr>
      <vt:lpstr>Arial</vt:lpstr>
      <vt:lpstr>1_Default Theme</vt:lpstr>
      <vt:lpstr>2_Default Theme</vt:lpstr>
      <vt:lpstr>3_Default Theme</vt:lpstr>
      <vt:lpstr>4_Default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찬영 전</cp:lastModifiedBy>
  <cp:revision>1948</cp:revision>
  <cp:lastPrinted>2019-05-16T09:31:05Z</cp:lastPrinted>
  <dcterms:created xsi:type="dcterms:W3CDTF">2017-01-23T07:34:20Z</dcterms:created>
  <dcterms:modified xsi:type="dcterms:W3CDTF">2019-07-22T10:47:33Z</dcterms:modified>
</cp:coreProperties>
</file>