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8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8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246A-1447-4721-B00D-1E87F0D8F9D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019E-B75A-48CF-9A24-295D074E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Hardware Test report</a:t>
            </a:r>
            <a:br>
              <a:rPr lang="en-US" altLang="ko-KR" dirty="0" smtClean="0"/>
            </a:br>
            <a:r>
              <a:rPr lang="en-US" altLang="ko-KR" dirty="0" smtClean="0"/>
              <a:t>BD668A JIG 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신제품개발팀 한승한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H207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Controller, Discharge resistor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05020" y="382246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OH_R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DROH</a:t>
            </a:r>
            <a:endParaRPr lang="ko-KR" altLang="en-US" sz="900" b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1794410" y="3570760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:\9755cd1fca7686d3a86f4cdadac6c74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64" y="2355796"/>
            <a:ext cx="3505835" cy="188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 descr="C:\c283af0398b6fde916d24963232663d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7" y="4628107"/>
            <a:ext cx="24098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 descr="C:\56980669c358f0e4031507b424989a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79" y="2315967"/>
            <a:ext cx="3913660" cy="370456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타원 24"/>
          <p:cNvSpPr/>
          <p:nvPr/>
        </p:nvSpPr>
        <p:spPr>
          <a:xfrm>
            <a:off x="1197656" y="2865375"/>
            <a:ext cx="589580" cy="269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245993" y="2865375"/>
            <a:ext cx="589580" cy="269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7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C:\86780f67581d1851f455713b882bc4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2" y="2750868"/>
            <a:ext cx="4110344" cy="21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H208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3519" y="3839283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/</a:t>
            </a:r>
            <a:r>
              <a:rPr lang="en-US" altLang="ko-KR" sz="900" b="1" dirty="0" err="1" smtClean="0"/>
              <a:t>PreCharge_RLY_ON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P-N</a:t>
            </a:r>
            <a:endParaRPr lang="ko-KR" altLang="en-US" sz="900" b="1" dirty="0"/>
          </a:p>
        </p:txBody>
      </p:sp>
      <p:sp>
        <p:nvSpPr>
          <p:cNvPr id="25" name="타원 24"/>
          <p:cNvSpPr/>
          <p:nvPr/>
        </p:nvSpPr>
        <p:spPr>
          <a:xfrm>
            <a:off x="1322347" y="3029695"/>
            <a:ext cx="1058656" cy="269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C:\b09bd488df253152a04a9cdf00bc85f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85" y="354475"/>
            <a:ext cx="4457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/>
          <p:cNvSpPr/>
          <p:nvPr/>
        </p:nvSpPr>
        <p:spPr>
          <a:xfrm>
            <a:off x="8277216" y="482413"/>
            <a:ext cx="589580" cy="7823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896533" y="3880337"/>
            <a:ext cx="1058656" cy="269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990984" y="3822463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/</a:t>
            </a:r>
            <a:r>
              <a:rPr lang="en-US" altLang="ko-KR" sz="900" b="1" dirty="0" err="1" smtClean="0"/>
              <a:t>PreCharge_RLY_FDK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1551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Hardware Test report</a:t>
            </a:r>
            <a:br>
              <a:rPr lang="en-US" altLang="ko-KR" dirty="0" smtClean="0"/>
            </a:br>
            <a:r>
              <a:rPr lang="en-US" altLang="ko-KR" dirty="0" smtClean="0"/>
              <a:t>BD65B JIG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신제품개발팀 한승한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34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H302-2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969" y="17788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When nM_ON4 signal short to Ground (AMP_G_A1)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74745" y="384415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nM_ON4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PWM_UP4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055928" y="3839135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IPM_UP4</a:t>
            </a:r>
            <a:endParaRPr lang="ko-KR" altLang="en-US" sz="900" b="1" dirty="0"/>
          </a:p>
        </p:txBody>
      </p:sp>
      <p:pic>
        <p:nvPicPr>
          <p:cNvPr id="22" name="그림 21" descr="C:\b2eff8648d1acf3d6b1411241da30bf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2" y="2467506"/>
            <a:ext cx="5038417" cy="370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/>
          <p:cNvSpPr/>
          <p:nvPr/>
        </p:nvSpPr>
        <p:spPr>
          <a:xfrm>
            <a:off x="647023" y="5213945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50530" y="2878464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404219" y="2704676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2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C:\d21df430480df1f409f446c9a5d671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3" y="2439862"/>
            <a:ext cx="5559067" cy="361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H303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969" y="17788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020794" y="1997506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2854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480086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829217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231790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191712" y="1356293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652166" y="807357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65577" y="112545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TP_TEMP_4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75278" y="576525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TP_</a:t>
            </a:r>
            <a:r>
              <a:rPr lang="en-US" altLang="ko-KR" sz="900" b="1" dirty="0" smtClean="0"/>
              <a:t>FLT4</a:t>
            </a:r>
            <a:endParaRPr lang="ko-KR" altLang="en-US" sz="900" b="1" dirty="0"/>
          </a:p>
        </p:txBody>
      </p:sp>
      <p:sp>
        <p:nvSpPr>
          <p:cNvPr id="26" name="타원 25"/>
          <p:cNvSpPr/>
          <p:nvPr/>
        </p:nvSpPr>
        <p:spPr>
          <a:xfrm>
            <a:off x="3896003" y="4584553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8202" y="3299406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58024" y="4440514"/>
            <a:ext cx="589580" cy="630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11786" y="1997506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Supply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98425" y="189602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96178" y="189602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cxnSp>
        <p:nvCxnSpPr>
          <p:cNvPr id="27" name="직선 연결선 26"/>
          <p:cNvCxnSpPr>
            <a:endCxn id="21" idx="0"/>
          </p:cNvCxnSpPr>
          <p:nvPr/>
        </p:nvCxnSpPr>
        <p:spPr>
          <a:xfrm>
            <a:off x="8574114" y="1356293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5" idx="0"/>
          </p:cNvCxnSpPr>
          <p:nvPr/>
        </p:nvCxnSpPr>
        <p:spPr>
          <a:xfrm>
            <a:off x="9436601" y="1356293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1776" y="107471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TP_TEMP_4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43936" y="1052244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CVTG_4</a:t>
            </a:r>
            <a:endParaRPr lang="ko-KR" altLang="en-US" sz="900" b="1" dirty="0"/>
          </a:p>
        </p:txBody>
      </p:sp>
      <p:sp>
        <p:nvSpPr>
          <p:cNvPr id="36" name="타원 35"/>
          <p:cNvSpPr/>
          <p:nvPr/>
        </p:nvSpPr>
        <p:spPr>
          <a:xfrm>
            <a:off x="4845131" y="4488572"/>
            <a:ext cx="415367" cy="439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35163" y="5778726"/>
            <a:ext cx="415367" cy="27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2357" y="2185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42357" y="3585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398425" y="4541998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10485" y="4440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857717" y="4440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06848" y="4440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609421" y="4440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569343" y="3900785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029797" y="3351849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43208" y="3669951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TP_</a:t>
            </a:r>
            <a:r>
              <a:rPr lang="en-US" altLang="ko-KR" sz="900" b="1" dirty="0" smtClean="0"/>
              <a:t>nIPM</a:t>
            </a:r>
            <a:r>
              <a:rPr lang="en-US" altLang="ko-KR" sz="900" b="1" dirty="0" smtClean="0"/>
              <a:t>F_4</a:t>
            </a:r>
            <a:endParaRPr lang="ko-KR" alt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852909" y="3121017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TP_FLT4</a:t>
            </a:r>
            <a:endParaRPr lang="ko-KR" altLang="en-US" sz="900" b="1" dirty="0"/>
          </a:p>
        </p:txBody>
      </p:sp>
      <p:sp>
        <p:nvSpPr>
          <p:cNvPr id="52" name="타원 51"/>
          <p:cNvSpPr/>
          <p:nvPr/>
        </p:nvSpPr>
        <p:spPr>
          <a:xfrm>
            <a:off x="530261" y="3206338"/>
            <a:ext cx="829921" cy="5891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Hardware Test report</a:t>
            </a:r>
            <a:br>
              <a:rPr lang="en-US" altLang="ko-KR" dirty="0" smtClean="0"/>
            </a:br>
            <a:r>
              <a:rPr lang="en-US" altLang="ko-KR" dirty="0" smtClean="0"/>
              <a:t>BD65B Controller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신제품개발팀 한승한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1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C:\03c91cea553f1fce5b184ed48d93c7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19" y="3063663"/>
            <a:ext cx="2638425" cy="258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H302-1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969" y="17788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Motor-OFF</a:t>
            </a:r>
          </a:p>
          <a:p>
            <a:r>
              <a:rPr lang="en-US" altLang="ko-KR" sz="1600" dirty="0" smtClean="0"/>
              <a:t>Motor-OFF -&gt; Motor-ON </a:t>
            </a:r>
            <a:r>
              <a:rPr lang="ko-KR" altLang="en-US" sz="1600" dirty="0" smtClean="0"/>
              <a:t>되는 순간</a:t>
            </a:r>
            <a:endParaRPr lang="en-US" altLang="ko-KR" sz="1600" dirty="0" smtClean="0"/>
          </a:p>
          <a:p>
            <a:r>
              <a:rPr lang="en-US" altLang="ko-KR" sz="1600" dirty="0" smtClean="0"/>
              <a:t>Motor-ON </a:t>
            </a:r>
            <a:r>
              <a:rPr lang="ko-KR" altLang="en-US" sz="1600" dirty="0" smtClean="0"/>
              <a:t>후 로봇 구동 시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4138" y="3299406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CVTP15_4</a:t>
            </a:r>
            <a:endParaRPr lang="ko-KR" altLang="en-US" sz="900" b="1" dirty="0"/>
          </a:p>
        </p:txBody>
      </p:sp>
      <p:sp>
        <p:nvSpPr>
          <p:cNvPr id="26" name="타원 25"/>
          <p:cNvSpPr/>
          <p:nvPr/>
        </p:nvSpPr>
        <p:spPr>
          <a:xfrm>
            <a:off x="2390541" y="4321753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C:\b2eff8648d1acf3d6b1411241da30bf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97" y="375990"/>
            <a:ext cx="5038417" cy="370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/>
          <p:cNvSpPr/>
          <p:nvPr/>
        </p:nvSpPr>
        <p:spPr>
          <a:xfrm>
            <a:off x="4464997" y="3155638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185415" y="3848340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nM_ON4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3193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C:\a2b27db11fa78d8f95be88157e45c79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4" y="3181144"/>
            <a:ext cx="3258820" cy="3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H302-3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969" y="17788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Motor-OFF</a:t>
            </a:r>
          </a:p>
          <a:p>
            <a:r>
              <a:rPr lang="en-US" altLang="ko-KR" sz="1600" dirty="0" smtClean="0"/>
              <a:t>Motor-OFF -&gt; Motor-ON </a:t>
            </a:r>
            <a:r>
              <a:rPr lang="ko-KR" altLang="en-US" sz="1600" dirty="0" smtClean="0"/>
              <a:t>되는 순간</a:t>
            </a:r>
            <a:endParaRPr lang="en-US" altLang="ko-KR" sz="1600" dirty="0" smtClean="0"/>
          </a:p>
          <a:p>
            <a:r>
              <a:rPr lang="en-US" altLang="ko-KR" sz="1600" dirty="0" smtClean="0"/>
              <a:t>Motor-ON </a:t>
            </a:r>
            <a:r>
              <a:rPr lang="ko-KR" altLang="en-US" sz="1600" dirty="0" smtClean="0"/>
              <a:t>후 로봇 구동 시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4138" y="3299406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EC3 </a:t>
            </a:r>
            <a:r>
              <a:rPr lang="ko-KR" altLang="en-US" sz="900" b="1" dirty="0" smtClean="0"/>
              <a:t>양단</a:t>
            </a:r>
            <a:endParaRPr lang="ko-KR" altLang="en-US" sz="900" b="1" dirty="0"/>
          </a:p>
        </p:txBody>
      </p:sp>
      <p:sp>
        <p:nvSpPr>
          <p:cNvPr id="26" name="타원 25"/>
          <p:cNvSpPr/>
          <p:nvPr/>
        </p:nvSpPr>
        <p:spPr>
          <a:xfrm>
            <a:off x="1634993" y="3620049"/>
            <a:ext cx="437251" cy="2282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C:\b2eff8648d1acf3d6b1411241da30bf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97" y="375990"/>
            <a:ext cx="5038417" cy="370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/>
          <p:cNvSpPr/>
          <p:nvPr/>
        </p:nvSpPr>
        <p:spPr>
          <a:xfrm>
            <a:off x="4464997" y="3155638"/>
            <a:ext cx="589580" cy="3437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185415" y="3848340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nM_ON4</a:t>
            </a:r>
            <a:endParaRPr lang="ko-KR" altLang="en-US" sz="900" b="1" dirty="0"/>
          </a:p>
        </p:txBody>
      </p:sp>
      <p:sp>
        <p:nvSpPr>
          <p:cNvPr id="22" name="타원 21"/>
          <p:cNvSpPr/>
          <p:nvPr/>
        </p:nvSpPr>
        <p:spPr>
          <a:xfrm>
            <a:off x="2046783" y="3530238"/>
            <a:ext cx="437251" cy="2282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60101" y="3427210"/>
            <a:ext cx="437251" cy="2282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049414" y="3844378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EC4 </a:t>
            </a:r>
            <a:r>
              <a:rPr lang="ko-KR" altLang="en-US" sz="900" b="1" dirty="0" smtClean="0"/>
              <a:t>양단</a:t>
            </a:r>
            <a:endParaRPr lang="ko-KR" altLang="en-US" sz="9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1779359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67569" y="3299406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EC5 </a:t>
            </a:r>
            <a:r>
              <a:rPr lang="ko-KR" altLang="en-US" sz="900" b="1" dirty="0" smtClean="0"/>
              <a:t>양단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5056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H304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969" y="177888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603016" y="1997506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5076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62308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11439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14012" y="1896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773934" y="1356293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234388" y="807357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7799" y="112545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U</a:t>
            </a:r>
            <a:r>
              <a:rPr lang="ko-KR" altLang="en-US" sz="900" b="1" dirty="0" err="1" smtClean="0"/>
              <a:t>상전류</a:t>
            </a:r>
            <a:endParaRPr lang="en-US" altLang="ko-KR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554001" y="555474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U</a:t>
            </a:r>
            <a:r>
              <a:rPr lang="ko-KR" altLang="en-US" sz="900" b="1" dirty="0" smtClean="0"/>
              <a:t>상 전류센서출력</a:t>
            </a:r>
            <a:endParaRPr lang="ko-KR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42357" y="2185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42357" y="3585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9583758" y="138545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266367" y="115462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V</a:t>
            </a:r>
            <a:r>
              <a:rPr lang="ko-KR" altLang="en-US" sz="900" b="1" dirty="0" err="1" smtClean="0"/>
              <a:t>상전류</a:t>
            </a:r>
            <a:endParaRPr lang="en-US" altLang="ko-KR" sz="900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9976210" y="815505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56608" y="568378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V</a:t>
            </a:r>
            <a:r>
              <a:rPr lang="ko-KR" altLang="en-US" sz="900" b="1" dirty="0" smtClean="0"/>
              <a:t>상 전류센서출력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8603016" y="4697163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615076" y="45956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062308" y="45956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411439" y="45956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814012" y="45956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773934" y="4055950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234388" y="3507014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7799" y="3825116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U</a:t>
            </a:r>
            <a:r>
              <a:rPr lang="ko-KR" altLang="en-US" sz="900" b="1" dirty="0" err="1" smtClean="0"/>
              <a:t>상전류</a:t>
            </a:r>
            <a:endParaRPr lang="en-US" altLang="ko-KR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54001" y="3255131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U</a:t>
            </a:r>
            <a:r>
              <a:rPr lang="ko-KR" altLang="en-US" sz="900" b="1" dirty="0" smtClean="0"/>
              <a:t>상 전류센서출력</a:t>
            </a:r>
            <a:endParaRPr lang="ko-KR" altLang="en-US" sz="900" b="1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9583758" y="4085111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66367" y="3854279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</a:t>
            </a:r>
            <a:r>
              <a:rPr lang="ko-KR" altLang="en-US" sz="900" b="1" dirty="0" err="1" smtClean="0"/>
              <a:t>상전류</a:t>
            </a:r>
            <a:endParaRPr lang="en-US" altLang="ko-KR" sz="900" b="1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9976210" y="3515162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56608" y="3268035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W</a:t>
            </a:r>
            <a:r>
              <a:rPr lang="ko-KR" altLang="en-US" sz="900" b="1" dirty="0" smtClean="0"/>
              <a:t>상 전류센서출력</a:t>
            </a:r>
            <a:endParaRPr lang="ko-KR" altLang="en-US" sz="900" b="1" dirty="0"/>
          </a:p>
        </p:txBody>
      </p:sp>
      <p:pic>
        <p:nvPicPr>
          <p:cNvPr id="67" name="그림 66" descr="C:\b590d955acce8094ec593fe273a48ec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68" y="2462484"/>
            <a:ext cx="3218815" cy="3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타원 67"/>
          <p:cNvSpPr/>
          <p:nvPr/>
        </p:nvSpPr>
        <p:spPr>
          <a:xfrm>
            <a:off x="2186970" y="5658592"/>
            <a:ext cx="354350" cy="1187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186970" y="5775653"/>
            <a:ext cx="354350" cy="1187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681282" y="5592058"/>
            <a:ext cx="354350" cy="1187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681282" y="5709120"/>
            <a:ext cx="354350" cy="66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681282" y="5773963"/>
            <a:ext cx="354350" cy="898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681282" y="5852641"/>
            <a:ext cx="354350" cy="66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8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H203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Using Power supply</a:t>
            </a:r>
            <a:endParaRPr lang="ko-KR" altLang="en-US" sz="1600" dirty="0"/>
          </a:p>
        </p:txBody>
      </p:sp>
      <p:pic>
        <p:nvPicPr>
          <p:cNvPr id="4" name="그림 3" descr="C:\c960bc4e24ca7acfa3aa6401d38429e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2" y="2264947"/>
            <a:ext cx="3483676" cy="1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C:\019e5c7390923e351bdd033ce479937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18" y="365125"/>
            <a:ext cx="44577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59b12eb125b9058c985c847e73d57db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0" y="2979547"/>
            <a:ext cx="3932809" cy="37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0435b8e7806e6e98a34da0ab50d070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" y="3633604"/>
            <a:ext cx="4363342" cy="3058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8615548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Supply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2187" y="46189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99940" y="46189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19" name="직선 연결선 18"/>
          <p:cNvCxnSpPr>
            <a:endCxn id="10" idx="0"/>
          </p:cNvCxnSpPr>
          <p:nvPr/>
        </p:nvCxnSpPr>
        <p:spPr>
          <a:xfrm>
            <a:off x="89778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9840363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5211" y="3760000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TP1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47698" y="3775125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TP2</a:t>
            </a:r>
            <a:endParaRPr lang="ko-KR" altLang="en-US" sz="1050" b="1" dirty="0"/>
          </a:p>
        </p:txBody>
      </p:sp>
      <p:sp>
        <p:nvSpPr>
          <p:cNvPr id="27" name="타원 26"/>
          <p:cNvSpPr/>
          <p:nvPr/>
        </p:nvSpPr>
        <p:spPr>
          <a:xfrm>
            <a:off x="636319" y="4268406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40080" y="6215920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TP1</a:t>
            </a:r>
            <a:endParaRPr lang="ko-KR" altLang="en-US" sz="1050" b="1" dirty="0"/>
          </a:p>
        </p:txBody>
      </p:sp>
      <p:sp>
        <p:nvSpPr>
          <p:cNvPr id="34" name="타원 33"/>
          <p:cNvSpPr/>
          <p:nvPr/>
        </p:nvSpPr>
        <p:spPr>
          <a:xfrm>
            <a:off x="8158349" y="1538103"/>
            <a:ext cx="693470" cy="2790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844541" y="4618902"/>
            <a:ext cx="545597" cy="2790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5400" y="4209501"/>
            <a:ext cx="545597" cy="3813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712984" y="3346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OV_COMP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7920" y="3775125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PNOV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7386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H204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Using Power supply</a:t>
            </a:r>
            <a:endParaRPr lang="ko-KR" altLang="en-US" sz="1600" dirty="0"/>
          </a:p>
        </p:txBody>
      </p:sp>
      <p:pic>
        <p:nvPicPr>
          <p:cNvPr id="5" name="그림 4" descr="C:\019e5c7390923e351bdd033ce479937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18" y="365125"/>
            <a:ext cx="44577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59b12eb125b9058c985c847e73d57db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0" y="2979547"/>
            <a:ext cx="3932809" cy="37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0435b8e7806e6e98a34da0ab50d0703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" y="3633604"/>
            <a:ext cx="4363342" cy="3058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8615548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Supply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2187" y="46189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99940" y="46189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19" name="직선 연결선 18"/>
          <p:cNvCxnSpPr>
            <a:endCxn id="10" idx="0"/>
          </p:cNvCxnSpPr>
          <p:nvPr/>
        </p:nvCxnSpPr>
        <p:spPr>
          <a:xfrm>
            <a:off x="89778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9840363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5211" y="3760000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TP1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47698" y="3775125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TP2</a:t>
            </a:r>
            <a:endParaRPr lang="ko-KR" altLang="en-US" sz="1050" b="1" dirty="0"/>
          </a:p>
        </p:txBody>
      </p:sp>
      <p:sp>
        <p:nvSpPr>
          <p:cNvPr id="27" name="타원 26"/>
          <p:cNvSpPr/>
          <p:nvPr/>
        </p:nvSpPr>
        <p:spPr>
          <a:xfrm>
            <a:off x="636319" y="4268406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40080" y="6215920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TP1</a:t>
            </a:r>
            <a:endParaRPr lang="ko-KR" altLang="en-US" sz="1050" b="1" dirty="0"/>
          </a:p>
        </p:txBody>
      </p:sp>
      <p:sp>
        <p:nvSpPr>
          <p:cNvPr id="34" name="타원 33"/>
          <p:cNvSpPr/>
          <p:nvPr/>
        </p:nvSpPr>
        <p:spPr>
          <a:xfrm>
            <a:off x="8091741" y="2001132"/>
            <a:ext cx="693470" cy="2790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852965" y="5266108"/>
            <a:ext cx="545597" cy="2790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5400" y="4209501"/>
            <a:ext cx="545597" cy="3813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712984" y="334660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UV_COMP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7920" y="3775125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PNUV</a:t>
            </a:r>
            <a:endParaRPr lang="ko-KR" altLang="en-US" sz="1050" b="1" dirty="0"/>
          </a:p>
        </p:txBody>
      </p:sp>
      <p:pic>
        <p:nvPicPr>
          <p:cNvPr id="32" name="그림 31" descr="C:\8480c4ded68e8885b5718febf0b2525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5" y="2159533"/>
            <a:ext cx="4146680" cy="1302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1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H205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Power supply</a:t>
            </a:r>
            <a:endParaRPr lang="ko-KR" altLang="en-US" sz="1600" dirty="0"/>
          </a:p>
        </p:txBody>
      </p:sp>
      <p:pic>
        <p:nvPicPr>
          <p:cNvPr id="7" name="그림 6" descr="C:\0435b8e7806e6e98a34da0ab50d070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" y="3633604"/>
            <a:ext cx="4363342" cy="3058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8615548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Supply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2187" y="46189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99940" y="461890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19" name="직선 연결선 18"/>
          <p:cNvCxnSpPr>
            <a:endCxn id="10" idx="0"/>
          </p:cNvCxnSpPr>
          <p:nvPr/>
        </p:nvCxnSpPr>
        <p:spPr>
          <a:xfrm>
            <a:off x="89778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9840363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5211" y="3760000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TP1</a:t>
            </a:r>
            <a:endParaRPr lang="ko-KR" alt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47698" y="3775125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TP2</a:t>
            </a:r>
            <a:endParaRPr lang="ko-KR" altLang="en-US" sz="900" b="1" dirty="0"/>
          </a:p>
        </p:txBody>
      </p:sp>
      <p:sp>
        <p:nvSpPr>
          <p:cNvPr id="27" name="타원 26"/>
          <p:cNvSpPr/>
          <p:nvPr/>
        </p:nvSpPr>
        <p:spPr>
          <a:xfrm>
            <a:off x="636319" y="4268406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40080" y="6215920"/>
            <a:ext cx="403761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TP1</a:t>
            </a:r>
            <a:endParaRPr lang="ko-KR" altLang="en-US" sz="900" b="1" dirty="0"/>
          </a:p>
        </p:txBody>
      </p:sp>
      <p:sp>
        <p:nvSpPr>
          <p:cNvPr id="36" name="타원 35"/>
          <p:cNvSpPr/>
          <p:nvPr/>
        </p:nvSpPr>
        <p:spPr>
          <a:xfrm>
            <a:off x="565400" y="4209501"/>
            <a:ext cx="545597" cy="3813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/RE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7920" y="377512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IGBTON</a:t>
            </a:r>
            <a:endParaRPr lang="ko-KR" altLang="en-US" sz="900" b="1" dirty="0"/>
          </a:p>
        </p:txBody>
      </p:sp>
      <p:pic>
        <p:nvPicPr>
          <p:cNvPr id="37" name="그림 36" descr="C:\b09bd488df253152a04a9cdf00bc85f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78" y="824198"/>
            <a:ext cx="4457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타원 39"/>
          <p:cNvSpPr/>
          <p:nvPr/>
        </p:nvSpPr>
        <p:spPr>
          <a:xfrm>
            <a:off x="2163744" y="4186086"/>
            <a:ext cx="392542" cy="2218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738710" y="1555607"/>
            <a:ext cx="498308" cy="2218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63475" y="1401293"/>
            <a:ext cx="498308" cy="5640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167023" y="1754815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Multimeter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저항모드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405459" y="16815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303212" y="168159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0538579" y="1192701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401066" y="1192701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00560" y="910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K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263047" y="925385"/>
            <a:ext cx="276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42187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 descr="C:\56980669c358f0e4031507b424989a3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2" y="2289267"/>
            <a:ext cx="3435985" cy="325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그림 51" descr="C:\9755cd1fca7686d3a86f4cdadac6c74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8" y="2235361"/>
            <a:ext cx="4139952" cy="2229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H206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Regenerative discharge resistor (temperature sensor)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OH_R</a:t>
            </a:r>
            <a:endParaRPr lang="ko-KR" altLang="en-US" sz="900" b="1" dirty="0"/>
          </a:p>
        </p:txBody>
      </p:sp>
      <p:sp>
        <p:nvSpPr>
          <p:cNvPr id="36" name="타원 35"/>
          <p:cNvSpPr/>
          <p:nvPr/>
        </p:nvSpPr>
        <p:spPr>
          <a:xfrm>
            <a:off x="767281" y="2870484"/>
            <a:ext cx="545597" cy="3813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DROH</a:t>
            </a:r>
            <a:endParaRPr lang="ko-KR" altLang="en-US" sz="900" b="1" dirty="0"/>
          </a:p>
        </p:txBody>
      </p:sp>
      <p:sp>
        <p:nvSpPr>
          <p:cNvPr id="40" name="타원 39"/>
          <p:cNvSpPr/>
          <p:nvPr/>
        </p:nvSpPr>
        <p:spPr>
          <a:xfrm>
            <a:off x="5064948" y="2759556"/>
            <a:ext cx="463015" cy="2218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1794410" y="3570760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C:\36f7a41ecf2ed6e500f2c877a56ecb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80" y="4639208"/>
            <a:ext cx="2790825" cy="1755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34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H209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AC power (Hi6-T15 Controller)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R-T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OP1 1</a:t>
            </a:r>
            <a:r>
              <a:rPr lang="ko-KR" altLang="en-US" sz="900" b="1" dirty="0" err="1" smtClean="0"/>
              <a:t>번핀</a:t>
            </a:r>
            <a:endParaRPr lang="ko-KR" altLang="en-US" sz="900" b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1794410" y="3570760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C:\e43319309411c4c45d74b2a32cf4342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0" y="2294721"/>
            <a:ext cx="7723914" cy="18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5993e71b25e9ecb951cc7ee20fafefb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74" y="4803568"/>
            <a:ext cx="1886936" cy="141958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타원 22"/>
          <p:cNvSpPr/>
          <p:nvPr/>
        </p:nvSpPr>
        <p:spPr>
          <a:xfrm>
            <a:off x="2180982" y="5067419"/>
            <a:ext cx="1066919" cy="9118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66660" y="3074334"/>
            <a:ext cx="551065" cy="9118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31133" y="3214869"/>
            <a:ext cx="272254" cy="2646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167023" y="1754815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Multimeter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저항모드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05459" y="16815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303212" y="168159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endParaRPr lang="ko-KR" altLang="en-US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0538579" y="1192701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401066" y="1192701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74724" y="905221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ACFLT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79780" y="90321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GNDPC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392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Hardware Test report</a:t>
            </a:r>
            <a:br>
              <a:rPr lang="en-US" altLang="ko-KR" dirty="0" smtClean="0"/>
            </a:br>
            <a:r>
              <a:rPr lang="en-US" altLang="ko-KR" dirty="0" smtClean="0"/>
              <a:t>BD668A Controller 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신제품개발팀 한승한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1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2809" y="3778607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R-S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365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S-T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35499" y="377120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T-R</a:t>
            </a:r>
            <a:endParaRPr lang="ko-KR" altLang="en-US" sz="900" b="1" dirty="0"/>
          </a:p>
        </p:txBody>
      </p:sp>
      <p:pic>
        <p:nvPicPr>
          <p:cNvPr id="37" name="그림 36" descr="C:\b09bd488df253152a04a9cdf00bc85f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49" y="2866882"/>
            <a:ext cx="4457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1179843" y="3787584"/>
            <a:ext cx="553953" cy="9981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656746" y="3135087"/>
            <a:ext cx="498308" cy="8729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1794410" y="3570760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598251" y="330214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P</a:t>
            </a:r>
            <a:r>
              <a:rPr lang="en-US" altLang="ko-KR" sz="900" b="1" dirty="0" smtClean="0"/>
              <a:t>, 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2817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C:\e242665f0330b6e0a6d93018ddc3f1d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0" y="2590909"/>
            <a:ext cx="5425292" cy="21948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H202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8" y="18151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Using Controller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424556" y="4720387"/>
            <a:ext cx="1668483" cy="8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Oscilloscpoe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616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83848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32979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35552" y="461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595474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055928" y="3530238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83276" y="4079174"/>
            <a:ext cx="0" cy="53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6806" y="37712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/</a:t>
            </a:r>
            <a:r>
              <a:rPr lang="en-US" altLang="ko-KR" sz="900" b="1" dirty="0" err="1" smtClean="0"/>
              <a:t>Discharge_RLY_ON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879040" y="3299406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P-N</a:t>
            </a:r>
            <a:endParaRPr lang="ko-KR" altLang="en-US" sz="900" b="1" dirty="0"/>
          </a:p>
        </p:txBody>
      </p:sp>
      <p:sp>
        <p:nvSpPr>
          <p:cNvPr id="41" name="타원 40"/>
          <p:cNvSpPr/>
          <p:nvPr/>
        </p:nvSpPr>
        <p:spPr>
          <a:xfrm>
            <a:off x="925783" y="3674767"/>
            <a:ext cx="813952" cy="3925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795623" y="3630815"/>
            <a:ext cx="498308" cy="5611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1794410" y="3570760"/>
            <a:ext cx="0" cy="1097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316</Words>
  <Application>Microsoft Office PowerPoint</Application>
  <PresentationFormat>와이드스크린</PresentationFormat>
  <Paragraphs>209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Hardware Test report BD668A JIG Test</vt:lpstr>
      <vt:lpstr>H203</vt:lpstr>
      <vt:lpstr>H204</vt:lpstr>
      <vt:lpstr>H205</vt:lpstr>
      <vt:lpstr>H206</vt:lpstr>
      <vt:lpstr>H209</vt:lpstr>
      <vt:lpstr>Hardware Test report BD668A Controller Test</vt:lpstr>
      <vt:lpstr>H201</vt:lpstr>
      <vt:lpstr>H202</vt:lpstr>
      <vt:lpstr>H207</vt:lpstr>
      <vt:lpstr>H208</vt:lpstr>
      <vt:lpstr>Hardware Test report BD65B JIG Test</vt:lpstr>
      <vt:lpstr>H302-2</vt:lpstr>
      <vt:lpstr>H303</vt:lpstr>
      <vt:lpstr>Hardware Test report BD65B Controller Test</vt:lpstr>
      <vt:lpstr>H302-1</vt:lpstr>
      <vt:lpstr>H302-3</vt:lpstr>
      <vt:lpstr>H304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Test report BD668A</dc:title>
  <dc:creator>HHI</dc:creator>
  <cp:lastModifiedBy>HHI</cp:lastModifiedBy>
  <cp:revision>19</cp:revision>
  <dcterms:created xsi:type="dcterms:W3CDTF">2023-11-03T03:00:10Z</dcterms:created>
  <dcterms:modified xsi:type="dcterms:W3CDTF">2023-11-03T05:27:59Z</dcterms:modified>
</cp:coreProperties>
</file>