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0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3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4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7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9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6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3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1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7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7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8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F997-4173-4ECA-A5F3-77B280415D0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5/4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9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다음과 같이 보이도록 </a:t>
            </a:r>
            <a:r>
              <a:rPr lang="en-US" altLang="ko-KR" sz="3200" dirty="0" smtClean="0"/>
              <a:t>html </a:t>
            </a:r>
            <a:r>
              <a:rPr lang="ko-KR" altLang="en-US" sz="3200" dirty="0" smtClean="0"/>
              <a:t>작성해주세요</a:t>
            </a:r>
            <a:r>
              <a:rPr lang="en-US" altLang="ko-KR" sz="3200" dirty="0" smtClean="0"/>
              <a:t>.</a:t>
            </a:r>
            <a:br>
              <a:rPr lang="en-US" altLang="ko-KR" sz="3200" dirty="0" smtClean="0"/>
            </a:b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내용참조</a:t>
            </a:r>
            <a:r>
              <a:rPr lang="en-US" altLang="ko-KR" sz="3200" dirty="0" smtClean="0"/>
              <a:t>: </a:t>
            </a:r>
            <a:r>
              <a:rPr lang="ko-KR" altLang="en-US" sz="3200" dirty="0"/>
              <a:t>서해 앞바다 </a:t>
            </a:r>
            <a:r>
              <a:rPr lang="ko-KR" altLang="en-US" sz="3200" dirty="0" err="1"/>
              <a:t>해상예보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데이터</a:t>
            </a:r>
            <a:r>
              <a:rPr lang="en-US" altLang="ko-KR" sz="3200" dirty="0" smtClean="0"/>
              <a:t>.txt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파일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427" y="2326822"/>
            <a:ext cx="6346572" cy="408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4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다음과 같이 보이도록 </a:t>
            </a:r>
            <a:r>
              <a:rPr lang="en-US" altLang="ko-KR" sz="3200" dirty="0" smtClean="0"/>
              <a:t>html </a:t>
            </a:r>
            <a:r>
              <a:rPr lang="ko-KR" altLang="en-US" sz="3200" dirty="0" smtClean="0"/>
              <a:t>작성해주세요</a:t>
            </a:r>
            <a:r>
              <a:rPr lang="en-US" altLang="ko-KR" sz="3200" dirty="0" smtClean="0"/>
              <a:t>.</a:t>
            </a:r>
            <a:br>
              <a:rPr lang="en-US" altLang="ko-KR" sz="3200" dirty="0" smtClean="0"/>
            </a:b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내용참조</a:t>
            </a:r>
            <a:r>
              <a:rPr lang="en-US" altLang="ko-KR" sz="3200" dirty="0" smtClean="0"/>
              <a:t>: </a:t>
            </a:r>
            <a:r>
              <a:rPr lang="ko-KR" altLang="en-US" sz="3200" dirty="0"/>
              <a:t>온라인프로필 </a:t>
            </a:r>
            <a:r>
              <a:rPr lang="ko-KR" altLang="en-US" sz="3200" dirty="0" smtClean="0"/>
              <a:t>데이터</a:t>
            </a:r>
            <a:r>
              <a:rPr lang="en-US" altLang="ko-KR" sz="3200" dirty="0" smtClean="0"/>
              <a:t>.txt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파일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960" y="2411980"/>
            <a:ext cx="8203746" cy="347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5/4 과제</vt:lpstr>
      <vt:lpstr>다음과 같이 보이도록 html 작성해주세요. (내용참조: 서해 앞바다 해상예보 데이터.txt 파일)</vt:lpstr>
      <vt:lpstr>다음과 같이 보이도록 html 작성해주세요. (내용참조: 온라인프로필 데이터.txt 파일)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5/3 과제</dc:title>
  <dc:creator>TOTORO</dc:creator>
  <cp:lastModifiedBy>TOTORO</cp:lastModifiedBy>
  <cp:revision>4</cp:revision>
  <dcterms:created xsi:type="dcterms:W3CDTF">2022-05-03T04:01:51Z</dcterms:created>
  <dcterms:modified xsi:type="dcterms:W3CDTF">2022-05-04T04:20:49Z</dcterms:modified>
</cp:coreProperties>
</file>