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9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1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7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F997-4173-4ECA-A5F3-77B280415D0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16A8E-9F45-42BC-BAFF-AD23B0E0C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5/3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 같이 보이도록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작성해주세요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내용참조</a:t>
            </a:r>
            <a:r>
              <a:rPr lang="en-US" altLang="ko-KR" dirty="0" smtClean="0"/>
              <a:t>: </a:t>
            </a:r>
            <a:r>
              <a:rPr lang="en-US" altLang="ko-KR" dirty="0" smtClean="0"/>
              <a:t>food-fair.txt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97" y="2099696"/>
            <a:ext cx="9948182" cy="44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 같이 보이도록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작성해주세요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내용참조</a:t>
            </a:r>
            <a:r>
              <a:rPr lang="en-US" altLang="ko-KR" dirty="0" smtClean="0"/>
              <a:t>: </a:t>
            </a:r>
            <a:r>
              <a:rPr lang="en-US" altLang="ko-KR" dirty="0" smtClean="0"/>
              <a:t>pasta.txt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2267744"/>
            <a:ext cx="971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5/3 과제</vt:lpstr>
      <vt:lpstr>다음과 같이 보이도록 html 작성해주세요. (내용참조: food-fair.txt 파일)</vt:lpstr>
      <vt:lpstr>다음과 같이 보이도록 html 작성해주세요. (내용참조: pasta.txt 파일)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5/3 과제</dc:title>
  <dc:creator>TOTORO</dc:creator>
  <cp:lastModifiedBy>TOTORO</cp:lastModifiedBy>
  <cp:revision>1</cp:revision>
  <dcterms:created xsi:type="dcterms:W3CDTF">2022-05-03T04:01:51Z</dcterms:created>
  <dcterms:modified xsi:type="dcterms:W3CDTF">2022-05-03T04:02:41Z</dcterms:modified>
</cp:coreProperties>
</file>