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0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11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7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748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76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90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3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7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316-6C08-4A07-89D8-5D1BDA97D30F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0FE8-9859-4A38-B04B-7F081A0854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7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4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57903" y="1236060"/>
            <a:ext cx="4042792" cy="3547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4750391" y="1236060"/>
            <a:ext cx="4042792" cy="3547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539552" y="1056040"/>
            <a:ext cx="1224136" cy="36004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FRONT -END</a:t>
            </a:r>
            <a:endParaRPr lang="es-PE" sz="1200" b="1" dirty="0"/>
          </a:p>
        </p:txBody>
      </p:sp>
      <p:sp>
        <p:nvSpPr>
          <p:cNvPr id="10" name="9 Rectángulo"/>
          <p:cNvSpPr/>
          <p:nvPr/>
        </p:nvSpPr>
        <p:spPr>
          <a:xfrm>
            <a:off x="4935583" y="1851670"/>
            <a:ext cx="3672408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8 Rectángulo"/>
          <p:cNvSpPr/>
          <p:nvPr/>
        </p:nvSpPr>
        <p:spPr>
          <a:xfrm>
            <a:off x="7380312" y="1056040"/>
            <a:ext cx="1224136" cy="36004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BACK-END</a:t>
            </a:r>
            <a:endParaRPr lang="es-PE" sz="1200" b="1" dirty="0"/>
          </a:p>
        </p:txBody>
      </p:sp>
      <p:sp>
        <p:nvSpPr>
          <p:cNvPr id="11" name="10 Rectángulo"/>
          <p:cNvSpPr/>
          <p:nvPr/>
        </p:nvSpPr>
        <p:spPr>
          <a:xfrm>
            <a:off x="5004048" y="1923678"/>
            <a:ext cx="122413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Servidor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node j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4231" r="16141" b="26742"/>
          <a:stretch/>
        </p:blipFill>
        <p:spPr bwMode="auto">
          <a:xfrm>
            <a:off x="7452320" y="2051715"/>
            <a:ext cx="967040" cy="3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irebase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5826" r="10810" b="17339"/>
          <a:stretch/>
        </p:blipFill>
        <p:spPr bwMode="auto">
          <a:xfrm>
            <a:off x="4935583" y="1373989"/>
            <a:ext cx="1234844" cy="3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4935583" y="3333080"/>
            <a:ext cx="174369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15 Rectángulo"/>
          <p:cNvSpPr/>
          <p:nvPr/>
        </p:nvSpPr>
        <p:spPr>
          <a:xfrm>
            <a:off x="5011081" y="3507854"/>
            <a:ext cx="1584177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Base de datos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 descr="Resultado de imagen para firebase databas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9" t="23660" r="13143" b="21729"/>
          <a:stretch/>
        </p:blipFill>
        <p:spPr bwMode="auto">
          <a:xfrm>
            <a:off x="5203383" y="3965279"/>
            <a:ext cx="1208096" cy="4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6864295" y="3333672"/>
            <a:ext cx="174369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6944054" y="3507854"/>
            <a:ext cx="1584177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File Server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4" name="Picture 10" descr="Resultado de imagen para storage firebase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24463" r="14197" b="26624"/>
          <a:stretch/>
        </p:blipFill>
        <p:spPr bwMode="auto">
          <a:xfrm>
            <a:off x="7109507" y="3965277"/>
            <a:ext cx="1253270" cy="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5803153" y="2988558"/>
            <a:ext cx="0" cy="5040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7668344" y="2988558"/>
            <a:ext cx="0" cy="5040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5148064" y="2319722"/>
            <a:ext cx="1601960" cy="5400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Web API</a:t>
            </a: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6" name="Picture 12" descr="Resultado de imagen para firebase cloud function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5352" r="8194" b="21875"/>
          <a:stretch/>
        </p:blipFill>
        <p:spPr bwMode="auto">
          <a:xfrm>
            <a:off x="7020273" y="2552238"/>
            <a:ext cx="1399088" cy="3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539552" y="3687874"/>
            <a:ext cx="3672408" cy="9336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33 Rectángulo"/>
          <p:cNvSpPr/>
          <p:nvPr/>
        </p:nvSpPr>
        <p:spPr>
          <a:xfrm>
            <a:off x="611560" y="3723878"/>
            <a:ext cx="792088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Dist.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8" name="Picture 14" descr="Resultado de imagen para html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16" y="3867895"/>
            <a:ext cx="147883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Rectángulo"/>
          <p:cNvSpPr/>
          <p:nvPr/>
        </p:nvSpPr>
        <p:spPr>
          <a:xfrm>
            <a:off x="683568" y="4024148"/>
            <a:ext cx="1872208" cy="5400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Service Worker</a:t>
            </a: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539552" y="1566113"/>
            <a:ext cx="3672408" cy="158170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Rectángulo"/>
          <p:cNvSpPr/>
          <p:nvPr/>
        </p:nvSpPr>
        <p:spPr>
          <a:xfrm>
            <a:off x="611560" y="1587952"/>
            <a:ext cx="136815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accent1">
                    <a:lumMod val="75000"/>
                  </a:schemeClr>
                </a:solidFill>
              </a:rPr>
              <a:t>Framework</a:t>
            </a:r>
            <a:endParaRPr lang="es-PE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0" name="Picture 16" descr="Resultado de imagen para vu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t="22636" r="22769" b="24644"/>
          <a:stretch/>
        </p:blipFill>
        <p:spPr bwMode="auto">
          <a:xfrm>
            <a:off x="749832" y="2203720"/>
            <a:ext cx="1112686" cy="41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npm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24" y="1663672"/>
            <a:ext cx="855993" cy="3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n relacionad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8273"/>
            <a:ext cx="753617" cy="7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webpack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t="20529" r="10270" b="18495"/>
          <a:stretch/>
        </p:blipFill>
        <p:spPr bwMode="auto">
          <a:xfrm>
            <a:off x="1884341" y="3267947"/>
            <a:ext cx="1080119" cy="3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42 Conector recto de flecha"/>
          <p:cNvCxnSpPr/>
          <p:nvPr/>
        </p:nvCxnSpPr>
        <p:spPr>
          <a:xfrm>
            <a:off x="1750477" y="2988558"/>
            <a:ext cx="0" cy="8242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3131840" y="2988558"/>
            <a:ext cx="0" cy="8242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Resultado de imagen para bab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11714" r="10183" b="12952"/>
          <a:stretch/>
        </p:blipFill>
        <p:spPr bwMode="auto">
          <a:xfrm>
            <a:off x="3275856" y="3285405"/>
            <a:ext cx="685849" cy="2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Rectángulo"/>
          <p:cNvSpPr/>
          <p:nvPr/>
        </p:nvSpPr>
        <p:spPr>
          <a:xfrm>
            <a:off x="2073492" y="2051715"/>
            <a:ext cx="1601960" cy="958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Vuex</a:t>
            </a:r>
            <a:endParaRPr lang="es-PE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Vue</a:t>
            </a: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s-PE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err="1" smtClean="0">
                <a:solidFill>
                  <a:schemeClr val="accent1">
                    <a:lumMod val="75000"/>
                  </a:schemeClr>
                </a:solidFill>
              </a:rPr>
              <a:t>Vuetify</a:t>
            </a:r>
            <a:endParaRPr lang="es-PE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</a:rPr>
              <a:t>Chart.js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 flipH="1">
            <a:off x="4030311" y="2589752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GitHub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6344"/>
            <a:ext cx="8229600" cy="240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Resultado de imagen para firebase cloud funct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603391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Comentarios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51519"/>
          </a:xfrm>
        </p:spPr>
        <p:txBody>
          <a:bodyPr>
            <a:normAutofit/>
          </a:bodyPr>
          <a:lstStyle/>
          <a:p>
            <a:r>
              <a:rPr lang="es-PE" sz="2400" dirty="0" smtClean="0"/>
              <a:t>Propiedad de librería JS</a:t>
            </a:r>
          </a:p>
          <a:p>
            <a:endParaRPr lang="es-PE" sz="2400" dirty="0"/>
          </a:p>
          <a:p>
            <a:endParaRPr lang="es-PE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91680" y="1995686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/**</a:t>
            </a:r>
          </a:p>
          <a:p>
            <a:r>
              <a:rPr lang="es-PE" dirty="0"/>
              <a:t>   *</a:t>
            </a:r>
          </a:p>
          <a:p>
            <a:r>
              <a:rPr lang="es-PE" dirty="0"/>
              <a:t>   * == STATE</a:t>
            </a:r>
          </a:p>
          <a:p>
            <a:r>
              <a:rPr lang="es-PE" dirty="0"/>
              <a:t>   *</a:t>
            </a:r>
          </a:p>
          <a:p>
            <a:r>
              <a:rPr lang="es-PE" dirty="0"/>
              <a:t>   * </a:t>
            </a:r>
            <a:r>
              <a:rPr lang="es-PE" dirty="0" err="1"/>
              <a:t>State</a:t>
            </a:r>
            <a:r>
              <a:rPr lang="es-PE" dirty="0"/>
              <a:t>(estado) general de la Aplicación.</a:t>
            </a:r>
          </a:p>
          <a:p>
            <a:r>
              <a:rPr lang="es-PE" dirty="0"/>
              <a:t>   *</a:t>
            </a:r>
          </a:p>
          <a:p>
            <a:r>
              <a:rPr lang="es-PE" dirty="0"/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41592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456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55</Words>
  <Application>Microsoft Office PowerPoint</Application>
  <PresentationFormat>Presentación en pantalla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Arquitectura</vt:lpstr>
      <vt:lpstr>GitHub</vt:lpstr>
      <vt:lpstr>Presentación de PowerPoint</vt:lpstr>
      <vt:lpstr>Comentarios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Hans Felix</dc:creator>
  <cp:lastModifiedBy>Hans Felix</cp:lastModifiedBy>
  <cp:revision>15</cp:revision>
  <dcterms:created xsi:type="dcterms:W3CDTF">2018-02-25T16:55:11Z</dcterms:created>
  <dcterms:modified xsi:type="dcterms:W3CDTF">2018-02-28T22:12:15Z</dcterms:modified>
</cp:coreProperties>
</file>