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2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316-6C08-4A07-89D8-5D1BDA97D30F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0FE8-9859-4A38-B04B-7F081A0854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20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316-6C08-4A07-89D8-5D1BDA97D30F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0FE8-9859-4A38-B04B-7F081A0854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611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316-6C08-4A07-89D8-5D1BDA97D30F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0FE8-9859-4A38-B04B-7F081A0854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973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316-6C08-4A07-89D8-5D1BDA97D30F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0FE8-9859-4A38-B04B-7F081A0854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778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316-6C08-4A07-89D8-5D1BDA97D30F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0FE8-9859-4A38-B04B-7F081A0854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748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316-6C08-4A07-89D8-5D1BDA97D30F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0FE8-9859-4A38-B04B-7F081A0854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40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316-6C08-4A07-89D8-5D1BDA97D30F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0FE8-9859-4A38-B04B-7F081A0854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176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316-6C08-4A07-89D8-5D1BDA97D30F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0FE8-9859-4A38-B04B-7F081A0854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04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316-6C08-4A07-89D8-5D1BDA97D30F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0FE8-9859-4A38-B04B-7F081A0854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902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316-6C08-4A07-89D8-5D1BDA97D30F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0FE8-9859-4A38-B04B-7F081A0854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234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316-6C08-4A07-89D8-5D1BDA97D30F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0FE8-9859-4A38-B04B-7F081A0854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174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C316-6C08-4A07-89D8-5D1BDA97D30F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E0FE8-9859-4A38-B04B-7F081A0854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76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40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Arquitectura</a:t>
            </a:r>
            <a:endParaRPr lang="es-PE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357903" y="1236060"/>
            <a:ext cx="4042792" cy="35475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7" name="4 Marcador de contenido"/>
          <p:cNvSpPr txBox="1">
            <a:spLocks/>
          </p:cNvSpPr>
          <p:nvPr/>
        </p:nvSpPr>
        <p:spPr>
          <a:xfrm>
            <a:off x="4750391" y="1236060"/>
            <a:ext cx="4042792" cy="35475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PE" smtClean="0"/>
              <a:t> </a:t>
            </a:r>
            <a:endParaRPr lang="es-PE" dirty="0"/>
          </a:p>
        </p:txBody>
      </p:sp>
      <p:sp>
        <p:nvSpPr>
          <p:cNvPr id="8" name="7 Rectángulo"/>
          <p:cNvSpPr/>
          <p:nvPr/>
        </p:nvSpPr>
        <p:spPr>
          <a:xfrm>
            <a:off x="539552" y="1056040"/>
            <a:ext cx="1224136" cy="36004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FRONT -END</a:t>
            </a:r>
            <a:endParaRPr lang="es-PE" sz="1200" b="1" dirty="0"/>
          </a:p>
        </p:txBody>
      </p:sp>
      <p:sp>
        <p:nvSpPr>
          <p:cNvPr id="10" name="9 Rectángulo"/>
          <p:cNvSpPr/>
          <p:nvPr/>
        </p:nvSpPr>
        <p:spPr>
          <a:xfrm>
            <a:off x="4935583" y="1851670"/>
            <a:ext cx="3672408" cy="129614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8 Rectángulo"/>
          <p:cNvSpPr/>
          <p:nvPr/>
        </p:nvSpPr>
        <p:spPr>
          <a:xfrm>
            <a:off x="7380312" y="1056040"/>
            <a:ext cx="1224136" cy="360040"/>
          </a:xfrm>
          <a:prstGeom prst="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BACK-END</a:t>
            </a:r>
            <a:endParaRPr lang="es-PE" sz="1200" b="1" dirty="0"/>
          </a:p>
        </p:txBody>
      </p:sp>
      <p:sp>
        <p:nvSpPr>
          <p:cNvPr id="11" name="10 Rectángulo"/>
          <p:cNvSpPr/>
          <p:nvPr/>
        </p:nvSpPr>
        <p:spPr>
          <a:xfrm>
            <a:off x="5004048" y="1923678"/>
            <a:ext cx="122413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600" b="1" dirty="0" smtClean="0">
                <a:solidFill>
                  <a:schemeClr val="accent1">
                    <a:lumMod val="75000"/>
                  </a:schemeClr>
                </a:solidFill>
              </a:rPr>
              <a:t>Servidor</a:t>
            </a:r>
            <a:endParaRPr lang="es-PE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Resultado de imagen para node j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8" t="14231" r="16141" b="26742"/>
          <a:stretch/>
        </p:blipFill>
        <p:spPr bwMode="auto">
          <a:xfrm>
            <a:off x="7452320" y="2051715"/>
            <a:ext cx="967040" cy="30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firebase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9" t="15826" r="10810" b="17339"/>
          <a:stretch/>
        </p:blipFill>
        <p:spPr bwMode="auto">
          <a:xfrm>
            <a:off x="4935583" y="1373989"/>
            <a:ext cx="1234844" cy="36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Rectángulo"/>
          <p:cNvSpPr/>
          <p:nvPr/>
        </p:nvSpPr>
        <p:spPr>
          <a:xfrm>
            <a:off x="4935583" y="3333080"/>
            <a:ext cx="1743696" cy="129614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15 Rectángulo"/>
          <p:cNvSpPr/>
          <p:nvPr/>
        </p:nvSpPr>
        <p:spPr>
          <a:xfrm>
            <a:off x="5011081" y="3507854"/>
            <a:ext cx="1584177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accent1">
                    <a:lumMod val="75000"/>
                  </a:schemeClr>
                </a:solidFill>
              </a:rPr>
              <a:t>Base de datos</a:t>
            </a:r>
            <a:endParaRPr lang="es-PE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0" name="Picture 6" descr="Resultado de imagen para firebase databas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9" t="23660" r="13143" b="21729"/>
          <a:stretch/>
        </p:blipFill>
        <p:spPr bwMode="auto">
          <a:xfrm>
            <a:off x="5203383" y="3965279"/>
            <a:ext cx="1208096" cy="40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17 Rectángulo"/>
          <p:cNvSpPr/>
          <p:nvPr/>
        </p:nvSpPr>
        <p:spPr>
          <a:xfrm>
            <a:off x="6864295" y="3333672"/>
            <a:ext cx="1743696" cy="129614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20 Rectángulo"/>
          <p:cNvSpPr/>
          <p:nvPr/>
        </p:nvSpPr>
        <p:spPr>
          <a:xfrm>
            <a:off x="6944054" y="3507854"/>
            <a:ext cx="1584177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accent1">
                    <a:lumMod val="75000"/>
                  </a:schemeClr>
                </a:solidFill>
              </a:rPr>
              <a:t>File Server</a:t>
            </a:r>
            <a:endParaRPr lang="es-PE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4" name="Picture 10" descr="Resultado de imagen para storage firebase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7" t="24463" r="14197" b="26624"/>
          <a:stretch/>
        </p:blipFill>
        <p:spPr bwMode="auto">
          <a:xfrm>
            <a:off x="7109507" y="3965277"/>
            <a:ext cx="1253270" cy="38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12 Conector recto de flecha"/>
          <p:cNvCxnSpPr/>
          <p:nvPr/>
        </p:nvCxnSpPr>
        <p:spPr>
          <a:xfrm>
            <a:off x="5803153" y="2988558"/>
            <a:ext cx="0" cy="504056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7668344" y="2988558"/>
            <a:ext cx="0" cy="504056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Rectángulo"/>
          <p:cNvSpPr/>
          <p:nvPr/>
        </p:nvSpPr>
        <p:spPr>
          <a:xfrm>
            <a:off x="5148064" y="2319722"/>
            <a:ext cx="1601960" cy="5400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dirty="0" smtClean="0">
                <a:solidFill>
                  <a:schemeClr val="accent1">
                    <a:lumMod val="75000"/>
                  </a:schemeClr>
                </a:solidFill>
              </a:rPr>
              <a:t>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dirty="0" smtClean="0">
                <a:solidFill>
                  <a:schemeClr val="accent1">
                    <a:lumMod val="75000"/>
                  </a:schemeClr>
                </a:solidFill>
              </a:rPr>
              <a:t>Web API</a:t>
            </a:r>
            <a:endParaRPr lang="es-P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6" name="Picture 12" descr="Resultado de imagen para firebase cloud functions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t="25352" r="8194" b="21875"/>
          <a:stretch/>
        </p:blipFill>
        <p:spPr bwMode="auto">
          <a:xfrm>
            <a:off x="7020273" y="2552238"/>
            <a:ext cx="1399088" cy="30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30 Rectángulo"/>
          <p:cNvSpPr/>
          <p:nvPr/>
        </p:nvSpPr>
        <p:spPr>
          <a:xfrm>
            <a:off x="539552" y="3687874"/>
            <a:ext cx="3672408" cy="93362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33 Rectángulo"/>
          <p:cNvSpPr/>
          <p:nvPr/>
        </p:nvSpPr>
        <p:spPr>
          <a:xfrm>
            <a:off x="611560" y="3723878"/>
            <a:ext cx="792088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600" b="1" dirty="0" smtClean="0">
                <a:solidFill>
                  <a:schemeClr val="accent1">
                    <a:lumMod val="75000"/>
                  </a:schemeClr>
                </a:solidFill>
              </a:rPr>
              <a:t>Dist.</a:t>
            </a:r>
            <a:endParaRPr lang="es-PE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8" name="Picture 14" descr="Resultado de imagen para html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16" y="3867895"/>
            <a:ext cx="1478831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35 Rectángulo"/>
          <p:cNvSpPr/>
          <p:nvPr/>
        </p:nvSpPr>
        <p:spPr>
          <a:xfrm>
            <a:off x="683568" y="4024148"/>
            <a:ext cx="1872208" cy="5400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dirty="0" smtClean="0">
                <a:solidFill>
                  <a:schemeClr val="accent1">
                    <a:lumMod val="75000"/>
                  </a:schemeClr>
                </a:solidFill>
              </a:rPr>
              <a:t>Service Worker</a:t>
            </a:r>
            <a:endParaRPr lang="es-P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539552" y="1566113"/>
            <a:ext cx="3672408" cy="158170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37 Rectángulo"/>
          <p:cNvSpPr/>
          <p:nvPr/>
        </p:nvSpPr>
        <p:spPr>
          <a:xfrm>
            <a:off x="611560" y="1587952"/>
            <a:ext cx="1368152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600" b="1" dirty="0" smtClean="0">
                <a:solidFill>
                  <a:schemeClr val="accent1">
                    <a:lumMod val="75000"/>
                  </a:schemeClr>
                </a:solidFill>
              </a:rPr>
              <a:t>Framework</a:t>
            </a:r>
            <a:endParaRPr lang="es-PE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40" name="Picture 16" descr="Resultado de imagen para vu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6" t="22636" r="22769" b="24644"/>
          <a:stretch/>
        </p:blipFill>
        <p:spPr bwMode="auto">
          <a:xfrm>
            <a:off x="749832" y="2203720"/>
            <a:ext cx="1112686" cy="41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npm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724" y="1663672"/>
            <a:ext cx="855993" cy="33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n relacionad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78273"/>
            <a:ext cx="753617" cy="75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n para webpack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1" t="20529" r="10270" b="18495"/>
          <a:stretch/>
        </p:blipFill>
        <p:spPr bwMode="auto">
          <a:xfrm>
            <a:off x="1884341" y="3267947"/>
            <a:ext cx="1080119" cy="32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42 Conector recto de flecha"/>
          <p:cNvCxnSpPr/>
          <p:nvPr/>
        </p:nvCxnSpPr>
        <p:spPr>
          <a:xfrm>
            <a:off x="1750477" y="2988558"/>
            <a:ext cx="0" cy="82421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>
            <a:off x="3131840" y="2988558"/>
            <a:ext cx="0" cy="82421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Picture 24" descr="Resultado de imagen para babel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5" t="11714" r="10183" b="12952"/>
          <a:stretch/>
        </p:blipFill>
        <p:spPr bwMode="auto">
          <a:xfrm>
            <a:off x="3275856" y="3285405"/>
            <a:ext cx="685849" cy="28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47 Rectángulo"/>
          <p:cNvSpPr/>
          <p:nvPr/>
        </p:nvSpPr>
        <p:spPr>
          <a:xfrm>
            <a:off x="2073492" y="2165950"/>
            <a:ext cx="1601960" cy="5400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dirty="0" err="1" smtClean="0">
                <a:solidFill>
                  <a:schemeClr val="accent1">
                    <a:lumMod val="75000"/>
                  </a:schemeClr>
                </a:solidFill>
              </a:rPr>
              <a:t>Vuex</a:t>
            </a:r>
            <a:endParaRPr lang="es-PE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dirty="0" err="1" smtClean="0">
                <a:solidFill>
                  <a:schemeClr val="accent1">
                    <a:lumMod val="75000"/>
                  </a:schemeClr>
                </a:solidFill>
              </a:rPr>
              <a:t>Vue</a:t>
            </a:r>
            <a:r>
              <a:rPr lang="es-PE" sz="1400" dirty="0" smtClean="0">
                <a:solidFill>
                  <a:schemeClr val="accent1">
                    <a:lumMod val="75000"/>
                  </a:schemeClr>
                </a:solidFill>
              </a:rPr>
              <a:t> Store</a:t>
            </a:r>
            <a:endParaRPr lang="es-P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9" name="48 Conector recto de flecha"/>
          <p:cNvCxnSpPr/>
          <p:nvPr/>
        </p:nvCxnSpPr>
        <p:spPr>
          <a:xfrm flipH="1">
            <a:off x="4030311" y="2589752"/>
            <a:ext cx="108012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2050" name="Picture 2" descr="Resultado de imagen para firebase cloud function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75606"/>
            <a:ext cx="6033910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4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24</Words>
  <Application>Microsoft Office PowerPoint</Application>
  <PresentationFormat>Presentación en pantalla (16:9)</PresentationFormat>
  <Paragraphs>15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Arquitectura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Hans Felix</dc:creator>
  <cp:lastModifiedBy>Hans Felix</cp:lastModifiedBy>
  <cp:revision>11</cp:revision>
  <dcterms:created xsi:type="dcterms:W3CDTF">2018-02-25T16:55:11Z</dcterms:created>
  <dcterms:modified xsi:type="dcterms:W3CDTF">2018-02-25T23:14:52Z</dcterms:modified>
</cp:coreProperties>
</file>