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288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80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epo1.maven.org/maven2/" TargetMode="External"/><Relationship Id="rId3" Type="http://schemas.openxmlformats.org/officeDocument/2006/relationships/hyperlink" Target="https://repository.cloudera.com/artifactory/cloudera-repo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How to create a Hadoop Project with Maven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Problem?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Has anyone downloaded Hadoop 2.4.0?</a:t>
            </a:r>
          </a:p>
          <a:p>
            <a:pPr lvl="1">
              <a:defRPr sz="1800"/>
            </a:pPr>
            <a:r>
              <a:rPr sz="3600"/>
              <a:t>How many libraries it has?</a:t>
            </a: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50" y="2800350"/>
            <a:ext cx="7505700" cy="519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150" y="5721350"/>
            <a:ext cx="4559300" cy="313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 advAuto="0"/>
      <p:bldP spid="38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 solve it with Maven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Simple: a dependency manager</a:t>
            </a:r>
          </a:p>
          <a:p>
            <a:pPr lvl="0">
              <a:defRPr sz="1800"/>
            </a:pPr>
            <a:r>
              <a:rPr sz="3600"/>
              <a:t>Manages the whole project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25500" y="342900"/>
            <a:ext cx="11099800" cy="2159000"/>
          </a:xfrm>
          <a:prstGeom prst="rect">
            <a:avLst/>
          </a:prstGeom>
        </p:spPr>
        <p:txBody>
          <a:bodyPr/>
          <a:lstStyle>
            <a:lvl1pPr defTabSz="543305">
              <a:defRPr sz="5115"/>
            </a:lvl1pPr>
          </a:lstStyle>
          <a:p>
            <a:pPr lvl="0">
              <a:defRPr sz="1800"/>
            </a:pPr>
            <a:r>
              <a:rPr sz="5115"/>
              <a:t>First: configure Maven in our machine (~/.m2/settings.xml): Cloudera repo</a:t>
            </a:r>
          </a:p>
        </p:txBody>
      </p:sp>
      <p:sp>
        <p:nvSpPr>
          <p:cNvPr id="44" name="Shape 44"/>
          <p:cNvSpPr/>
          <p:nvPr/>
        </p:nvSpPr>
        <p:spPr>
          <a:xfrm>
            <a:off x="1703362" y="2237692"/>
            <a:ext cx="8912276" cy="718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>
                <a:solidFill>
                  <a:srgbClr val="0433FF"/>
                </a:solidFill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>
                <a:solidFill>
                  <a:srgbClr val="0433FF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settings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profiles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profile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&gt;standard-extra-repos&lt;/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activation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activeByDefault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&gt;true&lt;/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activeByDefault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activation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repositories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&lt;!-- Central Repository --&gt;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&gt;central&lt;/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400" u="sng">
                <a:latin typeface="Consolas"/>
                <a:ea typeface="Consolas"/>
                <a:cs typeface="Consolas"/>
                <a:sym typeface="Consolas"/>
                <a:hlinkClick r:id="rId2"/>
              </a:rPr>
              <a:t>http://repo1.maven.org/maven2/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releases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enabled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&gt;true&lt;/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enabled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releases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snapshots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enabled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&gt;true&lt;/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enabled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snapshots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&lt;!-- Cloudera Repository --&gt;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&gt;cloudera&lt;/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400" u="sng">
                <a:latin typeface="Consolas"/>
                <a:ea typeface="Consolas"/>
                <a:cs typeface="Consolas"/>
                <a:sym typeface="Consolas"/>
                <a:hlinkClick r:id="rId3"/>
              </a:rPr>
              <a:t>https://repository.cloudera.com/artifactory/cloudera-repos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releases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enabled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&gt;true&lt;/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enabled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releases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snapshots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enabled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&gt;true&lt;/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enabled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snapshots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repositories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profile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89EAE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profiles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989EA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settings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29914" y="1808013"/>
            <a:ext cx="6974186" cy="1620987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Configure Maven Poject</a:t>
            </a:r>
          </a:p>
        </p:txBody>
      </p:sp>
      <p:sp>
        <p:nvSpPr>
          <p:cNvPr id="47" name="Shape 47"/>
          <p:cNvSpPr/>
          <p:nvPr/>
        </p:nvSpPr>
        <p:spPr>
          <a:xfrm>
            <a:off x="850025" y="3788720"/>
            <a:ext cx="11844934" cy="54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$ mvn archetype:generate -DarchetypeGroupId=org.apache.maven.archetypes -DgroupId=</a:t>
            </a:r>
            <a:r>
              <a:rPr sz="1600" b="1" dirty="0">
                <a:latin typeface="Consolas"/>
                <a:ea typeface="Consolas"/>
                <a:cs typeface="Consolas"/>
                <a:sym typeface="Consolas"/>
              </a:rPr>
              <a:t>cl.puc.iic3413.hadoop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-DartifactId=word count</a:t>
            </a:r>
          </a:p>
        </p:txBody>
      </p:sp>
      <p:sp>
        <p:nvSpPr>
          <p:cNvPr id="48" name="Shape 48"/>
          <p:cNvSpPr/>
          <p:nvPr/>
        </p:nvSpPr>
        <p:spPr>
          <a:xfrm>
            <a:off x="693089" y="4697914"/>
            <a:ext cx="885002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/>
              <a:t>That command creates the project structure…</a:t>
            </a:r>
          </a:p>
          <a:p>
            <a:pPr lvl="0" algn="l">
              <a:defRPr sz="1800"/>
            </a:pPr>
            <a:r>
              <a:rPr sz="3300"/>
              <a:t>And we add the dependencies needed:     </a:t>
            </a:r>
          </a:p>
        </p:txBody>
      </p:sp>
      <p:sp>
        <p:nvSpPr>
          <p:cNvPr id="49" name="Shape 49"/>
          <p:cNvSpPr/>
          <p:nvPr/>
        </p:nvSpPr>
        <p:spPr>
          <a:xfrm>
            <a:off x="782501" y="5895292"/>
            <a:ext cx="4513288" cy="291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&lt;dependencies&gt;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&lt;dependency&gt;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&lt;groupId&gt;junit&lt;/groupId&gt;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&lt;artifactId&gt;junit&lt;/artifactId&gt;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&lt;version&gt;3.8.1&lt;/version&gt;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&lt;scope&gt;test&lt;/scope&gt;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&lt;/dependency&gt;</a:t>
            </a:r>
          </a:p>
          <a:p>
            <a:pPr lvl="0" algn="l" defTabSz="457200">
              <a:defRPr sz="1800"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&lt;dependency&gt;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&lt;groupId&gt;org.apache.hadoop&lt;/groupId&gt;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&lt;artifactId&gt;hadoop-client&lt;/artifactId&gt;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&lt;version&gt;2.4.0&lt;/version&gt;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&lt;/dependency&gt;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&lt;/dependencies&gt;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92678" y="1397000"/>
            <a:ext cx="987304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 lvl="0">
              <a:defRPr sz="1800"/>
            </a:pPr>
            <a:r>
              <a:rPr sz="3300"/>
              <a:t>The POM file needs some plugins to build the jar file</a:t>
            </a:r>
          </a:p>
        </p:txBody>
      </p:sp>
      <p:sp>
        <p:nvSpPr>
          <p:cNvPr id="52" name="Shape 52"/>
          <p:cNvSpPr/>
          <p:nvPr/>
        </p:nvSpPr>
        <p:spPr>
          <a:xfrm>
            <a:off x="553901" y="2259917"/>
            <a:ext cx="6859414" cy="4948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&lt;build&gt;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&lt;plugins&gt;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&lt;plugin&gt;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&lt;groupId&gt;org.apache.maven.plugins&lt;/groupId&gt;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&lt;artifactId&gt;maven-jar-plugin&lt;/artifactId&gt;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&lt;configuration&gt;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&lt;archive&gt;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&lt;manifest&gt;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  &lt;addClasspath&gt;true&lt;/addClasspath&gt;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  &lt;mainClass&gt;cl.puc.iic3413.hadoop.WordCount&lt;/mainClass&gt;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&lt;/manifest&gt;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&lt;/archive&gt;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&lt;/configuration&gt;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&lt;/plugin&gt;</a:t>
            </a:r>
          </a:p>
          <a:p>
            <a:pPr lvl="0" algn="l" defTabSz="457200">
              <a:defRPr sz="1800"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&lt;plugin&gt;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&lt;groupId&gt;org.apache.maven.plugins&lt;/groupId&gt;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&lt;artifactId&gt;maven-compiler-plugin&lt;/artifactId&gt;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&lt;configuration&gt;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&lt;source&gt;1.6&lt;/source&gt;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&lt;target&gt;1.6&lt;/target&gt;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&lt;/configuration&gt;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&lt;/plugin&gt;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&lt;/plugins&gt;</a:t>
            </a:r>
          </a:p>
        </p:txBody>
      </p:sp>
      <p:sp>
        <p:nvSpPr>
          <p:cNvPr id="53" name="Shape 53"/>
          <p:cNvSpPr/>
          <p:nvPr/>
        </p:nvSpPr>
        <p:spPr>
          <a:xfrm>
            <a:off x="3718102" y="7461250"/>
            <a:ext cx="262219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 lvl="0">
              <a:defRPr sz="1800"/>
            </a:pPr>
            <a:r>
              <a:rPr sz="3300"/>
              <a:t>We finally do:</a:t>
            </a:r>
          </a:p>
        </p:txBody>
      </p:sp>
      <p:sp>
        <p:nvSpPr>
          <p:cNvPr id="54" name="Shape 54"/>
          <p:cNvSpPr/>
          <p:nvPr/>
        </p:nvSpPr>
        <p:spPr>
          <a:xfrm>
            <a:off x="6488825" y="7652455"/>
            <a:ext cx="23024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1600" dirty="0" smtClean="0"/>
              <a:t>$</a:t>
            </a:r>
            <a:r>
              <a:rPr lang="en-US" dirty="0"/>
              <a:t>mvn </a:t>
            </a:r>
            <a:r>
              <a:rPr sz="1600" dirty="0" smtClean="0"/>
              <a:t> clean </a:t>
            </a:r>
            <a:r>
              <a:rPr sz="1600" dirty="0"/>
              <a:t>install</a:t>
            </a:r>
          </a:p>
        </p:txBody>
      </p:sp>
      <p:sp>
        <p:nvSpPr>
          <p:cNvPr id="55" name="Shape 55"/>
          <p:cNvSpPr/>
          <p:nvPr/>
        </p:nvSpPr>
        <p:spPr>
          <a:xfrm>
            <a:off x="6576187" y="8312150"/>
            <a:ext cx="18082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That’s it!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Now, how do we run it?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952500" y="2542182"/>
            <a:ext cx="11099800" cy="2321918"/>
          </a:xfrm>
          <a:prstGeom prst="rect">
            <a:avLst/>
          </a:prstGeom>
        </p:spPr>
        <p:txBody>
          <a:bodyPr/>
          <a:lstStyle/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/>
              <a:t>Two options:</a:t>
            </a:r>
          </a:p>
          <a:p>
            <a:pPr marL="720090" lvl="1" indent="-360045" defTabSz="473201">
              <a:spcBef>
                <a:spcPts val="3400"/>
              </a:spcBef>
              <a:defRPr sz="1800"/>
            </a:pPr>
            <a:r>
              <a:rPr sz="2916"/>
              <a:t>Unix script file: look at run.sh</a:t>
            </a:r>
          </a:p>
          <a:p>
            <a:pPr marL="720090" lvl="1" indent="-360045" defTabSz="473201">
              <a:spcBef>
                <a:spcPts val="3400"/>
              </a:spcBef>
              <a:defRPr sz="1800"/>
            </a:pPr>
            <a:r>
              <a:rPr sz="2916"/>
              <a:t>Maven run</a:t>
            </a:r>
          </a:p>
        </p:txBody>
      </p:sp>
      <p:sp>
        <p:nvSpPr>
          <p:cNvPr id="59" name="Shape 59"/>
          <p:cNvSpPr/>
          <p:nvPr/>
        </p:nvSpPr>
        <p:spPr>
          <a:xfrm>
            <a:off x="1446925" y="5021163"/>
            <a:ext cx="11174612" cy="30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1600" dirty="0"/>
              <a:t>$ mvn exec:java -Dexec.mainClass=cl.puc.iic3413.hadoop.WordCount -Dexec.args=“main class arguments"</a:t>
            </a:r>
          </a:p>
        </p:txBody>
      </p:sp>
      <p:sp>
        <p:nvSpPr>
          <p:cNvPr id="60" name="Shape 60"/>
          <p:cNvSpPr/>
          <p:nvPr/>
        </p:nvSpPr>
        <p:spPr>
          <a:xfrm>
            <a:off x="677951" y="5772150"/>
            <a:ext cx="92358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But we have to modify a little bit the pom.xml</a:t>
            </a:r>
          </a:p>
        </p:txBody>
      </p:sp>
      <p:sp>
        <p:nvSpPr>
          <p:cNvPr id="61" name="Shape 61"/>
          <p:cNvSpPr/>
          <p:nvPr/>
        </p:nvSpPr>
        <p:spPr>
          <a:xfrm>
            <a:off x="2154101" y="6377892"/>
            <a:ext cx="7054925" cy="3119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 b="1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&lt;plugin&gt;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&lt;groupId&gt;org.codehaus.mojo&lt;/groupId&gt;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&lt;artifactId&gt;exec-maven-plugin&lt;/artifactId&gt;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&lt;version&gt;1.2.1&lt;/version&gt;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&lt;executions&gt;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    &lt;execution&gt;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        &lt;goals&gt;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            &lt;goal&gt;java&lt;/goal&gt;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        &lt;/goals&gt;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    &lt;/execution&gt;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&lt;/executions&gt;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&lt;configuration&gt;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    &lt;mainClass&gt;cl.puc.iic3413.hadoop.WordCount&lt;/mainClass&gt;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      &lt;/configuration&gt;</a:t>
            </a:r>
          </a:p>
          <a:p>
            <a:pPr lvl="0" algn="l" defTabSz="457200"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      &lt;/plugin&gt;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Macintosh PowerPoint</Application>
  <PresentationFormat>Custom</PresentationFormat>
  <Paragraphs>110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How to create a Hadoop Project with Maven</vt:lpstr>
      <vt:lpstr>Problem?</vt:lpstr>
      <vt:lpstr>We solve it with Maven</vt:lpstr>
      <vt:lpstr>First: configure Maven in our machine (~/.m2/settings.xml): Cloudera repo</vt:lpstr>
      <vt:lpstr>Configure Maven Poject</vt:lpstr>
      <vt:lpstr>PowerPoint Presentation</vt:lpstr>
      <vt:lpstr>Now, how do we run it?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Hadoop Project with Maven</dc:title>
  <cp:lastModifiedBy>Hans Findel</cp:lastModifiedBy>
  <cp:revision>1</cp:revision>
  <dcterms:modified xsi:type="dcterms:W3CDTF">2014-06-01T02:54:11Z</dcterms:modified>
</cp:coreProperties>
</file>