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983" autoAdjust="0"/>
    <p:restoredTop sz="82722" autoAdjust="0"/>
  </p:normalViewPr>
  <p:slideViewPr>
    <p:cSldViewPr snapToGrid="0">
      <p:cViewPr varScale="1">
        <p:scale>
          <a:sx n="91" d="100"/>
          <a:sy n="91" d="100"/>
        </p:scale>
        <p:origin x="96" y="4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0E08F2E-5F06-4CE2-A139-452A1382A6F0}" type="datetimeFigureOut">
              <a:rPr lang="en-US"/>
              <a:t>8/31/2020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28588A-5C4E-401A-AECC-B6F63A9DE96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A4C5DC6-1594-414D-9341-ABA08739246C}" type="datetimeFigureOut">
              <a:rPr lang="en-US"/>
              <a:t>8/31/2020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542409-6A04-4DC6-AC3A-D3758287A8F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27,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STW User Committee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27, 2014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STW User Committee meeting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27, 2014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STW User Committee meeting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:\images\2012_01_HoogwaterIJssel\SAM_0611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09622" y="2059146"/>
            <a:ext cx="3282377" cy="38862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27" name="Picture 3" descr="K:\images\2013_06_HoogWaterIJssel\SAM_2312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2059146"/>
            <a:ext cx="1428750" cy="3879858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27,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STW User Committee meeting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27,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STW User Committee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27,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STW User Committee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27,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STW User Committee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27,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STW User Committee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jhu.edu/map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50&amp;v=E7xa7C5MugA&amp;feature=emb_tit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spatialworld.net/blogs/key-trends-in-earth-observ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1705919"/>
            <a:ext cx="4846320" cy="2387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ADS, block 3</a:t>
            </a:r>
            <a:br>
              <a:rPr lang="en-US" sz="3600" dirty="0" smtClean="0"/>
            </a:br>
            <a:r>
              <a:rPr lang="en-US" dirty="0" smtClean="0"/>
              <a:t>Spatial statistics and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6" y="4519448"/>
            <a:ext cx="5090457" cy="15134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Dr. Menno </a:t>
            </a:r>
            <a:r>
              <a:rPr lang="en-US" dirty="0"/>
              <a:t>Straatsma</a:t>
            </a:r>
            <a:r>
              <a:rPr lang="en-US" dirty="0" smtClean="0"/>
              <a:t>, coordinator 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/>
              <a:t>Fac. </a:t>
            </a:r>
            <a:r>
              <a:rPr lang="en-US" dirty="0" smtClean="0"/>
              <a:t>Geosciences, dept. Physical Geography</a:t>
            </a:r>
            <a:br>
              <a:rPr lang="en-US" dirty="0" smtClean="0"/>
            </a:br>
            <a:r>
              <a:rPr lang="en-US" dirty="0" smtClean="0"/>
              <a:t>      m.w.Straatsma@uu.nl</a:t>
            </a:r>
          </a:p>
          <a:p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Anae</a:t>
            </a:r>
            <a:r>
              <a:rPr lang="en-US" dirty="0" smtClean="0"/>
              <a:t> </a:t>
            </a:r>
            <a:r>
              <a:rPr lang="en-US" dirty="0" err="1" smtClean="0"/>
              <a:t>Sobhani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Fac. Geosciences, dept. Human Geography and </a:t>
            </a:r>
            <a:r>
              <a:rPr lang="en-US" dirty="0" err="1" smtClean="0"/>
              <a:t>spatal</a:t>
            </a:r>
            <a:r>
              <a:rPr lang="en-US" smtClean="0"/>
              <a:t> planning</a:t>
            </a:r>
            <a:endParaRPr lang="en-US" dirty="0"/>
          </a:p>
        </p:txBody>
      </p:sp>
      <p:pic>
        <p:nvPicPr>
          <p:cNvPr id="5" name="Picture 4" descr="UU_A4_logoboog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83299" y="232064"/>
            <a:ext cx="2157413" cy="6643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766416" y="5934983"/>
            <a:ext cx="3403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>
                <a:hlinkClick r:id="rId3"/>
              </a:rPr>
              <a:t>https://</a:t>
            </a:r>
            <a:r>
              <a:rPr lang="nl-NL" sz="1600" dirty="0" smtClean="0">
                <a:hlinkClick r:id="rId3"/>
              </a:rPr>
              <a:t>coronavirus.jhu.edu/map.html</a:t>
            </a:r>
            <a:r>
              <a:rPr lang="nl-NL" sz="1600" dirty="0" smtClean="0"/>
              <a:t> </a:t>
            </a:r>
            <a:endParaRPr lang="nl-NL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131" r="10879"/>
          <a:stretch/>
        </p:blipFill>
        <p:spPr>
          <a:xfrm>
            <a:off x="6745961" y="2186151"/>
            <a:ext cx="5340937" cy="37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nl-NL" dirty="0" smtClean="0"/>
              <a:t>Example road mapping for OpenStreetMap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713" y="1797232"/>
            <a:ext cx="10743645" cy="40223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31101" y="6629400"/>
            <a:ext cx="1000662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61186" y="5967983"/>
            <a:ext cx="7304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hlinkClick r:id="rId3"/>
              </a:rPr>
              <a:t>https://</a:t>
            </a:r>
            <a:r>
              <a:rPr lang="nl-NL" sz="1400" dirty="0" smtClean="0">
                <a:hlinkClick r:id="rId3"/>
              </a:rPr>
              <a:t>www.youtube.com/watch?time_continue=150&amp;v=E7xa7C5MugA&amp;feature=emb_title</a:t>
            </a:r>
            <a:r>
              <a:rPr lang="nl-NL" sz="1400" dirty="0" smtClean="0"/>
              <a:t> 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0527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0027" y="1566001"/>
            <a:ext cx="9371948" cy="4939902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Spatial data wrangling and visualization</a:t>
            </a:r>
          </a:p>
          <a:p>
            <a:r>
              <a:rPr lang="nl-NL" dirty="0" smtClean="0"/>
              <a:t>Point pattern analysis, including GPS tracks</a:t>
            </a:r>
          </a:p>
          <a:p>
            <a:r>
              <a:rPr lang="nl-NL" dirty="0" smtClean="0"/>
              <a:t>Spatial statistics and interpolation techniques</a:t>
            </a:r>
          </a:p>
          <a:p>
            <a:r>
              <a:rPr lang="nl-NL" dirty="0" smtClean="0"/>
              <a:t>Remote sensing</a:t>
            </a:r>
          </a:p>
          <a:p>
            <a:pPr lvl="1"/>
            <a:r>
              <a:rPr lang="nl-NL" dirty="0" smtClean="0"/>
              <a:t>Spectral and lidar data</a:t>
            </a:r>
          </a:p>
          <a:p>
            <a:pPr lvl="1"/>
            <a:r>
              <a:rPr lang="nl-NL" dirty="0" smtClean="0"/>
              <a:t>Preprocessing and classification</a:t>
            </a:r>
          </a:p>
          <a:p>
            <a:pPr lvl="1"/>
            <a:r>
              <a:rPr lang="nl-NL" dirty="0" smtClean="0"/>
              <a:t>Machine learning</a:t>
            </a:r>
          </a:p>
          <a:p>
            <a:r>
              <a:rPr lang="nl-NL" dirty="0" smtClean="0"/>
              <a:t>Scalebility of the processing pipeline:</a:t>
            </a:r>
          </a:p>
          <a:p>
            <a:pPr lvl="1"/>
            <a:r>
              <a:rPr lang="nl-NL" dirty="0" smtClean="0"/>
              <a:t>Google Earth Engine</a:t>
            </a:r>
          </a:p>
          <a:p>
            <a:pPr lvl="1"/>
            <a:r>
              <a:rPr lang="nl-NL" dirty="0" smtClean="0"/>
              <a:t>your own code</a:t>
            </a:r>
          </a:p>
          <a:p>
            <a:endParaRPr lang="nl-NL" dirty="0"/>
          </a:p>
          <a:p>
            <a:r>
              <a:rPr lang="nl-NL" dirty="0" smtClean="0"/>
              <a:t>Final project</a:t>
            </a:r>
          </a:p>
          <a:p>
            <a:pPr lvl="1"/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Components of the course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0027" y="1566001"/>
            <a:ext cx="8206939" cy="4620682"/>
          </a:xfrm>
        </p:spPr>
        <p:txBody>
          <a:bodyPr/>
          <a:lstStyle/>
          <a:p>
            <a:r>
              <a:rPr lang="nl-NL" dirty="0" smtClean="0"/>
              <a:t>In multidisciplinary teams</a:t>
            </a:r>
          </a:p>
          <a:p>
            <a:r>
              <a:rPr lang="en-US" dirty="0" smtClean="0"/>
              <a:t>Topics from physical geography</a:t>
            </a:r>
            <a:r>
              <a:rPr lang="en-US" dirty="0"/>
              <a:t>, human geography, social science, environmental </a:t>
            </a:r>
            <a:r>
              <a:rPr lang="en-US" dirty="0" smtClean="0"/>
              <a:t>epidemiology</a:t>
            </a:r>
          </a:p>
          <a:p>
            <a:r>
              <a:rPr lang="en-US" dirty="0" smtClean="0"/>
              <a:t>Report in a paper and online documentation, e.g.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or ArcGIS-online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77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49" y="1672321"/>
            <a:ext cx="7687551" cy="4633885"/>
          </a:xfr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Interesting times in geodata science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837449" y="63062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400" b="1" dirty="0">
                <a:hlinkClick r:id="rId3"/>
              </a:rPr>
              <a:t>https://www.geospatialworld.net/blogs/key-trends-in-earth-observation</a:t>
            </a:r>
            <a:r>
              <a:rPr lang="nl-NL" sz="1400" b="1" dirty="0" smtClean="0">
                <a:hlinkClick r:id="rId3"/>
              </a:rPr>
              <a:t>/</a:t>
            </a:r>
            <a:r>
              <a:rPr lang="nl-NL" sz="1400" b="1" dirty="0" smtClean="0"/>
              <a:t> 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35665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2invest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EF92F606CF846BE0EAD43FA85D0A3" ma:contentTypeVersion="6" ma:contentTypeDescription="Create a new document." ma:contentTypeScope="" ma:versionID="2a1d354324691b003401db7e0d81786f">
  <xsd:schema xmlns:xsd="http://www.w3.org/2001/XMLSchema" xmlns:xs="http://www.w3.org/2001/XMLSchema" xmlns:p="http://schemas.microsoft.com/office/2006/metadata/properties" xmlns:ns2="db2866db-1f6a-4ed4-a057-18a024a08553" targetNamespace="http://schemas.microsoft.com/office/2006/metadata/properties" ma:root="true" ma:fieldsID="9b27618e8195469c10f23cbcfc48fe12" ns2:_="">
    <xsd:import namespace="db2866db-1f6a-4ed4-a057-18a024a08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866db-1f6a-4ed4-a057-18a024a08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DB3ABF-FD04-4917-8785-7F0E497B1995}"/>
</file>

<file path=customXml/itemProps2.xml><?xml version="1.0" encoding="utf-8"?>
<ds:datastoreItem xmlns:ds="http://schemas.openxmlformats.org/officeDocument/2006/customXml" ds:itemID="{EFCF8E96-8D29-4FBE-9DA7-B3FD51CABCC7}"/>
</file>

<file path=customXml/itemProps3.xml><?xml version="1.0" encoding="utf-8"?>
<ds:datastoreItem xmlns:ds="http://schemas.openxmlformats.org/officeDocument/2006/customXml" ds:itemID="{217454B9-754C-4513-8ED9-49197738B74A}"/>
</file>

<file path=docProps/app.xml><?xml version="1.0" encoding="utf-8"?>
<Properties xmlns="http://schemas.openxmlformats.org/officeDocument/2006/extended-properties" xmlns:vt="http://schemas.openxmlformats.org/officeDocument/2006/docPropsVTypes">
  <Template>water2invest</Template>
  <TotalTime>0</TotalTime>
  <Words>144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water2invest</vt:lpstr>
      <vt:lpstr>ADS, block 3 Spatial statistics and machine learning</vt:lpstr>
      <vt:lpstr>Example road mapping for OpenStreetMap</vt:lpstr>
      <vt:lpstr>Components of the course</vt:lpstr>
      <vt:lpstr>Final project</vt:lpstr>
      <vt:lpstr>Interesting times in geodata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2012-10-17T15:24:27Z</dcterms:created>
  <dcterms:modified xsi:type="dcterms:W3CDTF">2020-08-31T09:41:57Z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  <property fmtid="{D5CDD505-2E9C-101B-9397-08002B2CF9AE}" pid="3" name="ContentTypeId">
    <vt:lpwstr>0x0101001E3EF92F606CF846BE0EAD43FA85D0A3</vt:lpwstr>
  </property>
</Properties>
</file>