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70" r:id="rId6"/>
    <p:sldId id="284" r:id="rId7"/>
    <p:sldId id="28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e, H.A. (Hans)" initials="fH(" lastIdx="1" clrIdx="0">
    <p:extLst>
      <p:ext uri="{19B8F6BF-5375-455C-9EA6-DF929625EA0E}">
        <p15:presenceInfo xmlns:p15="http://schemas.microsoft.com/office/powerpoint/2012/main" userId="franke, H.A. (Han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C9D8E-36ED-41ED-96D8-0CD2EEE9857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637ABB7-A14B-43B4-982A-9CEE4B373868}">
      <dgm:prSet phldrT="[Text]" phldr="1"/>
      <dgm:spPr/>
      <dgm:t>
        <a:bodyPr/>
        <a:lstStyle/>
        <a:p>
          <a:endParaRPr lang="en-US" dirty="0"/>
        </a:p>
      </dgm:t>
    </dgm:pt>
    <dgm:pt modelId="{9BB8CF66-B796-4391-BFB6-7586782925DB}" type="parTrans" cxnId="{3869AE68-712F-4428-9DA0-2EC5BB5FD020}">
      <dgm:prSet/>
      <dgm:spPr/>
      <dgm:t>
        <a:bodyPr/>
        <a:lstStyle/>
        <a:p>
          <a:endParaRPr lang="en-US"/>
        </a:p>
      </dgm:t>
    </dgm:pt>
    <dgm:pt modelId="{5AF85F95-9C8C-4DD9-AA49-80603DB6B88D}" type="sibTrans" cxnId="{3869AE68-712F-4428-9DA0-2EC5BB5FD020}">
      <dgm:prSet/>
      <dgm:spPr/>
      <dgm:t>
        <a:bodyPr/>
        <a:lstStyle/>
        <a:p>
          <a:endParaRPr lang="en-US"/>
        </a:p>
      </dgm:t>
    </dgm:pt>
    <dgm:pt modelId="{0924C5EC-A11A-45D4-A8E1-4C6040C948BB}">
      <dgm:prSet phldrT="[Text]" phldr="1"/>
      <dgm:spPr/>
      <dgm:t>
        <a:bodyPr/>
        <a:lstStyle/>
        <a:p>
          <a:endParaRPr lang="en-US"/>
        </a:p>
      </dgm:t>
    </dgm:pt>
    <dgm:pt modelId="{C23BDE83-56B2-436A-AFA4-A6A27691D474}" type="parTrans" cxnId="{C9B14FB7-654B-4DF5-BE40-7A6167A0A596}">
      <dgm:prSet/>
      <dgm:spPr/>
      <dgm:t>
        <a:bodyPr/>
        <a:lstStyle/>
        <a:p>
          <a:endParaRPr lang="en-US"/>
        </a:p>
      </dgm:t>
    </dgm:pt>
    <dgm:pt modelId="{0412F57F-8CB3-46E0-9675-4CA4C9ADAABE}" type="sibTrans" cxnId="{C9B14FB7-654B-4DF5-BE40-7A6167A0A596}">
      <dgm:prSet/>
      <dgm:spPr/>
      <dgm:t>
        <a:bodyPr/>
        <a:lstStyle/>
        <a:p>
          <a:endParaRPr lang="en-US"/>
        </a:p>
      </dgm:t>
    </dgm:pt>
    <dgm:pt modelId="{673D663B-8525-4BFD-B383-0EB9CEE0A7F9}">
      <dgm:prSet phldrT="[Text]" phldr="1"/>
      <dgm:spPr/>
      <dgm:t>
        <a:bodyPr/>
        <a:lstStyle/>
        <a:p>
          <a:endParaRPr lang="en-US"/>
        </a:p>
      </dgm:t>
    </dgm:pt>
    <dgm:pt modelId="{958F64B5-B608-4854-BE27-3C8893D08551}" type="parTrans" cxnId="{90177598-B41E-463C-B5AE-2E978E3EA6AB}">
      <dgm:prSet/>
      <dgm:spPr/>
      <dgm:t>
        <a:bodyPr/>
        <a:lstStyle/>
        <a:p>
          <a:endParaRPr lang="en-US"/>
        </a:p>
      </dgm:t>
    </dgm:pt>
    <dgm:pt modelId="{CD3585B7-FB84-45AD-87B5-9FF302336F03}" type="sibTrans" cxnId="{90177598-B41E-463C-B5AE-2E978E3EA6AB}">
      <dgm:prSet/>
      <dgm:spPr/>
      <dgm:t>
        <a:bodyPr/>
        <a:lstStyle/>
        <a:p>
          <a:endParaRPr lang="en-US"/>
        </a:p>
      </dgm:t>
    </dgm:pt>
    <dgm:pt modelId="{65429C20-9455-43DE-B3F2-3AEA90CCE0D9}">
      <dgm:prSet phldrT="[Text]" phldr="1"/>
      <dgm:spPr/>
      <dgm:t>
        <a:bodyPr/>
        <a:lstStyle/>
        <a:p>
          <a:endParaRPr lang="en-US"/>
        </a:p>
      </dgm:t>
    </dgm:pt>
    <dgm:pt modelId="{2CAE9AAB-2131-42AE-920E-BC545A365C47}" type="parTrans" cxnId="{058D8E2C-4338-4A41-9E14-A6074F08717B}">
      <dgm:prSet/>
      <dgm:spPr/>
      <dgm:t>
        <a:bodyPr/>
        <a:lstStyle/>
        <a:p>
          <a:endParaRPr lang="en-US"/>
        </a:p>
      </dgm:t>
    </dgm:pt>
    <dgm:pt modelId="{7CADDAFE-2988-40C5-B573-5AEA0DAA865F}" type="sibTrans" cxnId="{058D8E2C-4338-4A41-9E14-A6074F08717B}">
      <dgm:prSet/>
      <dgm:spPr/>
      <dgm:t>
        <a:bodyPr/>
        <a:lstStyle/>
        <a:p>
          <a:endParaRPr lang="en-US"/>
        </a:p>
      </dgm:t>
    </dgm:pt>
    <dgm:pt modelId="{50463EAF-6295-4F28-820E-9564E4A7C647}">
      <dgm:prSet phldrT="[Text]" phldr="1"/>
      <dgm:spPr/>
      <dgm:t>
        <a:bodyPr/>
        <a:lstStyle/>
        <a:p>
          <a:endParaRPr lang="en-US"/>
        </a:p>
      </dgm:t>
    </dgm:pt>
    <dgm:pt modelId="{EFA3246D-9032-4B1E-A816-E3D4C6A38714}" type="parTrans" cxnId="{7C3B6686-2076-4BA6-808F-378FC91D3412}">
      <dgm:prSet/>
      <dgm:spPr/>
      <dgm:t>
        <a:bodyPr/>
        <a:lstStyle/>
        <a:p>
          <a:endParaRPr lang="en-US"/>
        </a:p>
      </dgm:t>
    </dgm:pt>
    <dgm:pt modelId="{38922CCF-0758-4D45-8B01-03B6B876CB62}" type="sibTrans" cxnId="{7C3B6686-2076-4BA6-808F-378FC91D3412}">
      <dgm:prSet/>
      <dgm:spPr/>
      <dgm:t>
        <a:bodyPr/>
        <a:lstStyle/>
        <a:p>
          <a:endParaRPr lang="en-US"/>
        </a:p>
      </dgm:t>
    </dgm:pt>
    <dgm:pt modelId="{39E30D77-4498-41F3-8F1C-AAD600BDEC46}">
      <dgm:prSet phldrT="[Text]" phldr="1"/>
      <dgm:spPr/>
      <dgm:t>
        <a:bodyPr/>
        <a:lstStyle/>
        <a:p>
          <a:endParaRPr lang="en-US"/>
        </a:p>
      </dgm:t>
    </dgm:pt>
    <dgm:pt modelId="{CDCB1F36-A87C-4C4A-B430-55D40760F2B6}" type="parTrans" cxnId="{7FA18F83-6317-4DAC-8112-87C5209CC3E0}">
      <dgm:prSet/>
      <dgm:spPr/>
      <dgm:t>
        <a:bodyPr/>
        <a:lstStyle/>
        <a:p>
          <a:endParaRPr lang="en-US"/>
        </a:p>
      </dgm:t>
    </dgm:pt>
    <dgm:pt modelId="{69F3CDD4-7C59-4B7C-91B6-6410DF99E89C}" type="sibTrans" cxnId="{7FA18F83-6317-4DAC-8112-87C5209CC3E0}">
      <dgm:prSet/>
      <dgm:spPr/>
      <dgm:t>
        <a:bodyPr/>
        <a:lstStyle/>
        <a:p>
          <a:endParaRPr lang="en-US"/>
        </a:p>
      </dgm:t>
    </dgm:pt>
    <dgm:pt modelId="{6E28DEBF-B617-462B-BC03-DE29D09CB0E8}" type="pres">
      <dgm:prSet presAssocID="{F5FC9D8E-36ED-41ED-96D8-0CD2EEE98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84F9EB-1763-44B7-A796-667E640633F2}" type="pres">
      <dgm:prSet presAssocID="{8637ABB7-A14B-43B4-982A-9CEE4B373868}" presName="hierRoot1" presStyleCnt="0"/>
      <dgm:spPr/>
    </dgm:pt>
    <dgm:pt modelId="{0E794EC0-FE65-428F-AFA6-1A2F85AB7C92}" type="pres">
      <dgm:prSet presAssocID="{8637ABB7-A14B-43B4-982A-9CEE4B373868}" presName="composite" presStyleCnt="0"/>
      <dgm:spPr/>
    </dgm:pt>
    <dgm:pt modelId="{F022B112-FABD-4DD6-B20C-80FB424587C8}" type="pres">
      <dgm:prSet presAssocID="{8637ABB7-A14B-43B4-982A-9CEE4B373868}" presName="image" presStyleLbl="node0" presStyleIdx="0" presStyleCnt="1"/>
      <dgm:spPr/>
    </dgm:pt>
    <dgm:pt modelId="{6466247C-4739-47D0-996B-1CE649A2E270}" type="pres">
      <dgm:prSet presAssocID="{8637ABB7-A14B-43B4-982A-9CEE4B373868}" presName="text" presStyleLbl="revTx" presStyleIdx="0" presStyleCnt="6">
        <dgm:presLayoutVars>
          <dgm:chPref val="3"/>
        </dgm:presLayoutVars>
      </dgm:prSet>
      <dgm:spPr/>
    </dgm:pt>
    <dgm:pt modelId="{F4225C08-C530-4B5E-94C8-E01E6F8893AB}" type="pres">
      <dgm:prSet presAssocID="{8637ABB7-A14B-43B4-982A-9CEE4B373868}" presName="hierChild2" presStyleCnt="0"/>
      <dgm:spPr/>
    </dgm:pt>
    <dgm:pt modelId="{C4777DF9-7AE3-4F8B-8165-4CCF633283CF}" type="pres">
      <dgm:prSet presAssocID="{C23BDE83-56B2-436A-AFA4-A6A27691D474}" presName="Name10" presStyleLbl="parChTrans1D2" presStyleIdx="0" presStyleCnt="2"/>
      <dgm:spPr/>
    </dgm:pt>
    <dgm:pt modelId="{4AF18C1C-410B-4753-8621-9E5E0DC2E0A7}" type="pres">
      <dgm:prSet presAssocID="{0924C5EC-A11A-45D4-A8E1-4C6040C948BB}" presName="hierRoot2" presStyleCnt="0"/>
      <dgm:spPr/>
    </dgm:pt>
    <dgm:pt modelId="{B680A5FA-BECE-44CE-9990-635E3FD932D5}" type="pres">
      <dgm:prSet presAssocID="{0924C5EC-A11A-45D4-A8E1-4C6040C948BB}" presName="composite2" presStyleCnt="0"/>
      <dgm:spPr/>
    </dgm:pt>
    <dgm:pt modelId="{BA0F92BD-445D-44D9-AFD5-816F4C09358C}" type="pres">
      <dgm:prSet presAssocID="{0924C5EC-A11A-45D4-A8E1-4C6040C948BB}" presName="image2" presStyleLbl="node2" presStyleIdx="0" presStyleCnt="2"/>
      <dgm:spPr/>
    </dgm:pt>
    <dgm:pt modelId="{60B458BE-1284-4725-843C-8388B910B3AA}" type="pres">
      <dgm:prSet presAssocID="{0924C5EC-A11A-45D4-A8E1-4C6040C948BB}" presName="text2" presStyleLbl="revTx" presStyleIdx="1" presStyleCnt="6">
        <dgm:presLayoutVars>
          <dgm:chPref val="3"/>
        </dgm:presLayoutVars>
      </dgm:prSet>
      <dgm:spPr/>
    </dgm:pt>
    <dgm:pt modelId="{4CA0842C-CD02-4410-813D-DB9925A40344}" type="pres">
      <dgm:prSet presAssocID="{0924C5EC-A11A-45D4-A8E1-4C6040C948BB}" presName="hierChild3" presStyleCnt="0"/>
      <dgm:spPr/>
    </dgm:pt>
    <dgm:pt modelId="{67AD04BC-7741-4E49-8188-ADBFDF6AECAD}" type="pres">
      <dgm:prSet presAssocID="{958F64B5-B608-4854-BE27-3C8893D08551}" presName="Name17" presStyleLbl="parChTrans1D3" presStyleIdx="0" presStyleCnt="3"/>
      <dgm:spPr/>
    </dgm:pt>
    <dgm:pt modelId="{B08A5AA3-538B-4C78-B0B1-45CD7DF85DB2}" type="pres">
      <dgm:prSet presAssocID="{673D663B-8525-4BFD-B383-0EB9CEE0A7F9}" presName="hierRoot3" presStyleCnt="0"/>
      <dgm:spPr/>
    </dgm:pt>
    <dgm:pt modelId="{9214208E-607E-49E5-B442-F42A957A1031}" type="pres">
      <dgm:prSet presAssocID="{673D663B-8525-4BFD-B383-0EB9CEE0A7F9}" presName="composite3" presStyleCnt="0"/>
      <dgm:spPr/>
    </dgm:pt>
    <dgm:pt modelId="{D2D46453-F0EC-4D7D-A2F8-26562CBCCA66}" type="pres">
      <dgm:prSet presAssocID="{673D663B-8525-4BFD-B383-0EB9CEE0A7F9}" presName="image3" presStyleLbl="node3" presStyleIdx="0" presStyleCnt="3"/>
      <dgm:spPr/>
    </dgm:pt>
    <dgm:pt modelId="{8DB1B43F-2A94-48D4-A959-669300878DA6}" type="pres">
      <dgm:prSet presAssocID="{673D663B-8525-4BFD-B383-0EB9CEE0A7F9}" presName="text3" presStyleLbl="revTx" presStyleIdx="2" presStyleCnt="6">
        <dgm:presLayoutVars>
          <dgm:chPref val="3"/>
        </dgm:presLayoutVars>
      </dgm:prSet>
      <dgm:spPr/>
    </dgm:pt>
    <dgm:pt modelId="{5D41AD8B-9259-4CA3-982F-0ABD3C0B6338}" type="pres">
      <dgm:prSet presAssocID="{673D663B-8525-4BFD-B383-0EB9CEE0A7F9}" presName="hierChild4" presStyleCnt="0"/>
      <dgm:spPr/>
    </dgm:pt>
    <dgm:pt modelId="{F33C379C-1783-4576-A78E-282A2FEA23D0}" type="pres">
      <dgm:prSet presAssocID="{2CAE9AAB-2131-42AE-920E-BC545A365C47}" presName="Name17" presStyleLbl="parChTrans1D3" presStyleIdx="1" presStyleCnt="3"/>
      <dgm:spPr/>
    </dgm:pt>
    <dgm:pt modelId="{1DFF9C9A-FAC3-4180-A16C-2E3FB4122414}" type="pres">
      <dgm:prSet presAssocID="{65429C20-9455-43DE-B3F2-3AEA90CCE0D9}" presName="hierRoot3" presStyleCnt="0"/>
      <dgm:spPr/>
    </dgm:pt>
    <dgm:pt modelId="{C9DF2790-53FD-468F-A94A-8F2A9D62856A}" type="pres">
      <dgm:prSet presAssocID="{65429C20-9455-43DE-B3F2-3AEA90CCE0D9}" presName="composite3" presStyleCnt="0"/>
      <dgm:spPr/>
    </dgm:pt>
    <dgm:pt modelId="{1A652D55-D69C-48BE-9F9A-1AB5B8F89CF0}" type="pres">
      <dgm:prSet presAssocID="{65429C20-9455-43DE-B3F2-3AEA90CCE0D9}" presName="image3" presStyleLbl="node3" presStyleIdx="1" presStyleCnt="3"/>
      <dgm:spPr/>
    </dgm:pt>
    <dgm:pt modelId="{70BF1B0E-416E-494F-ADD7-9B8CC347B9B8}" type="pres">
      <dgm:prSet presAssocID="{65429C20-9455-43DE-B3F2-3AEA90CCE0D9}" presName="text3" presStyleLbl="revTx" presStyleIdx="3" presStyleCnt="6">
        <dgm:presLayoutVars>
          <dgm:chPref val="3"/>
        </dgm:presLayoutVars>
      </dgm:prSet>
      <dgm:spPr/>
    </dgm:pt>
    <dgm:pt modelId="{1DC67A98-A202-469A-895B-C7482BD0B4A3}" type="pres">
      <dgm:prSet presAssocID="{65429C20-9455-43DE-B3F2-3AEA90CCE0D9}" presName="hierChild4" presStyleCnt="0"/>
      <dgm:spPr/>
    </dgm:pt>
    <dgm:pt modelId="{05EB9D94-FC59-4F8D-8E2C-10F84789674D}" type="pres">
      <dgm:prSet presAssocID="{EFA3246D-9032-4B1E-A816-E3D4C6A38714}" presName="Name10" presStyleLbl="parChTrans1D2" presStyleIdx="1" presStyleCnt="2"/>
      <dgm:spPr/>
    </dgm:pt>
    <dgm:pt modelId="{096717EE-C248-4A0F-9F48-9EFE8A89EE63}" type="pres">
      <dgm:prSet presAssocID="{50463EAF-6295-4F28-820E-9564E4A7C647}" presName="hierRoot2" presStyleCnt="0"/>
      <dgm:spPr/>
    </dgm:pt>
    <dgm:pt modelId="{DCB7B849-399F-4B8C-B14D-2B536EE420B2}" type="pres">
      <dgm:prSet presAssocID="{50463EAF-6295-4F28-820E-9564E4A7C647}" presName="composite2" presStyleCnt="0"/>
      <dgm:spPr/>
    </dgm:pt>
    <dgm:pt modelId="{BDC81612-268D-4A76-BCE1-F5FEFD8F18E1}" type="pres">
      <dgm:prSet presAssocID="{50463EAF-6295-4F28-820E-9564E4A7C647}" presName="image2" presStyleLbl="node2" presStyleIdx="1" presStyleCnt="2"/>
      <dgm:spPr/>
    </dgm:pt>
    <dgm:pt modelId="{2F6B206D-E5B8-46C0-B6D7-C2F2E50E70CC}" type="pres">
      <dgm:prSet presAssocID="{50463EAF-6295-4F28-820E-9564E4A7C647}" presName="text2" presStyleLbl="revTx" presStyleIdx="4" presStyleCnt="6">
        <dgm:presLayoutVars>
          <dgm:chPref val="3"/>
        </dgm:presLayoutVars>
      </dgm:prSet>
      <dgm:spPr/>
    </dgm:pt>
    <dgm:pt modelId="{193CBB12-20B5-41EF-8862-B62AD4E440E5}" type="pres">
      <dgm:prSet presAssocID="{50463EAF-6295-4F28-820E-9564E4A7C647}" presName="hierChild3" presStyleCnt="0"/>
      <dgm:spPr/>
    </dgm:pt>
    <dgm:pt modelId="{CB596474-394B-462B-8A23-676F1EB88FCE}" type="pres">
      <dgm:prSet presAssocID="{CDCB1F36-A87C-4C4A-B430-55D40760F2B6}" presName="Name17" presStyleLbl="parChTrans1D3" presStyleIdx="2" presStyleCnt="3"/>
      <dgm:spPr/>
    </dgm:pt>
    <dgm:pt modelId="{93EA689C-2BB2-4FE3-BFB5-29A00112355B}" type="pres">
      <dgm:prSet presAssocID="{39E30D77-4498-41F3-8F1C-AAD600BDEC46}" presName="hierRoot3" presStyleCnt="0"/>
      <dgm:spPr/>
    </dgm:pt>
    <dgm:pt modelId="{80FE6D93-E513-4555-B736-67F774B74A1A}" type="pres">
      <dgm:prSet presAssocID="{39E30D77-4498-41F3-8F1C-AAD600BDEC46}" presName="composite3" presStyleCnt="0"/>
      <dgm:spPr/>
    </dgm:pt>
    <dgm:pt modelId="{9ABBBA47-EF9B-4523-A785-0FD97A9CEEC0}" type="pres">
      <dgm:prSet presAssocID="{39E30D77-4498-41F3-8F1C-AAD600BDEC46}" presName="image3" presStyleLbl="node3" presStyleIdx="2" presStyleCnt="3"/>
      <dgm:spPr/>
    </dgm:pt>
    <dgm:pt modelId="{5D2FD50B-183E-47C6-B58B-DE860059CC79}" type="pres">
      <dgm:prSet presAssocID="{39E30D77-4498-41F3-8F1C-AAD600BDEC46}" presName="text3" presStyleLbl="revTx" presStyleIdx="5" presStyleCnt="6">
        <dgm:presLayoutVars>
          <dgm:chPref val="3"/>
        </dgm:presLayoutVars>
      </dgm:prSet>
      <dgm:spPr/>
    </dgm:pt>
    <dgm:pt modelId="{EB8C8C54-2BE1-4404-BF15-ADE96CFC6184}" type="pres">
      <dgm:prSet presAssocID="{39E30D77-4498-41F3-8F1C-AAD600BDEC46}" presName="hierChild4" presStyleCnt="0"/>
      <dgm:spPr/>
    </dgm:pt>
  </dgm:ptLst>
  <dgm:cxnLst>
    <dgm:cxn modelId="{A36BEF07-428F-4209-8B0E-7AC7C79E3BC3}" type="presOf" srcId="{50463EAF-6295-4F28-820E-9564E4A7C647}" destId="{2F6B206D-E5B8-46C0-B6D7-C2F2E50E70CC}" srcOrd="0" destOrd="0" presId="urn:microsoft.com/office/officeart/2009/layout/CirclePictureHierarchy"/>
    <dgm:cxn modelId="{058D8E2C-4338-4A41-9E14-A6074F08717B}" srcId="{0924C5EC-A11A-45D4-A8E1-4C6040C948BB}" destId="{65429C20-9455-43DE-B3F2-3AEA90CCE0D9}" srcOrd="1" destOrd="0" parTransId="{2CAE9AAB-2131-42AE-920E-BC545A365C47}" sibTransId="{7CADDAFE-2988-40C5-B573-5AEA0DAA865F}"/>
    <dgm:cxn modelId="{168B693F-D37D-4EC9-8EAB-3062D10A30F8}" type="presOf" srcId="{CDCB1F36-A87C-4C4A-B430-55D40760F2B6}" destId="{CB596474-394B-462B-8A23-676F1EB88FCE}" srcOrd="0" destOrd="0" presId="urn:microsoft.com/office/officeart/2009/layout/CirclePictureHierarchy"/>
    <dgm:cxn modelId="{2461DF43-F7FB-4F0B-9EE8-1CAA5E95FAF8}" type="presOf" srcId="{39E30D77-4498-41F3-8F1C-AAD600BDEC46}" destId="{5D2FD50B-183E-47C6-B58B-DE860059CC79}" srcOrd="0" destOrd="0" presId="urn:microsoft.com/office/officeart/2009/layout/CirclePictureHierarchy"/>
    <dgm:cxn modelId="{FE271A47-96A8-4478-A0F0-61A759F7CA8B}" type="presOf" srcId="{958F64B5-B608-4854-BE27-3C8893D08551}" destId="{67AD04BC-7741-4E49-8188-ADBFDF6AECAD}" srcOrd="0" destOrd="0" presId="urn:microsoft.com/office/officeart/2009/layout/CirclePictureHierarchy"/>
    <dgm:cxn modelId="{3869AE68-712F-4428-9DA0-2EC5BB5FD020}" srcId="{F5FC9D8E-36ED-41ED-96D8-0CD2EEE98571}" destId="{8637ABB7-A14B-43B4-982A-9CEE4B373868}" srcOrd="0" destOrd="0" parTransId="{9BB8CF66-B796-4391-BFB6-7586782925DB}" sibTransId="{5AF85F95-9C8C-4DD9-AA49-80603DB6B88D}"/>
    <dgm:cxn modelId="{4EB5DF51-9C00-496B-A63B-350AFF081E94}" type="presOf" srcId="{F5FC9D8E-36ED-41ED-96D8-0CD2EEE98571}" destId="{6E28DEBF-B617-462B-BC03-DE29D09CB0E8}" srcOrd="0" destOrd="0" presId="urn:microsoft.com/office/officeart/2009/layout/CirclePictureHierarchy"/>
    <dgm:cxn modelId="{81B3C57E-CC8E-41C3-9099-C113F0DCAEC8}" type="presOf" srcId="{65429C20-9455-43DE-B3F2-3AEA90CCE0D9}" destId="{70BF1B0E-416E-494F-ADD7-9B8CC347B9B8}" srcOrd="0" destOrd="0" presId="urn:microsoft.com/office/officeart/2009/layout/CirclePictureHierarchy"/>
    <dgm:cxn modelId="{7FA18F83-6317-4DAC-8112-87C5209CC3E0}" srcId="{50463EAF-6295-4F28-820E-9564E4A7C647}" destId="{39E30D77-4498-41F3-8F1C-AAD600BDEC46}" srcOrd="0" destOrd="0" parTransId="{CDCB1F36-A87C-4C4A-B430-55D40760F2B6}" sibTransId="{69F3CDD4-7C59-4B7C-91B6-6410DF99E89C}"/>
    <dgm:cxn modelId="{7C3B6686-2076-4BA6-808F-378FC91D3412}" srcId="{8637ABB7-A14B-43B4-982A-9CEE4B373868}" destId="{50463EAF-6295-4F28-820E-9564E4A7C647}" srcOrd="1" destOrd="0" parTransId="{EFA3246D-9032-4B1E-A816-E3D4C6A38714}" sibTransId="{38922CCF-0758-4D45-8B01-03B6B876CB62}"/>
    <dgm:cxn modelId="{2A64C787-E970-4A9E-9774-9D996FB70CE7}" type="presOf" srcId="{0924C5EC-A11A-45D4-A8E1-4C6040C948BB}" destId="{60B458BE-1284-4725-843C-8388B910B3AA}" srcOrd="0" destOrd="0" presId="urn:microsoft.com/office/officeart/2009/layout/CirclePictureHierarchy"/>
    <dgm:cxn modelId="{90177598-B41E-463C-B5AE-2E978E3EA6AB}" srcId="{0924C5EC-A11A-45D4-A8E1-4C6040C948BB}" destId="{673D663B-8525-4BFD-B383-0EB9CEE0A7F9}" srcOrd="0" destOrd="0" parTransId="{958F64B5-B608-4854-BE27-3C8893D08551}" sibTransId="{CD3585B7-FB84-45AD-87B5-9FF302336F03}"/>
    <dgm:cxn modelId="{9DA33FB2-CFDE-441C-80AB-009CB91A8290}" type="presOf" srcId="{C23BDE83-56B2-436A-AFA4-A6A27691D474}" destId="{C4777DF9-7AE3-4F8B-8165-4CCF633283CF}" srcOrd="0" destOrd="0" presId="urn:microsoft.com/office/officeart/2009/layout/CirclePictureHierarchy"/>
    <dgm:cxn modelId="{C9B14FB7-654B-4DF5-BE40-7A6167A0A596}" srcId="{8637ABB7-A14B-43B4-982A-9CEE4B373868}" destId="{0924C5EC-A11A-45D4-A8E1-4C6040C948BB}" srcOrd="0" destOrd="0" parTransId="{C23BDE83-56B2-436A-AFA4-A6A27691D474}" sibTransId="{0412F57F-8CB3-46E0-9675-4CA4C9ADAABE}"/>
    <dgm:cxn modelId="{FC0808C5-09BF-44B6-A223-B106ACC6EC33}" type="presOf" srcId="{2CAE9AAB-2131-42AE-920E-BC545A365C47}" destId="{F33C379C-1783-4576-A78E-282A2FEA23D0}" srcOrd="0" destOrd="0" presId="urn:microsoft.com/office/officeart/2009/layout/CirclePictureHierarchy"/>
    <dgm:cxn modelId="{9ABA32C9-58A0-4127-AFA7-0533E99B0DB1}" type="presOf" srcId="{673D663B-8525-4BFD-B383-0EB9CEE0A7F9}" destId="{8DB1B43F-2A94-48D4-A959-669300878DA6}" srcOrd="0" destOrd="0" presId="urn:microsoft.com/office/officeart/2009/layout/CirclePictureHierarchy"/>
    <dgm:cxn modelId="{3E74AACF-C5D7-478C-A38D-6185A1610E2B}" type="presOf" srcId="{8637ABB7-A14B-43B4-982A-9CEE4B373868}" destId="{6466247C-4739-47D0-996B-1CE649A2E270}" srcOrd="0" destOrd="0" presId="urn:microsoft.com/office/officeart/2009/layout/CirclePictureHierarchy"/>
    <dgm:cxn modelId="{142491E6-6E0A-46B8-AB12-B8EAD9DE3E8E}" type="presOf" srcId="{EFA3246D-9032-4B1E-A816-E3D4C6A38714}" destId="{05EB9D94-FC59-4F8D-8E2C-10F84789674D}" srcOrd="0" destOrd="0" presId="urn:microsoft.com/office/officeart/2009/layout/CirclePictureHierarchy"/>
    <dgm:cxn modelId="{D996ADF7-CD68-4C65-9EA2-F6730468FA90}" type="presParOf" srcId="{6E28DEBF-B617-462B-BC03-DE29D09CB0E8}" destId="{0484F9EB-1763-44B7-A796-667E640633F2}" srcOrd="0" destOrd="0" presId="urn:microsoft.com/office/officeart/2009/layout/CirclePictureHierarchy"/>
    <dgm:cxn modelId="{2587EF2D-2AFD-4A7C-BEEA-78C17F8BB7F3}" type="presParOf" srcId="{0484F9EB-1763-44B7-A796-667E640633F2}" destId="{0E794EC0-FE65-428F-AFA6-1A2F85AB7C92}" srcOrd="0" destOrd="0" presId="urn:microsoft.com/office/officeart/2009/layout/CirclePictureHierarchy"/>
    <dgm:cxn modelId="{85FF25BD-71DB-4B8C-9996-0C1B6F7940E1}" type="presParOf" srcId="{0E794EC0-FE65-428F-AFA6-1A2F85AB7C92}" destId="{F022B112-FABD-4DD6-B20C-80FB424587C8}" srcOrd="0" destOrd="0" presId="urn:microsoft.com/office/officeart/2009/layout/CirclePictureHierarchy"/>
    <dgm:cxn modelId="{30A98890-0A64-48E1-987A-D50F1A7299C2}" type="presParOf" srcId="{0E794EC0-FE65-428F-AFA6-1A2F85AB7C92}" destId="{6466247C-4739-47D0-996B-1CE649A2E270}" srcOrd="1" destOrd="0" presId="urn:microsoft.com/office/officeart/2009/layout/CirclePictureHierarchy"/>
    <dgm:cxn modelId="{37682BFA-62A3-4875-ADE4-569348582C36}" type="presParOf" srcId="{0484F9EB-1763-44B7-A796-667E640633F2}" destId="{F4225C08-C530-4B5E-94C8-E01E6F8893AB}" srcOrd="1" destOrd="0" presId="urn:microsoft.com/office/officeart/2009/layout/CirclePictureHierarchy"/>
    <dgm:cxn modelId="{505A77B6-39D4-44C6-A0C9-5917E781697C}" type="presParOf" srcId="{F4225C08-C530-4B5E-94C8-E01E6F8893AB}" destId="{C4777DF9-7AE3-4F8B-8165-4CCF633283CF}" srcOrd="0" destOrd="0" presId="urn:microsoft.com/office/officeart/2009/layout/CirclePictureHierarchy"/>
    <dgm:cxn modelId="{CE06D95D-C1A5-4D90-B66E-A43D4305FC22}" type="presParOf" srcId="{F4225C08-C530-4B5E-94C8-E01E6F8893AB}" destId="{4AF18C1C-410B-4753-8621-9E5E0DC2E0A7}" srcOrd="1" destOrd="0" presId="urn:microsoft.com/office/officeart/2009/layout/CirclePictureHierarchy"/>
    <dgm:cxn modelId="{CDD06B88-0228-404B-8E86-B4B0AA519153}" type="presParOf" srcId="{4AF18C1C-410B-4753-8621-9E5E0DC2E0A7}" destId="{B680A5FA-BECE-44CE-9990-635E3FD932D5}" srcOrd="0" destOrd="0" presId="urn:microsoft.com/office/officeart/2009/layout/CirclePictureHierarchy"/>
    <dgm:cxn modelId="{C558183C-36F3-4E3F-A87A-642C17A71148}" type="presParOf" srcId="{B680A5FA-BECE-44CE-9990-635E3FD932D5}" destId="{BA0F92BD-445D-44D9-AFD5-816F4C09358C}" srcOrd="0" destOrd="0" presId="urn:microsoft.com/office/officeart/2009/layout/CirclePictureHierarchy"/>
    <dgm:cxn modelId="{1DAA74CF-E682-4759-B908-C6582D0DD718}" type="presParOf" srcId="{B680A5FA-BECE-44CE-9990-635E3FD932D5}" destId="{60B458BE-1284-4725-843C-8388B910B3AA}" srcOrd="1" destOrd="0" presId="urn:microsoft.com/office/officeart/2009/layout/CirclePictureHierarchy"/>
    <dgm:cxn modelId="{F1B8C8BD-B30A-4A3A-8C10-DC70AD5FCEE1}" type="presParOf" srcId="{4AF18C1C-410B-4753-8621-9E5E0DC2E0A7}" destId="{4CA0842C-CD02-4410-813D-DB9925A40344}" srcOrd="1" destOrd="0" presId="urn:microsoft.com/office/officeart/2009/layout/CirclePictureHierarchy"/>
    <dgm:cxn modelId="{FB40AA9E-5C75-4A6E-946C-4E591C850F6C}" type="presParOf" srcId="{4CA0842C-CD02-4410-813D-DB9925A40344}" destId="{67AD04BC-7741-4E49-8188-ADBFDF6AECAD}" srcOrd="0" destOrd="0" presId="urn:microsoft.com/office/officeart/2009/layout/CirclePictureHierarchy"/>
    <dgm:cxn modelId="{CE4ED21F-958C-4C75-818A-8ED5E161A493}" type="presParOf" srcId="{4CA0842C-CD02-4410-813D-DB9925A40344}" destId="{B08A5AA3-538B-4C78-B0B1-45CD7DF85DB2}" srcOrd="1" destOrd="0" presId="urn:microsoft.com/office/officeart/2009/layout/CirclePictureHierarchy"/>
    <dgm:cxn modelId="{E877EA23-5F25-4FFE-91F7-7D40F333D7BC}" type="presParOf" srcId="{B08A5AA3-538B-4C78-B0B1-45CD7DF85DB2}" destId="{9214208E-607E-49E5-B442-F42A957A1031}" srcOrd="0" destOrd="0" presId="urn:microsoft.com/office/officeart/2009/layout/CirclePictureHierarchy"/>
    <dgm:cxn modelId="{1129DBE5-BB41-4DA1-94E9-9749C03BAC8B}" type="presParOf" srcId="{9214208E-607E-49E5-B442-F42A957A1031}" destId="{D2D46453-F0EC-4D7D-A2F8-26562CBCCA66}" srcOrd="0" destOrd="0" presId="urn:microsoft.com/office/officeart/2009/layout/CirclePictureHierarchy"/>
    <dgm:cxn modelId="{36215F4A-31BA-4883-A270-4BAD69438165}" type="presParOf" srcId="{9214208E-607E-49E5-B442-F42A957A1031}" destId="{8DB1B43F-2A94-48D4-A959-669300878DA6}" srcOrd="1" destOrd="0" presId="urn:microsoft.com/office/officeart/2009/layout/CirclePictureHierarchy"/>
    <dgm:cxn modelId="{19A77800-5831-48EC-A897-86C4A3C2D485}" type="presParOf" srcId="{B08A5AA3-538B-4C78-B0B1-45CD7DF85DB2}" destId="{5D41AD8B-9259-4CA3-982F-0ABD3C0B6338}" srcOrd="1" destOrd="0" presId="urn:microsoft.com/office/officeart/2009/layout/CirclePictureHierarchy"/>
    <dgm:cxn modelId="{1F9A1884-FD9C-4413-8C65-4856BE92C4AE}" type="presParOf" srcId="{4CA0842C-CD02-4410-813D-DB9925A40344}" destId="{F33C379C-1783-4576-A78E-282A2FEA23D0}" srcOrd="2" destOrd="0" presId="urn:microsoft.com/office/officeart/2009/layout/CirclePictureHierarchy"/>
    <dgm:cxn modelId="{7B18C53C-D5C5-4DCB-913A-A445A0D24854}" type="presParOf" srcId="{4CA0842C-CD02-4410-813D-DB9925A40344}" destId="{1DFF9C9A-FAC3-4180-A16C-2E3FB4122414}" srcOrd="3" destOrd="0" presId="urn:microsoft.com/office/officeart/2009/layout/CirclePictureHierarchy"/>
    <dgm:cxn modelId="{95C010E8-54A8-4E39-884C-7C277869481B}" type="presParOf" srcId="{1DFF9C9A-FAC3-4180-A16C-2E3FB4122414}" destId="{C9DF2790-53FD-468F-A94A-8F2A9D62856A}" srcOrd="0" destOrd="0" presId="urn:microsoft.com/office/officeart/2009/layout/CirclePictureHierarchy"/>
    <dgm:cxn modelId="{A66E23E1-D3CD-4788-98FC-312566107472}" type="presParOf" srcId="{C9DF2790-53FD-468F-A94A-8F2A9D62856A}" destId="{1A652D55-D69C-48BE-9F9A-1AB5B8F89CF0}" srcOrd="0" destOrd="0" presId="urn:microsoft.com/office/officeart/2009/layout/CirclePictureHierarchy"/>
    <dgm:cxn modelId="{464B8E0F-861F-4A5E-B717-C9ED27F1BDEF}" type="presParOf" srcId="{C9DF2790-53FD-468F-A94A-8F2A9D62856A}" destId="{70BF1B0E-416E-494F-ADD7-9B8CC347B9B8}" srcOrd="1" destOrd="0" presId="urn:microsoft.com/office/officeart/2009/layout/CirclePictureHierarchy"/>
    <dgm:cxn modelId="{20EB5020-145E-4523-B1A5-E5E3D226E720}" type="presParOf" srcId="{1DFF9C9A-FAC3-4180-A16C-2E3FB4122414}" destId="{1DC67A98-A202-469A-895B-C7482BD0B4A3}" srcOrd="1" destOrd="0" presId="urn:microsoft.com/office/officeart/2009/layout/CirclePictureHierarchy"/>
    <dgm:cxn modelId="{6CD8E0E4-DD09-4E87-BD9D-D32D9337A871}" type="presParOf" srcId="{F4225C08-C530-4B5E-94C8-E01E6F8893AB}" destId="{05EB9D94-FC59-4F8D-8E2C-10F84789674D}" srcOrd="2" destOrd="0" presId="urn:microsoft.com/office/officeart/2009/layout/CirclePictureHierarchy"/>
    <dgm:cxn modelId="{A99CEE2B-14C0-4914-AD0A-E59BA6EACDED}" type="presParOf" srcId="{F4225C08-C530-4B5E-94C8-E01E6F8893AB}" destId="{096717EE-C248-4A0F-9F48-9EFE8A89EE63}" srcOrd="3" destOrd="0" presId="urn:microsoft.com/office/officeart/2009/layout/CirclePictureHierarchy"/>
    <dgm:cxn modelId="{D3B37465-22EF-4150-B6E7-5B34DF3B2387}" type="presParOf" srcId="{096717EE-C248-4A0F-9F48-9EFE8A89EE63}" destId="{DCB7B849-399F-4B8C-B14D-2B536EE420B2}" srcOrd="0" destOrd="0" presId="urn:microsoft.com/office/officeart/2009/layout/CirclePictureHierarchy"/>
    <dgm:cxn modelId="{28961B40-2076-4ED3-BD74-92DE7F3F2350}" type="presParOf" srcId="{DCB7B849-399F-4B8C-B14D-2B536EE420B2}" destId="{BDC81612-268D-4A76-BCE1-F5FEFD8F18E1}" srcOrd="0" destOrd="0" presId="urn:microsoft.com/office/officeart/2009/layout/CirclePictureHierarchy"/>
    <dgm:cxn modelId="{532E3AB7-7C32-459E-BF0D-D45C9970BA9B}" type="presParOf" srcId="{DCB7B849-399F-4B8C-B14D-2B536EE420B2}" destId="{2F6B206D-E5B8-46C0-B6D7-C2F2E50E70CC}" srcOrd="1" destOrd="0" presId="urn:microsoft.com/office/officeart/2009/layout/CirclePictureHierarchy"/>
    <dgm:cxn modelId="{986C200F-DABA-4D6C-8B63-C7D07C042A39}" type="presParOf" srcId="{096717EE-C248-4A0F-9F48-9EFE8A89EE63}" destId="{193CBB12-20B5-41EF-8862-B62AD4E440E5}" srcOrd="1" destOrd="0" presId="urn:microsoft.com/office/officeart/2009/layout/CirclePictureHierarchy"/>
    <dgm:cxn modelId="{24C34C07-3F7A-4D77-AC98-635605E87E6E}" type="presParOf" srcId="{193CBB12-20B5-41EF-8862-B62AD4E440E5}" destId="{CB596474-394B-462B-8A23-676F1EB88FCE}" srcOrd="0" destOrd="0" presId="urn:microsoft.com/office/officeart/2009/layout/CirclePictureHierarchy"/>
    <dgm:cxn modelId="{2083BCF5-75A4-485D-A353-1D80F1A90D5F}" type="presParOf" srcId="{193CBB12-20B5-41EF-8862-B62AD4E440E5}" destId="{93EA689C-2BB2-4FE3-BFB5-29A00112355B}" srcOrd="1" destOrd="0" presId="urn:microsoft.com/office/officeart/2009/layout/CirclePictureHierarchy"/>
    <dgm:cxn modelId="{0879D54A-F4B3-4D3B-80B5-3E52F82C5EB8}" type="presParOf" srcId="{93EA689C-2BB2-4FE3-BFB5-29A00112355B}" destId="{80FE6D93-E513-4555-B736-67F774B74A1A}" srcOrd="0" destOrd="0" presId="urn:microsoft.com/office/officeart/2009/layout/CirclePictureHierarchy"/>
    <dgm:cxn modelId="{B99C11C5-FE96-4DEF-8CFA-8603FF437604}" type="presParOf" srcId="{80FE6D93-E513-4555-B736-67F774B74A1A}" destId="{9ABBBA47-EF9B-4523-A785-0FD97A9CEEC0}" srcOrd="0" destOrd="0" presId="urn:microsoft.com/office/officeart/2009/layout/CirclePictureHierarchy"/>
    <dgm:cxn modelId="{124610E9-4A7A-46FB-BF7C-59BD5DCBDEDE}" type="presParOf" srcId="{80FE6D93-E513-4555-B736-67F774B74A1A}" destId="{5D2FD50B-183E-47C6-B58B-DE860059CC79}" srcOrd="1" destOrd="0" presId="urn:microsoft.com/office/officeart/2009/layout/CirclePictureHierarchy"/>
    <dgm:cxn modelId="{2B04933B-ED3C-42DE-8FEA-44150466722B}" type="presParOf" srcId="{93EA689C-2BB2-4FE3-BFB5-29A00112355B}" destId="{EB8C8C54-2BE1-4404-BF15-ADE96CFC618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96474-394B-462B-8A23-676F1EB88FCE}">
      <dsp:nvSpPr>
        <dsp:cNvPr id="0" name=""/>
        <dsp:cNvSpPr/>
      </dsp:nvSpPr>
      <dsp:spPr>
        <a:xfrm>
          <a:off x="5207507" y="2730789"/>
          <a:ext cx="91440" cy="275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B9D94-FC59-4F8D-8E2C-10F84789674D}">
      <dsp:nvSpPr>
        <dsp:cNvPr id="0" name=""/>
        <dsp:cNvSpPr/>
      </dsp:nvSpPr>
      <dsp:spPr>
        <a:xfrm>
          <a:off x="3447430" y="1579457"/>
          <a:ext cx="1805797" cy="27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91"/>
              </a:lnTo>
              <a:lnTo>
                <a:pt x="1805797" y="138991"/>
              </a:lnTo>
              <a:lnTo>
                <a:pt x="1805797" y="275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C379C-1783-4576-A78E-282A2FEA23D0}">
      <dsp:nvSpPr>
        <dsp:cNvPr id="0" name=""/>
        <dsp:cNvSpPr/>
      </dsp:nvSpPr>
      <dsp:spPr>
        <a:xfrm>
          <a:off x="1641633" y="2730789"/>
          <a:ext cx="1203864" cy="27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91"/>
              </a:lnTo>
              <a:lnTo>
                <a:pt x="1203864" y="138991"/>
              </a:lnTo>
              <a:lnTo>
                <a:pt x="1203864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D04BC-7741-4E49-8188-ADBFDF6AECAD}">
      <dsp:nvSpPr>
        <dsp:cNvPr id="0" name=""/>
        <dsp:cNvSpPr/>
      </dsp:nvSpPr>
      <dsp:spPr>
        <a:xfrm>
          <a:off x="437769" y="2730789"/>
          <a:ext cx="1203864" cy="275794"/>
        </a:xfrm>
        <a:custGeom>
          <a:avLst/>
          <a:gdLst/>
          <a:ahLst/>
          <a:cxnLst/>
          <a:rect l="0" t="0" r="0" b="0"/>
          <a:pathLst>
            <a:path>
              <a:moveTo>
                <a:pt x="1203864" y="0"/>
              </a:moveTo>
              <a:lnTo>
                <a:pt x="1203864" y="138991"/>
              </a:lnTo>
              <a:lnTo>
                <a:pt x="0" y="138991"/>
              </a:lnTo>
              <a:lnTo>
                <a:pt x="0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77DF9-7AE3-4F8B-8165-4CCF633283CF}">
      <dsp:nvSpPr>
        <dsp:cNvPr id="0" name=""/>
        <dsp:cNvSpPr/>
      </dsp:nvSpPr>
      <dsp:spPr>
        <a:xfrm>
          <a:off x="1641633" y="1579457"/>
          <a:ext cx="1805797" cy="275794"/>
        </a:xfrm>
        <a:custGeom>
          <a:avLst/>
          <a:gdLst/>
          <a:ahLst/>
          <a:cxnLst/>
          <a:rect l="0" t="0" r="0" b="0"/>
          <a:pathLst>
            <a:path>
              <a:moveTo>
                <a:pt x="1805797" y="0"/>
              </a:moveTo>
              <a:lnTo>
                <a:pt x="1805797" y="138991"/>
              </a:lnTo>
              <a:lnTo>
                <a:pt x="0" y="138991"/>
              </a:lnTo>
              <a:lnTo>
                <a:pt x="0" y="275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2B112-FABD-4DD6-B20C-80FB424587C8}">
      <dsp:nvSpPr>
        <dsp:cNvPr id="0" name=""/>
        <dsp:cNvSpPr/>
      </dsp:nvSpPr>
      <dsp:spPr>
        <a:xfrm>
          <a:off x="3009661" y="703919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247C-4739-47D0-996B-1CE649A2E270}">
      <dsp:nvSpPr>
        <dsp:cNvPr id="0" name=""/>
        <dsp:cNvSpPr/>
      </dsp:nvSpPr>
      <dsp:spPr>
        <a:xfrm>
          <a:off x="3885199" y="701730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885199" y="701730"/>
        <a:ext cx="1313307" cy="875538"/>
      </dsp:txXfrm>
    </dsp:sp>
    <dsp:sp modelId="{BA0F92BD-445D-44D9-AFD5-816F4C09358C}">
      <dsp:nvSpPr>
        <dsp:cNvPr id="0" name=""/>
        <dsp:cNvSpPr/>
      </dsp:nvSpPr>
      <dsp:spPr>
        <a:xfrm>
          <a:off x="1203864" y="1855251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58BE-1284-4725-843C-8388B910B3AA}">
      <dsp:nvSpPr>
        <dsp:cNvPr id="0" name=""/>
        <dsp:cNvSpPr/>
      </dsp:nvSpPr>
      <dsp:spPr>
        <a:xfrm>
          <a:off x="2079402" y="1853063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079402" y="1853063"/>
        <a:ext cx="1313307" cy="875538"/>
      </dsp:txXfrm>
    </dsp:sp>
    <dsp:sp modelId="{D2D46453-F0EC-4D7D-A2F8-26562CBCCA66}">
      <dsp:nvSpPr>
        <dsp:cNvPr id="0" name=""/>
        <dsp:cNvSpPr/>
      </dsp:nvSpPr>
      <dsp:spPr>
        <a:xfrm>
          <a:off x="0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1B43F-2A94-48D4-A959-669300878DA6}">
      <dsp:nvSpPr>
        <dsp:cNvPr id="0" name=""/>
        <dsp:cNvSpPr/>
      </dsp:nvSpPr>
      <dsp:spPr>
        <a:xfrm>
          <a:off x="875538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5538" y="3004395"/>
        <a:ext cx="1313307" cy="875538"/>
      </dsp:txXfrm>
    </dsp:sp>
    <dsp:sp modelId="{1A652D55-D69C-48BE-9F9A-1AB5B8F89CF0}">
      <dsp:nvSpPr>
        <dsp:cNvPr id="0" name=""/>
        <dsp:cNvSpPr/>
      </dsp:nvSpPr>
      <dsp:spPr>
        <a:xfrm>
          <a:off x="2407729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1B0E-416E-494F-ADD7-9B8CC347B9B8}">
      <dsp:nvSpPr>
        <dsp:cNvPr id="0" name=""/>
        <dsp:cNvSpPr/>
      </dsp:nvSpPr>
      <dsp:spPr>
        <a:xfrm>
          <a:off x="3283267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83267" y="3004395"/>
        <a:ext cx="1313307" cy="875538"/>
      </dsp:txXfrm>
    </dsp:sp>
    <dsp:sp modelId="{BDC81612-268D-4A76-BCE1-F5FEFD8F18E1}">
      <dsp:nvSpPr>
        <dsp:cNvPr id="0" name=""/>
        <dsp:cNvSpPr/>
      </dsp:nvSpPr>
      <dsp:spPr>
        <a:xfrm>
          <a:off x="4815458" y="1855251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B206D-E5B8-46C0-B6D7-C2F2E50E70CC}">
      <dsp:nvSpPr>
        <dsp:cNvPr id="0" name=""/>
        <dsp:cNvSpPr/>
      </dsp:nvSpPr>
      <dsp:spPr>
        <a:xfrm>
          <a:off x="5690996" y="1853063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90996" y="1853063"/>
        <a:ext cx="1313307" cy="875538"/>
      </dsp:txXfrm>
    </dsp:sp>
    <dsp:sp modelId="{9ABBBA47-EF9B-4523-A785-0FD97A9CEEC0}">
      <dsp:nvSpPr>
        <dsp:cNvPr id="0" name=""/>
        <dsp:cNvSpPr/>
      </dsp:nvSpPr>
      <dsp:spPr>
        <a:xfrm>
          <a:off x="4815458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D50B-183E-47C6-B58B-DE860059CC79}">
      <dsp:nvSpPr>
        <dsp:cNvPr id="0" name=""/>
        <dsp:cNvSpPr/>
      </dsp:nvSpPr>
      <dsp:spPr>
        <a:xfrm>
          <a:off x="5690996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90996" y="3004395"/>
        <a:ext cx="1313307" cy="87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2/22/2021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28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68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48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Company logo placeholder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366" r="36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Pitch Deck Tagline</a:t>
            </a:r>
            <a:br>
              <a:rPr lang="en-US" dirty="0"/>
            </a:br>
            <a:r>
              <a:rPr lang="en-US" dirty="0"/>
              <a:t>Can Extend to Two Lines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High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6000" y="5747046"/>
            <a:ext cx="1980000" cy="252000"/>
          </a:xfrm>
        </p:spPr>
        <p:txBody>
          <a:bodyPr/>
          <a:lstStyle/>
          <a:p>
            <a:r>
              <a:rPr lang="en-US" b="1" dirty="0"/>
              <a:t>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Indirect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Direct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381FA-1732-4DC8-89AA-AB3B2EACF5DA}"/>
              </a:ext>
            </a:extLst>
          </p:cNvPr>
          <p:cNvSpPr/>
          <p:nvPr/>
        </p:nvSpPr>
        <p:spPr>
          <a:xfrm>
            <a:off x="8476830" y="1573103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A92CC-09C7-4D9E-89AD-CC341836E85E}"/>
              </a:ext>
            </a:extLst>
          </p:cNvPr>
          <p:cNvSpPr/>
          <p:nvPr/>
        </p:nvSpPr>
        <p:spPr>
          <a:xfrm>
            <a:off x="2357120" y="4319316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4AE9-F046-440A-BF05-EDF3FE9E0A39}"/>
              </a:ext>
            </a:extLst>
          </p:cNvPr>
          <p:cNvSpPr txBox="1"/>
          <p:nvPr/>
        </p:nvSpPr>
        <p:spPr>
          <a:xfrm>
            <a:off x="1756620" y="5178616"/>
            <a:ext cx="3572935" cy="568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Veritical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impact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of recommender system ON stakeholders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Direct vs indirect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= Internal stak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eholders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82DD9-8352-469D-ABFF-FE1ECCA7C1A4}"/>
              </a:ext>
            </a:extLst>
          </p:cNvPr>
          <p:cNvSpPr/>
          <p:nvPr/>
        </p:nvSpPr>
        <p:spPr>
          <a:xfrm>
            <a:off x="7338910" y="2663613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F39AC-A2AB-4E97-9AEB-2EF5AD07172E}"/>
              </a:ext>
            </a:extLst>
          </p:cNvPr>
          <p:cNvSpPr/>
          <p:nvPr/>
        </p:nvSpPr>
        <p:spPr>
          <a:xfrm>
            <a:off x="4632960" y="1842510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Workers</a:t>
            </a:r>
          </a:p>
          <a:p>
            <a:pPr algn="ctr"/>
            <a:r>
              <a:rPr lang="en-US" sz="1100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AH</a:t>
            </a:r>
            <a:endParaRPr lang="en-US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B6DAD-5F6F-4559-888C-C0CBC77DB216}"/>
              </a:ext>
            </a:extLst>
          </p:cNvPr>
          <p:cNvSpPr/>
          <p:nvPr/>
        </p:nvSpPr>
        <p:spPr>
          <a:xfrm>
            <a:off x="3495040" y="1843819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</a:t>
            </a:r>
            <a:endParaRPr lang="en-US" sz="1400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4FD7BF-C216-4AD7-AA18-EDC65766DC06}"/>
              </a:ext>
            </a:extLst>
          </p:cNvPr>
          <p:cNvSpPr/>
          <p:nvPr/>
        </p:nvSpPr>
        <p:spPr>
          <a:xfrm>
            <a:off x="7338910" y="1898225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Industry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9F898-085C-4B19-B929-014640A9FD6E}"/>
              </a:ext>
            </a:extLst>
          </p:cNvPr>
          <p:cNvSpPr/>
          <p:nvPr/>
        </p:nvSpPr>
        <p:spPr>
          <a:xfrm>
            <a:off x="3495040" y="3540428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Society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3C41B3-ED4B-430C-B5F7-37D713173ACB}"/>
              </a:ext>
            </a:extLst>
          </p:cNvPr>
          <p:cNvSpPr/>
          <p:nvPr/>
        </p:nvSpPr>
        <p:spPr>
          <a:xfrm>
            <a:off x="4635371" y="2663612"/>
            <a:ext cx="1388368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Competitors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p.e</a:t>
            </a: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jumbo)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A0A8-2093-433B-B408-F4247C201C95}"/>
              </a:ext>
            </a:extLst>
          </p:cNvPr>
          <p:cNvSpPr/>
          <p:nvPr/>
        </p:nvSpPr>
        <p:spPr>
          <a:xfrm>
            <a:off x="10358449" y="1132838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</a:p>
          <a:p>
            <a:pPr algn="ctr"/>
            <a:r>
              <a:rPr lang="en-US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AH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61E9-1F95-484A-AC2D-2DDB0AE5F17D}"/>
              </a:ext>
            </a:extLst>
          </p:cNvPr>
          <p:cNvSpPr/>
          <p:nvPr/>
        </p:nvSpPr>
        <p:spPr>
          <a:xfrm>
            <a:off x="4885819" y="3541737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84363-C4BF-4509-9EEE-7483BBA327DE}"/>
              </a:ext>
            </a:extLst>
          </p:cNvPr>
          <p:cNvSpPr txBox="1"/>
          <p:nvPr/>
        </p:nvSpPr>
        <p:spPr>
          <a:xfrm>
            <a:off x="3029207" y="646021"/>
            <a:ext cx="1710944" cy="765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affected by the way customers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shopping patterns: online / offline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5F36D-7998-455E-B944-D68C45789DC6}"/>
              </a:ext>
            </a:extLst>
          </p:cNvPr>
          <p:cNvSpPr txBox="1"/>
          <p:nvPr/>
        </p:nvSpPr>
        <p:spPr>
          <a:xfrm>
            <a:off x="10509504" y="1898225"/>
            <a:ext cx="1347216" cy="5706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way to put $ in campaigns x $  discounts
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618E7-5305-496C-8952-3BA486B332BC}"/>
              </a:ext>
            </a:extLst>
          </p:cNvPr>
          <p:cNvSpPr txBox="1"/>
          <p:nvPr/>
        </p:nvSpPr>
        <p:spPr>
          <a:xfrm>
            <a:off x="1509271" y="3537041"/>
            <a:ext cx="1499616" cy="4729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n-US" sz="1200" dirty="0">
                <a:effectLst/>
                <a:latin typeface="Segoe UI" panose="020B0502040204020203" pitchFamily="34" charset="0"/>
              </a:rPr>
              <a:t>government and society are influenced by e.g. promoted products (nutrition, health, trends)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32DE71-C36A-4275-AFF0-30E065CA8506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5088655" y="744875"/>
            <a:ext cx="2363520" cy="5550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BD9CE80-38FC-4CC3-9391-5A95039A7D8F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16200000" flipH="1" flipV="1">
            <a:off x="6989151" y="-214129"/>
            <a:ext cx="269407" cy="3843870"/>
          </a:xfrm>
          <a:prstGeom prst="bentConnector3">
            <a:avLst>
              <a:gd name="adj1" fmla="val -8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F8F841-7522-42A5-9EF9-8D813849706E}"/>
              </a:ext>
            </a:extLst>
          </p:cNvPr>
          <p:cNvCxnSpPr>
            <a:cxnSpLocks/>
            <a:stCxn id="14" idx="0"/>
            <a:endCxn id="19" idx="0"/>
          </p:cNvCxnSpPr>
          <p:nvPr/>
        </p:nvCxnSpPr>
        <p:spPr>
          <a:xfrm rot="16200000" flipH="1" flipV="1">
            <a:off x="6419537" y="-782434"/>
            <a:ext cx="270716" cy="4981790"/>
          </a:xfrm>
          <a:prstGeom prst="bentConnector3">
            <a:avLst>
              <a:gd name="adj1" fmla="val -84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B344337-B445-4734-9FB4-3B2D3653215C}"/>
              </a:ext>
            </a:extLst>
          </p:cNvPr>
          <p:cNvSpPr/>
          <p:nvPr/>
        </p:nvSpPr>
        <p:spPr>
          <a:xfrm rot="5400000">
            <a:off x="10826496" y="625172"/>
            <a:ext cx="347472" cy="700838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6F801-DC04-4845-8603-92AFA94B264B}"/>
              </a:ext>
            </a:extLst>
          </p:cNvPr>
          <p:cNvCxnSpPr>
            <a:stCxn id="15" idx="0"/>
            <a:endCxn id="21" idx="1"/>
          </p:cNvCxnSpPr>
          <p:nvPr/>
        </p:nvCxnSpPr>
        <p:spPr>
          <a:xfrm flipV="1">
            <a:off x="2926080" y="3923122"/>
            <a:ext cx="568960" cy="396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455383-6259-4BEB-8982-98D57B12D572}"/>
              </a:ext>
            </a:extLst>
          </p:cNvPr>
          <p:cNvSpPr txBox="1"/>
          <p:nvPr/>
        </p:nvSpPr>
        <p:spPr>
          <a:xfrm>
            <a:off x="7414518" y="3491782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affected by what is being recommended and therefore purchased</a:t>
            </a:r>
            <a:endParaRPr lang="en-US" sz="1200" dirty="0">
              <a:latin typeface="+mn-lt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55F1268-0F01-461D-A32B-1AEF83D78042}"/>
              </a:ext>
            </a:extLst>
          </p:cNvPr>
          <p:cNvCxnSpPr>
            <a:stCxn id="20" idx="1"/>
            <a:endCxn id="17" idx="1"/>
          </p:cNvCxnSpPr>
          <p:nvPr/>
        </p:nvCxnSpPr>
        <p:spPr>
          <a:xfrm rot="10800000" flipV="1">
            <a:off x="7338910" y="2280919"/>
            <a:ext cx="12700" cy="7653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B14E43-32F7-4841-9AA3-EF27D4053A6F}"/>
              </a:ext>
            </a:extLst>
          </p:cNvPr>
          <p:cNvSpPr txBox="1"/>
          <p:nvPr/>
        </p:nvSpPr>
        <p:spPr>
          <a:xfrm>
            <a:off x="5829004" y="4084966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pt-BR" sz="1200" dirty="0" err="1">
                <a:latin typeface="Segoe UI" panose="020B0502040204020203" pitchFamily="34" charset="0"/>
              </a:rPr>
              <a:t>Returns</a:t>
            </a:r>
            <a:r>
              <a:rPr lang="en-US" sz="1200" dirty="0">
                <a:latin typeface="Segoe UI" panose="020B0502040204020203" pitchFamily="34" charset="0"/>
              </a:rPr>
              <a:t> over investments (increase margin)</a:t>
            </a:r>
            <a:endParaRPr lang="en-US" sz="1200" dirty="0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9752FF-1D9B-472C-996B-A95C2B23B84E}"/>
              </a:ext>
            </a:extLst>
          </p:cNvPr>
          <p:cNvSpPr txBox="1"/>
          <p:nvPr/>
        </p:nvSpPr>
        <p:spPr>
          <a:xfrm>
            <a:off x="2863745" y="2775041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Losing customers by (promotions or better products..)</a:t>
            </a:r>
            <a:endParaRPr lang="en-US" sz="1200" dirty="0">
              <a:latin typeface="+mn-lt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AB4762-055C-4FEC-804B-78BBC79301D8}"/>
              </a:ext>
            </a:extLst>
          </p:cNvPr>
          <p:cNvCxnSpPr>
            <a:stCxn id="14" idx="1"/>
            <a:endCxn id="22" idx="0"/>
          </p:cNvCxnSpPr>
          <p:nvPr/>
        </p:nvCxnSpPr>
        <p:spPr>
          <a:xfrm rot="10800000" flipV="1">
            <a:off x="5329556" y="1955796"/>
            <a:ext cx="3147275" cy="707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BA4B2CE-4028-4C55-95B9-DD3B3880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790" y="5873046"/>
            <a:ext cx="2236112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High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Indirect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4AE9-F046-440A-BF05-EDF3FE9E0A39}"/>
              </a:ext>
            </a:extLst>
          </p:cNvPr>
          <p:cNvSpPr txBox="1"/>
          <p:nvPr/>
        </p:nvSpPr>
        <p:spPr>
          <a:xfrm>
            <a:off x="491065" y="6155190"/>
            <a:ext cx="3572935" cy="568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Veritical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impact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of recommender system ON stakeholders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Direct vs indirect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= Internal stak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eholders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D0B6FC-8DFC-44C7-84FE-04818486F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316184"/>
              </p:ext>
            </p:extLst>
          </p:nvPr>
        </p:nvGraphicFramePr>
        <p:xfrm>
          <a:off x="1749552" y="1554479"/>
          <a:ext cx="7004304" cy="458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F880A-3692-4AD9-94C8-6CC08ABDED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38887F-F8C5-4E56-8148-61C63061B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Kalle Persson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kalle@email.com</a:t>
            </a:r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www.fabrikam.com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17F46-6485-4399-84D3-64F1720B6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179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Segoe UI</vt:lpstr>
      <vt:lpstr>Times New Roman</vt:lpstr>
      <vt:lpstr>Office Theme</vt:lpstr>
      <vt:lpstr>Presentation  Title</vt:lpstr>
      <vt:lpstr>Stakeholder</vt:lpstr>
      <vt:lpstr>Stakeholder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franke, H.A. (Hans)</dc:creator>
  <cp:lastModifiedBy>franke, H.A. (Hans)</cp:lastModifiedBy>
  <cp:revision>10</cp:revision>
  <dcterms:created xsi:type="dcterms:W3CDTF">2021-02-16T14:56:01Z</dcterms:created>
  <dcterms:modified xsi:type="dcterms:W3CDTF">2021-02-22T08:10:57Z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