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306"/>
  </p:normalViewPr>
  <p:slideViewPr>
    <p:cSldViewPr snapToGrid="0" snapToObjects="1">
      <p:cViewPr varScale="1">
        <p:scale>
          <a:sx n="106" d="100"/>
          <a:sy n="106" d="100"/>
        </p:scale>
        <p:origin x="1061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D406D-07BC-054E-BF83-F6372B1C284A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B06CD-2D2E-2847-BBCB-D370B3D4AD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625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Mind you, this is really perceived from the end users as a stakeholder. But feel free to include other stakeholders to observe value tensions. For instance freedom of speech can be troublesome for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B06CD-2D2E-2847-BBCB-D370B3D4AD5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1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Mind you, this is really perceived from the end users as a stakeholder. But feel free to include other stakeholders to observe value tensions. For instance freedom of speech can be troublesome for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B06CD-2D2E-2847-BBCB-D370B3D4AD5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3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Mind you, this is really perceived from the end users as a stakeholder. But feel free to include other stakeholders to observe value tensions. For instance freedom of speech can be troublesome for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B06CD-2D2E-2847-BBCB-D370B3D4AD59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960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9C0-6E60-5045-9F54-A0A4185C8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7D7E2-DE81-8643-B970-68A55F4A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2C31-2A12-864D-96E3-61089B0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4CD5-6335-034E-9E5E-28C564A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C504-DD0D-EB4B-8F45-753FFCBE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701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55EF-D331-824D-A6E1-10C65463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E12BC-D53B-7F45-8295-74C97F530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2AE6-BEE7-744F-B1AD-82F59803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D426-073B-1A46-BBB3-2DBDB9D8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4C03-E47B-384F-9BEF-F8DF9396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90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58B35-BA56-2B4A-ABCC-EE98AE0F5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E5B51-376F-D747-8997-8F11F4953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C574-9EA8-3043-B212-5913DC5A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4777-8206-FB45-9EDB-46467C2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53C7-13EB-614C-8CF4-2827876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79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4CDA-8E92-044E-B56A-E796C263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0FDC-4F50-6D4B-95FB-C011C96D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07E7-C4DF-D043-B182-AC3985B2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A422-0720-1D49-8AA2-C0FF1459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44F1-7608-794B-9949-F32A9703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1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043-2F5B-F444-BDA1-6E83B345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34228-E106-6E45-90A7-0C62283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8675-7C07-E041-966C-89E3A32F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274D-6097-B743-9FC6-9A29914F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0FFB-C025-724F-8A1D-A8AE3067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48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566-D6D9-5545-AD39-639D5E10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3316-349F-3C40-A782-53985F0F4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4B396-13FC-BB4C-BA5D-04D513B21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8249A-78A3-6D40-844C-6B10750B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74728-AAF3-784A-B59C-B3F962B1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EE1C1-B679-3A4E-AA1B-39C39D5E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86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84A5-4111-3E4D-AF28-190FF121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923F-8E50-D34D-8233-107AB74E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272AC-AA36-FD4E-9075-4DC3CCA7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029B9-011A-8449-96EB-19622F037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97BF6-0CE6-0843-A57E-A5DACB5C0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68105-CA4B-7C4A-9C38-03E46D43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5F774-D2D9-6A4A-A508-081B6C13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F83E1-B79C-A84D-985E-216CC2CE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4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EE93-4E2F-EE45-BF58-54F0E269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D5486-C7E6-674F-85BB-B28AB3F9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1308-47F7-F345-A33A-9AECDF4D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6FE4F-1C47-FD41-80D2-79EFB808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04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BD691-5636-CB4E-B7E2-960C3C4F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71EC3-36A7-A442-98F3-84EF9258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9F67-C6E5-2E4F-9C8C-CB8C2BA2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1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7FF4-EA72-4040-9120-ECDDAB1E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2070-70DF-BA45-8113-AF712D01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CB1BC-5656-5D45-B909-46DED69C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6646-F7E4-6B40-849A-A6B4BA12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0C600-7D5B-6740-95CD-41814FBD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F656-781A-7647-85DC-12EF0399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385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79D4-8CE4-EE46-8C7B-32C62E80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F2ADF-EC06-3A4E-8E2B-A7EB38F63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B1ED3-6A27-BE4F-A5E9-AC825489F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8DC49-5FC9-CC46-95FE-42F3D61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4174A-83C8-AC41-9DEE-81E7FB8E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D1FD8-AC89-F64B-AF9F-9E6AFC3B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555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3F904-15D0-2E42-B3CE-D58CC32D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55B8-AFB0-8349-AA12-A7A214D6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973EA-F99A-3347-8743-C5D7F16E4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E790-C923-3C43-A4EA-8DF76FF934B6}" type="datetimeFigureOut">
              <a:rPr lang="en-NL" smtClean="0"/>
              <a:t>02/21/2021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B539-467E-384F-9E57-9F8B148FB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51DE-0F46-A24C-A457-CBCE532F3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81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18707-09B3-0843-BA0C-56B1F682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91" y="0"/>
            <a:ext cx="684801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BDAD92-F7C9-744D-839E-A42D1A4EA713}"/>
              </a:ext>
            </a:extLst>
          </p:cNvPr>
          <p:cNvSpPr/>
          <p:nvPr/>
        </p:nvSpPr>
        <p:spPr>
          <a:xfrm>
            <a:off x="827904" y="1087394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7DB5A-0ABE-5C47-B3B8-A23662E3E98F}"/>
              </a:ext>
            </a:extLst>
          </p:cNvPr>
          <p:cNvSpPr/>
          <p:nvPr/>
        </p:nvSpPr>
        <p:spPr>
          <a:xfrm>
            <a:off x="491206" y="213292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C9FF0-4693-8344-BC4B-2453CD32E6DE}"/>
              </a:ext>
            </a:extLst>
          </p:cNvPr>
          <p:cNvSpPr/>
          <p:nvPr/>
        </p:nvSpPr>
        <p:spPr>
          <a:xfrm>
            <a:off x="827904" y="30091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04631-4B8F-274D-B8ED-9649BDE7AE28}"/>
              </a:ext>
            </a:extLst>
          </p:cNvPr>
          <p:cNvSpPr/>
          <p:nvPr/>
        </p:nvSpPr>
        <p:spPr>
          <a:xfrm>
            <a:off x="695889" y="291087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FF0FC-1693-0940-AFF6-E7B0A1DEBA87}"/>
              </a:ext>
            </a:extLst>
          </p:cNvPr>
          <p:cNvSpPr/>
          <p:nvPr/>
        </p:nvSpPr>
        <p:spPr>
          <a:xfrm>
            <a:off x="646722" y="3834138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</p:spTree>
    <p:extLst>
      <p:ext uri="{BB962C8B-B14F-4D97-AF65-F5344CB8AC3E}">
        <p14:creationId xmlns:p14="http://schemas.microsoft.com/office/powerpoint/2010/main" val="104510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18707-09B3-0843-BA0C-56B1F682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56526">
            <a:off x="2456439" y="187200"/>
            <a:ext cx="684801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704631-4B8F-274D-B8ED-9649BDE7AE28}"/>
              </a:ext>
            </a:extLst>
          </p:cNvPr>
          <p:cNvSpPr/>
          <p:nvPr/>
        </p:nvSpPr>
        <p:spPr>
          <a:xfrm>
            <a:off x="4890168" y="55997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Nerd &amp; </a:t>
            </a:r>
            <a:r>
              <a:rPr lang="pt-BR" sz="1050" dirty="0" err="1"/>
              <a:t>independt</a:t>
            </a:r>
            <a:endParaRPr lang="en-NL" sz="10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DE562-31F5-4A72-A9A4-C016D2EA8DD8}"/>
              </a:ext>
            </a:extLst>
          </p:cNvPr>
          <p:cNvSpPr/>
          <p:nvPr/>
        </p:nvSpPr>
        <p:spPr>
          <a:xfrm>
            <a:off x="2011300" y="2132928"/>
            <a:ext cx="1096589" cy="518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Hippie &amp; </a:t>
            </a:r>
            <a:r>
              <a:rPr lang="pt-BR" sz="1050" dirty="0" err="1"/>
              <a:t>enviroment</a:t>
            </a:r>
            <a:endParaRPr lang="en-NL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9C0D2-33B2-4487-9E6F-2A5F55FAC870}"/>
              </a:ext>
            </a:extLst>
          </p:cNvPr>
          <p:cNvSpPr/>
          <p:nvPr/>
        </p:nvSpPr>
        <p:spPr>
          <a:xfrm>
            <a:off x="5880447" y="6339879"/>
            <a:ext cx="1096589" cy="518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/>
              <a:t>Fattie</a:t>
            </a:r>
            <a:r>
              <a:rPr lang="pt-BR" sz="1050" dirty="0"/>
              <a:t> &amp; </a:t>
            </a:r>
            <a:r>
              <a:rPr lang="pt-BR" sz="1050" dirty="0" err="1"/>
              <a:t>Honesty</a:t>
            </a:r>
            <a:endParaRPr lang="en-NL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27EE16-08F7-4449-ABA5-B307577665B4}"/>
              </a:ext>
            </a:extLst>
          </p:cNvPr>
          <p:cNvSpPr/>
          <p:nvPr/>
        </p:nvSpPr>
        <p:spPr>
          <a:xfrm>
            <a:off x="7791836" y="5466247"/>
            <a:ext cx="1096589" cy="518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/>
              <a:t>Fattie</a:t>
            </a:r>
            <a:r>
              <a:rPr lang="pt-BR" sz="1050" dirty="0"/>
              <a:t> &amp; </a:t>
            </a:r>
            <a:r>
              <a:rPr lang="pt-BR" sz="1050" dirty="0" err="1"/>
              <a:t>Honesty</a:t>
            </a:r>
            <a:endParaRPr lang="en-NL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546CD-4CD2-46D3-A461-5FB99CE3FB8F}"/>
              </a:ext>
            </a:extLst>
          </p:cNvPr>
          <p:cNvSpPr/>
          <p:nvPr/>
        </p:nvSpPr>
        <p:spPr>
          <a:xfrm>
            <a:off x="3815678" y="6252477"/>
            <a:ext cx="1096589" cy="518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Hippie &amp; </a:t>
            </a:r>
            <a:r>
              <a:rPr lang="pt-BR" sz="1050" dirty="0" err="1"/>
              <a:t>healthy</a:t>
            </a:r>
            <a:endParaRPr lang="en-NL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A39E65-4963-457E-840A-9529E42BA093}"/>
              </a:ext>
            </a:extLst>
          </p:cNvPr>
          <p:cNvSpPr/>
          <p:nvPr/>
        </p:nvSpPr>
        <p:spPr>
          <a:xfrm>
            <a:off x="6183146" y="463072"/>
            <a:ext cx="1096589" cy="518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Hippie &amp; Independent</a:t>
            </a:r>
            <a:endParaRPr lang="en-NL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55BA2-1CBE-4F42-BAB8-CF476BEBB8AB}"/>
              </a:ext>
            </a:extLst>
          </p:cNvPr>
          <p:cNvSpPr/>
          <p:nvPr/>
        </p:nvSpPr>
        <p:spPr>
          <a:xfrm>
            <a:off x="1924493" y="4513049"/>
            <a:ext cx="1096589" cy="518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Hippie &amp; </a:t>
            </a:r>
            <a:r>
              <a:rPr lang="pt-BR" sz="1050" dirty="0" err="1"/>
              <a:t>meangfull</a:t>
            </a:r>
            <a:endParaRPr lang="en-NL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CD90C9-4228-499D-9133-E91D77BCDF6D}"/>
              </a:ext>
            </a:extLst>
          </p:cNvPr>
          <p:cNvSpPr/>
          <p:nvPr/>
        </p:nvSpPr>
        <p:spPr>
          <a:xfrm>
            <a:off x="7720968" y="115877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Nerd &amp; </a:t>
            </a:r>
            <a:r>
              <a:rPr lang="pt-BR" sz="1050" dirty="0" err="1"/>
              <a:t>Pleasure</a:t>
            </a: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44531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18707-09B3-0843-BA0C-56B1F682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05954">
            <a:off x="2456439" y="187200"/>
            <a:ext cx="684801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BDAD92-F7C9-744D-839E-A42D1A4EA713}"/>
              </a:ext>
            </a:extLst>
          </p:cNvPr>
          <p:cNvSpPr/>
          <p:nvPr/>
        </p:nvSpPr>
        <p:spPr>
          <a:xfrm>
            <a:off x="827904" y="1087394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7DB5A-0ABE-5C47-B3B8-A23662E3E98F}"/>
              </a:ext>
            </a:extLst>
          </p:cNvPr>
          <p:cNvSpPr/>
          <p:nvPr/>
        </p:nvSpPr>
        <p:spPr>
          <a:xfrm>
            <a:off x="491206" y="213292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C9FF0-4693-8344-BC4B-2453CD32E6DE}"/>
              </a:ext>
            </a:extLst>
          </p:cNvPr>
          <p:cNvSpPr/>
          <p:nvPr/>
        </p:nvSpPr>
        <p:spPr>
          <a:xfrm>
            <a:off x="827904" y="30091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04631-4B8F-274D-B8ED-9649BDE7AE28}"/>
              </a:ext>
            </a:extLst>
          </p:cNvPr>
          <p:cNvSpPr/>
          <p:nvPr/>
        </p:nvSpPr>
        <p:spPr>
          <a:xfrm>
            <a:off x="695889" y="291087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FF0FC-1693-0940-AFF6-E7B0A1DEBA87}"/>
              </a:ext>
            </a:extLst>
          </p:cNvPr>
          <p:cNvSpPr/>
          <p:nvPr/>
        </p:nvSpPr>
        <p:spPr>
          <a:xfrm>
            <a:off x="646722" y="3834138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</p:spTree>
    <p:extLst>
      <p:ext uri="{BB962C8B-B14F-4D97-AF65-F5344CB8AC3E}">
        <p14:creationId xmlns:p14="http://schemas.microsoft.com/office/powerpoint/2010/main" val="253806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B6C68D1C19F546B817132D45D5494B" ma:contentTypeVersion="2" ma:contentTypeDescription="Create a new document." ma:contentTypeScope="" ma:versionID="02f6160ff230cec1e0a6546e9e91aa28">
  <xsd:schema xmlns:xsd="http://www.w3.org/2001/XMLSchema" xmlns:xs="http://www.w3.org/2001/XMLSchema" xmlns:p="http://schemas.microsoft.com/office/2006/metadata/properties" xmlns:ns2="3b773fd2-74ff-4d20-9991-143d7b797784" targetNamespace="http://schemas.microsoft.com/office/2006/metadata/properties" ma:root="true" ma:fieldsID="085bdb7ef10c24d0cdb27fee0b567ecd" ns2:_="">
    <xsd:import namespace="3b773fd2-74ff-4d20-9991-143d7b7977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73fd2-74ff-4d20-9991-143d7b797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FB3B00-B0AB-4FAD-AC1A-BFCF53907C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E3985D-CD7A-4F79-B05A-60477B62D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773fd2-74ff-4d20-9991-143d7b797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1CD81A-FB4D-48B8-A35E-EB9807CDED7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Hekman</dc:creator>
  <cp:lastModifiedBy>franke, H.A. (Hans)</cp:lastModifiedBy>
  <cp:revision>5</cp:revision>
  <dcterms:created xsi:type="dcterms:W3CDTF">2021-02-16T09:47:55Z</dcterms:created>
  <dcterms:modified xsi:type="dcterms:W3CDTF">2021-02-21T10:22:18Z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0x01010040B6C68D1C19F546B817132D45D5494B</vt:lpwstr>
  </property>
</Properties>
</file>