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CE4AA-D624-4B08-B556-7146DA19366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24AAF2-A0B7-4B01-A447-4385EACFDC42}">
      <dgm:prSet/>
      <dgm:spPr/>
      <dgm:t>
        <a:bodyPr/>
        <a:lstStyle/>
        <a:p>
          <a:r>
            <a:rPr lang="en-US"/>
            <a:t>Pop-Up explaining interface </a:t>
          </a:r>
        </a:p>
      </dgm:t>
    </dgm:pt>
    <dgm:pt modelId="{672D02C8-8516-4205-A081-45996ADCE77C}" type="parTrans" cxnId="{8F1EC834-ED19-42EC-9E26-949B85C9DDF1}">
      <dgm:prSet/>
      <dgm:spPr/>
      <dgm:t>
        <a:bodyPr/>
        <a:lstStyle/>
        <a:p>
          <a:endParaRPr lang="en-US"/>
        </a:p>
      </dgm:t>
    </dgm:pt>
    <dgm:pt modelId="{B3209EC9-1D38-4602-9D1B-A6238F57D6E5}" type="sibTrans" cxnId="{8F1EC834-ED19-42EC-9E26-949B85C9DDF1}">
      <dgm:prSet/>
      <dgm:spPr/>
      <dgm:t>
        <a:bodyPr/>
        <a:lstStyle/>
        <a:p>
          <a:endParaRPr lang="en-US"/>
        </a:p>
      </dgm:t>
    </dgm:pt>
    <dgm:pt modelId="{54A75C2E-BE5A-4A20-A456-8FEBB7E2D29A}">
      <dgm:prSet/>
      <dgm:spPr/>
      <dgm:t>
        <a:bodyPr/>
        <a:lstStyle/>
        <a:p>
          <a:r>
            <a:rPr lang="en-US"/>
            <a:t>High level explanations: because u watch star wars, what others users like you</a:t>
          </a:r>
        </a:p>
      </dgm:t>
    </dgm:pt>
    <dgm:pt modelId="{F8D8F0FC-49FF-477C-BCBC-DA05950AE37E}" type="parTrans" cxnId="{A7B4BAEC-7C0A-4327-B6F9-D1A90F6DB69C}">
      <dgm:prSet/>
      <dgm:spPr/>
      <dgm:t>
        <a:bodyPr/>
        <a:lstStyle/>
        <a:p>
          <a:endParaRPr lang="en-US"/>
        </a:p>
      </dgm:t>
    </dgm:pt>
    <dgm:pt modelId="{87E839F3-39A5-4B37-9303-D851F5544245}" type="sibTrans" cxnId="{A7B4BAEC-7C0A-4327-B6F9-D1A90F6DB69C}">
      <dgm:prSet/>
      <dgm:spPr/>
      <dgm:t>
        <a:bodyPr/>
        <a:lstStyle/>
        <a:p>
          <a:endParaRPr lang="en-US"/>
        </a:p>
      </dgm:t>
    </dgm:pt>
    <dgm:pt modelId="{6554D38A-3451-4EE2-9652-C327DD84B05F}">
      <dgm:prSet/>
      <dgm:spPr/>
      <dgm:t>
        <a:bodyPr/>
        <a:lstStyle/>
        <a:p>
          <a:r>
            <a:rPr lang="en-US"/>
            <a:t>Mid level explanations: when user click on popup helper: you receive action because…</a:t>
          </a:r>
        </a:p>
      </dgm:t>
    </dgm:pt>
    <dgm:pt modelId="{E307EB61-B5D3-4B7A-9071-EFE99A80C924}" type="parTrans" cxnId="{5FD71242-9C2F-4421-84E2-66D9A8A2E5CA}">
      <dgm:prSet/>
      <dgm:spPr/>
      <dgm:t>
        <a:bodyPr/>
        <a:lstStyle/>
        <a:p>
          <a:endParaRPr lang="en-US"/>
        </a:p>
      </dgm:t>
    </dgm:pt>
    <dgm:pt modelId="{A2412EEC-8668-4640-87BF-07587CF23F53}" type="sibTrans" cxnId="{5FD71242-9C2F-4421-84E2-66D9A8A2E5CA}">
      <dgm:prSet/>
      <dgm:spPr/>
      <dgm:t>
        <a:bodyPr/>
        <a:lstStyle/>
        <a:p>
          <a:endParaRPr lang="en-US"/>
        </a:p>
      </dgm:t>
    </dgm:pt>
    <dgm:pt modelId="{F0946EF6-83D3-46B0-A564-31E7B6C00ED6}">
      <dgm:prSet/>
      <dgm:spPr/>
      <dgm:t>
        <a:bodyPr/>
        <a:lstStyle/>
        <a:p>
          <a:r>
            <a:rPr lang="en-US"/>
            <a:t>On SetupPage: show the user statistics and the recommender movies</a:t>
          </a:r>
        </a:p>
      </dgm:t>
    </dgm:pt>
    <dgm:pt modelId="{9251F689-CC03-41EE-A87D-8C77407BAB26}" type="parTrans" cxnId="{C0460C8C-002B-4386-ADC3-4AF82BDD04E2}">
      <dgm:prSet/>
      <dgm:spPr/>
      <dgm:t>
        <a:bodyPr/>
        <a:lstStyle/>
        <a:p>
          <a:endParaRPr lang="en-US"/>
        </a:p>
      </dgm:t>
    </dgm:pt>
    <dgm:pt modelId="{EA977EE9-171D-4269-90D3-C3E294A4B91F}" type="sibTrans" cxnId="{C0460C8C-002B-4386-ADC3-4AF82BDD04E2}">
      <dgm:prSet/>
      <dgm:spPr/>
      <dgm:t>
        <a:bodyPr/>
        <a:lstStyle/>
        <a:p>
          <a:endParaRPr lang="en-US"/>
        </a:p>
      </dgm:t>
    </dgm:pt>
    <dgm:pt modelId="{CB1F9BE1-7876-4D71-AA05-7394B7C1DC94}">
      <dgm:prSet/>
      <dgm:spPr/>
      <dgm:t>
        <a:bodyPr/>
        <a:lstStyle/>
        <a:p>
          <a:r>
            <a:rPr lang="en-US"/>
            <a:t>Policy Page: how we collect your data</a:t>
          </a:r>
        </a:p>
      </dgm:t>
    </dgm:pt>
    <dgm:pt modelId="{5AF07901-8FA5-46B7-BBB9-6B745835759C}" type="parTrans" cxnId="{F936063F-DA1A-42DD-B0B3-B2ADC59A6577}">
      <dgm:prSet/>
      <dgm:spPr/>
      <dgm:t>
        <a:bodyPr/>
        <a:lstStyle/>
        <a:p>
          <a:endParaRPr lang="en-US"/>
        </a:p>
      </dgm:t>
    </dgm:pt>
    <dgm:pt modelId="{185DBBBE-727A-4D2E-AD30-7B5535E7D6BB}" type="sibTrans" cxnId="{F936063F-DA1A-42DD-B0B3-B2ADC59A6577}">
      <dgm:prSet/>
      <dgm:spPr/>
      <dgm:t>
        <a:bodyPr/>
        <a:lstStyle/>
        <a:p>
          <a:endParaRPr lang="en-US"/>
        </a:p>
      </dgm:t>
    </dgm:pt>
    <dgm:pt modelId="{C138C3E7-E586-4C7E-BF22-DDDABCC30891}" type="pres">
      <dgm:prSet presAssocID="{12CCE4AA-D624-4B08-B556-7146DA19366F}" presName="linear" presStyleCnt="0">
        <dgm:presLayoutVars>
          <dgm:animLvl val="lvl"/>
          <dgm:resizeHandles val="exact"/>
        </dgm:presLayoutVars>
      </dgm:prSet>
      <dgm:spPr/>
    </dgm:pt>
    <dgm:pt modelId="{45C1FE2F-400D-48D7-B169-06F129FBD865}" type="pres">
      <dgm:prSet presAssocID="{1F24AAF2-A0B7-4B01-A447-4385EACFDC4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71126F-2532-4276-A663-8E23FD458422}" type="pres">
      <dgm:prSet presAssocID="{B3209EC9-1D38-4602-9D1B-A6238F57D6E5}" presName="spacer" presStyleCnt="0"/>
      <dgm:spPr/>
    </dgm:pt>
    <dgm:pt modelId="{946C70D1-9A3D-4ADF-95F9-ED35CDC00750}" type="pres">
      <dgm:prSet presAssocID="{54A75C2E-BE5A-4A20-A456-8FEBB7E2D29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7B1AC9F-1DB6-4765-902F-604AFA876268}" type="pres">
      <dgm:prSet presAssocID="{87E839F3-39A5-4B37-9303-D851F5544245}" presName="spacer" presStyleCnt="0"/>
      <dgm:spPr/>
    </dgm:pt>
    <dgm:pt modelId="{0939B9C0-6931-4EB6-A1DD-FEB2ABACCAC0}" type="pres">
      <dgm:prSet presAssocID="{6554D38A-3451-4EE2-9652-C327DD84B0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CAEC9BC-7A33-4E1E-A527-E8E2238D16FA}" type="pres">
      <dgm:prSet presAssocID="{A2412EEC-8668-4640-87BF-07587CF23F53}" presName="spacer" presStyleCnt="0"/>
      <dgm:spPr/>
    </dgm:pt>
    <dgm:pt modelId="{F76B1DA3-D72C-4056-8CB5-6F0904336B18}" type="pres">
      <dgm:prSet presAssocID="{F0946EF6-83D3-46B0-A564-31E7B6C00ED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EB2E408-2EAF-4739-8769-748D71AB618A}" type="pres">
      <dgm:prSet presAssocID="{EA977EE9-171D-4269-90D3-C3E294A4B91F}" presName="spacer" presStyleCnt="0"/>
      <dgm:spPr/>
    </dgm:pt>
    <dgm:pt modelId="{CE7A7A3A-B33D-4B03-BF70-1CFFDBB95ECD}" type="pres">
      <dgm:prSet presAssocID="{CB1F9BE1-7876-4D71-AA05-7394B7C1DC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1EC834-ED19-42EC-9E26-949B85C9DDF1}" srcId="{12CCE4AA-D624-4B08-B556-7146DA19366F}" destId="{1F24AAF2-A0B7-4B01-A447-4385EACFDC42}" srcOrd="0" destOrd="0" parTransId="{672D02C8-8516-4205-A081-45996ADCE77C}" sibTransId="{B3209EC9-1D38-4602-9D1B-A6238F57D6E5}"/>
    <dgm:cxn modelId="{F936063F-DA1A-42DD-B0B3-B2ADC59A6577}" srcId="{12CCE4AA-D624-4B08-B556-7146DA19366F}" destId="{CB1F9BE1-7876-4D71-AA05-7394B7C1DC94}" srcOrd="4" destOrd="0" parTransId="{5AF07901-8FA5-46B7-BBB9-6B745835759C}" sibTransId="{185DBBBE-727A-4D2E-AD30-7B5535E7D6BB}"/>
    <dgm:cxn modelId="{5FD71242-9C2F-4421-84E2-66D9A8A2E5CA}" srcId="{12CCE4AA-D624-4B08-B556-7146DA19366F}" destId="{6554D38A-3451-4EE2-9652-C327DD84B05F}" srcOrd="2" destOrd="0" parTransId="{E307EB61-B5D3-4B7A-9071-EFE99A80C924}" sibTransId="{A2412EEC-8668-4640-87BF-07587CF23F53}"/>
    <dgm:cxn modelId="{D4917343-DDB1-413F-AEF6-53B487584686}" type="presOf" srcId="{6554D38A-3451-4EE2-9652-C327DD84B05F}" destId="{0939B9C0-6931-4EB6-A1DD-FEB2ABACCAC0}" srcOrd="0" destOrd="0" presId="urn:microsoft.com/office/officeart/2005/8/layout/vList2"/>
    <dgm:cxn modelId="{C0460C8C-002B-4386-ADC3-4AF82BDD04E2}" srcId="{12CCE4AA-D624-4B08-B556-7146DA19366F}" destId="{F0946EF6-83D3-46B0-A564-31E7B6C00ED6}" srcOrd="3" destOrd="0" parTransId="{9251F689-CC03-41EE-A87D-8C77407BAB26}" sibTransId="{EA977EE9-171D-4269-90D3-C3E294A4B91F}"/>
    <dgm:cxn modelId="{008C568E-6909-43AD-9B06-E41D231E5AC2}" type="presOf" srcId="{54A75C2E-BE5A-4A20-A456-8FEBB7E2D29A}" destId="{946C70D1-9A3D-4ADF-95F9-ED35CDC00750}" srcOrd="0" destOrd="0" presId="urn:microsoft.com/office/officeart/2005/8/layout/vList2"/>
    <dgm:cxn modelId="{843014A8-A28E-4DF4-BE8B-9713CF10B50A}" type="presOf" srcId="{CB1F9BE1-7876-4D71-AA05-7394B7C1DC94}" destId="{CE7A7A3A-B33D-4B03-BF70-1CFFDBB95ECD}" srcOrd="0" destOrd="0" presId="urn:microsoft.com/office/officeart/2005/8/layout/vList2"/>
    <dgm:cxn modelId="{52A0DDBA-48BD-45FA-BBDF-ADA18A578E0D}" type="presOf" srcId="{1F24AAF2-A0B7-4B01-A447-4385EACFDC42}" destId="{45C1FE2F-400D-48D7-B169-06F129FBD865}" srcOrd="0" destOrd="0" presId="urn:microsoft.com/office/officeart/2005/8/layout/vList2"/>
    <dgm:cxn modelId="{813ED0C6-F2C8-4AE2-BAAF-E44169133842}" type="presOf" srcId="{F0946EF6-83D3-46B0-A564-31E7B6C00ED6}" destId="{F76B1DA3-D72C-4056-8CB5-6F0904336B18}" srcOrd="0" destOrd="0" presId="urn:microsoft.com/office/officeart/2005/8/layout/vList2"/>
    <dgm:cxn modelId="{F7C46BD9-01E8-4FC9-983A-D353038BFD90}" type="presOf" srcId="{12CCE4AA-D624-4B08-B556-7146DA19366F}" destId="{C138C3E7-E586-4C7E-BF22-DDDABCC30891}" srcOrd="0" destOrd="0" presId="urn:microsoft.com/office/officeart/2005/8/layout/vList2"/>
    <dgm:cxn modelId="{A7B4BAEC-7C0A-4327-B6F9-D1A90F6DB69C}" srcId="{12CCE4AA-D624-4B08-B556-7146DA19366F}" destId="{54A75C2E-BE5A-4A20-A456-8FEBB7E2D29A}" srcOrd="1" destOrd="0" parTransId="{F8D8F0FC-49FF-477C-BCBC-DA05950AE37E}" sibTransId="{87E839F3-39A5-4B37-9303-D851F5544245}"/>
    <dgm:cxn modelId="{15D7F264-1779-4760-A45E-D95599873A55}" type="presParOf" srcId="{C138C3E7-E586-4C7E-BF22-DDDABCC30891}" destId="{45C1FE2F-400D-48D7-B169-06F129FBD865}" srcOrd="0" destOrd="0" presId="urn:microsoft.com/office/officeart/2005/8/layout/vList2"/>
    <dgm:cxn modelId="{4F53A4DB-8200-4A86-B1A1-FB4D78D75E29}" type="presParOf" srcId="{C138C3E7-E586-4C7E-BF22-DDDABCC30891}" destId="{1471126F-2532-4276-A663-8E23FD458422}" srcOrd="1" destOrd="0" presId="urn:microsoft.com/office/officeart/2005/8/layout/vList2"/>
    <dgm:cxn modelId="{85F242AC-5EC5-4A1C-A883-9F3A83A57ED8}" type="presParOf" srcId="{C138C3E7-E586-4C7E-BF22-DDDABCC30891}" destId="{946C70D1-9A3D-4ADF-95F9-ED35CDC00750}" srcOrd="2" destOrd="0" presId="urn:microsoft.com/office/officeart/2005/8/layout/vList2"/>
    <dgm:cxn modelId="{92DA71EC-032E-4B01-8B94-938355E3EC79}" type="presParOf" srcId="{C138C3E7-E586-4C7E-BF22-DDDABCC30891}" destId="{57B1AC9F-1DB6-4765-902F-604AFA876268}" srcOrd="3" destOrd="0" presId="urn:microsoft.com/office/officeart/2005/8/layout/vList2"/>
    <dgm:cxn modelId="{99AAA051-E2F0-41A8-8583-2B5D79A618FA}" type="presParOf" srcId="{C138C3E7-E586-4C7E-BF22-DDDABCC30891}" destId="{0939B9C0-6931-4EB6-A1DD-FEB2ABACCAC0}" srcOrd="4" destOrd="0" presId="urn:microsoft.com/office/officeart/2005/8/layout/vList2"/>
    <dgm:cxn modelId="{CC04F25F-1DD5-4E51-99E6-7BB175F094D0}" type="presParOf" srcId="{C138C3E7-E586-4C7E-BF22-DDDABCC30891}" destId="{1CAEC9BC-7A33-4E1E-A527-E8E2238D16FA}" srcOrd="5" destOrd="0" presId="urn:microsoft.com/office/officeart/2005/8/layout/vList2"/>
    <dgm:cxn modelId="{31195D8B-6165-455B-9CDD-E79E90590067}" type="presParOf" srcId="{C138C3E7-E586-4C7E-BF22-DDDABCC30891}" destId="{F76B1DA3-D72C-4056-8CB5-6F0904336B18}" srcOrd="6" destOrd="0" presId="urn:microsoft.com/office/officeart/2005/8/layout/vList2"/>
    <dgm:cxn modelId="{FBD98F11-43A4-4EE7-BE73-4EAB50F0CD60}" type="presParOf" srcId="{C138C3E7-E586-4C7E-BF22-DDDABCC30891}" destId="{1EB2E408-2EAF-4739-8769-748D71AB618A}" srcOrd="7" destOrd="0" presId="urn:microsoft.com/office/officeart/2005/8/layout/vList2"/>
    <dgm:cxn modelId="{620E3423-BF75-4324-A47B-F2B7C39886AD}" type="presParOf" srcId="{C138C3E7-E586-4C7E-BF22-DDDABCC30891}" destId="{CE7A7A3A-B33D-4B03-BF70-1CFFDBB95E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D642EB-1547-4F98-8FF0-93FCCDA7E7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100EC1-5BCC-4913-A175-76AAB5F9054D}">
      <dgm:prSet/>
      <dgm:spPr/>
      <dgm:t>
        <a:bodyPr/>
        <a:lstStyle/>
        <a:p>
          <a:r>
            <a:rPr lang="en-US" dirty="0"/>
            <a:t>Setup: personal values (my x others, new x rated) and cold Start</a:t>
          </a:r>
        </a:p>
      </dgm:t>
    </dgm:pt>
    <dgm:pt modelId="{103CAF51-7714-4EE8-B974-C0EF6188543F}" type="parTrans" cxnId="{1AF050B4-2DD4-4E5B-B13B-EB97011545C8}">
      <dgm:prSet/>
      <dgm:spPr/>
      <dgm:t>
        <a:bodyPr/>
        <a:lstStyle/>
        <a:p>
          <a:endParaRPr lang="en-US"/>
        </a:p>
      </dgm:t>
    </dgm:pt>
    <dgm:pt modelId="{1EEA77F7-29B1-4C85-9526-D138ECE70C59}" type="sibTrans" cxnId="{1AF050B4-2DD4-4E5B-B13B-EB97011545C8}">
      <dgm:prSet/>
      <dgm:spPr/>
      <dgm:t>
        <a:bodyPr/>
        <a:lstStyle/>
        <a:p>
          <a:endParaRPr lang="en-US"/>
        </a:p>
      </dgm:t>
    </dgm:pt>
    <dgm:pt modelId="{F438D5F9-D663-4459-AB1E-9758DFF335CE}">
      <dgm:prSet/>
      <dgm:spPr/>
      <dgm:t>
        <a:bodyPr/>
        <a:lstStyle/>
        <a:p>
          <a:r>
            <a:rPr lang="en-US" dirty="0"/>
            <a:t>Setup: Director and actors</a:t>
          </a:r>
        </a:p>
      </dgm:t>
    </dgm:pt>
    <dgm:pt modelId="{9F391768-B621-433D-89B8-E72E2EA3769D}" type="parTrans" cxnId="{BC54FB36-071D-4897-97D2-788DF5565097}">
      <dgm:prSet/>
      <dgm:spPr/>
      <dgm:t>
        <a:bodyPr/>
        <a:lstStyle/>
        <a:p>
          <a:endParaRPr lang="en-US"/>
        </a:p>
      </dgm:t>
    </dgm:pt>
    <dgm:pt modelId="{57428C51-AC6C-4EDB-AB30-40421A54D08C}" type="sibTrans" cxnId="{BC54FB36-071D-4897-97D2-788DF5565097}">
      <dgm:prSet/>
      <dgm:spPr/>
      <dgm:t>
        <a:bodyPr/>
        <a:lstStyle/>
        <a:p>
          <a:endParaRPr lang="en-US"/>
        </a:p>
      </dgm:t>
    </dgm:pt>
    <dgm:pt modelId="{5E85BBF6-C272-4D98-8882-71F9C53E950A}">
      <dgm:prSet/>
      <dgm:spPr/>
      <dgm:t>
        <a:bodyPr/>
        <a:lstStyle/>
        <a:p>
          <a:r>
            <a:rPr lang="en-US" dirty="0"/>
            <a:t>Setup: Control font size (letter)</a:t>
          </a:r>
        </a:p>
      </dgm:t>
    </dgm:pt>
    <dgm:pt modelId="{02B17AA9-48AA-4864-80A4-D22576741064}" type="parTrans" cxnId="{43E4FDEF-AA79-49CB-9AB7-AFD7C33369F6}">
      <dgm:prSet/>
      <dgm:spPr/>
      <dgm:t>
        <a:bodyPr/>
        <a:lstStyle/>
        <a:p>
          <a:endParaRPr lang="en-US"/>
        </a:p>
      </dgm:t>
    </dgm:pt>
    <dgm:pt modelId="{341F5E36-6E5A-4B74-A371-F769D49AB6E9}" type="sibTrans" cxnId="{43E4FDEF-AA79-49CB-9AB7-AFD7C33369F6}">
      <dgm:prSet/>
      <dgm:spPr/>
      <dgm:t>
        <a:bodyPr/>
        <a:lstStyle/>
        <a:p>
          <a:endParaRPr lang="en-US"/>
        </a:p>
      </dgm:t>
    </dgm:pt>
    <dgm:pt modelId="{CD0D1B1B-ACAD-45AE-90EB-2A71CCAEB8D6}">
      <dgm:prSet/>
      <dgm:spPr/>
      <dgm:t>
        <a:bodyPr/>
        <a:lstStyle/>
        <a:p>
          <a:r>
            <a:rPr lang="en-US" dirty="0"/>
            <a:t>Main: User can select genres / friends</a:t>
          </a:r>
        </a:p>
      </dgm:t>
    </dgm:pt>
    <dgm:pt modelId="{1E7C77ED-A6BB-4AEE-B093-8B26C106C7D9}" type="parTrans" cxnId="{145BD6C1-D767-4A46-9613-13068D357737}">
      <dgm:prSet/>
      <dgm:spPr/>
      <dgm:t>
        <a:bodyPr/>
        <a:lstStyle/>
        <a:p>
          <a:endParaRPr lang="en-US"/>
        </a:p>
      </dgm:t>
    </dgm:pt>
    <dgm:pt modelId="{5372EF47-7AA0-4F3B-AFF0-D60AAA99FCA8}" type="sibTrans" cxnId="{145BD6C1-D767-4A46-9613-13068D357737}">
      <dgm:prSet/>
      <dgm:spPr/>
      <dgm:t>
        <a:bodyPr/>
        <a:lstStyle/>
        <a:p>
          <a:endParaRPr lang="en-US"/>
        </a:p>
      </dgm:t>
    </dgm:pt>
    <dgm:pt modelId="{882341CC-1D6C-4F3B-9EE4-883E54972EB2}">
      <dgm:prSet/>
      <dgm:spPr/>
      <dgm:t>
        <a:bodyPr/>
        <a:lstStyle/>
        <a:p>
          <a:r>
            <a:rPr lang="en-US" dirty="0"/>
            <a:t>Main: Incognito</a:t>
          </a:r>
        </a:p>
      </dgm:t>
    </dgm:pt>
    <dgm:pt modelId="{F324DA5E-C5DF-4C91-AE14-F346EE313177}" type="parTrans" cxnId="{811862AF-D751-4D21-8395-BD8CC7DCB489}">
      <dgm:prSet/>
      <dgm:spPr/>
    </dgm:pt>
    <dgm:pt modelId="{C7274F78-0B4A-4010-85DC-AB382D54CB78}" type="sibTrans" cxnId="{811862AF-D751-4D21-8395-BD8CC7DCB489}">
      <dgm:prSet/>
      <dgm:spPr/>
    </dgm:pt>
    <dgm:pt modelId="{293AE97C-B8C9-4C9C-8B0F-5FB1E54AFB83}">
      <dgm:prSet/>
      <dgm:spPr/>
      <dgm:t>
        <a:bodyPr/>
        <a:lstStyle/>
        <a:p>
          <a:r>
            <a:rPr lang="en-US" dirty="0"/>
            <a:t>Setup: Multiple Profiles</a:t>
          </a:r>
        </a:p>
      </dgm:t>
    </dgm:pt>
    <dgm:pt modelId="{D9EFEC3F-7C31-47D1-8005-F9E7EF989671}" type="parTrans" cxnId="{1F93A896-D9AC-47DC-B600-C0E78EBB98A3}">
      <dgm:prSet/>
      <dgm:spPr/>
    </dgm:pt>
    <dgm:pt modelId="{D01D24CE-8CA0-46DF-A01A-7FA94DCDAD09}" type="sibTrans" cxnId="{1F93A896-D9AC-47DC-B600-C0E78EBB98A3}">
      <dgm:prSet/>
      <dgm:spPr/>
    </dgm:pt>
    <dgm:pt modelId="{33AFA79B-0C98-4B2D-8044-30E73C1957A9}">
      <dgm:prSet/>
      <dgm:spPr/>
      <dgm:t>
        <a:bodyPr/>
        <a:lstStyle/>
        <a:p>
          <a:r>
            <a:rPr lang="en-US" dirty="0"/>
            <a:t>ALL: Rate Movies</a:t>
          </a:r>
        </a:p>
      </dgm:t>
    </dgm:pt>
    <dgm:pt modelId="{1DBDD88E-76BD-4647-8602-E154FD987B1A}" type="parTrans" cxnId="{82C41CB2-A673-4CBB-9489-035930892E3B}">
      <dgm:prSet/>
      <dgm:spPr/>
    </dgm:pt>
    <dgm:pt modelId="{77B4A590-2581-40E6-8156-2B9CE9C129C9}" type="sibTrans" cxnId="{82C41CB2-A673-4CBB-9489-035930892E3B}">
      <dgm:prSet/>
      <dgm:spPr/>
    </dgm:pt>
    <dgm:pt modelId="{9213E995-7541-4976-913C-0ABF8E842C72}" type="pres">
      <dgm:prSet presAssocID="{4AD642EB-1547-4F98-8FF0-93FCCDA7E7F8}" presName="linear" presStyleCnt="0">
        <dgm:presLayoutVars>
          <dgm:animLvl val="lvl"/>
          <dgm:resizeHandles val="exact"/>
        </dgm:presLayoutVars>
      </dgm:prSet>
      <dgm:spPr/>
    </dgm:pt>
    <dgm:pt modelId="{19072EA6-93FA-4131-AE10-30CB3581C3D5}" type="pres">
      <dgm:prSet presAssocID="{13100EC1-5BCC-4913-A175-76AAB5F9054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6B5C246-C2CD-4DDF-B9F2-B03544ABBBA3}" type="pres">
      <dgm:prSet presAssocID="{1EEA77F7-29B1-4C85-9526-D138ECE70C59}" presName="spacer" presStyleCnt="0"/>
      <dgm:spPr/>
    </dgm:pt>
    <dgm:pt modelId="{E67F4DA5-775C-44CE-8250-30E4DFC372C0}" type="pres">
      <dgm:prSet presAssocID="{F438D5F9-D663-4459-AB1E-9758DFF335C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DA865BA-7229-457D-A220-A9677E2EB4B5}" type="pres">
      <dgm:prSet presAssocID="{57428C51-AC6C-4EDB-AB30-40421A54D08C}" presName="spacer" presStyleCnt="0"/>
      <dgm:spPr/>
    </dgm:pt>
    <dgm:pt modelId="{A5A66571-E113-4893-8171-5AE1A7A32D1A}" type="pres">
      <dgm:prSet presAssocID="{5E85BBF6-C272-4D98-8882-71F9C53E950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2D86DFA-7764-42DA-83FE-E1F4C2309279}" type="pres">
      <dgm:prSet presAssocID="{341F5E36-6E5A-4B74-A371-F769D49AB6E9}" presName="spacer" presStyleCnt="0"/>
      <dgm:spPr/>
    </dgm:pt>
    <dgm:pt modelId="{F4D85142-B5AE-4556-BCE0-BF404837D356}" type="pres">
      <dgm:prSet presAssocID="{CD0D1B1B-ACAD-45AE-90EB-2A71CCAEB8D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59E7268-1ECB-4BB6-8BA5-3588CAC5401A}" type="pres">
      <dgm:prSet presAssocID="{5372EF47-7AA0-4F3B-AFF0-D60AAA99FCA8}" presName="spacer" presStyleCnt="0"/>
      <dgm:spPr/>
    </dgm:pt>
    <dgm:pt modelId="{A3BBDCAB-D34F-4B8C-A462-4F50ACA903EC}" type="pres">
      <dgm:prSet presAssocID="{882341CC-1D6C-4F3B-9EE4-883E54972EB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29F110E-99CE-4E6D-88A6-AE61DA224436}" type="pres">
      <dgm:prSet presAssocID="{C7274F78-0B4A-4010-85DC-AB382D54CB78}" presName="spacer" presStyleCnt="0"/>
      <dgm:spPr/>
    </dgm:pt>
    <dgm:pt modelId="{C4ACEDD1-ECC2-47E1-81E4-ACBB87CAFADC}" type="pres">
      <dgm:prSet presAssocID="{293AE97C-B8C9-4C9C-8B0F-5FB1E54AFB8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418E5B5-E5B2-4C55-AA9E-231A66DC465D}" type="pres">
      <dgm:prSet presAssocID="{D01D24CE-8CA0-46DF-A01A-7FA94DCDAD09}" presName="spacer" presStyleCnt="0"/>
      <dgm:spPr/>
    </dgm:pt>
    <dgm:pt modelId="{A220179E-6A2A-4B9B-A379-06061DA130F9}" type="pres">
      <dgm:prSet presAssocID="{33AFA79B-0C98-4B2D-8044-30E73C1957A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C54FB36-071D-4897-97D2-788DF5565097}" srcId="{4AD642EB-1547-4F98-8FF0-93FCCDA7E7F8}" destId="{F438D5F9-D663-4459-AB1E-9758DFF335CE}" srcOrd="1" destOrd="0" parTransId="{9F391768-B621-433D-89B8-E72E2EA3769D}" sibTransId="{57428C51-AC6C-4EDB-AB30-40421A54D08C}"/>
    <dgm:cxn modelId="{94FA8039-B192-4492-8272-44E15067324E}" type="presOf" srcId="{F438D5F9-D663-4459-AB1E-9758DFF335CE}" destId="{E67F4DA5-775C-44CE-8250-30E4DFC372C0}" srcOrd="0" destOrd="0" presId="urn:microsoft.com/office/officeart/2005/8/layout/vList2"/>
    <dgm:cxn modelId="{F189295F-CA1B-407B-9D70-A9C8CF9FEA32}" type="presOf" srcId="{5E85BBF6-C272-4D98-8882-71F9C53E950A}" destId="{A5A66571-E113-4893-8171-5AE1A7A32D1A}" srcOrd="0" destOrd="0" presId="urn:microsoft.com/office/officeart/2005/8/layout/vList2"/>
    <dgm:cxn modelId="{4F596D49-326F-4752-8102-312C48434D99}" type="presOf" srcId="{882341CC-1D6C-4F3B-9EE4-883E54972EB2}" destId="{A3BBDCAB-D34F-4B8C-A462-4F50ACA903EC}" srcOrd="0" destOrd="0" presId="urn:microsoft.com/office/officeart/2005/8/layout/vList2"/>
    <dgm:cxn modelId="{BB626455-EE22-4756-BF41-FEA8514CB710}" type="presOf" srcId="{CD0D1B1B-ACAD-45AE-90EB-2A71CCAEB8D6}" destId="{F4D85142-B5AE-4556-BCE0-BF404837D356}" srcOrd="0" destOrd="0" presId="urn:microsoft.com/office/officeart/2005/8/layout/vList2"/>
    <dgm:cxn modelId="{3C661A7C-1EAD-44AF-8C91-E82FFDA76649}" type="presOf" srcId="{13100EC1-5BCC-4913-A175-76AAB5F9054D}" destId="{19072EA6-93FA-4131-AE10-30CB3581C3D5}" srcOrd="0" destOrd="0" presId="urn:microsoft.com/office/officeart/2005/8/layout/vList2"/>
    <dgm:cxn modelId="{1F93A896-D9AC-47DC-B600-C0E78EBB98A3}" srcId="{4AD642EB-1547-4F98-8FF0-93FCCDA7E7F8}" destId="{293AE97C-B8C9-4C9C-8B0F-5FB1E54AFB83}" srcOrd="5" destOrd="0" parTransId="{D9EFEC3F-7C31-47D1-8005-F9E7EF989671}" sibTransId="{D01D24CE-8CA0-46DF-A01A-7FA94DCDAD09}"/>
    <dgm:cxn modelId="{811862AF-D751-4D21-8395-BD8CC7DCB489}" srcId="{4AD642EB-1547-4F98-8FF0-93FCCDA7E7F8}" destId="{882341CC-1D6C-4F3B-9EE4-883E54972EB2}" srcOrd="4" destOrd="0" parTransId="{F324DA5E-C5DF-4C91-AE14-F346EE313177}" sibTransId="{C7274F78-0B4A-4010-85DC-AB382D54CB78}"/>
    <dgm:cxn modelId="{82C41CB2-A673-4CBB-9489-035930892E3B}" srcId="{4AD642EB-1547-4F98-8FF0-93FCCDA7E7F8}" destId="{33AFA79B-0C98-4B2D-8044-30E73C1957A9}" srcOrd="6" destOrd="0" parTransId="{1DBDD88E-76BD-4647-8602-E154FD987B1A}" sibTransId="{77B4A590-2581-40E6-8156-2B9CE9C129C9}"/>
    <dgm:cxn modelId="{1AF050B4-2DD4-4E5B-B13B-EB97011545C8}" srcId="{4AD642EB-1547-4F98-8FF0-93FCCDA7E7F8}" destId="{13100EC1-5BCC-4913-A175-76AAB5F9054D}" srcOrd="0" destOrd="0" parTransId="{103CAF51-7714-4EE8-B974-C0EF6188543F}" sibTransId="{1EEA77F7-29B1-4C85-9526-D138ECE70C59}"/>
    <dgm:cxn modelId="{471E7EBB-817E-4A45-85DC-349F30795415}" type="presOf" srcId="{293AE97C-B8C9-4C9C-8B0F-5FB1E54AFB83}" destId="{C4ACEDD1-ECC2-47E1-81E4-ACBB87CAFADC}" srcOrd="0" destOrd="0" presId="urn:microsoft.com/office/officeart/2005/8/layout/vList2"/>
    <dgm:cxn modelId="{0DC52CC1-7901-4A59-B428-17369699CE55}" type="presOf" srcId="{4AD642EB-1547-4F98-8FF0-93FCCDA7E7F8}" destId="{9213E995-7541-4976-913C-0ABF8E842C72}" srcOrd="0" destOrd="0" presId="urn:microsoft.com/office/officeart/2005/8/layout/vList2"/>
    <dgm:cxn modelId="{145BD6C1-D767-4A46-9613-13068D357737}" srcId="{4AD642EB-1547-4F98-8FF0-93FCCDA7E7F8}" destId="{CD0D1B1B-ACAD-45AE-90EB-2A71CCAEB8D6}" srcOrd="3" destOrd="0" parTransId="{1E7C77ED-A6BB-4AEE-B093-8B26C106C7D9}" sibTransId="{5372EF47-7AA0-4F3B-AFF0-D60AAA99FCA8}"/>
    <dgm:cxn modelId="{54314BDE-DCC7-4A30-8E3F-633DC7DAE3E2}" type="presOf" srcId="{33AFA79B-0C98-4B2D-8044-30E73C1957A9}" destId="{A220179E-6A2A-4B9B-A379-06061DA130F9}" srcOrd="0" destOrd="0" presId="urn:microsoft.com/office/officeart/2005/8/layout/vList2"/>
    <dgm:cxn modelId="{43E4FDEF-AA79-49CB-9AB7-AFD7C33369F6}" srcId="{4AD642EB-1547-4F98-8FF0-93FCCDA7E7F8}" destId="{5E85BBF6-C272-4D98-8882-71F9C53E950A}" srcOrd="2" destOrd="0" parTransId="{02B17AA9-48AA-4864-80A4-D22576741064}" sibTransId="{341F5E36-6E5A-4B74-A371-F769D49AB6E9}"/>
    <dgm:cxn modelId="{26B94EAD-3F3F-4963-BF2E-C64E084448B7}" type="presParOf" srcId="{9213E995-7541-4976-913C-0ABF8E842C72}" destId="{19072EA6-93FA-4131-AE10-30CB3581C3D5}" srcOrd="0" destOrd="0" presId="urn:microsoft.com/office/officeart/2005/8/layout/vList2"/>
    <dgm:cxn modelId="{0D24901A-464B-4D7C-9845-9DA48F9B7D13}" type="presParOf" srcId="{9213E995-7541-4976-913C-0ABF8E842C72}" destId="{66B5C246-C2CD-4DDF-B9F2-B03544ABBBA3}" srcOrd="1" destOrd="0" presId="urn:microsoft.com/office/officeart/2005/8/layout/vList2"/>
    <dgm:cxn modelId="{70B42BB8-2AFC-4F2C-AB86-A549A869CC89}" type="presParOf" srcId="{9213E995-7541-4976-913C-0ABF8E842C72}" destId="{E67F4DA5-775C-44CE-8250-30E4DFC372C0}" srcOrd="2" destOrd="0" presId="urn:microsoft.com/office/officeart/2005/8/layout/vList2"/>
    <dgm:cxn modelId="{EFE7AB1C-9B3B-4D6E-BB34-1B2BBE30D71F}" type="presParOf" srcId="{9213E995-7541-4976-913C-0ABF8E842C72}" destId="{FDA865BA-7229-457D-A220-A9677E2EB4B5}" srcOrd="3" destOrd="0" presId="urn:microsoft.com/office/officeart/2005/8/layout/vList2"/>
    <dgm:cxn modelId="{F6BBD7A6-48EF-418F-849F-E66197977D02}" type="presParOf" srcId="{9213E995-7541-4976-913C-0ABF8E842C72}" destId="{A5A66571-E113-4893-8171-5AE1A7A32D1A}" srcOrd="4" destOrd="0" presId="urn:microsoft.com/office/officeart/2005/8/layout/vList2"/>
    <dgm:cxn modelId="{69C43D69-3799-4CE2-B7B3-548ED8B49A88}" type="presParOf" srcId="{9213E995-7541-4976-913C-0ABF8E842C72}" destId="{42D86DFA-7764-42DA-83FE-E1F4C2309279}" srcOrd="5" destOrd="0" presId="urn:microsoft.com/office/officeart/2005/8/layout/vList2"/>
    <dgm:cxn modelId="{D1AF0D25-3FF8-40AA-92F1-CE2432CBFD7B}" type="presParOf" srcId="{9213E995-7541-4976-913C-0ABF8E842C72}" destId="{F4D85142-B5AE-4556-BCE0-BF404837D356}" srcOrd="6" destOrd="0" presId="urn:microsoft.com/office/officeart/2005/8/layout/vList2"/>
    <dgm:cxn modelId="{C21ADD5C-A861-4CB3-8759-CCA3D7A30D6E}" type="presParOf" srcId="{9213E995-7541-4976-913C-0ABF8E842C72}" destId="{259E7268-1ECB-4BB6-8BA5-3588CAC5401A}" srcOrd="7" destOrd="0" presId="urn:microsoft.com/office/officeart/2005/8/layout/vList2"/>
    <dgm:cxn modelId="{61D613C2-A871-45DF-8022-ACF47B70C8B9}" type="presParOf" srcId="{9213E995-7541-4976-913C-0ABF8E842C72}" destId="{A3BBDCAB-D34F-4B8C-A462-4F50ACA903EC}" srcOrd="8" destOrd="0" presId="urn:microsoft.com/office/officeart/2005/8/layout/vList2"/>
    <dgm:cxn modelId="{87F95FF7-FAB8-4A63-B13D-5FF89F65BDF4}" type="presParOf" srcId="{9213E995-7541-4976-913C-0ABF8E842C72}" destId="{F29F110E-99CE-4E6D-88A6-AE61DA224436}" srcOrd="9" destOrd="0" presId="urn:microsoft.com/office/officeart/2005/8/layout/vList2"/>
    <dgm:cxn modelId="{E7F58B85-441F-4D7A-8ADC-DCFBC6CE203A}" type="presParOf" srcId="{9213E995-7541-4976-913C-0ABF8E842C72}" destId="{C4ACEDD1-ECC2-47E1-81E4-ACBB87CAFADC}" srcOrd="10" destOrd="0" presId="urn:microsoft.com/office/officeart/2005/8/layout/vList2"/>
    <dgm:cxn modelId="{24CF13DA-483B-4233-A15F-87459D2A1371}" type="presParOf" srcId="{9213E995-7541-4976-913C-0ABF8E842C72}" destId="{C418E5B5-E5B2-4C55-AA9E-231A66DC465D}" srcOrd="11" destOrd="0" presId="urn:microsoft.com/office/officeart/2005/8/layout/vList2"/>
    <dgm:cxn modelId="{39C19F2A-4EFB-4754-97C4-927897AA84E6}" type="presParOf" srcId="{9213E995-7541-4976-913C-0ABF8E842C72}" destId="{A220179E-6A2A-4B9B-A379-06061DA130F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74E062-9E67-4552-9DAD-66DEFE9E6A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8EBF20-76BE-42B9-8070-85DC66F4F135}">
      <dgm:prSet/>
      <dgm:spPr/>
      <dgm:t>
        <a:bodyPr/>
        <a:lstStyle/>
        <a:p>
          <a:r>
            <a:rPr lang="en-US"/>
            <a:t>Trick or Treat</a:t>
          </a:r>
        </a:p>
      </dgm:t>
    </dgm:pt>
    <dgm:pt modelId="{3C0B5360-66FD-46AE-B2D6-B53B44E6C6ED}" type="parTrans" cxnId="{F5999CA7-B0B8-4C1E-837C-E36144FF7AAD}">
      <dgm:prSet/>
      <dgm:spPr/>
      <dgm:t>
        <a:bodyPr/>
        <a:lstStyle/>
        <a:p>
          <a:endParaRPr lang="en-US"/>
        </a:p>
      </dgm:t>
    </dgm:pt>
    <dgm:pt modelId="{AA894A4C-2F44-4C99-818A-420A6B51E145}" type="sibTrans" cxnId="{F5999CA7-B0B8-4C1E-837C-E36144FF7AAD}">
      <dgm:prSet/>
      <dgm:spPr/>
      <dgm:t>
        <a:bodyPr/>
        <a:lstStyle/>
        <a:p>
          <a:endParaRPr lang="en-US"/>
        </a:p>
      </dgm:t>
    </dgm:pt>
    <dgm:pt modelId="{9276D3FE-E081-4978-A66D-6F0C4BC68503}">
      <dgm:prSet/>
      <dgm:spPr/>
      <dgm:t>
        <a:bodyPr/>
        <a:lstStyle/>
        <a:p>
          <a:r>
            <a:rPr lang="en-US"/>
            <a:t>Random Movie</a:t>
          </a:r>
        </a:p>
      </dgm:t>
    </dgm:pt>
    <dgm:pt modelId="{C79FBED5-7869-478E-9441-48DF88A66949}" type="parTrans" cxnId="{1EAE6275-B91E-4EEA-A6CA-903D1E3BE93B}">
      <dgm:prSet/>
      <dgm:spPr/>
      <dgm:t>
        <a:bodyPr/>
        <a:lstStyle/>
        <a:p>
          <a:endParaRPr lang="en-US"/>
        </a:p>
      </dgm:t>
    </dgm:pt>
    <dgm:pt modelId="{2ED528BE-0A9F-4E5D-AAAA-9E07D4FE435B}" type="sibTrans" cxnId="{1EAE6275-B91E-4EEA-A6CA-903D1E3BE93B}">
      <dgm:prSet/>
      <dgm:spPr/>
      <dgm:t>
        <a:bodyPr/>
        <a:lstStyle/>
        <a:p>
          <a:endParaRPr lang="en-US"/>
        </a:p>
      </dgm:t>
    </dgm:pt>
    <dgm:pt modelId="{F5B8C4EF-E4F9-4C4B-9932-129426816FDA}" type="pres">
      <dgm:prSet presAssocID="{B074E062-9E67-4552-9DAD-66DEFE9E6AD9}" presName="root" presStyleCnt="0">
        <dgm:presLayoutVars>
          <dgm:dir/>
          <dgm:resizeHandles val="exact"/>
        </dgm:presLayoutVars>
      </dgm:prSet>
      <dgm:spPr/>
    </dgm:pt>
    <dgm:pt modelId="{A0A1DC80-768F-4698-AC9A-7D5075079033}" type="pres">
      <dgm:prSet presAssocID="{348EBF20-76BE-42B9-8070-85DC66F4F135}" presName="compNode" presStyleCnt="0"/>
      <dgm:spPr/>
    </dgm:pt>
    <dgm:pt modelId="{FD281782-CA12-4CDC-BC8F-7133877D41EF}" type="pres">
      <dgm:prSet presAssocID="{348EBF20-76BE-42B9-8070-85DC66F4F135}" presName="bgRect" presStyleLbl="bgShp" presStyleIdx="0" presStyleCnt="2"/>
      <dgm:spPr/>
    </dgm:pt>
    <dgm:pt modelId="{2160674F-B80C-4A19-96BB-87400A148C01}" type="pres">
      <dgm:prSet presAssocID="{348EBF20-76BE-42B9-8070-85DC66F4F1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dy"/>
        </a:ext>
      </dgm:extLst>
    </dgm:pt>
    <dgm:pt modelId="{EBA70DEE-4789-4213-9A84-51474B5753BA}" type="pres">
      <dgm:prSet presAssocID="{348EBF20-76BE-42B9-8070-85DC66F4F135}" presName="spaceRect" presStyleCnt="0"/>
      <dgm:spPr/>
    </dgm:pt>
    <dgm:pt modelId="{88065C76-3D40-4B69-9B46-5514AB7BAC1D}" type="pres">
      <dgm:prSet presAssocID="{348EBF20-76BE-42B9-8070-85DC66F4F135}" presName="parTx" presStyleLbl="revTx" presStyleIdx="0" presStyleCnt="2">
        <dgm:presLayoutVars>
          <dgm:chMax val="0"/>
          <dgm:chPref val="0"/>
        </dgm:presLayoutVars>
      </dgm:prSet>
      <dgm:spPr/>
    </dgm:pt>
    <dgm:pt modelId="{7F1A85CA-A7B4-4246-8433-311E9CC270CE}" type="pres">
      <dgm:prSet presAssocID="{AA894A4C-2F44-4C99-818A-420A6B51E145}" presName="sibTrans" presStyleCnt="0"/>
      <dgm:spPr/>
    </dgm:pt>
    <dgm:pt modelId="{99E2B803-6869-4037-956E-2BDCDAB38687}" type="pres">
      <dgm:prSet presAssocID="{9276D3FE-E081-4978-A66D-6F0C4BC68503}" presName="compNode" presStyleCnt="0"/>
      <dgm:spPr/>
    </dgm:pt>
    <dgm:pt modelId="{3148909A-3CA2-4554-876D-44A27BA71638}" type="pres">
      <dgm:prSet presAssocID="{9276D3FE-E081-4978-A66D-6F0C4BC68503}" presName="bgRect" presStyleLbl="bgShp" presStyleIdx="1" presStyleCnt="2"/>
      <dgm:spPr/>
    </dgm:pt>
    <dgm:pt modelId="{9B20EC02-8E97-494C-8C55-8D51685FF7F4}" type="pres">
      <dgm:prSet presAssocID="{9276D3FE-E081-4978-A66D-6F0C4BC685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DC1C1AA-49EB-424D-93E9-5F9F5E6E1618}" type="pres">
      <dgm:prSet presAssocID="{9276D3FE-E081-4978-A66D-6F0C4BC68503}" presName="spaceRect" presStyleCnt="0"/>
      <dgm:spPr/>
    </dgm:pt>
    <dgm:pt modelId="{A6E39397-AC50-472D-BAC9-9FC3A0A41944}" type="pres">
      <dgm:prSet presAssocID="{9276D3FE-E081-4978-A66D-6F0C4BC6850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EAE6275-B91E-4EEA-A6CA-903D1E3BE93B}" srcId="{B074E062-9E67-4552-9DAD-66DEFE9E6AD9}" destId="{9276D3FE-E081-4978-A66D-6F0C4BC68503}" srcOrd="1" destOrd="0" parTransId="{C79FBED5-7869-478E-9441-48DF88A66949}" sibTransId="{2ED528BE-0A9F-4E5D-AAAA-9E07D4FE435B}"/>
    <dgm:cxn modelId="{64F0977A-AD98-4BD2-A836-572E358C586C}" type="presOf" srcId="{9276D3FE-E081-4978-A66D-6F0C4BC68503}" destId="{A6E39397-AC50-472D-BAC9-9FC3A0A41944}" srcOrd="0" destOrd="0" presId="urn:microsoft.com/office/officeart/2018/2/layout/IconVerticalSolidList"/>
    <dgm:cxn modelId="{CB5A6694-ECA8-4140-BE98-7AC5F92C2136}" type="presOf" srcId="{348EBF20-76BE-42B9-8070-85DC66F4F135}" destId="{88065C76-3D40-4B69-9B46-5514AB7BAC1D}" srcOrd="0" destOrd="0" presId="urn:microsoft.com/office/officeart/2018/2/layout/IconVerticalSolidList"/>
    <dgm:cxn modelId="{F5999CA7-B0B8-4C1E-837C-E36144FF7AAD}" srcId="{B074E062-9E67-4552-9DAD-66DEFE9E6AD9}" destId="{348EBF20-76BE-42B9-8070-85DC66F4F135}" srcOrd="0" destOrd="0" parTransId="{3C0B5360-66FD-46AE-B2D6-B53B44E6C6ED}" sibTransId="{AA894A4C-2F44-4C99-818A-420A6B51E145}"/>
    <dgm:cxn modelId="{F921B0CB-3126-48F5-91D4-02DE129B9F9F}" type="presOf" srcId="{B074E062-9E67-4552-9DAD-66DEFE9E6AD9}" destId="{F5B8C4EF-E4F9-4C4B-9932-129426816FDA}" srcOrd="0" destOrd="0" presId="urn:microsoft.com/office/officeart/2018/2/layout/IconVerticalSolidList"/>
    <dgm:cxn modelId="{5F8112AA-A701-497D-BC97-FFD0788AEE5F}" type="presParOf" srcId="{F5B8C4EF-E4F9-4C4B-9932-129426816FDA}" destId="{A0A1DC80-768F-4698-AC9A-7D5075079033}" srcOrd="0" destOrd="0" presId="urn:microsoft.com/office/officeart/2018/2/layout/IconVerticalSolidList"/>
    <dgm:cxn modelId="{96F3948E-3C98-493F-9E13-BE2C067B3469}" type="presParOf" srcId="{A0A1DC80-768F-4698-AC9A-7D5075079033}" destId="{FD281782-CA12-4CDC-BC8F-7133877D41EF}" srcOrd="0" destOrd="0" presId="urn:microsoft.com/office/officeart/2018/2/layout/IconVerticalSolidList"/>
    <dgm:cxn modelId="{D12676C2-BA68-42A1-BEC4-AE07FF52CF70}" type="presParOf" srcId="{A0A1DC80-768F-4698-AC9A-7D5075079033}" destId="{2160674F-B80C-4A19-96BB-87400A148C01}" srcOrd="1" destOrd="0" presId="urn:microsoft.com/office/officeart/2018/2/layout/IconVerticalSolidList"/>
    <dgm:cxn modelId="{9104A85F-7B6D-465D-8F7A-9BD0D6924341}" type="presParOf" srcId="{A0A1DC80-768F-4698-AC9A-7D5075079033}" destId="{EBA70DEE-4789-4213-9A84-51474B5753BA}" srcOrd="2" destOrd="0" presId="urn:microsoft.com/office/officeart/2018/2/layout/IconVerticalSolidList"/>
    <dgm:cxn modelId="{CCF95DD6-7C6C-429D-AD71-7F08DFC02D51}" type="presParOf" srcId="{A0A1DC80-768F-4698-AC9A-7D5075079033}" destId="{88065C76-3D40-4B69-9B46-5514AB7BAC1D}" srcOrd="3" destOrd="0" presId="urn:microsoft.com/office/officeart/2018/2/layout/IconVerticalSolidList"/>
    <dgm:cxn modelId="{E343F42A-3D02-4315-B1A7-F9699443D8D6}" type="presParOf" srcId="{F5B8C4EF-E4F9-4C4B-9932-129426816FDA}" destId="{7F1A85CA-A7B4-4246-8433-311E9CC270CE}" srcOrd="1" destOrd="0" presId="urn:microsoft.com/office/officeart/2018/2/layout/IconVerticalSolidList"/>
    <dgm:cxn modelId="{564630AA-CCF8-4606-A692-17570216A772}" type="presParOf" srcId="{F5B8C4EF-E4F9-4C4B-9932-129426816FDA}" destId="{99E2B803-6869-4037-956E-2BDCDAB38687}" srcOrd="2" destOrd="0" presId="urn:microsoft.com/office/officeart/2018/2/layout/IconVerticalSolidList"/>
    <dgm:cxn modelId="{DED7E860-1197-4B79-B27F-D66F61A07962}" type="presParOf" srcId="{99E2B803-6869-4037-956E-2BDCDAB38687}" destId="{3148909A-3CA2-4554-876D-44A27BA71638}" srcOrd="0" destOrd="0" presId="urn:microsoft.com/office/officeart/2018/2/layout/IconVerticalSolidList"/>
    <dgm:cxn modelId="{EB6C379E-CB60-4498-8A11-03A7175ACFB3}" type="presParOf" srcId="{99E2B803-6869-4037-956E-2BDCDAB38687}" destId="{9B20EC02-8E97-494C-8C55-8D51685FF7F4}" srcOrd="1" destOrd="0" presId="urn:microsoft.com/office/officeart/2018/2/layout/IconVerticalSolidList"/>
    <dgm:cxn modelId="{0FFBD145-722D-473C-8551-C601783CF89C}" type="presParOf" srcId="{99E2B803-6869-4037-956E-2BDCDAB38687}" destId="{8DC1C1AA-49EB-424D-93E9-5F9F5E6E1618}" srcOrd="2" destOrd="0" presId="urn:microsoft.com/office/officeart/2018/2/layout/IconVerticalSolidList"/>
    <dgm:cxn modelId="{E4383B33-63CD-4472-8164-353D8CF66035}" type="presParOf" srcId="{99E2B803-6869-4037-956E-2BDCDAB38687}" destId="{A6E39397-AC50-472D-BAC9-9FC3A0A419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74E062-9E67-4552-9DAD-66DEFE9E6AD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8EBF20-76BE-42B9-8070-85DC66F4F1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Content Based</a:t>
          </a:r>
        </a:p>
      </dgm:t>
    </dgm:pt>
    <dgm:pt modelId="{3C0B5360-66FD-46AE-B2D6-B53B44E6C6ED}" type="parTrans" cxnId="{F5999CA7-B0B8-4C1E-837C-E36144FF7AAD}">
      <dgm:prSet/>
      <dgm:spPr/>
      <dgm:t>
        <a:bodyPr/>
        <a:lstStyle/>
        <a:p>
          <a:endParaRPr lang="en-US"/>
        </a:p>
      </dgm:t>
    </dgm:pt>
    <dgm:pt modelId="{AA894A4C-2F44-4C99-818A-420A6B51E145}" type="sibTrans" cxnId="{F5999CA7-B0B8-4C1E-837C-E36144FF7AAD}">
      <dgm:prSet/>
      <dgm:spPr/>
      <dgm:t>
        <a:bodyPr/>
        <a:lstStyle/>
        <a:p>
          <a:endParaRPr lang="en-US"/>
        </a:p>
      </dgm:t>
    </dgm:pt>
    <dgm:pt modelId="{9276D3FE-E081-4978-A66D-6F0C4BC685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Collaborative</a:t>
          </a:r>
          <a:endParaRPr lang="en-US" dirty="0"/>
        </a:p>
      </dgm:t>
    </dgm:pt>
    <dgm:pt modelId="{C79FBED5-7869-478E-9441-48DF88A66949}" type="parTrans" cxnId="{1EAE6275-B91E-4EEA-A6CA-903D1E3BE93B}">
      <dgm:prSet/>
      <dgm:spPr/>
      <dgm:t>
        <a:bodyPr/>
        <a:lstStyle/>
        <a:p>
          <a:endParaRPr lang="en-US"/>
        </a:p>
      </dgm:t>
    </dgm:pt>
    <dgm:pt modelId="{2ED528BE-0A9F-4E5D-AAAA-9E07D4FE435B}" type="sibTrans" cxnId="{1EAE6275-B91E-4EEA-A6CA-903D1E3BE93B}">
      <dgm:prSet/>
      <dgm:spPr/>
      <dgm:t>
        <a:bodyPr/>
        <a:lstStyle/>
        <a:p>
          <a:endParaRPr lang="en-US"/>
        </a:p>
      </dgm:t>
    </dgm:pt>
    <dgm:pt modelId="{9D8181C5-63E9-4C5D-B429-4054404C885C}" type="pres">
      <dgm:prSet presAssocID="{B074E062-9E67-4552-9DAD-66DEFE9E6AD9}" presName="root" presStyleCnt="0">
        <dgm:presLayoutVars>
          <dgm:dir/>
          <dgm:resizeHandles val="exact"/>
        </dgm:presLayoutVars>
      </dgm:prSet>
      <dgm:spPr/>
    </dgm:pt>
    <dgm:pt modelId="{D048D6A8-5585-4762-AF93-C951B0DC7AFB}" type="pres">
      <dgm:prSet presAssocID="{348EBF20-76BE-42B9-8070-85DC66F4F135}" presName="compNode" presStyleCnt="0"/>
      <dgm:spPr/>
    </dgm:pt>
    <dgm:pt modelId="{5AAC3333-8A8F-4128-A055-33F041CF994C}" type="pres">
      <dgm:prSet presAssocID="{348EBF20-76BE-42B9-8070-85DC66F4F135}" presName="iconBgRect" presStyleLbl="bgShp" presStyleIdx="0" presStyleCnt="2"/>
      <dgm:spPr/>
    </dgm:pt>
    <dgm:pt modelId="{8DDFB6E9-AE04-45D1-8FC2-B6D2A2748E12}" type="pres">
      <dgm:prSet presAssocID="{348EBF20-76BE-42B9-8070-85DC66F4F1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DB0902F-71D6-49E0-8044-38686DA5C7D9}" type="pres">
      <dgm:prSet presAssocID="{348EBF20-76BE-42B9-8070-85DC66F4F135}" presName="spaceRect" presStyleCnt="0"/>
      <dgm:spPr/>
    </dgm:pt>
    <dgm:pt modelId="{BCF93D52-29AF-423E-89AC-B5A16E7F4250}" type="pres">
      <dgm:prSet presAssocID="{348EBF20-76BE-42B9-8070-85DC66F4F135}" presName="textRect" presStyleLbl="revTx" presStyleIdx="0" presStyleCnt="2">
        <dgm:presLayoutVars>
          <dgm:chMax val="1"/>
          <dgm:chPref val="1"/>
        </dgm:presLayoutVars>
      </dgm:prSet>
      <dgm:spPr/>
    </dgm:pt>
    <dgm:pt modelId="{E68CC507-F16C-42DC-B207-C65BB7B6894F}" type="pres">
      <dgm:prSet presAssocID="{AA894A4C-2F44-4C99-818A-420A6B51E145}" presName="sibTrans" presStyleCnt="0"/>
      <dgm:spPr/>
    </dgm:pt>
    <dgm:pt modelId="{F5FA2774-561D-408F-BF9F-1CF32D1DA3DB}" type="pres">
      <dgm:prSet presAssocID="{9276D3FE-E081-4978-A66D-6F0C4BC68503}" presName="compNode" presStyleCnt="0"/>
      <dgm:spPr/>
    </dgm:pt>
    <dgm:pt modelId="{22C74B07-302E-4F9D-A3BD-45739619A627}" type="pres">
      <dgm:prSet presAssocID="{9276D3FE-E081-4978-A66D-6F0C4BC68503}" presName="iconBgRect" presStyleLbl="bgShp" presStyleIdx="1" presStyleCnt="2"/>
      <dgm:spPr/>
    </dgm:pt>
    <dgm:pt modelId="{4105FBC5-7E6A-4010-8B6C-9C7635E07156}" type="pres">
      <dgm:prSet presAssocID="{9276D3FE-E081-4978-A66D-6F0C4BC685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34EC672-E1F1-4E0F-B010-B6D0A573F35A}" type="pres">
      <dgm:prSet presAssocID="{9276D3FE-E081-4978-A66D-6F0C4BC68503}" presName="spaceRect" presStyleCnt="0"/>
      <dgm:spPr/>
    </dgm:pt>
    <dgm:pt modelId="{447193DC-5F48-4C1D-8C21-72746399394F}" type="pres">
      <dgm:prSet presAssocID="{9276D3FE-E081-4978-A66D-6F0C4BC685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CB3181F-91E8-4514-BC66-DDE33A755B08}" type="presOf" srcId="{348EBF20-76BE-42B9-8070-85DC66F4F135}" destId="{BCF93D52-29AF-423E-89AC-B5A16E7F4250}" srcOrd="0" destOrd="0" presId="urn:microsoft.com/office/officeart/2018/5/layout/IconCircleLabelList"/>
    <dgm:cxn modelId="{F18ACB2C-F890-4427-812D-B48DA402A449}" type="presOf" srcId="{9276D3FE-E081-4978-A66D-6F0C4BC68503}" destId="{447193DC-5F48-4C1D-8C21-72746399394F}" srcOrd="0" destOrd="0" presId="urn:microsoft.com/office/officeart/2018/5/layout/IconCircleLabelList"/>
    <dgm:cxn modelId="{1EAE6275-B91E-4EEA-A6CA-903D1E3BE93B}" srcId="{B074E062-9E67-4552-9DAD-66DEFE9E6AD9}" destId="{9276D3FE-E081-4978-A66D-6F0C4BC68503}" srcOrd="1" destOrd="0" parTransId="{C79FBED5-7869-478E-9441-48DF88A66949}" sibTransId="{2ED528BE-0A9F-4E5D-AAAA-9E07D4FE435B}"/>
    <dgm:cxn modelId="{F5999CA7-B0B8-4C1E-837C-E36144FF7AAD}" srcId="{B074E062-9E67-4552-9DAD-66DEFE9E6AD9}" destId="{348EBF20-76BE-42B9-8070-85DC66F4F135}" srcOrd="0" destOrd="0" parTransId="{3C0B5360-66FD-46AE-B2D6-B53B44E6C6ED}" sibTransId="{AA894A4C-2F44-4C99-818A-420A6B51E145}"/>
    <dgm:cxn modelId="{E33311E5-88AA-4550-81A5-9FCE6FB2EFF1}" type="presOf" srcId="{B074E062-9E67-4552-9DAD-66DEFE9E6AD9}" destId="{9D8181C5-63E9-4C5D-B429-4054404C885C}" srcOrd="0" destOrd="0" presId="urn:microsoft.com/office/officeart/2018/5/layout/IconCircleLabelList"/>
    <dgm:cxn modelId="{D6A61252-3F8B-4BA6-B905-B994EBE6C1BF}" type="presParOf" srcId="{9D8181C5-63E9-4C5D-B429-4054404C885C}" destId="{D048D6A8-5585-4762-AF93-C951B0DC7AFB}" srcOrd="0" destOrd="0" presId="urn:microsoft.com/office/officeart/2018/5/layout/IconCircleLabelList"/>
    <dgm:cxn modelId="{093B298C-8000-468F-9B56-6EFA61B33DA2}" type="presParOf" srcId="{D048D6A8-5585-4762-AF93-C951B0DC7AFB}" destId="{5AAC3333-8A8F-4128-A055-33F041CF994C}" srcOrd="0" destOrd="0" presId="urn:microsoft.com/office/officeart/2018/5/layout/IconCircleLabelList"/>
    <dgm:cxn modelId="{35A32CE9-7399-4079-9D69-0802A0F3B024}" type="presParOf" srcId="{D048D6A8-5585-4762-AF93-C951B0DC7AFB}" destId="{8DDFB6E9-AE04-45D1-8FC2-B6D2A2748E12}" srcOrd="1" destOrd="0" presId="urn:microsoft.com/office/officeart/2018/5/layout/IconCircleLabelList"/>
    <dgm:cxn modelId="{98F7FE60-64C4-4E3A-BE5C-F79B7CA43DC6}" type="presParOf" srcId="{D048D6A8-5585-4762-AF93-C951B0DC7AFB}" destId="{EDB0902F-71D6-49E0-8044-38686DA5C7D9}" srcOrd="2" destOrd="0" presId="urn:microsoft.com/office/officeart/2018/5/layout/IconCircleLabelList"/>
    <dgm:cxn modelId="{7AA4D2C9-4333-4215-B6F9-E77F9C678134}" type="presParOf" srcId="{D048D6A8-5585-4762-AF93-C951B0DC7AFB}" destId="{BCF93D52-29AF-423E-89AC-B5A16E7F4250}" srcOrd="3" destOrd="0" presId="urn:microsoft.com/office/officeart/2018/5/layout/IconCircleLabelList"/>
    <dgm:cxn modelId="{2308F402-85F6-4144-A899-B407BB2CB147}" type="presParOf" srcId="{9D8181C5-63E9-4C5D-B429-4054404C885C}" destId="{E68CC507-F16C-42DC-B207-C65BB7B6894F}" srcOrd="1" destOrd="0" presId="urn:microsoft.com/office/officeart/2018/5/layout/IconCircleLabelList"/>
    <dgm:cxn modelId="{D4547199-CB94-4D1E-B823-527426BF46C0}" type="presParOf" srcId="{9D8181C5-63E9-4C5D-B429-4054404C885C}" destId="{F5FA2774-561D-408F-BF9F-1CF32D1DA3DB}" srcOrd="2" destOrd="0" presId="urn:microsoft.com/office/officeart/2018/5/layout/IconCircleLabelList"/>
    <dgm:cxn modelId="{E9BEC287-762C-44A3-BFEE-F9A655438CC0}" type="presParOf" srcId="{F5FA2774-561D-408F-BF9F-1CF32D1DA3DB}" destId="{22C74B07-302E-4F9D-A3BD-45739619A627}" srcOrd="0" destOrd="0" presId="urn:microsoft.com/office/officeart/2018/5/layout/IconCircleLabelList"/>
    <dgm:cxn modelId="{C7E71D9E-3F44-4536-8343-2C5273ECC7E5}" type="presParOf" srcId="{F5FA2774-561D-408F-BF9F-1CF32D1DA3DB}" destId="{4105FBC5-7E6A-4010-8B6C-9C7635E07156}" srcOrd="1" destOrd="0" presId="urn:microsoft.com/office/officeart/2018/5/layout/IconCircleLabelList"/>
    <dgm:cxn modelId="{AD01E0D8-BFCF-4D74-9B18-5645A8D873B9}" type="presParOf" srcId="{F5FA2774-561D-408F-BF9F-1CF32D1DA3DB}" destId="{134EC672-E1F1-4E0F-B010-B6D0A573F35A}" srcOrd="2" destOrd="0" presId="urn:microsoft.com/office/officeart/2018/5/layout/IconCircleLabelList"/>
    <dgm:cxn modelId="{09F3955B-DD55-4528-B994-DC74D4435879}" type="presParOf" srcId="{F5FA2774-561D-408F-BF9F-1CF32D1DA3DB}" destId="{447193DC-5F48-4C1D-8C21-7274639939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1FE2F-400D-48D7-B169-06F129FBD865}">
      <dsp:nvSpPr>
        <dsp:cNvPr id="0" name=""/>
        <dsp:cNvSpPr/>
      </dsp:nvSpPr>
      <dsp:spPr>
        <a:xfrm>
          <a:off x="0" y="72984"/>
          <a:ext cx="5962720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Pop-Up explaining interface </a:t>
          </a:r>
        </a:p>
      </dsp:txBody>
      <dsp:txXfrm>
        <a:off x="44602" y="117586"/>
        <a:ext cx="5873516" cy="824474"/>
      </dsp:txXfrm>
    </dsp:sp>
    <dsp:sp modelId="{946C70D1-9A3D-4ADF-95F9-ED35CDC00750}">
      <dsp:nvSpPr>
        <dsp:cNvPr id="0" name=""/>
        <dsp:cNvSpPr/>
      </dsp:nvSpPr>
      <dsp:spPr>
        <a:xfrm>
          <a:off x="0" y="1052903"/>
          <a:ext cx="5962720" cy="913678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High level explanations: because u watch star wars, what others users like you</a:t>
          </a:r>
        </a:p>
      </dsp:txBody>
      <dsp:txXfrm>
        <a:off x="44602" y="1097505"/>
        <a:ext cx="5873516" cy="824474"/>
      </dsp:txXfrm>
    </dsp:sp>
    <dsp:sp modelId="{0939B9C0-6931-4EB6-A1DD-FEB2ABACCAC0}">
      <dsp:nvSpPr>
        <dsp:cNvPr id="0" name=""/>
        <dsp:cNvSpPr/>
      </dsp:nvSpPr>
      <dsp:spPr>
        <a:xfrm>
          <a:off x="0" y="2032821"/>
          <a:ext cx="5962720" cy="91367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Mid level explanations: when user click on popup helper: you receive action because…</a:t>
          </a:r>
        </a:p>
      </dsp:txBody>
      <dsp:txXfrm>
        <a:off x="44602" y="2077423"/>
        <a:ext cx="5873516" cy="824474"/>
      </dsp:txXfrm>
    </dsp:sp>
    <dsp:sp modelId="{F76B1DA3-D72C-4056-8CB5-6F0904336B18}">
      <dsp:nvSpPr>
        <dsp:cNvPr id="0" name=""/>
        <dsp:cNvSpPr/>
      </dsp:nvSpPr>
      <dsp:spPr>
        <a:xfrm>
          <a:off x="0" y="3012740"/>
          <a:ext cx="5962720" cy="913678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On SetupPage: show the user statistics and the recommender movies</a:t>
          </a:r>
        </a:p>
      </dsp:txBody>
      <dsp:txXfrm>
        <a:off x="44602" y="3057342"/>
        <a:ext cx="5873516" cy="824474"/>
      </dsp:txXfrm>
    </dsp:sp>
    <dsp:sp modelId="{CE7A7A3A-B33D-4B03-BF70-1CFFDBB95ECD}">
      <dsp:nvSpPr>
        <dsp:cNvPr id="0" name=""/>
        <dsp:cNvSpPr/>
      </dsp:nvSpPr>
      <dsp:spPr>
        <a:xfrm>
          <a:off x="0" y="3992658"/>
          <a:ext cx="5962720" cy="9136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Policy Page: how we collect your data</a:t>
          </a:r>
        </a:p>
      </dsp:txBody>
      <dsp:txXfrm>
        <a:off x="44602" y="4037260"/>
        <a:ext cx="5873516" cy="824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72EA6-93FA-4131-AE10-30CB3581C3D5}">
      <dsp:nvSpPr>
        <dsp:cNvPr id="0" name=""/>
        <dsp:cNvSpPr/>
      </dsp:nvSpPr>
      <dsp:spPr>
        <a:xfrm>
          <a:off x="0" y="97536"/>
          <a:ext cx="6367912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Setup: personal values (my x others, new x rated) and cold Start</a:t>
          </a:r>
        </a:p>
      </dsp:txBody>
      <dsp:txXfrm>
        <a:off x="40780" y="138316"/>
        <a:ext cx="6286352" cy="753819"/>
      </dsp:txXfrm>
    </dsp:sp>
    <dsp:sp modelId="{E67F4DA5-775C-44CE-8250-30E4DFC372C0}">
      <dsp:nvSpPr>
        <dsp:cNvPr id="0" name=""/>
        <dsp:cNvSpPr/>
      </dsp:nvSpPr>
      <dsp:spPr>
        <a:xfrm>
          <a:off x="0" y="993396"/>
          <a:ext cx="6367912" cy="835379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Setup: Director and actors</a:t>
          </a:r>
        </a:p>
      </dsp:txBody>
      <dsp:txXfrm>
        <a:off x="40780" y="1034176"/>
        <a:ext cx="6286352" cy="753819"/>
      </dsp:txXfrm>
    </dsp:sp>
    <dsp:sp modelId="{A5A66571-E113-4893-8171-5AE1A7A32D1A}">
      <dsp:nvSpPr>
        <dsp:cNvPr id="0" name=""/>
        <dsp:cNvSpPr/>
      </dsp:nvSpPr>
      <dsp:spPr>
        <a:xfrm>
          <a:off x="0" y="1889256"/>
          <a:ext cx="6367912" cy="8353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Setup: Control font size (letter)</a:t>
          </a:r>
        </a:p>
      </dsp:txBody>
      <dsp:txXfrm>
        <a:off x="40780" y="1930036"/>
        <a:ext cx="6286352" cy="753819"/>
      </dsp:txXfrm>
    </dsp:sp>
    <dsp:sp modelId="{F4D85142-B5AE-4556-BCE0-BF404837D356}">
      <dsp:nvSpPr>
        <dsp:cNvPr id="0" name=""/>
        <dsp:cNvSpPr/>
      </dsp:nvSpPr>
      <dsp:spPr>
        <a:xfrm>
          <a:off x="0" y="2785116"/>
          <a:ext cx="6367912" cy="8353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Main: User can select genres / friends</a:t>
          </a:r>
        </a:p>
      </dsp:txBody>
      <dsp:txXfrm>
        <a:off x="40780" y="2825896"/>
        <a:ext cx="6286352" cy="753819"/>
      </dsp:txXfrm>
    </dsp:sp>
    <dsp:sp modelId="{A3BBDCAB-D34F-4B8C-A462-4F50ACA903EC}">
      <dsp:nvSpPr>
        <dsp:cNvPr id="0" name=""/>
        <dsp:cNvSpPr/>
      </dsp:nvSpPr>
      <dsp:spPr>
        <a:xfrm>
          <a:off x="0" y="3680976"/>
          <a:ext cx="6367912" cy="8353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Main: Incognito</a:t>
          </a:r>
        </a:p>
      </dsp:txBody>
      <dsp:txXfrm>
        <a:off x="40780" y="3721756"/>
        <a:ext cx="6286352" cy="753819"/>
      </dsp:txXfrm>
    </dsp:sp>
    <dsp:sp modelId="{C4ACEDD1-ECC2-47E1-81E4-ACBB87CAFADC}">
      <dsp:nvSpPr>
        <dsp:cNvPr id="0" name=""/>
        <dsp:cNvSpPr/>
      </dsp:nvSpPr>
      <dsp:spPr>
        <a:xfrm>
          <a:off x="0" y="4576836"/>
          <a:ext cx="6367912" cy="835379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Setup: Multiple Profiles</a:t>
          </a:r>
        </a:p>
      </dsp:txBody>
      <dsp:txXfrm>
        <a:off x="40780" y="4617616"/>
        <a:ext cx="6286352" cy="753819"/>
      </dsp:txXfrm>
    </dsp:sp>
    <dsp:sp modelId="{A220179E-6A2A-4B9B-A379-06061DA130F9}">
      <dsp:nvSpPr>
        <dsp:cNvPr id="0" name=""/>
        <dsp:cNvSpPr/>
      </dsp:nvSpPr>
      <dsp:spPr>
        <a:xfrm>
          <a:off x="0" y="5472696"/>
          <a:ext cx="6367912" cy="8353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ALL: Rate Movies</a:t>
          </a:r>
        </a:p>
      </dsp:txBody>
      <dsp:txXfrm>
        <a:off x="40780" y="5513476"/>
        <a:ext cx="6286352" cy="75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81782-CA12-4CDC-BC8F-7133877D41EF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0674F-B80C-4A19-96BB-87400A148C01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65C76-3D40-4B69-9B46-5514AB7BAC1D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Trick or Treat</a:t>
          </a:r>
        </a:p>
      </dsp:txBody>
      <dsp:txXfrm>
        <a:off x="1959895" y="919142"/>
        <a:ext cx="4288504" cy="1696878"/>
      </dsp:txXfrm>
    </dsp:sp>
    <dsp:sp modelId="{3148909A-3CA2-4554-876D-44A27BA71638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0EC02-8E97-494C-8C55-8D51685FF7F4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39397-AC50-472D-BAC9-9FC3A0A41944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 Movie</a:t>
          </a:r>
        </a:p>
      </dsp:txBody>
      <dsp:txXfrm>
        <a:off x="1959895" y="3040241"/>
        <a:ext cx="4288504" cy="1696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C3333-8A8F-4128-A055-33F041CF994C}">
      <dsp:nvSpPr>
        <dsp:cNvPr id="0" name=""/>
        <dsp:cNvSpPr/>
      </dsp:nvSpPr>
      <dsp:spPr>
        <a:xfrm>
          <a:off x="573393" y="1672806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FB6E9-AE04-45D1-8FC2-B6D2A2748E12}">
      <dsp:nvSpPr>
        <dsp:cNvPr id="0" name=""/>
        <dsp:cNvSpPr/>
      </dsp:nvSpPr>
      <dsp:spPr>
        <a:xfrm>
          <a:off x="953643" y="2053056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93D52-29AF-423E-89AC-B5A16E7F4250}">
      <dsp:nvSpPr>
        <dsp:cNvPr id="0" name=""/>
        <dsp:cNvSpPr/>
      </dsp:nvSpPr>
      <dsp:spPr>
        <a:xfrm>
          <a:off x="3018" y="401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Content Based</a:t>
          </a:r>
        </a:p>
      </dsp:txBody>
      <dsp:txXfrm>
        <a:off x="3018" y="4012806"/>
        <a:ext cx="2925000" cy="720000"/>
      </dsp:txXfrm>
    </dsp:sp>
    <dsp:sp modelId="{22C74B07-302E-4F9D-A3BD-45739619A627}">
      <dsp:nvSpPr>
        <dsp:cNvPr id="0" name=""/>
        <dsp:cNvSpPr/>
      </dsp:nvSpPr>
      <dsp:spPr>
        <a:xfrm>
          <a:off x="4010269" y="1672806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5FBC5-7E6A-4010-8B6C-9C7635E07156}">
      <dsp:nvSpPr>
        <dsp:cNvPr id="0" name=""/>
        <dsp:cNvSpPr/>
      </dsp:nvSpPr>
      <dsp:spPr>
        <a:xfrm>
          <a:off x="4390519" y="2053056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193DC-5F48-4C1D-8C21-72746399394F}">
      <dsp:nvSpPr>
        <dsp:cNvPr id="0" name=""/>
        <dsp:cNvSpPr/>
      </dsp:nvSpPr>
      <dsp:spPr>
        <a:xfrm>
          <a:off x="3439894" y="401280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Collaborative</a:t>
          </a:r>
          <a:endParaRPr lang="en-US" sz="3300" kern="1200" dirty="0"/>
        </a:p>
      </dsp:txBody>
      <dsp:txXfrm>
        <a:off x="3439894" y="401280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217D-7EC1-4855-B2A4-5811C5944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49BC6-485E-44F0-9FFA-A265EAA24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1420-8A14-439C-AAF2-F243A598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6126-8E37-43CE-8F5A-11A2641F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6C989-A424-45E2-8E31-E8C6F1F2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DBD9-16A5-4483-AF60-99D44EE9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C0977-7869-405E-9F01-7D63ED64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A69BF-3680-4F47-B8EE-1DD21C69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FFA1-5E13-44FA-8145-8A95E2DE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422A-CB13-4F9B-ADEA-E8649758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57E07-0021-48A7-97AD-4D295BBBE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42F9E-2E27-42F1-B35B-66BBAD7F5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C613-C0F6-41E3-AAE4-CF8E704B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26A7-5BE8-453F-8EA7-671238B8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94E3-45D3-42F5-8049-3DBDD46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5ACA-CD47-4669-A1C9-36752203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4F58-089A-47EB-A916-72BE5C1F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A8E8-3CC9-43C9-8EE8-6105F599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8E2A-B716-425A-881C-29A43AB1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C1C4-A964-4F61-B823-074FF2D0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4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B539-A709-4E00-B772-EA164DE3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AB0B-7B95-420E-89CE-F2E688C2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AE6D-4171-4783-9007-0DAAB1D7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878A-09A0-4AF8-A84C-3A32B8C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1A5A-7BE9-45B6-8BA1-BD0CF21D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F23F-8CCC-4CA2-8EAD-F187B19C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5E2D-A5FD-493F-9551-7ED34A6BE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8246E-2313-403B-8FE2-5F24976D1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9CA7-7DD0-4652-85B7-63029C72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A186B-F8CD-4202-973A-177E0830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D5EA-8FF2-4AB8-9442-E2554A5D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87D-058B-4E0E-B5F1-610F4061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1EC8E-DC00-4B11-916E-516EE8D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D9682-1A43-404B-9032-38E391D35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2BF86-0C0D-4003-9E56-5D7C577A9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57F1B-B3D5-4DF4-8773-2E036EB59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D630C-FC4E-437F-B35C-DA31790F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97DDB-5295-4F1A-9781-57808138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97082-E2D7-4BE8-8507-9619514D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7A3F-09A7-4F71-BF3B-2E5B3B7E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00176-B46A-4CD1-AF0C-13D3A954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C8BA1-7B45-4B35-BF5E-C4F3D81C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A7495-850A-4AA7-A9DD-1D3BBFA8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3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187EC-43A3-4901-A1FE-4A09C69F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F5A98-40FC-464D-87AE-2F4AFEBF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5875-9EC5-40EE-95FD-BF947D79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45EF-5051-4164-920D-EFD61854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7127-C846-44A5-B0D1-0D075ECC2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DE4E1-328E-417F-A253-FCA107DC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8823A-B6FB-4F8F-8267-C7DF598B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5BB4-3160-4FA1-87E3-4F08A08F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C4E9-AB9C-459E-91F8-B4308905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5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266-4AD4-4125-8E70-ACAD42F8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E4132-D85E-45C7-885A-8C73B452C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983F6-DAFB-4921-A5BC-41E75F8B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17A1C-7F6B-4902-B16C-C4777B0F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FAF4-1714-4943-9D5A-F90948AF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5C245-8205-417A-91CF-7197B759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2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3AF18-17A4-434E-A6BD-5EBABFEA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CBA32-9FE9-4825-AB9F-91F08B5AC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253B-B6CC-40D3-B408-3F74C1DDD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5553-8CA3-4CDB-923A-66D073C8E4A5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EDEF-8CE3-4C81-96B9-5AAE2DA09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DA853-64BE-4820-A76A-39DB41503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8089-2032-4864-BE8F-9C8E0E2D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7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A246-9B42-49BB-ABFB-97E999008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MovieLens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956F6-B792-4972-9725-1BB9CEFB6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Hans Alberto Franke</a:t>
            </a:r>
          </a:p>
          <a:p>
            <a:pPr algn="l"/>
            <a:r>
              <a:rPr lang="en-US" sz="2000"/>
              <a:t>6987680</a:t>
            </a: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DB958-08FF-42F5-9903-28DBB17E6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3" r="3505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192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776F4-4BCD-4C4E-8A02-15A4A24E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Transparency / Justify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D3EEFD-5004-4FF5-BEA0-6A81FEC3F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091731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94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C776F4-4BCD-4C4E-8A02-15A4A24E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E4DBE-C4DA-4EBE-A924-21213627B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03636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08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776F4-4BCD-4C4E-8A02-15A4A24E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Diversity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B914A-CC38-4763-95D0-6C23CA445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75885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76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C776F4-4BCD-4C4E-8A02-15A4A24E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B914A-CC38-4763-95D0-6C23CA445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42544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383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776F4-4BCD-4C4E-8A02-15A4A24E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6B87E-B7C7-40B3-8C80-D4C6037E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List of all patterns used in this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2DA61-46F4-46B4-B25A-C94F8BCEDBC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141031"/>
            <a:ext cx="6903723" cy="44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MovieLens</vt:lpstr>
      <vt:lpstr>Transparency / Justify</vt:lpstr>
      <vt:lpstr>Control</vt:lpstr>
      <vt:lpstr>Diversity</vt:lpstr>
      <vt:lpstr>Recommender</vt:lpstr>
      <vt:lpstr>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franke, H.A. (Hans)</dc:creator>
  <cp:lastModifiedBy>franke, H.A. (Hans)</cp:lastModifiedBy>
  <cp:revision>4</cp:revision>
  <dcterms:created xsi:type="dcterms:W3CDTF">2021-03-26T08:36:09Z</dcterms:created>
  <dcterms:modified xsi:type="dcterms:W3CDTF">2021-03-26T08:58:11Z</dcterms:modified>
</cp:coreProperties>
</file>