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8" r:id="rId3"/>
    <p:sldId id="294" r:id="rId4"/>
    <p:sldId id="312" r:id="rId5"/>
    <p:sldId id="313" r:id="rId6"/>
    <p:sldId id="31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等线" panose="02010600030101010101" pitchFamily="2" charset="-122"/>
      <p:regular r:id="rId13"/>
      <p:bold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341"/>
  </p:normalViewPr>
  <p:slideViewPr>
    <p:cSldViewPr snapToGrid="0">
      <p:cViewPr varScale="1">
        <p:scale>
          <a:sx n="86" d="100"/>
          <a:sy n="86" d="100"/>
        </p:scale>
        <p:origin x="34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738151" y="4281449"/>
            <a:ext cx="5396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Why choose database</a:t>
            </a:r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？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A4A21-1107-7349-9E65-696A25573EFF}"/>
              </a:ext>
            </a:extLst>
          </p:cNvPr>
          <p:cNvSpPr txBox="1"/>
          <p:nvPr/>
        </p:nvSpPr>
        <p:spPr>
          <a:xfrm>
            <a:off x="6738151" y="3505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76B70-6A7D-08D3-5CC8-915FD078EEF9}"/>
              </a:ext>
            </a:extLst>
          </p:cNvPr>
          <p:cNvSpPr txBox="1"/>
          <p:nvPr/>
        </p:nvSpPr>
        <p:spPr>
          <a:xfrm>
            <a:off x="4583096" y="304362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Advantages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82861" y="1697691"/>
            <a:ext cx="9165020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Store large amounts of information</a:t>
            </a:r>
            <a:endParaRPr kumimoji="1" lang="zh-CN" altLang="en-US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University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Region, Location, QS……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Major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Rank, scale……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Program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GPA, Recommendation Requirement, Tuition……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Advantages</a:t>
            </a:r>
            <a:endParaRPr kumimoji="1" lang="zh-CN" altLang="en-US" sz="3200" b="1" dirty="0"/>
          </a:p>
        </p:txBody>
      </p:sp>
      <p:pic>
        <p:nvPicPr>
          <p:cNvPr id="6" name="图形 5" descr="校舍">
            <a:extLst>
              <a:ext uri="{FF2B5EF4-FFF2-40B4-BE49-F238E27FC236}">
                <a16:creationId xmlns:a16="http://schemas.microsoft.com/office/drawing/2014/main" id="{34DC9F7D-463F-67F7-6C5A-59AE826A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3817" y="1463908"/>
            <a:ext cx="3256626" cy="3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6866028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Application Requirement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View the requirements of the target program.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Find the requirements of the language standard examination scores.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…….</a:t>
            </a:r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Advantages</a:t>
            </a:r>
            <a:endParaRPr kumimoji="1" lang="zh-CN" altLang="en-US" sz="3200" b="1" dirty="0"/>
          </a:p>
        </p:txBody>
      </p:sp>
      <p:pic>
        <p:nvPicPr>
          <p:cNvPr id="6" name="图形 5" descr="毕业帽">
            <a:extLst>
              <a:ext uri="{FF2B5EF4-FFF2-40B4-BE49-F238E27FC236}">
                <a16:creationId xmlns:a16="http://schemas.microsoft.com/office/drawing/2014/main" id="{EF029B1A-AB7A-B331-C647-4439D619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722" y="1858392"/>
            <a:ext cx="3141216" cy="31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1" y="1572626"/>
            <a:ext cx="6937049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Easy for analysis:</a:t>
            </a:r>
            <a:endParaRPr kumimoji="1" lang="zh-CN" altLang="en-US" sz="24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Tuition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Calculating possible expenditures required by the project to help align application goals.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Learn how the scholarships are set up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Advantages</a:t>
            </a:r>
            <a:endParaRPr kumimoji="1" lang="zh-CN" altLang="en-US" sz="3200" b="1" dirty="0"/>
          </a:p>
        </p:txBody>
      </p:sp>
      <p:pic>
        <p:nvPicPr>
          <p:cNvPr id="7" name="图形 6" descr="硬币">
            <a:extLst>
              <a:ext uri="{FF2B5EF4-FFF2-40B4-BE49-F238E27FC236}">
                <a16:creationId xmlns:a16="http://schemas.microsoft.com/office/drawing/2014/main" id="{E223F637-C42D-EFA0-E6CB-6CDECACC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542" y="2168552"/>
            <a:ext cx="2520895" cy="25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7301034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Job prospects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Understand the employment situation of the applied universities, majors, and programs to help with future planning.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Advantages</a:t>
            </a:r>
            <a:endParaRPr kumimoji="1" lang="zh-CN" altLang="en-US" sz="3200" b="1" dirty="0"/>
          </a:p>
        </p:txBody>
      </p:sp>
      <p:pic>
        <p:nvPicPr>
          <p:cNvPr id="7" name="图形 6" descr="办公室职员">
            <a:extLst>
              <a:ext uri="{FF2B5EF4-FFF2-40B4-BE49-F238E27FC236}">
                <a16:creationId xmlns:a16="http://schemas.microsoft.com/office/drawing/2014/main" id="{104371D5-4112-1CFA-2458-AD2F85A9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723" y="2106548"/>
            <a:ext cx="2797736" cy="27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112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Wingdings</vt:lpstr>
      <vt:lpstr>等线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Ri tian</cp:lastModifiedBy>
  <cp:revision>62</cp:revision>
  <dcterms:created xsi:type="dcterms:W3CDTF">2017-08-04T00:54:00Z</dcterms:created>
  <dcterms:modified xsi:type="dcterms:W3CDTF">2023-04-20T14:00:57Z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