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8" r:id="rId3"/>
    <p:sldId id="294" r:id="rId4"/>
    <p:sldId id="312" r:id="rId5"/>
    <p:sldId id="313" r:id="rId6"/>
    <p:sldId id="314" r:id="rId7"/>
  </p:sldIdLst>
  <p:sldSz cx="12192000" cy="6858000"/>
  <p:notesSz cx="6858000" cy="9144000"/>
  <p:embeddedFontLst>
    <p:embeddedFont>
      <p:font typeface="等线" panose="02010600030101010101" pitchFamily="2" charset="-122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6341"/>
  </p:normalViewPr>
  <p:slideViewPr>
    <p:cSldViewPr snapToGrid="0">
      <p:cViewPr varScale="1">
        <p:scale>
          <a:sx n="115" d="100"/>
          <a:sy n="115" d="100"/>
        </p:scale>
        <p:origin x="23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85E3-2275-44E4-A82F-5A8247D81ED4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EACF-2B53-4479-8B00-1BF5D8846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7679-BCBD-48E5-8B40-F751F9D6098B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CB27-8922-47C2-9DEF-D8B706B88A6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700" b="1" dirty="0">
                <a:blipFill>
                  <a:blip r:embed="rId3"/>
                  <a:stretch>
                    <a:fillRect/>
                  </a:stretch>
                </a:blip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6738151" y="4281449"/>
            <a:ext cx="53969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Why choose database</a:t>
            </a:r>
            <a:r>
              <a:rPr lang="zh-CN" altLang="en-US" sz="3200" dirty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？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4A4A21-1107-7349-9E65-696A25573EFF}"/>
              </a:ext>
            </a:extLst>
          </p:cNvPr>
          <p:cNvSpPr txBox="1"/>
          <p:nvPr/>
        </p:nvSpPr>
        <p:spPr>
          <a:xfrm>
            <a:off x="6738151" y="3505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76B70-6A7D-08D3-5CC8-915FD078EEF9}"/>
              </a:ext>
            </a:extLst>
          </p:cNvPr>
          <p:cNvSpPr txBox="1"/>
          <p:nvPr/>
        </p:nvSpPr>
        <p:spPr>
          <a:xfrm>
            <a:off x="4583096" y="304362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Strengths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82861" y="1697691"/>
            <a:ext cx="9165020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Store large amounts of information</a:t>
            </a:r>
            <a:endParaRPr kumimoji="1" lang="zh-CN" altLang="en-US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University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Region, Location, QS……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Major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Rank, scale……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Program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GPA, Recommendation Requirement, Tuition……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4450827" y="294712"/>
            <a:ext cx="64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b="1" dirty="0"/>
              <a:t>Strengths</a:t>
            </a:r>
            <a:endParaRPr kumimoji="1" lang="zh-CN" altLang="en-US" sz="3200" b="1" dirty="0"/>
          </a:p>
        </p:txBody>
      </p:sp>
      <p:pic>
        <p:nvPicPr>
          <p:cNvPr id="6" name="图形 5" descr="校舍">
            <a:extLst>
              <a:ext uri="{FF2B5EF4-FFF2-40B4-BE49-F238E27FC236}">
                <a16:creationId xmlns:a16="http://schemas.microsoft.com/office/drawing/2014/main" id="{34DC9F7D-463F-67F7-6C5A-59AE826A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3817" y="1463908"/>
            <a:ext cx="3256626" cy="325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2" y="1572626"/>
            <a:ext cx="6866028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Easy for analysis</a:t>
            </a:r>
            <a:r>
              <a:rPr kumimoji="1" lang="zh-CN" altLang="en-US" sz="2400" b="1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Application Requirement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GPA.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Language standard examination scores.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…….</a:t>
            </a:r>
          </a:p>
          <a:p>
            <a:pPr lvl="2">
              <a:lnSpc>
                <a:spcPct val="150000"/>
              </a:lnSpc>
            </a:pP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4450827" y="294712"/>
            <a:ext cx="64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b="1" dirty="0"/>
              <a:t>Strengths</a:t>
            </a:r>
            <a:endParaRPr kumimoji="1" lang="zh-CN" altLang="en-US" sz="3200" b="1" dirty="0"/>
          </a:p>
        </p:txBody>
      </p:sp>
      <p:pic>
        <p:nvPicPr>
          <p:cNvPr id="6" name="图形 5" descr="毕业帽">
            <a:extLst>
              <a:ext uri="{FF2B5EF4-FFF2-40B4-BE49-F238E27FC236}">
                <a16:creationId xmlns:a16="http://schemas.microsoft.com/office/drawing/2014/main" id="{EF029B1A-AB7A-B331-C647-4439D619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8722" y="1858392"/>
            <a:ext cx="3141216" cy="31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1" y="1572626"/>
            <a:ext cx="6937049" cy="262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Easy for analysis:</a:t>
            </a:r>
            <a:endParaRPr kumimoji="1" lang="zh-CN" altLang="en-US" sz="24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Tuition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Possible expenditures.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 scholarships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programs.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4450827" y="294712"/>
            <a:ext cx="64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b="1" dirty="0"/>
              <a:t>Strengths</a:t>
            </a:r>
            <a:endParaRPr kumimoji="1" lang="zh-CN" altLang="en-US" sz="3200" b="1" dirty="0"/>
          </a:p>
        </p:txBody>
      </p:sp>
      <p:pic>
        <p:nvPicPr>
          <p:cNvPr id="7" name="图形 6" descr="硬币">
            <a:extLst>
              <a:ext uri="{FF2B5EF4-FFF2-40B4-BE49-F238E27FC236}">
                <a16:creationId xmlns:a16="http://schemas.microsoft.com/office/drawing/2014/main" id="{E223F637-C42D-EFA0-E6CB-6CDECACC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542" y="2168552"/>
            <a:ext cx="2520895" cy="25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2" y="1572626"/>
            <a:ext cx="7611318" cy="262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Easy for analysis</a:t>
            </a:r>
            <a:r>
              <a:rPr kumimoji="1" lang="zh-CN" altLang="en-US" sz="2400" b="1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Job prospects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Employment situation of the applied universities, majors, and programs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4450827" y="294712"/>
            <a:ext cx="647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b="1" dirty="0"/>
              <a:t>Strengths</a:t>
            </a:r>
            <a:endParaRPr kumimoji="1" lang="zh-CN" altLang="en-US" sz="3200" b="1" dirty="0"/>
          </a:p>
        </p:txBody>
      </p:sp>
      <p:pic>
        <p:nvPicPr>
          <p:cNvPr id="7" name="图形 6" descr="办公室职员">
            <a:extLst>
              <a:ext uri="{FF2B5EF4-FFF2-40B4-BE49-F238E27FC236}">
                <a16:creationId xmlns:a16="http://schemas.microsoft.com/office/drawing/2014/main" id="{104371D5-4112-1CFA-2458-AD2F85A9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5723" y="2106548"/>
            <a:ext cx="2797736" cy="27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90</Words>
  <Application>Microsoft Macintosh PowerPoint</Application>
  <PresentationFormat>宽屏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Hansheng zhang (SDS, 120090267)</cp:lastModifiedBy>
  <cp:revision>66</cp:revision>
  <dcterms:created xsi:type="dcterms:W3CDTF">2017-08-04T00:54:00Z</dcterms:created>
  <dcterms:modified xsi:type="dcterms:W3CDTF">2023-04-21T11:33:28Z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