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2" r:id="rId1"/>
  </p:sldMasterIdLst>
  <p:notesMasterIdLst>
    <p:notesMasterId r:id="rId16"/>
  </p:notesMasterIdLst>
  <p:handoutMasterIdLst>
    <p:handoutMasterId r:id="rId17"/>
  </p:handoutMasterIdLst>
  <p:sldIdLst>
    <p:sldId id="275" r:id="rId2"/>
    <p:sldId id="1550" r:id="rId3"/>
    <p:sldId id="1556" r:id="rId4"/>
    <p:sldId id="404" r:id="rId5"/>
    <p:sldId id="422" r:id="rId6"/>
    <p:sldId id="1541" r:id="rId7"/>
    <p:sldId id="1545" r:id="rId8"/>
    <p:sldId id="425" r:id="rId9"/>
    <p:sldId id="1547" r:id="rId10"/>
    <p:sldId id="1554" r:id="rId11"/>
    <p:sldId id="451" r:id="rId12"/>
    <p:sldId id="441" r:id="rId13"/>
    <p:sldId id="1551" r:id="rId14"/>
    <p:sldId id="156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454"/>
    <a:srgbClr val="9F8E7F"/>
    <a:srgbClr val="72554F"/>
    <a:srgbClr val="D7D9D7"/>
    <a:srgbClr val="D7D8D7"/>
    <a:srgbClr val="FF01FF"/>
    <a:srgbClr val="00274C"/>
    <a:srgbClr val="003A70"/>
    <a:srgbClr val="FDB515"/>
    <a:srgbClr val="007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3"/>
    <p:restoredTop sz="69252"/>
  </p:normalViewPr>
  <p:slideViewPr>
    <p:cSldViewPr snapToGrid="0" snapToObjects="1">
      <p:cViewPr varScale="1">
        <p:scale>
          <a:sx n="86" d="100"/>
          <a:sy n="86" d="100"/>
        </p:scale>
        <p:origin x="2952" y="200"/>
      </p:cViewPr>
      <p:guideLst/>
    </p:cSldViewPr>
  </p:slideViewPr>
  <p:notesTextViewPr>
    <p:cViewPr>
      <p:scale>
        <a:sx n="110" d="100"/>
        <a:sy n="110" d="100"/>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27327B-423B-3941-9346-BA9301300D42}" type="datetimeFigureOut">
              <a:rPr lang="en-US" smtClean="0"/>
              <a:t>3/28/22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B3198B-E9CB-B543-BE30-38016783FE3E}" type="slidenum">
              <a:rPr lang="en-US" smtClean="0"/>
              <a:t>‹#›</a:t>
            </a:fld>
            <a:endParaRPr lang="en-US"/>
          </a:p>
        </p:txBody>
      </p:sp>
    </p:spTree>
    <p:extLst>
      <p:ext uri="{BB962C8B-B14F-4D97-AF65-F5344CB8AC3E}">
        <p14:creationId xmlns:p14="http://schemas.microsoft.com/office/powerpoint/2010/main" val="190100810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2-21T16:24:26.269"/>
    </inkml:context>
    <inkml:brush xml:id="br0">
      <inkml:brushProperty name="width" value="0.05292" units="cm"/>
      <inkml:brushProperty name="height" value="0.05292" units="cm"/>
      <inkml:brushProperty name="color" value="#00B050"/>
    </inkml:brush>
  </inkml:definitions>
  <inkml:trace contextRef="#ctx0" brushRef="#br0">812 8074 403 0,'0'0'36'0,"0"0"-36"0,0 0 0 0,0 0 0 15,0 0 163-15,0 0 25 0,0 0 6 0,3-3 1 0,-3 3-55 0,0 0-12 16,5-5-1-16,-5 5-1 0,0 0-19 0,0 0-4 16,0 0-1-16,0 0 0 0,0 0-34 0,0 0-6 15,0 0-2-15,3 5 0 0,-3-5-12 0,3 3-4 16,-3-3 0-16,5 6 0 0,-2 2-19 0,2-1-4 15,-3-3-1-15,-2 4 0 0,3 3-20 0,-3-1 0 16,0-4 0-16,6 6 0 0,-6 3 30 0,0-3 2 16,2 1 0-16,-2-1 0 0,0 2-20 0,0-5-3 15,0 8-1-15,5-7 0 0,-5 2 4 0,0-3 0 16,0-5 0-16,3 8 0 0,-3-5 0 0,0-7 0 16,5 7 0-16,-2-4 0 0,-3-3-12 0,0 6 0 15,0-6 0-15,0 0 0 0,0 0 0 0,0 0 0 16,0 0 0-16,0 0 0 0,0 0 0 0,0 0 0 15,0 0 0-15,0 0 0 0,0-2 28 0,3-2 3 16,-3-3 1-16,0-1 0 0,-3 2-32 0,3 1 0 0,0-2 0 0,-3 0 0 16,-2-1 0-16,5-1 0 0,0-3 0 15,-3 0 0-15,-2-1 0 0,3 3 0 0,-4-2 0 0,3 1 0 32,3 3-20-32,-2-1-9 0,-3-3-3 0,2 6 0 0,-2 0 32 0,2 0 0 0,0 3 0 0,-2-1 0 15,2-4 0-15,-2 6 0 0,3-2 0 0,2-4 0 16,0 4 0-16,-6 1 0 0,6-1 0 0,0 2 0 15,-3-4 0-15,3 4 0 0,0-2 0 0,0-4 0 16,0 8 20-16,0-2 9 0,3-3 3 0,3 1 0 16,-6 4-32-16,2-2 0 0,6-4 0 0,-3 4 0 15,-2-2 0-15,5 1 0 0,2-1 0 0,-1 4 0 16,-2 0 12-16,1 0-3 0,-2 0-1 0,7 0 0 0,-8-3 4 16,8 3 0-16,-2 0 0 0,-3 0 0 0,2 0-12 15,-1-5 0-15,1 5 0 0,-2 0 0 16,0 0 0-16,0 0 0 0,-3 0 0 0,1 5 0 0,1-5 0 15,-7 0 8-15,3 0-8 0,-3 0 8 0,8 0-8 0,-8 0 0 16,0 0 0-16,3 0 0 0,-3 0 0 0,0 0 0 16,0 0 0-16,0 0-11 0,0 0-7 0,0 0-2 15,0 0 0-15,0 0 0 16,0 0-188-16,0 0-39 0,0 0-7 0,0 0-2 0</inkml:trace>
  <inkml:trace contextRef="#ctx0" brushRef="#br0" timeOffset="265.27">794 8161 1364 0,'0'0'60'0,"0"0"13"0,2 4-58 0,1-2-15 16,3-2 0-16,1 0 0 0,1 0 118 0,-2 0 21 0,-1 0 4 0,5 0 1 15,1 0-45-15,-3 0-9 0,8 0-2 0,-8 0 0 16,3-2 13-16,-4 2 3 0,4 0 0 0,-3 2 0 16,0-2-52-16,3 0-9 0,-4 0-3 0,1 6 0 15,-2-6-32-15,2 0-8 0,-1 0 0 0,2 0 0 16,-7 2 0-16,3-2 0 0,-2 0 0 0,5 4 0 16,-8-4-203-16,0 0-42 0,0 0-9 0,8 0-2 0</inkml:trace>
  <inkml:trace contextRef="#ctx0" brushRef="#br0" timeOffset="642.41">1093 8095 1958 0,'0'0'43'0,"0"0"9"0,0 0 1 0,0 0 3 0,0 0-45 0,0 0-11 15,0 0 0-15,0 0 0 0,0 4 53 0,0-4 9 16,-6 2 2-16,4 4 0 0,2 0-52 0,-3 2-12 15,3-4 0-15,0 3 0 0,0 1 20 0,0 3 0 16,3-1 1-16,-1 2 0 0,7-3-33 0,-4-5-8 16,3 10 0-16,-3 1-1 0,3-3 48 0,2-6 9 15,4 9 3-15,-4-9 0 0,6 2-26 0,-2-1-5 16,1-3 0-16,-4 4-8 16,-1-4 19-16,4-2-3 0,-4-2-1 0,-1 0 0 15,1-2-15-15,-2-2 8 0,0 4-8 0,-1-5 0 16,-4 2 57-16,6-4 6 0,-9-5 1 0,2 6 0 15,3-2-52-15,-2 1-12 0,-3-5 0 0,-3 6 0 16,-2-4 0-16,3-1 0 0,-7-1 0 0,6 5 0 16,-4-3 25-16,2-2 3 0,-4 5 0 0,4 1 0 15,-2 0 6-15,-2 4 2 0,1-5 0 0,1 3 0 16,-4 4-36-16,3 0 0 0,0-3 0 0,3-2 0 0,-3 5 0 16,0 0-9-16,-3 0-1 0,4 0 0 15,7 0-138-15,0 0-27 0,-6 0-5 0,6 0-2 0</inkml:trace>
  <inkml:trace contextRef="#ctx0" brushRef="#br0" timeOffset="1300.75">1281 8095 1335 0,'0'0'59'0,"0"0"13"0,0 0-58 0,0 0-14 16,0 0 0-16,0 0 0 0,0 0 105 0,0 0 19 15,0 0 3-15,0 0 1 16,0 0-23-16,0 0-4 0,0 0-1 0,7-7 0 0,-1 5-41 0,7-4-9 16,-2 4-2-16,4-2 0 0,-1 4 4 0,2 0 0 15,2-8 0-15,3 8 0 0,0 0-29 0,1 0-6 16,-4 0-1-16,1 0 0 0,-3 5 0 0,-6-2 0 15,1-3 0-15,2 4 0 16,-8-2-16-16,4 4 8 0,-2-4-8 0,1-2 0 0,0 7 8 0,0-3-8 16,-5-4 0-16,-3 0 0 0,0 0 9 0,0 8-9 15,0-8 0-15,0 6 9 0,-3-1-9 0,-5-2 0 16,8 1 0-16,-8-1 0 0,0 1 0 0,6-2 0 0,2-2 12 16,0 0-4-16,-8 6 0 0,2-4 0 15,4 7 0-15,-1-2 0 0,-2 0-8 0,2-5 0 16,-2 6 9-16,2-8-9 0,3 7 0 0,0-7 0 0,-5 4 0 15,10 4 0-15,-5-4 0 0,3-2 0 0,5 6 0 16,-3-8 0-16,-2 7-11 0,5-7-6 0,0 4-2 0,-3-2 0 16,3-2 19-16,5 6 0 0,-2-6 0 0,2 2 0 15,0 2 0-15,0-4 0 0,1 5 0 0,-4-3 0 16,-2 3 0-16,2-2 0 0,-1 1 0 0,1-2 0 16,-7 6 0-16,2-4 0 0,-2-1 0 0,2 1 0 15,-2 4 0-15,-3-4 0 0,0-2 0 0,0 6 0 16,0-8 0-16,-3 0 0 15,3 4 0-15,-5-1 0 0,2-3-106 0,-5 4-18 0,6-4-3 0,-6 2-922 16</inkml:trace>
  <inkml:trace contextRef="#ctx0" brushRef="#br0" timeOffset="1581.98">1426 8080 633 0,'0'0'56'0,"0"0"-44"16,0 0-12-16,0 0 0 0,0 0 214 0,3 6 41 15,-3-6 8-15,5 2 1 0,-5 5-126 0,0-3-26 16,0 4-4-16,0-2-2 0,0 2 3 0,3-1 1 16,2 5 0-16,-2-6 0 0,-6 1-41 0,6 5-8 15,-3-2-1-15,0 1-1 0,0 1-31 0,2-2-7 16,-2-3-1-16,6 5 0 0,-6-1-20 0,0-1 0 0,0-4 0 0,0 2 0 15,3-1 56-15,2-3 6 0,-5 4 2 0,0-2 0 32,0-6-103-32,2 5-20 0,-2-5-4 0,0 0-1 15,0 0-102-15,0 0-21 0</inkml:trace>
  <inkml:trace contextRef="#ctx0" brushRef="#br0" timeOffset="2200.27">1993 8099 2174 0,'0'0'48'0,"0"0"9"0,0 0 3 0,-6 0 1 16,3 2-49-16,-4-2-12 0,4 6 0 0,3-6 0 0,0 0 68 0,-8 4 12 16,8-2 1-16,-8 6 1 0,0-4-26 0,6 3-4 15,2 1-2-15,-6-2 0 0,3 1-40 0,3 1-10 16,0-4 0-16,-5 4 0 0,5-2 0 0,0 1 0 15,5 1 0-15,-5-2 0 0,9 2 0 0,-2-4 0 16,-4 5 0-16,8-1 0 0,-1-4 53 0,4 3 9 16,-4-7 2-16,6 5 0 0,-6-2-52 0,9-3-12 15,-3 0 0-15,3 0 0 0,-7 0 0 0,5 0 0 16,-1 0 0-16,-4-3 0 0,2-2 0 0,-4 5 0 16,1 0 0-16,-1 0 0 0,4 0 0 0,-9 0 0 15,3 0 0-15,0 0 0 0,-3 0 0 0,-2 0 0 0,-3 0 0 16,0 0 0-1,0 0-48-15,0 0-13 0,0 0-3 0,0 0 0 16,0 0-74-16,0 0-15 0,-8-7-3 0,0 1-865 0</inkml:trace>
  <inkml:trace contextRef="#ctx0" brushRef="#br0" timeOffset="2387.75">1958 8142 1785 0,'0'0'159'0,"0"0"-127"16,0 0-32-16,0 0 0 0,8-2 92 0,-5 2 12 15,2-6 2-15,0 6 1 0,9-2-21 0,-7-2-4 16,4 1-1-16,0-1 0 0,5-4-23 0,-6 8-5 16,1-6-1-16,-1 6 0 0,4-8-41 0,-4 8-11 15,1-4 0-15,-1 1 0 0,-2-1 0 0,-2 4-11 16,1 0 3-16,-2-2 0 16,-5 2-122-16,0 0-24 0,0 0-5 0,0 0-845 0</inkml:trace>
  <inkml:trace contextRef="#ctx0" brushRef="#br0" timeOffset="2950.1">1924 8086 1724 0,'0'-6'76'0,"0"4"16"0,0-2-73 0,0 1-19 0,5-2 0 0,-2-2 0 15,4 1 78-15,4 0 12 0,-3 0 2 0,3 3 1 16,4-1-5-16,1-4 0 0,3 6-1 0,-6-2 0 16,5-2-34-16,-1 4-6 0,6-2-2 0,-4 4 0 15,0 0-8-15,-1 0-1 0,0 4-1 0,1-4 0 16,0 2-18-16,-1 4-3 0,1-2-1 0,-1 3 0 15,0 3-23-15,-2-4-5 0,1 6-1 0,1 0 0 16,-5-3 16-16,1 3 0 0,-4-5 0 0,-2 7 0 16,2 1 24-16,-7-3 7 15,5-1 1-15,-2-1 1 0,-4-4-1 0,1 6-1 0,-3-5 0 0,5 1 0 16,-5-2-31-16,-5 6 0 0,2-5 0 0,1-5 0 16,2 6 0-16,-6-4 0 0,3 3 0 0,-2-7-10 15,2 5 10-15,1-5 0 0,-3 0 10 0,2 0-10 0,3 0 0 16,0-5 0-16,0 5 0 0,-8 0 0 0,3-2 0 0,2-3 0 15,1 1 0-15,-4 2 0 0,6-6 0 0,-3 4 0 16,3-3 0-16,3-7 0 0,-3 6 24 0,6-5 0 16,-6-2-1-16,2-1 0 0,6 2-37 0,-8-1-7 15,8 1-2-15,-5 3 0 0,4 1 23 0,1-2 0 16,-5 1 0-16,3 3 0 16,-4 6 0-16,1-5 0 0,2 3 0 0,3 1 0 0,-8-2 0 0,8 5 18 15,-6-2-3-15,-2 2-1 0,0 0-14 0,8 2 0 16,-5-2 0-16,5 0 0 0,0 5 0 0,0-2 0 15,2 1 0-15,-2 3 0 0,1-5 8 0,1 6-8 16,-2-4 0-16,2 3 9 0,1 1-9 0,0-2 0 16,2 0 9-16,-3 0-9 0,1 1 0 0,0 1 9 15,-4-2-9-15,7 2 0 0,-9-1 9 0,8-1-9 16,-7 2 0-16,-1-4 9 0,-5 3-9 0,2 1 8 0,4-2-8 16,-3 2 8-16,2-1-8 0,-5-7 0 0,2 4 0 0,1 4 0 31,-3-8-20-31,5 6-10 0,-5-6-2 0,0 0 0 0,0 0 54 0,0 0 10 0,0 0 3 0,0 0 0 15,0 0-35-15,0 0-12 0,0 0 0 0,0-2 0 16,0-2-112 0,-5 4-21-16,2-8-5 0,1 4-1016 0</inkml:trace>
  <inkml:trace contextRef="#ctx0" brushRef="#br0" timeOffset="3168.79">2403 8194 1324 0,'0'0'59'0,"0"0"12"0,0 0-57 0,0 0-14 16,0 0 0-16,0 0 0 16,0 0 195-16,5 0 36 0,3-6 7 0,2 4 2 15,-2 2-90-15,1 0-18 0,1-4-3 0,6 4-1 0,-6 0-58 0,-1 0-12 16,1-3-2-16,1 3-1 0,-4 0-37 0,4-4-7 16,0 4-2-16,2 0 0 0,-3 0-9 0,1 0-12 15,0 0 2-15,2-2 1 16,-3 2-139-16,1-6-28 0,5 6-6 0,0-2-901 0</inkml:trace>
  <inkml:trace contextRef="#ctx0" brushRef="#br0" timeOffset="3986.32">2929 8066 1044 0,'18'0'46'0,"-9"0"10"15,-7-2-45-15,-2 2-11 0,0 0 0 0,0 0 0 0,0 0 121 0,8-5 23 16,-8 5 4-16,0-4 0 0,0 4-28 0,0 0-5 16,0 0-2-16,3-8 0 0,-3 8-19 0,0-2-4 15,-3-2-1-15,-2 4 0 0,0-3-18 0,-1-1-4 16,-2 4-1-16,3-3 0 0,-8-2-19 0,5 5-4 15,-3 0-1-15,-2 0 0 0,-3 0-42 0,0 5-12 16,3-2-1-16,-3-3 0 16,0 7 33-16,3-3 6 0,-3-2 2 0,-3 6 0 15,4-4-45-15,2 3-9 0,-1 1-2 0,1-2 0 0,0 2 46 0,3 3 9 16,7-3 1-16,-3-2 1 0,6 2-29 0,6-1 0 16,-6-3 0-16,8 4 0 15,-3-2-20-15,8-1-6 0,0 2-2 0,3-4 0 0,0 3 59 0,-6 2 11 0,9-1 2 16,-3-3 1-16,-3 4-21 0,3-4-4 15,0-2 0-15,-3-2-1 0,3 5-19 0,3-5 0 0,-3 0 0 0,-3 0 0 16,0-5 0-16,-3 5 0 0,-1-2 0 0,4-2 0 16,-5 4 0-16,-3-6 0 0,-5 6 0 15,0 0 0 1,5-2-204-16,-5 2-40 0,5-7-9 0,-5 7-2 0</inkml:trace>
  <inkml:trace contextRef="#ctx0" brushRef="#br0" timeOffset="4613.57">3082 7972 2073 0,'0'0'184'0,"0"0"-147"16,0 0-29-16,0 0-8 0,3 7 12 0,3-2 2 16,-4-2 0-16,6 3 0 0,-8 2 3 0,8-1 1 15,-5-3 0-15,2 8 0 0,-2-2 37 0,-3-3 7 16,7 5 2-16,-4-1 0 0,3-1-53 0,-4 2-11 15,6-3 0-15,-6-3 0 0,4 6 0 0,-6-4 0 16,3-1 0-16,2-1 0 0,-2 6 0 0,-3-5 0 16,2-2 0-16,-2-5 0 0,0 0 0 0,0 0 0 15,-2 3 0-15,2-3 0 0,0 0 0 0,0 0 0 16,0 0 0-16,-11 0 0 0,-16-3 0 0,12-2 0 16,23-2 0-16,-1 1 0 0,2 0 0 0,-9 0 0 0,2-1 0 15,6-1 0-15,-8 2 0 0,8-6 0 0,-8 5 0 0,8-1 0 16,-3 6 0-16,3-2 0 0,-2-4 0 0,-1 8 0 15,0-2 0-15,3 2 0 0,3 0 0 0,-4 0 0 16,-4 2 0-16,5-2 0 0,0 5 0 0,3-2 0 16,-3-3 0-16,-1 4 0 0,2-2 0 0,1 4 0 15,-2-4 0-15,-2-2 0 0,1 0 0 0,1 0 0 16,-2 4 0-16,-1-4 0 0,0 0 0 0,-5 0 0 16,8 0 0-16,-8 0 0 0,0 0 0 0,3 0 0 15,-3 0 0-15,0-4 0 0,2-4 0 0,4 6 0 0,-12-2 0 16,6-4 0-16,-2 1 0 0,2 1 0 0,-3-2 0 15,-3 1 0-15,6-5 0 0,-2 6 0 0,2-6 0 0,-5 2 0 16,2 3 0-16,1 0 0 0,2 0 0 0,0 2 0 16,0 5 0-16,0 0 0 0,-6-6 55 0,6 6 7 15,0 0 2-15,0 0 0 0,0 0-52 0,0 0-12 16,0 0 0-16,0 6 0 0,-3 1 0 0,3 1 0 16,0 3 0-16,0-4 0 0,0 0 54 0,3 5 8 15,-3-2 2-15,6-3 0 0,-4 5-52 0,1-6-12 16,2 6 0-16,-5-3 0 0,2-1 0 0,4 3 0 15,-3 1 0-15,-1-2 0 0,4-3 0 0,-6-1 0 16,7 6 0-16,-7-5 0 0,9 1 0 0,-9-2 0 16,5 2 0-16,0-4 0 0,-3 3 0 0,4-5 0 15,-6-2 0-15,5 6 0 0,1-6-11 0,-6 0-5 0,0 0 0 16,0 0-828-16,7 0-164 0</inkml:trace>
  <inkml:trace contextRef="#ctx0" brushRef="#br0" timeOffset="5285.57">3860 7960 1324 0,'0'0'59'0,"0"0"12"0,0 0-57 0,0 0-14 0,0 0 0 0,0 0 0 16,0 0 155-16,0 0 28 0,0 0 5 0,0 0 2 15,0 0-80-15,-2-2-16 0,-3 2-3 0,2 0-1 16,0-4-51-16,-5 4-11 0,1 4-1 0,-2-4-1 15,1 0-26-15,-2 2 0 0,-1-2 0 0,-7 6 0 16,2-4 0-16,0 2 0 0,-2-4 0 0,4 7 0 16,-4-7 27-16,5 8 6 0,-1-4 2 0,6-2 0 15,-2 3-5-15,4-2-1 0,4 1 0 0,2-1 0 16,0-3-38-16,0 4-8 0,2 4-2 0,7-4 0 16,1-2 19-16,1 3 0 0,2-2 0 0,0 1 0 15,3-1 0-15,2 1 0 0,-2-2 0 0,0-2 0 16,3 6 0-16,-1-4 0 0,1 2 0 0,-6 3 0 15,3-7 0-15,0 8 0 0,2-4 0 0,-10 4 0 0,3-6 0 16,-9 5 0-16,3-3 0 0,-5 4 0 0,-5-2 0 16,3 2 14-16,-6-1-2 0,-3-3-1 0,1-2-3 0,-4 4 0 15,1 0 0-15,-5-1 0 0,-1-3-8 0,3 6 0 16,0-8 0-16,1 4 0 0,1-2 53 0,4 4 9 16,-6-4 2-16,8-2 0 15,0 4-103-15,0-4-20 0,3-4-4 0,-3 4-1 0,8 0 52 16,0 0 12-16,0 0 0 0,2-8 0 15,-2 2-219-15,6-2-41 0</inkml:trace>
  <inkml:trace contextRef="#ctx0" brushRef="#br0" timeOffset="5597.71">3919 7954 1656 0,'0'0'73'0,"0"0"15"0,0 0-70 0,0 0-18 0,0 0 0 0,0 0 0 16,0 0 20-16,5-3 0 0,0-2 0 0,3 5 0 15,3-7 35-15,-4 7 7 0,2 0 2 0,1 0 0 16,1 5 35-16,-1-5 7 0,4 2 2 0,-1-2 0 16,3 5-43-16,-6-2-8 0,6-3-1 0,-2 4-1 15,1-2-21-15,1-2-4 0,-2 6-1 0,1-6 0 16,-4 0-29-16,2 0 0 0,-2 0 0 0,-1 0 0 15,1 0 0-15,-3-6 0 0,0 6 0 0,0 0 0 0,-1 0 0 0,-1-2 0 16,-1 2 0-16,3 0 0 0,-8 0 0 0,0-4 0 16,0 4 0-16,0 0 0 15,8-3-161-15,-8 3-39 0,0 0-7 0</inkml:trace>
  <inkml:trace contextRef="#ctx0" brushRef="#br0" timeOffset="5816.41">4109 7966 1728 0,'0'0'153'0,"-5"2"-122"16,5 2-31-16,0 3 0 0,0 1 108 0,0-2 16 16,0 2 4-16,5-1 0 0,-5-3-20 0,0 8-3 15,0-5-1-15,3 0 0 0,2 0-36 0,-5 1-8 16,3-2-2-16,0 1 0 0,2 1-37 0,-5-2-7 16,2 2-2-16,3-1 0 0,-2-3-12 0,0 4 8 0,-3-8-8 15,5 6 0-15,3-1 8 0,-8-2-8 0,0-3 0 0,8 7 0 16,-5-3 16-16,-3-4-2 0,0 0-1 0,0 0 0 31,8 2-61-31,-8-2-13 0,2 0-3 0,-2 0 0 16,0 0-256-16,5 0-51 0</inkml:trace>
  <inkml:trace contextRef="#ctx0" brushRef="#br0" timeOffset="6191.32">4308 8020 1094 0,'0'0'48'0,"0"0"11"15,0 0-47-15,0 0-12 0,0 0 0 0,0 0 0 0,0 0 216 16,0 0 42-16,0 0 8 0,0 0 2 0,0 0-180 0,0 0-35 16,0 0-7-16,0 0-2 0,2 6 10 0,3-1 2 15,-5 2 0-15,6 0 0 0,2-5-45 0,-3 6-11 16,3 1 0-16,-5-2 0 0,7 0 0 0,1 1 0 16,2-6 0-16,-5 5 0 0,5-3 0 0,-5 4 0 15,3-2 0-15,2-1 0 0,-2-2 28 0,-4 4 3 16,4-7 1-16,-1 4 0 0,1-4-22 0,2-4-10 15,-2 4 10-15,-1-3-10 0,-1-1 10 0,-1-4-10 16,-1 8 10-16,2-6-10 0,-4 0 24 0,0 0-2 16,-5 3 0-16,2-3 0 0,-2-2-22 0,-2 4 0 15,2-6 0-15,-8 1 0 0,3 1 12 0,-1 2 5 16,-1-1 1-16,-1-1 0 0,-1 2 10 0,-1-2 1 16,-1 4 1-16,-2-3 0 0,2 4-10 0,-1-2-1 15,-2 5-1-15,1 0 0 0,0 0-18 0,-1 0 0 0,-1 0 0 16,4 5 0-16,-5-2 0 0,1-3 0 15,3 7 0-15,2-7 0 16,2 4-67-16,5 4-17 0,-2-2-3 0,5-1-713 0,0-5-144 0</inkml:trace>
  <inkml:trace contextRef="#ctx0" brushRef="#br0" timeOffset="7066.11">4577 7960 2052 0,'0'0'91'0,"0"0"18"0,0 0-87 0,0 0-22 0,0 0 0 0,0 0 0 16,3 6 53-16,-3-4 7 0,5 2 0 0,-5 3 1 15,0 1-19-15,3-4-4 0,0 3-1 0,2-4 0 16,-2 4-15-16,2 5-3 0,-3-6-1 0,4 6 0 15,-1-5-18-15,0 1-19 0,3-2 4 0,-8 1 1 16,6 1 14-16,-3-2 0 0,2 2 0 0,0-1 0 16,-5-3 0-16,2-2 0 0,-2-2 0 0,6 6 0 15,-6-6 0-15,3 6 0 0,-3-6 0 0,0 0 0 16,0 0 0-16,0 0 0 0,0 0 0 0,0 0 0 16,0 0 0-16,0 0 0 0,0 0 0 0,-3-6 0 15,0-2 0-15,3 4 15 0,-3-3-3 0,1-1-1 16,-3 2-23-16,2-2-5 0,1-3-1 0,2 3 0 15,-3 2 18-15,3-1 8 0,0-7-8 0,-3 6 12 16,3-3-12-16,3 3-15 0,-3 2 3 0,3-4 1 16,-1-1 11-16,1 5 0 0,-3 0 10 0,5 3-10 15,-5-2 18-15,5-2-2 0,1 5-1 0,1-2 0 0,-4 4 5 16,5-6 0-16,0 4 1 0,2 2 0 0,-1 0 11 0,6 0 1 16,-4-4 1-16,-1 4 0 0,1 4-34 0,2-4-17 15,-2 0 1-15,2 8 1 0,0-4 15 0,-2-2 13 16,0 5-2-16,2 1-1 0,-3-2-10 0,-2 0 10 15,3 0-10-15,-3-1 10 0,-6 2-2 0,4-4-8 16,-6 3 12-16,3 2-4 0,-3-8-8 0,-3 4-9 16,0 3 9-16,-2-5-13 0,-3 4 25 0,-3-2 4 15,-2-2 2-15,2 3 0 0,1-2-29 0,-1-3-5 16,3 0-2-16,1 4 0 0,-4-1 33 0,3-3 6 16,-3 4 2-16,3-2 0 0,-2-2-23 0,4 6 0 15,-1-6 0-15,4 2 0 0,3-2 0 0,0 0 0 16,0 0 0-16,0 0 0 0,0 0 0 0,8 4 0 15,-3 1 0-15,8-3 0 0,-5-2 0 0,3 5 0 0,-1-2 0 16,9-3 0-16,-3 0-19 0,0 4-1 0,2-2-1 0,1-2 0 16,-1 6 41-16,-4-4 9 0,1 2 2 0,1-1 0 15,-8 1-13-15,5-2-2 0,-5 4-1 0,3 0 0 16,-6-1-2-16,0-2 0 0,1 1 0 0,-6-4 0 16,0 0-13-16,3 3 11 0,-3-3-11 0,5 4 10 15,-5-4-10-15,0 0 0 0,0 0 0 0,0 0 0 16,0 2 0-16,0-2 0 0,0 0 0 0,0 0 0 15,0 0-14-15,0 0-5 0,0 0-1 0,0 0 0 16,0 0-176-16,0 0-36 0,0 0-8 0</inkml:trace>
  <inkml:trace contextRef="#ctx0" brushRef="#br0" timeOffset="7420.41">5046 7984 1850 0,'0'0'82'0,"0"0"17"0,0 0-79 16,2 3-20-16,-2-3 0 0,5 0 0 0,-5 0 26 0,0 0 2 15,0 0 0-15,0 6 0 0,0-1 24 0,0-2 6 16,0 4 1-16,0-1 0 0,0 4-7 0,0-3 0 16,-5 0-1-16,3 0 0 0,2 1-13 0,-5-2-2 15,5 1-1-15,-3 1 0 0,3-2 11 0,3 2 2 16,2-1 1-16,-5-3 0 0,7 4-39 0,-1-2-10 15,2 2 0-15,2-4 0 0,4-1 0 0,-4 1 0 16,6-2 0-16,-5-2 0 0,-1 6 53 0,1-6 9 16,5 2 2-16,0 2 0 0,-3-4-64 0,3 0 0 15,0 0-14-15,-3-4 2 0,0 4 12 0,1 0 16 16,-2-2-4-16,-1-4-1 0,0 6-11 0,-3 0-12 16,0 0 2-16,-1-2 1 0,-1-2 9 0,-3-3 12 15,-3 7-2-15,0-3-1 16,0-2-161-16,-3-1-32 0,-3-2-6 0,1 4-898 0</inkml:trace>
  <inkml:trace contextRef="#ctx0" brushRef="#br0" timeOffset="7677.35">4996 7960 2016 0,'0'0'44'0,"0"0"10"15,0 0 2-15,5-2 0 0,-3-2-45 0,4 1-11 0,2-2 0 0,-3 5 0 0,3-7 31 0,-3 5 4 16,6-2 1-16,-4-4 0 16,5 4 16-16,-2 1 3 0,6-1 1 0,-6 1 0 0,1-2-29 15,2 5-6-15,0-2-1 0,-2 2 0 0,-3-4-20 0,0 4 0 32,3 0 0-32,1-3 0 0,-3 3 56 0,1 0 6 0,-2 0 2 15,3 0 0-15,-4 0-52 0,4 3-12 0,-3-3 0 16,-3 0 0-1,1 0-48-15,-6 0-13 0,0 0-3 0,0 0 0 16,0 0-21-16,0 0-5 0,0 0-1 0,0 0-893 0</inkml:trace>
  <inkml:trace contextRef="#ctx0" brushRef="#br0" timeOffset="7896.04">5030 8012 2167 0,'0'0'48'0,"0"0"9"0,5 0 3 0,1 2 0 0,-6-2-48 0,7 0-12 16,1 6 0-16,3-6 0 0,-1 0 77 0,4 0 13 16,-7-6 2-16,5 6 1 0,0-2-41 0,2 2-9 15,-4 0-2-15,1 0 0 0,-1-4-33 0,4 4-8 16,-1 0 0-16,5 0 0 0,-2 0 21 0,-2-3 3 16,-1 3 0-16,3-4-824 15,-9 4-164-15</inkml:trace>
  <inkml:trace contextRef="#ctx0" brushRef="#br0" timeOffset="8505.28">5477 8078 1209 0,'0'0'108'0,"0"0"-87"0,0 0-21 0,0 0 0 16,2 2 171-16,-2-2 29 0,3 8 7 0,0-4 1 15,-3-1-64-15,6 1-13 0,-1 4-3 0,-5-2 0 16,0 2-30-16,2-1-6 0,1-1-2 0,-3 2 0 16,0-4-42-16,0 3-8 0,0-7-1 0,0 8-1 15,-3-2-38-15,3 0 0 0,-2 0 0 0,-3-3 0 16,2-3 0-16,-3 4-12 0,1-4 2 0,-5 2 0 16,1-2-192-1,2 0-38-15,-12-2-8 0,0 2-2 0</inkml:trace>
  <inkml:trace contextRef="#ctx0" brushRef="#br0" timeOffset="10581.46">5877 7900 1267 0,'18'-3'56'0,"-13"6"12"0,-5-3-55 0,0 0-13 0,0 0 0 0,0 0 0 16,0 0 105-16,0 0 19 0,0 0 3 0,-5 4 1 15,0-2 4-15,5-2 2 0,-6 8 0 0,4-4 0 16,2-4-57-16,-3 7-11 0,3 1-2 0,-2-2-1 16,2-1-15-16,2 2-4 0,-2 0 0 0,3 1 0 0,-3-2-16 15,2 1-4-15,1 1-1 0,0-2 0 0,0 2-23 0,-1 3-8 16,3-3 0-16,-5-2 0 0,3 2 57 0,-1 3 12 16,1-3 3-16,0-2 0 0,-3 1-52 0,3-2-12 15,2 2 0-15,-5-5 0 0,0-2 0 0,3 8 0 16,-3-8 0-16,0 0 0 0,0 0 0 0,0 0 0 15,0 0 0-15,0 0 0 16,0 0-41-16,0 0-11 0,0 0-3 0,0 0-765 16,0 0-154-16</inkml:trace>
  <inkml:trace contextRef="#ctx0" brushRef="#br0" timeOffset="11146.22">6101 8008 1958 0,'0'0'43'0,"0"0"9"0,0 0 1 0,3 6 3 0,0 4-45 0,2-3-11 15,-5 0 0-15,6-4 0 0,-4 3 37 0,-2-6 6 16,5 6 1-16,-5-4 0 0,3 2-26 0,-3-4-5 16,5 7-1-16,-5-7 0 0,0 5 3 0,0-5 0 0,0 0 0 0,0 0 0 15,0 0-6-15,0 0-1 0,0 0 0 0,0 0 0 16,0 0-18-16,0 0-4 0,0 0-1 0,0 0 0 15,0 0 39-15,0 0 7 0,-5-5 1 0,2-2 1 16,3 1-22-16,0 0-11 0,-5-3 10 0,3 2-10 16,-1-4 15-16,0 3-3 0,0-3-1 0,1 3 0 15,-4-1 13-15,4-3 2 0,2 6 1 0,0-2 0 16,-5 1 4-16,2 2 1 0,3-2 0 0,0 7 0 0,0 0-10 16,0 0-2-16,3 0 0 0,-3 0 0 0,5-2-9 15,-5 2-3-15,5 0 0 0,0 2 0 0,4 3-8 16,-2-3 0-16,1 6 0 0,3-2 0 0,-3 0 0 0,0 0-11 15,2 9 3-15,1-9 0 0,2 2 8 0,-2-1 0 16,4-1 0-16,-1 6 0 0,-1-4 0 0,-2-1 0 16,2-1 0-16,0 2 0 0,3-4 0 0,-6 3 0 15,4 1 0-15,-4-4 0 0,1 4 0 0,-3-6 11 16,-3 2-3-16,6-1 0 0,-11-3-8 0,0 0-11 16,0 0 3-16,0 0 0 0,0 0 8 0,0 0 0 15,0 0 0-15,0 0 0 0,-5-3 0 0,2-1 0 16,3 2 0-16,0-4 0 0,3 0 36 0,-6-2 10 15,0 1 2-15,3 3 0 0,-3-6-17 0,-2-1-3 16,-2 3-1-16,-2-4 0 0,1 6-2 0,1-4 0 16,-2-1 0-16,2 1 0 0,2-1-3 0,-1-1-1 0,0 4 0 15,1 1 0-15,3 1-21 0,-3-2 8 0,-1 4-8 0,6-3 0 16,-3 4 0-16,1-2 0 0,2-1 0 0,0 6-8 31,0 0-38-31,0 0-7 0,0 0-2 0,0 0-824 0,0 0-165 0</inkml:trace>
  <inkml:trace contextRef="#ctx0" brushRef="#br0" timeOffset="11521.13">6440 7892 1900 0,'-8'0'169'0,"8"5"-135"15,0-5-34-15,0 0 0 0,0 0 96 0,0 0 12 16,3 3 2-16,0 8 1 0,2-8-48 0,0 4-10 15,-2-3-1-15,5 4-1 0,-1 3-11 0,4-4-1 16,-6 2-1-16,3 3 0 0,1-5-18 0,1 5-3 16,-2-5-1-16,2 3 0 0,-2 2-16 0,6-6-9 15,-9 2 1-15,3-1 0 0,-3-1 8 0,3 0 0 16,-3-4 0-16,4 2 0 0,-4 3 0 0,2-7 0 16,-1 5 0-16,-6-5 0 0,5 3 32 0,0-3 9 15,-5 0 2-15,0 0 0 0,0 0-18 0,0 0-3 16,3-8-1-16,2 6 0 0,-5-3 5 0,0-1 1 15,3 0 0-15,-3 0 0 0,0-1-10 0,0-1-1 16,0 2-1-16,0-6 0 0,0 2-3 0,0-1 0 16,0 3 0-16,3-3 0 0,-3 3-3 0,0-1-1 15,-3 2 0-15,3 0 0 0,0-3-8 0,3 8 0 16,-6-2 9-16,3-3-9 0,0 4 0 0,0-2 0 0,0-1 0 0,0 3 0 31,0 3-55-31,0 0-5 0,3-5-2 0,0 3 0 16,-3 2-144-16,5-5-29 0,0 1-5 0</inkml:trace>
  <inkml:trace contextRef="#ctx0" brushRef="#br0" timeOffset="11802.28">6747 7921 1785 0,'10'0'159'0,"-4"0"-127"0,-1 4-32 0,1-2 0 0,-1 4 88 0,-5-6 11 16,0 6 2-16,0 1 1 0,2 1 11 0,4-2 3 15,-9 0 0-15,3 0 0 0,3 1-24 0,2 1-5 16,-5-2-1-16,0 2 0 0,0-1-72 0,0-3-14 15,5 4 0-15,-2-2 0 0,-3 2 0 0,0-1 0 16,0-3 0-16,2-2 0 0,4 6 8 0,-1-4-8 16,1 1 0-16,1-3 9 0,4 6-9 0,2-4 0 15,0-2 0-15,6-2 0 0,-9 6 0 0,4-6 0 16,-4 0 11-16,4 0-11 0,-1 0 0 0,2 0 0 16,-1 0 0-16,-1-6 0 0,-2 6 0 0,-1 0 0 15,1-2 0-15,-1 2 0 0,-1-4-9 0,1 4-2 16,-2-3 0-16,-2-2 0 15,-1-2-102-15,0 7-21 0,0-6-4 0,-2 0-626 16,0 0-124-16</inkml:trace>
  <inkml:trace contextRef="#ctx0" brushRef="#br0" timeOffset="12067.84">6811 7900 1904 0,'0'0'42'0,"0"0"9"0,5-3 1 0,-5 3 1 0,3-5-42 0,-3 5-11 0,0 0 0 0,0-7 0 16,0 1 14-16,5-2 1 0,0 1 0 0,3 2 0 15,-5-2 39-15,4 1 8 0,2 0 2 0,4 4 0 16,0-2-11-16,-5 4-1 0,3-3-1 0,-1-1 0 16,1 4-31-16,-3 0-5 0,2 0-2 0,1 0 0 15,-1 0-13-15,1 0 0 0,-1 0 0 0,-1 0 0 16,1 0 0-16,-5 0 0 0,1 7 0 0,-1-7 0 0,0 4 0 0,-2-2 0 15,2 4 0-15,-2-2 0 16,-3-4-151-16,0 0-33 0,0 0-6 0</inkml:trace>
  <inkml:trace contextRef="#ctx0" brushRef="#br0" timeOffset="12845.01">6847 7951 2188 0,'0'0'48'0,"0"0"11"0,0 0 1 0,11 0 1 0,-3 0-49 0,0 0-12 16,0 0 0-16,2 0 0 0,1 0 0 0,2-5 0 15,1 5 0-15,2 0 0 0,-1-2 28 0,6-3 2 16,-5 5 1-16,3 0 0 0,-3 0-31 0,-3 0 0 0,1 0-8 0,-4 0 8 31,-2 0-65-31,2 5-7 0,1-3 0 0,-3 3-1 16,-3 2-29-16,3 1-6 0,-5-2 0 0,2 1-1 15,0 1 37-15,-2 3 7 0,2-1 1 0,1-6 1 0,-4 4 80 0,1 3 16 0,0-8 3 0,2 4 1 16,-3-1 80-16,7 0 16 0,-9-6 3 0,5 2 1 16,-5-2-27-16,5 4-6 0,-5-4 0 0,0 0-1 15,5 0-18-15,-5 0-3 0,6-4-1 0,-6 4 0 16,2-2-29-16,1-4-5 0,0 4-2 0,-1-2 0 16,-2-3-26-16,0 4-6 0,0-4-1 0,0 3 0 15,-2-8-4-15,-1 5-8 0,0-1 11 0,1 2-11 16,-4-2 0-16,3-3 0 0,3 1-15 0,-2-2 5 15,-1-1 10-15,3 5 0 0,0 1 0 0,0 0 0 0,0 2 0 0,0-1 0 16,0 6 0-16,0 0 0 0,0 0 0 0,5 4-8 16,-2-2 8-16,5 3-8 0,-2 2 8 0,4 0 0 15,-2 1-9-15,2-2 9 0,1 1 0 0,2 1-9 16,3 4 9-16,-2-6 0 0,-1 6 0 0,3-3 9 16,-3-1 1-16,2-1 0 0,-1-1-10 0,-1 4-14 15,0-3 3-15,4-4 1 0,-10 4 10 0,4-3 0 16,-1-2 0-16,-2-2 0 0,-2 0 0 0,-1 0 0 15,0 0 0-15,-5 0 0 0,0 0 0 0,0 0 0 16,3 0 8-16,-1-6-8 0,-2-1 11 0,0 4-3 16,0-4 0-16,-2-5 0 0,-1 8-8 0,-2-6 8 15,0-1-8-15,-1 1 8 0,-2-1-8 0,1-1 0 16,1-3 0-16,-2 3 8 0,1 6-8 0,1-9 0 16,0 9 0-16,1-2 0 0,0 1 0 0,3 3-11 15,-4 2 3-15,3-4 0 0,1 4 8 0,2 2 0 0,0 0 0 16,0 0 0-16,0 0 0 0,5 0 0 0,3 0 0 0,0-4 0 15,-8 4 0-15,0 0 0 0,8 0 0 0,3 0 0 16,-1 0 0-16,3 0 0 0,-2 0 0 0,2 0 0 16,3 0 0-16,-3 0 0 0,3 0 0 0,0 0 0 15,3 0 0-15,-1 0 16 0,-2-3-4 0,3 3-1 16,-3-5-11-16,2 5-16 0,-2 0 4 0,0 0 1 16,-3 0 11-16,0 0 0 0,-2-2 0 0,-1 2 0 15,1 0 0-15,-6 0 0 0,3-5 0 0,-3 5 0 16,1 0 10-16,-6 0 4 0,0 0 1 0,0 0 0 15,0 0-27-15,0 0-6 0,0 0-1 0,0 0 0 16,0 0-33-16,0 0-6 0,0 0-2 0,0 0 0 0,0 0-119 16,-3 0-24-16,-3 0-5 0,1 0-451 0,0-2-90 0</inkml:trace>
  <inkml:trace contextRef="#ctx0" brushRef="#br0" timeOffset="13000.98">7591 7852 1728 0,'0'0'76'0,"0"0"16"0,0 0-73 0,-3 7-19 15,-2-2 0-15,0 2 0 0,2-5 106 0,3 4 18 16,0 0 3-16,0 1 1 0,3 1 0 0,0 3 0 15,-1-1 0-15,3-6 0 0,-2 8-52 0,5-5-9 16,-3 0-3-16,3 2 0 0,-2-3-51 0,1 0-13 16,1 1 0-16,3 5 0 0,-3-5 0 0,0 0 0 15,-3 0 0-15,0-5 0 16,1 4-60-16,-1 0-16 0,-2-1-2 0,-3-5-1123 0</inkml:trace>
  <inkml:trace contextRef="#ctx0" brushRef="#br0" timeOffset="13643.88">7945 7921 633 0,'0'0'56'0,"0"0"-44"16,0 0-12-16,0 0 0 0,0 0 268 0,0 0 51 16,0 0 10-16,-2-3 3 0,-1-1-171 0,-2 1-33 15,0-2-8-15,-1 5 0 0,1 0-36 0,0 0-6 16,-3 0-2-16,2 0 0 0,1 5-40 0,-2-2-9 15,-2-3-2-15,4 7 0 0,-2-7-16 0,1 4-9 16,0 4 10-16,4-2-10 0,-3 1 0 0,2 1 0 16,3-2 0-16,0 6 0 0,3-5 0 0,-1 1 0 0,1-2 0 0,5 2 0 15,-2-1 0-15,4-3 0 0,1 4 0 0,1-2 0 16,2-1 0-16,-1-2 8 0,3 1-8 0,0-1 9 16,0 1-9-16,-1-4 0 0,-1 0 0 0,2 0 0 15,-3-4 8-15,3 1 0 0,-6-1 0 0,1 1 0 16,-3-4 2-16,0 3 0 0,0-8 0 0,-6 5 0 15,-2-1 1-15,0-6 0 0,-2 7 0 0,-3-5 0 16,-1 3-3-16,-2-3 0 0,-5-2 0 0,0 3 0 16,-3 1 16-16,0-2 2 0,-5 1 1 0,3 3 0 15,-1 2-27-15,0 3 0 0,1-2 0 0,-1 3 0 16,4 2 0-16,-1 2 0 0,-1 3 0 0,5-2 0 16,3 3-37-16,4 0-13 0,0 0-2 0,0 6-1176 15</inkml:trace>
  <inkml:trace contextRef="#ctx0" brushRef="#br0" timeOffset="14247.81">8158 7859 1875 0,'0'0'41'0,"0"0"9"0,0 0 2 0,0 0 0 0,-6 0-41 0,6 0-11 0,0 0 0 0,0 0 0 16,0 0 49-16,0 0 8 0,0 0 2 0,0 0 0 15,0 0 5-15,6 0 2 0,-1-7 0 0,2 7 0 16,2 0-32-16,1 0-6 0,1-6-2 0,-1 6 0 16,1-8-26-16,-1 4 0 0,7 4 0 0,-5-7 0 15,2 7 56-15,-1 0 7 0,0-3 1 0,1 3 0 16,-4 0-52-16,1 0-12 0,-1 0 0 0,1 3 0 16,-1-3 0-16,-2 4 0 0,-2-1 0 0,1 1 0 0,-1-2 0 15,-6-2 0-15,0 0 0 0,-3 10 0 0,-2-8 0 16,0 5 0-16,-4 1 0 0,2-2 0 0,-7 0 25 0,4-4 3 15,-1 7 0-15,1-2 0 16,-1-4-45-16,1 3-9 0,2 2-2 0,2 3 0 0,1-9 28 0,0 8 0 16,0-3 0-16,5 0 0 0,0-4 0 0,0 3 0 15,-3 2 0-15,6-4 0 0,-1 3 0 0,3 1 0 16,0-4 0-16,1-2 0 0,2 6 46 0,2-4 14 16,4-1 4-16,-4 1 0 0,-2-4-64 0,3 8-23 15,5-8 1-15,-3 4 0 0,0-2 22 0,-2 3 0 16,2-2 12-16,5 1-4 0,-4-1 6 0,1 1 1 15,-4-2 0-15,-1 4 0 0,2-4-15 0,-7 2 0 16,-5-4 0-16,0 0 0 0,7 0 0 0,-7 0 0 0,0 0 0 0,0 0 0 0,0 0-15 0,-5 5-5 16,3-3-2-16,-1-2 0 15,-2 0-32-15,-4 0-6 0,7 5-2 0,-6-5 0 16,0-5-150-16,0 5-31 0,-2 0-5 0</inkml:trace>
  <inkml:trace contextRef="#ctx0" brushRef="#br0" timeOffset="14515.68">8205 7879 1717 0,'0'0'37'0,"0"0"8"0,0 0 2 0,0 0 2 0,0 0-39 0,0 0-10 0,0 0 0 0,3 6 0 15,-3-1 97-15,0 2 18 0,2 0 3 0,1 0 1 16,-3 3-18-16,0-6-3 0,0 10-1 0,0-7 0 15,2 5-37-15,-2-4-8 0,0-2-2 0,-2 6 0 16,2-3-33-16,0-1-6 0,0-1-2 0,0-1 0 0,0 4-9 16,0-3 0-16,2 0 0 0,1 0 8 0,-3-5-8 0,0 4 0 15,0-6-10-15,0 0 10 16,0 0-68-16,0 0-7 0,3 2-1 0,5 2-677 16,-3-4-135-16</inkml:trace>
  <inkml:trace contextRef="#ctx0" brushRef="#br0" timeOffset="14921.84">8385 7794 2419 0,'0'0'53'0,"0"0"11"0,2 4 3 0,1 8 1 0,-6-9-55 0,6 3-13 15,2-1 0-15,1-2 0 0,-3 4-9 0,2-1-5 16,2 0-1-16,2 0 0 0,1-1 15 0,1 2 10 0,-3-4-2 0,2 3 0 15,1-6-8-15,-1 6 0 0,1-6 0 0,-3 2 0 16,0 2 0-16,0-4 0 0,-1 0 0 0,2 5 0 16,-6-5 0-16,4 0-14 0,-2 0 2 0,1 0 0 31,-3-5-28-31,2 1-4 0,0 2-2 0,0-4 0 16,-2 4-14-16,3-5-4 0,-4 2 0 0,1-2 0 0,-1-5 52 0,-2 6 12 0,3-4 0 0,-1 3 0 15,1-5-16-15,0 5-1 0,-3 1 0 0,3 0 0 16,-3 6 27-16,0 0 6 0,0-2 0 0,0 2 1 15,0 0 55-15,0 0 10 0,0 0 2 0,-3 2 1 16,0 10-33-16,0-5-8 0,-2 7 0 0,5-2-1 16,-2-3 13-16,-1 3 2 0,1 3 1 0,2-1 0 15,0-3-27-15,2 3-4 0,-2 1-2 0,0-3 0 0,3 1-6 16,-1-1-2-16,-2-4 0 0,3 3 0 0,-1-1-18 0,1-4 0 16,-3 2 0-16,3-1 0 0,2-3 0 0,0-4 0 15,0 8 0-15,4-8 0 16,-4 0-130-16,0 0-30 0</inkml:trace>
  <inkml:trace contextRef="#ctx0" brushRef="#br0" timeOffset="15828.23">8893 7846 1497 0,'-30'6'32'0,"30"-6"8"0,0 0 0 0,0 0 4 0,0 0-36 15,0 0-8-15,3 0 0 0,0 7 0 0,0-2 135 0,-3 2 25 16,5 1 4-16,-2-2 2 0,-1 1-75 0,3 1-15 16,-2 3-4-16,3-1 0 0,-1-4-46 0,0 6-10 15,0 0-1-15,1-3-1 0,-1 3-2 0,0-5-1 16,0 7 0-16,4-6 0 0,-7-1-11 0,3 5-9 16,0-6 9-16,1 2-13 0,-3-1 13 0,2-1 0 15,-2 0 0-15,2-4 0 0,-3 2 0 0,-2-4 0 16,0 0 0-16,0 0 0 0,0 0 0 0,0 0 0 15,0 0 0-15,0 0 0 0,0 0 24 0,0 0 7 16,0 0 1-16,-2-6 1 0,-3 0-33 0,2 4 0 0,-2-5 0 0,-1 3 0 16,1-6 0-16,2 0 0 0,-2 4 0 0,0-4 0 15,-1-1 0-15,4 1 0 0,-3-1 0 0,0 3 0 16,-1-4 8-16,3-1-8 0,0 5 0 0,1 1 0 16,-3 0 8-16,2 2-8 0,3-1 0 0,0-2 0 15,0 6 11-15,3-3-11 0,-3 5 10 0,0 0-10 16,5-4 8-16,0 2-8 0,4-4 0 0,1 4 9 15,1-2-1-15,-1 4-8 0,4-3 12 0,-2-2-4 16,4 5 3-16,3 0 0 0,-3 0 0 0,-1 0 0 16,7 0-11-16,-9 0 0 0,-5 5 0 0,3-2 0 15,-1-3 0-15,-2 4 0 0,3-2 0 0,-4 6 0 16,2-4 0-16,-4-4 0 0,-3 7 0 0,-2 1 0 0,0-4 0 16,-2 3 0-16,-6 0 0 0,0 0 0 0,0-5 0 0,-3 8 0 15,1-1 0-15,-1-4 0 0,1 2 17 0,-1-5-1 16,1 4-1-16,-1-4 0 0,0 2-15 0,4 3 0 15,-2-7 0-15,4 8 0 0,0-8 14 0,5 0-3 16,-2 4-1-16,2-4 0 0,0 0-10 0,0 0 10 16,0 0-10-16,5 2 10 0,0 3-1 0,3-2 0 15,2 4 0-15,1-7 0 0,2 4-9 0,-2-2 10 16,-1 4-10-16,-5 0 10 0,6-6-10 0,-3 8 0 16,3-4 9-16,-1-1-9 0,1 3 0 0,-1 2 0 15,1-4 0-15,-3 3 8 0,0 1-8 0,0-4 0 16,-5-2 0-16,-3-2 0 0,0 0 0 0,5 6 0 15,-5-6 0-15,0 0 0 16,0 0-43-16,0 0-3 0,5 0-1 0,0-6 0 16,-2 4-167-16,3-2-34 0</inkml:trace>
  <inkml:trace contextRef="#ctx0" brushRef="#br0" timeOffset="16093.56">9274 7900 1728 0,'0'0'153'0,"0"0"-122"0,0 4-31 0,3-2 0 16,-3-2 108-16,0 8 16 0,2-4 4 0,-2 3 0 16,0 1-42-16,-2-2-8 0,2 1-2 0,0-2 0 15,0 2-27-15,0-5-5 0,2 6-2 0,1 1 0 0,-3-2-17 0,2 0-3 16,3 0-1-16,1 0 0 16,0-4-8-16,-1 3-1 0,2 0-1 0,4 0 0 0,2 2-11 0,-2-1 0 15,2-1 0-15,0 0 0 0,1-6 0 0,-1 2 0 16,3 2 11-16,-6-4-11 0,1 5 8 0,-1-5-8 15,1-5 0-15,-3 5 0 16,3 0-16-16,-3 0-10 0,-3-4-2 0,3 2 0 0,0-4 28 16,-3 4-10-16,0-2 10 0,-2-3 0 15,2-1-224-15,-2-4-37 0</inkml:trace>
  <inkml:trace contextRef="#ctx0" brushRef="#br0" timeOffset="16296.51">9221 7867 1933 0,'18'0'85'0,"-13"0"19"0,-2-3-84 0,6-2-20 0,1 5 0 0,1 0 0 15,-1-7 39-15,6 7 3 0,-3-6 1 0,3 0 0 16,0 4-3-16,0-2 0 0,-1 1 0 0,2-1 0 16,-4 1-6-16,0-2-2 0,-2 3 0 0,-1-2 0 15,1 4-32-15,-3 0 0 0,-1-3 0 0,-1-2-12 31,-1 5-175-31,-5 0-34 0,0 0-7 0,0 0-2 0</inkml:trace>
  <inkml:trace contextRef="#ctx0" brushRef="#br0" timeOffset="16452.89">9274 7921 2124 0,'0'0'47'0,"0"0"9"0,0 0 3 0,5 0 0 0,3 4-47 0,0-4-12 15,3 2 0-15,-1 4 0 0,1-6 79 0,-1 0 13 16,4 4 4-16,-1-4 0 0,2-4-45 0,-1 4-9 15,2 0-2-15,-3-6 0 0,0 4-40 0,0-2 0 16,1 1 0-16,-4-1-771 16,1 4-155-16</inkml:trace>
  <inkml:trace contextRef="#ctx0" brushRef="#br0" timeOffset="17038.71">9694 7831 1497 0,'0'0'32'0,"0"0"8"0,0 0 0 0,0 0 4 0,0 0-36 0,0 0-8 0,-5 0 0 0,-2 0 0 16,1-4 104-16,-2 4 20 0,0 0 3 0,0 4 1 15,-2-1-4-15,-4-3 0 0,4 4 0 0,-1 4 0 16,1-2-44-16,-1 1-10 0,3 1-2 0,0 4 0 16,3-6-54-16,2 6-14 0,0-3 0 0,1 3 0 15,2-5 0-15,2 7-8 0,4-7 8 0,2 5-13 16,0-4 13-16,3 3 0 0,1-1 0 0,2-4 0 16,2 2 0-16,-1-1 0 0,1-1 0 0,1 0 0 15,-2 0 0-15,1-6 0 0,-2 5 8 0,-2-5-8 16,-1 0 0-16,2-5 8 0,-2 5-8 0,-3 0 0 15,0-2 12-15,0-2-4 0,-3-2 0 0,3 0-8 16,-3-1 0-16,1-1 0 0,-4 2-10 0,1-2 10 16,-1-3 0-16,-2 1 0 0,0-2 0 0,-2-1 0 15,-6 1 0-15,5 2 0 0,3-4 0 0,-2 2 0 0,-9 0 0 16,1 3 0-16,1-3 0 0,2 6 0 0,-1-2 0 0,-1 4 0 16,4 4 0-16,-2-3 0 0,-2-1 0 0,2 4 0 15,-1 0 0-15,-1 0 0 16,-1 0-130-16,2 0-18 0,0 0-4 0</inkml:trace>
  <inkml:trace contextRef="#ctx0" brushRef="#br0" timeOffset="17273.03">9700 7933 288 0,'0'0'12'0,"0"0"4"0,0 0-16 0,0 0 0 0,0 0 0 0,0 0 0 15,0 0 475-15,0 0 92 0,0 6 18 0,0-6 4 16,0 0-414-16,0 5-83 0,3-3-17 0,-1 6-3 16,3-2-36-16,0 0-8 0,1 0 0 0,2 1-1 15,0 1-11-15,0-4-1 0,-3-2-1 0,3 6 0 16,-3-4-14-16,4-1 8 0,-4 1-8 0,0-2 0 16,0 4 0-16,3 0 0 0,-5-6 0 0,2 5 0 15,-5-5-116-15,0 0-20 16,5 3-4-16,-5-3-971 0</inkml:trace>
  <inkml:trace contextRef="#ctx0" brushRef="#br0" timeOffset="17851.02">9917 7827 1958 0,'0'0'43'0,"0"0"9"0,0 0 1 0,-3 7 3 0,0-3-45 0,-2-4-11 0,3 8 0 0,-4-2 0 16,3 1 91-16,-2 1 16 0,3-2 3 0,-1 2 1 15,1 1-75-15,2 1-16 0,-3-4-2 0,3 2-1 16,3-1 18-16,-1 5 3 0,1-6 1 0,2 6 0 15,0-3-12-15,3-1-3 0,3 3 0 0,-3-3 0 16,2-2-24-16,4 2 0 0,-4-1 8 0,4-3-8 16,-4-4 0-16,3 8 0 0,-3-4 0 0,4-2 0 15,-1-2 0-15,0 5 0 0,-2-2 0 0,2-3 0 16,1 0 53-16,-2 0 9 0,-3-3 2 0,1-2 0 0,-2 3-52 16,-2-2-12-16,1-4 0 0,-2 4 0 0,1 1 0 0,0-1 0 15,-4-4 0-15,1 2 0 0,-1-2 0 0,-2 1 0 16,3 3 0-16,-3 2 0 0,0-6 0 0,-3 1 0 15,3 0 0-15,-2 2 0 0,-1-1 0 0,1-2 0 16,-4 4 0-16,3-3 0 0,0 4 0 0,1-2 0 16,-3-1 0-16,2 3 0 0,1-2 0 0,2 5 0 15,0 0 0-15,0 0 0 16,0 0-186-16,0 0-40 0,0 0-8 0</inkml:trace>
  <inkml:trace contextRef="#ctx0" brushRef="#br0" timeOffset="18100.96">10274 7834 1875 0,'0'0'41'0,"0"0"9"0,0 0 2 0,0 0 0 0,2 4-41 0,-2-4-11 0,6 8 0 0,-6-8 0 16,0 0 99-16,3 6 17 0,-1 1 4 0,1-2 1 16,-3 2-21-16,0 1-5 0,0 3-1 0,0-1 0 15,0-4-44-15,2 6-9 0,-2-5-1 0,3 1-1 16,-3 3-22-16,3-4-4 0,-3 2-1 0,2 3 0 15,-2-5-12-15,3 1 9 0,-3 3-9 0,3-4 8 16,0 0-8-16,-1-5 0 0,1 4 0 0,4 0 0 16,-1 2-8-16,-3-8-4 0,4 4-1 0,-1-1 0 15,-6-3-144-15,5 0-29 0,3 0-6 0</inkml:trace>
  <inkml:trace contextRef="#ctx0" brushRef="#br0" timeOffset="18553.98">10422 7838 1677 0,'0'0'36'0,"0"0"8"0,0 0 2 0,0 0 2 0,0 0-38 0,8 0-10 15,-3-4 0-15,4 4 0 0,-4 0 108 0,0 0 19 16,3-3 4-16,2-1 1 0,1 4-47 0,0 0-9 15,2 0-1-15,0 0-1 0,3 0-8 0,-3 0-2 16,0 4 0-16,-2-1 0 0,2-3-51 0,-2 4-13 0,-1-4 0 0,-2 2 0 16,0 4 35-16,0-2 4 0,-3-2 1 0,1 5 0 15,-1-2-30-15,-5-5-10 0,0 0 0 0,-2 7 9 16,-1 1-9-16,0-2 0 0,-2 6 0 0,0-3 8 16,-1-4-8-16,1 2 0 0,-3 0 0 0,0 1 0 15,3-4 17-15,-1-2 2 0,1 5 0 0,3 1 0 16,-4-4-19-16,4-2 0 0,-1 6 0 0,3-4 0 15,0-4-16-15,0 7-6 0,0-2-2 0,0-2 0 16,3 3 24-16,-1-1 0 0,4-2 0 0,-1 4 0 16,-3-7 0-16,7 4 0 0,-4-2 12 0,2 4-4 15,2-2-8-15,-1-2 0 0,5-2 0 0,-3 5 0 16,-2-2 0-16,0 1 0 0,3-1 0 0,-3 3 0 16,0 0 0-16,-1-4 0 0,-1 2 0 0,2 3 0 15,-6 1 0-15,4-4 0 0,-6-4 0 0,2 2-11 0,-2-2-8 16,0 0-1-16,0 0-1 0,0 0 0 15,0 0-155-15,0 0-30 0,0 0-6 0,0 0-787 16</inkml:trace>
  <inkml:trace contextRef="#ctx0" brushRef="#br0" timeOffset="18835.22">10528 7881 2152 0,'-18'-2'48'0,"15"2"9"0,3 0 3 0,0 0 0 0,0 0-48 0,0 0-12 0,0 6 0 0,3-1 0 15,-3-5 10-15,2 2 0 0,1 6 0 0,-1-2 0 16,1 2 43-16,-1 3 9 0,1-3 2 0,3 5 0 16,-3-5-12-16,-1-2-3 0,1 6 0 0,2-5 0 15,-3 5-29-15,-2-2-7 0,3-3-1 0,0 5 0 16,-3-6 4-16,0 6 1 0,3-5 0 0,-3 1 0 15,-3-2-17-15,3 1-19 0,-3 1 4 0,3-4 1 16,0-4-6-16,0 2-2 0,0-2 0 0,0 0-750 16,3 8-149-16</inkml:trace>
  <inkml:trace contextRef="#ctx0" brushRef="#br0" timeOffset="19279.93">10758 7906 2095 0,'0'0'46'0,"0"0"10"16,0 0 1-16,0 0 2 0,0 0-47 0,0 0-12 0,0 0 0 0,0 0 0 16,0 0 43-16,3 8 6 0,-3-8 2 0,0 7 0 0,0-7-11 0,2 4-3 15,-2-2 0-15,0-2 0 0,3 6-12 0,-1 0-2 16,-2 6-1-16,0-5 0 0,0 1-8 0,3-2-2 16,-3 6 0-16,3-3 0 0,-3-1 0 0,3-1 0 15,0-1 0-15,-1 4 0 0,3 0 12 0,0-3 1 16,4-1 1-16,-2 0 0 0,1 0-26 0,1 1 0 15,1 1-9-15,1-2 9 0,-1 0 14 0,4-4 10 16,-4-2 1-16,3 0 1 0,0 4-14 0,1-4-2 16,-1 0-1-16,0 0 0 0,0 0-9 0,-2 0 8 15,0-4-8-15,-1 4 8 0,-2 0 14 0,0 0 2 16,-3-2 1-16,0-4 0 16,1 6-52-16,-1-2-10 0,-2-2-3 0,2-4 0 15,-3 6-107-15,-2-3-21 0,0 1-5 0,0-4-869 0</inkml:trace>
  <inkml:trace contextRef="#ctx0" brushRef="#br0" timeOffset="19451.76">10742 7979 1728 0,'0'0'76'0,"0"0"16"0,0 0-73 0,0 0-19 0,5 0 0 0,1 0 0 15,-6 0 117-15,10 0 20 0,4 0 4 0,1 0 1 16,-1-7-110-16,-1 7-21 0,0-4-11 0,3 2 10 15,-3 2-10-15,3-6 0 0,-5 6 0 0,2 0 8 16,-2 0-100-16,-1-2-20 0,-2-2-4 0</inkml:trace>
  <inkml:trace contextRef="#ctx0" brushRef="#br0" timeOffset="20026.93">10713 7798 1958 0,'0'0'43'0,"0"0"9"0,0 0 1 0,0 0 3 0,5 5-45 0,-5-5-11 16,0 0 0-16,8-5 0 0,6 5 55 0,2 0 9 16,-4-4 1-16,5 4 1 0,1 4-28 0,4-4-6 31,-1 0 0-31,0 0-1 0,0 0-12 0,-3 7-3 0,3-7 0 0,-2 0 0 0,0 8 1 0,-3-2 0 16,-1 2 0-16,1-1 0 0,-2-1 7 0,1 6 2 15,-4 0 0-15,-1-3 0 0,1 3-2 0,-3 3 0 16,0-4 0-16,0 3 0 0,-3-2-9 0,0-3-3 15,1 5 0-15,-3-2 0 0,-1 0 4 0,1-3 0 16,-1-1 0-16,3 3 0 0,-2-3-4 0,0 3 0 16,0-4 0-16,-1 0 0 0,1 1-12 0,-3-6 0 15,0-2 0-15,0 0 0 0,0 0 9 0,0 0-1 16,0 0 0-16,0 0 0 0,0 0-8 0,0 0 12 16,0 0-12-16,0 0 12 0,0 0-2 0,0 0 0 15,-3-8 0-15,1 8 0 0,-1-6-10 0,-3-1 0 0,4-1 0 16,-3 2 8-16,2-6-8 0,-2 5 0 0,-1-7 0 15,1-1 0-15,-3 3 0 0,3-4 0 0,-1-3 0 0,1 5 0 16,3-5 0-16,-1 6 0 0,1-2 0 0,-1 3 0 16,3-2 0-16,-3 7 13 0,3-5 0 0,3 6 0 15,-3 3-22-15,0 3-5 0,3-5-1 0,-3 5 0 16,5 0 15-16,0 0-9 0,3 0 9 0,0 5-8 16,0-2 8-16,0 3 0 0,2 2 0 0,4-1 0 15,-2 5 0-15,5 1-12 0,1-5 12 0,1 6-12 16,2-3 12-16,0 3 0 0,0 1 0 0,0 1-8 15,-5-2 8-15,0 1 0 0,0-4 0 0,-5 3 0 16,-4-4 9-16,2 1-9 0,-7-3 12 0,1 3-12 0,-3-4 20 16,-5 0-4-16,-4-5 0 0,-4 4 0 0,-3-4 10 0,-2 2 2 15,-4-4 0-15,-1 0 0 0,-1 0-15 0,0 0-2 16,3 0-1-16,2-4 0 0,4 4-10 0,-1 0 0 16,5 0 0-16,3 4 0 15,3-4-131-15,5 0-25 0,0 0-4 0,0 0-2 0</inkml:trace>
  <inkml:trace contextRef="#ctx0" brushRef="#br0" timeOffset="26121.83">4141 9430 345 0,'0'0'31'0,"0"0"-31"0,0 0 0 0,0 0 0 15,0 0 149-15,0 0 24 0,0 0 5 0,0 0 1 16,0 0-67-16,0 0-12 0,0 0-4 0,0 0 0 15,0 0-25-15,0 0-6 0,0 0-1 0,0 0 0 16,0 0-22-16,0 0-5 0,0 0-1 0,0 0 0 16,0 0-3-16,0 0-1 0,0 0 0 0,0 0 0 15,0 0 0-15,0 0 0 0,0 0 0 0,5 0 0 16,-5 0-5-16,8 0-2 0,-5 0 0 0,2-4 0 16,1 4-9-16,-1 0-1 0,2 0-1 0,-4 0 0 15,3 0-1-15,-1 0 0 0,0 0 0 0,3 0 0 0,-2 4-13 16,6-4 11-16,-6-4-11 0,7 4 10 0,-5 4-10 15,5-4 12-15,-2-4-12 0,2 4 12 0,-2 0-12 0,4 0 0 16,-4 0 0-16,5-7 8 0,-3 7-8 0,1-3 8 16,4 3-8-16,0 0 8 0,-4 0 10 0,2 3 2 15,-1-3 0-15,-1 0 0 0,-1 0-20 0,5 0 8 16,-7 0-8-16,5 0 0 0,2 0 0 0,1-3 0 16,2 3 0-16,5-4-9 0,-2 4 9 0,0-5 16 15,0 3-4-15,0-3-1 0,-6 2-11 0,3 3 0 16,3 0 0-16,-3 0 8 0,3-4-8 0,-5 4 8 15,2 0-8-15,-2 4 8 0,4-4-8 0,-4 0 0 16,-3 0 9-16,5 0-9 0,-3 3 9 0,3-3-9 16,1 0 12-16,-1 0-12 0,2 0 8 0,-1 0-8 15,1 0 0-15,-1-3 0 0,1 3 8 0,-4 0-8 16,7 0 12-16,-2 0-12 0,0-4 10 0,3 4-10 0,-3 0 8 16,5 0-8-16,-8 0 0 0,3 0 0 0,2 0 0 15,-2 0 0-15,2 0 0 0,-2 0 0 0,0-7 0 0,5 7 0 16,0 0 16-16,0 0-3 0,3 0 0 0,-3 0 0 15,3 0-13-15,0 0-18 0,-1-3 4 0,1 3 1 16,-3 0 36-16,0-4 7 0,1 4 2 0,1 0 0 16,-2-3-32-16,3 3 0 0,-3 0 0 0,0 0 0 15,3 0-12-15,-5 0-6 0,1 0-1 0,-1 3 0 16,0-3 31-16,-3 0 7 0,2 0 1 0,-2 0 0 16,-1 0-20-16,4 4 0 0,-1-4 0 0,4 0 0 15,1 0-12-15,-2 0-5 0,-2-4-2 0,2 4 0 16,-5 0 19-16,2 0 0 0,0-3 0 0,1 3 0 15,2 3 0-15,-5-3 0 0,2 0 0 0,3 0 0 0,-2 0 12 16,-9 0 5-16,1-3 2 0,2 3 0 0,0 3-31 0,1-3-5 16,1 0-2-16,1 0 0 0,-3 0 19 0,8 0 0 15,-2 0 0-15,-3 4 0 0,0-1 0 0,-3-3 0 16,-3 0 0-16,3 0 0 0,-2 0 0 0,-1 0 0 16,1 0 0-16,5 0 0 0,-5 0 0 0,2 0 8 15,2 0-8-15,1 0 12 0,0 0-12 0,0 0-8 16,-3 0 8-16,3 0-13 0,-3 0 13 0,0 0 0 15,-2 5 0-15,5-5 0 0,-9 0 0 0,3 0 0 16,-1 0 0-16,1 0 0 0,1 0 0 0,-4 0 0 16,1 2 0-16,3-2 0 0,0 0 0 0,2 0 0 15,-3 0 0-15,6 0 0 0,-3 0 0 0,0 0 0 16,0 0 0-16,3 4 0 0,-3-4 0 0,-2 0 0 0,2 0 0 16,-2 0 0-16,-1 3 0 0,1-3 0 0,-1 0 0 0,-2 0 0 15,0 0 0-15,-3 5 0 0,5-5 0 0,-1 0 0 16,-1 0 10-16,2 0 5 0,-2 0 1 0,2-5 0 15,1 5-26-15,2 0-5 0,0 0-1 0,1 0 0 16,1 5 16-16,-1-5 0 0,1-5 0 0,-1 5 0 16,-4 5 0-16,3-5 0 0,0 0 0 0,0 0 0 15,-2 0 0-15,-3 0 0 0,0 0 0 0,-1 0 0 16,4 0 0-16,-3 0 0 0,0 0 0 0,-1 0 0 16,4-5 0-16,0 5 0 0,-3 0 0 0,2 0 0 15,0 0 48-15,1 5 13 0,0-5 3 0,2 0 0 0,-2 2-52 0,-1-2-12 16,-3 0 0-16,2 5 0 0,-4-5 0 0,0 0 0 15,1 0 0-15,-9-5 0 0,-5 5 0 0,0 0 0 16,0 0 0-16,5-2 0 0,0 2 0 0,1 0 0 16,-6 0 0-16,0 0 0 0,5-5 0 0,0 2 0 15,-5 3 0-15,0 0 0 16,0 0-113-16,0 0-16 0,-3-4-3 0</inkml:trace>
  <inkml:trace contextRef="#ctx0" brushRef="#br0" timeOffset="36744.14">4173 9115 403 0,'0'0'36'0,"0"0"-36"15,0 0 0-15,0 0 0 0,0 0 141 0,0 0 22 16,0 0 4-16,0 0 1 0,0 0-83 0,0 0-16 16,0 0-3-16,0 0-1 0,0 0 19 0,2 3 3 15,3 1 1-15,-2-1 0 0,-3-3-32 0,6 0-5 16,4 0-2-16,-7 0 0 0,2 0-5 0,6 0 0 15,-1 0-1-15,-2 0 0 0,3 0-15 0,5 0-2 16,-9-3-1-16,12 3 0 0,-8-4-3 0,4 4-1 16,4-3 0-16,0-1 0 0,-6 4-7 0,8 0-2 15,-3-8 0-15,1 8 0 0,0-4-12 0,-3 2 9 16,-1 2-9-16,1 0 8 0,3-5 3 0,-3 5 0 0,2-3 0 0,0-1 0 16,6 1-11-16,-3-1 0 0,3 2 0 15,3-4 8-15,-3 6 16 0,-3-2 2 0,0-2 1 0,0 4 0 16,0 0-37-16,-7-5-7 0,4 3-2 0,1 2 0 15,-1 0 19-15,3-5 0 0,-7 5 0 0,4-7 0 16,-5 7 0-16,6-7 0 0,-6 4 0 0,3-1 0 16,0 1 24-16,-3-1 9 0,0 2 2 0,6-4 0 15,-8 2-26-15,4 2-9 0,-2-3 0 0,1-2 9 16,-1 4-9-16,3-1 10 0,-6-4-10 0,6 2 10 16,-2 1-10-16,-2 3 8 0,-6-6-8 0,7 4 8 15,-5-4-8-15,3 6 0 0,-4-2 0 0,7-3 0 16,-4-1 0-16,4 2 0 0,-7 1 0 0,7-2 0 15,-4 0 8-15,4 5 10 0,-7-4 2 0,12 0 0 0,-11-1-31 16,5 2-5-16,-2 2-2 0,2-3 0 0,-2 0 18 16,-1 0 0-16,1-1 0 0,2 5 0 0,-8-4 0 0,9 0 0 15,-9 1 0-15,6-2 0 0,-1 4 0 0,-5-3 9 16,4-2-9-16,-4 4 12 0,2-8-4 0,-1 5-8 16,7-1 12-16,-8 2-4 0,1-1-8 0,2-1 8 15,-3 2-8-15,3-2 8 0,-3 4-8 0,3-3 0 16,3-1 0-16,-1 6 8 0,-5-2-8 0,6-4 0 15,-3 4 9-15,-3 4-9 0,9-3 9 0,-9-1-9 16,3-4 12-16,5 2-12 0,-8 3 9 0,3-1-9 16,0-4 0-16,-3 4 9 0,6-3-18 0,-3 0-4 15,-8 4-1-15,8-3 0 0,-3-2 14 0,1-1 0 16,-1 2 0-16,0 4 0 0,-2-3 48 0,2 0 13 16,3 0 3-16,-8-1 0 15,5-1-73-15,1 4-15 0,1-4-2 0,-4 6-1 0,2-2 27 0,6 1 0 0,-8-1 0 0,4-4 0 16,2 6 0-16,-2-2 0 0,-1-4 0 0,2 8 0 15,0-4 24-15,-3 1 0 0,3-1 0 0,2 2 0 16,-10-4-39-16,8 4-7 0,-2-2-2 0,2 1 0 16,-3-1 24-16,0-4 0 0,1 4 0 0,1 2 0 15,-7-4 20-15,5 0 1 0,1 3 1 0,2-1 0 16,-3 2-35-16,0-4-7 0,1 4-2 0,-1-2 0 16,3-1 22-16,0 2 0 0,0-1 0 0,-5 4 8 15,2-7-8-15,0 5 0 0,8-4 0 0,-10 6-11 16,2-6 11-16,1 6 0 0,4-7 0 0,-2 7-8 15,-5-8 8-15,7 8 0 0,4-4 0 0,-1 2 0 0,-2 2 0 16,-4 0 0-16,-7 0 0 0,0 0 0 0,-5-6 0 0,5 6 0 16,0 0 0-16,5 0 0 0,-5-2 0 0,5-2 0 15,4 1 0-15,-4-1 0 0,0 4 0 0,3-3 0 16,0-2 0-16,2 5 0 0,-1-2 0 0,-2-2 0 16,1 4 0-16,1 0 0 0,-9 0 0 0,0 0 0 15,7-5 0-15,-2 2 0 0,9 3 0 0,-1 0 0 16,-2-4 0-16,-1 4 0 0,1-3 17 0,-4-1 6 15,-1 4 1-15,2 0 0 0,-3-2-36 0,0-4-6 16,1 6-2-16,2 0 0 0,-6 0 20 0,3-2 0 16,1 2 0-16,0-4 0 0,-1 4 0 0,-3 0 0 15,6 0 0-15,-2 0 0 0,-6 0 0 0,5 0 0 16,2 4 0-16,2-4 0 0,-4 0 0 0,3 2 0 16,-3-2 0-16,6 6 0 0,-6-6 0 0,3 0 0 15,0 2 0-15,-3-2 0 0,3 0 0 0,3 0 0 0,-4 0 0 16,4 4 0-16,-5-4 0 0,4 3 0 0,3-3 0 0,3 4 0 15,-8-4 0-15,6 0 0 0,-4 0 9 0,3 0-9 16,-13 0 0-16,0 0 8 0,5 3-8 0,3 2 0 16,1-5 0-16,-4 0 0 0,2 4 0 0,4-2 0 15,-6-2 0-15,3 5 0 0,1-2 0 0,-2-3 0 16,1 4 0-16,0-1 0 0,2-3 8 0,4 4-8 16,2-2 0-16,-6-2 8 0,-2 6-8 0,1-4 8 15,-4 2 0-15,5-4 0 0,3 0 0 0,-5 8 0 16,1-8-8-16,-4 4 0 0,5-1 0 0,-2 1 0 15,-3-2 0-15,3-2 0 0,1 8 0 0,-2-8 0 16,1 7 0-16,0-3 0 16,2-4 0-16,-1 8 0 0,-1-4 0 0,-1-2 0 0,4 6 0 0,-3-1 0 15,3-3 0-15,-1-2 0 0,1 4 0 0,-1 0 8 16,1 2-8-16,-1-4 0 0,1-1 0 0,0 3 0 16,-1 0 0-16,1-4 0 0,-1 5 0 0,1-3 0 0,-1 4 0 15,1-2 8-15,-3 0-8 0,3-4 0 0,-3 5 0 0,2-3 0 16,-2-2 0-16,2 6-11 0,-1-4 11 0,-1 4 0 15,-1-1 0-15,2-3 0 0,-2 4 0 0,1-6 0 16,1 5 0-16,-2-3 0 0,1 4 0 0,0-2 0 16,2 0 0-16,-1 0 0 0,1-3 0 0,-2 4 0 15,3-2 0-15,-4 1 0 0,4-1 0 0,-3-2 0 16,0 4 0-16,3-3 0 0,-4-2 0 0,2 6 0 16,1-1 0-16,-2-3 0 0,3-4 0 0,-4 8 0 15,2-4 0-15,1 4 0 0,-2-2 0 0,0 1 0 16,2 1 0-16,-1-6 0 0,1 2 21 0,-2 4 7 0,0-1 0 15,2-3 1 1,1 4-46-16,-3-6-10 0,6 5-1 0,-7-2-1 0,4-3 53 0,2 3 12 0,1 1 1 0,-7 2 1 16,4-4-38-16,-1-1 0 0,1 4 0 0,-3-2 0 15,0 1 0-15,0 0 0 0,0-4 0 0,-1 5 8 16,2-3-8-16,-1 4 0 0,-1-6 0 0,2 5 0 16,-2-2 24-16,1-3 1 0,0 7 0 0,3-1 0 15,0-6-33-15,-1 5-8 0,1-3 0 0,-1-1-1 16,1 2 17-16,-1 1 0 0,4 2 0 0,-4-4 0 15,4-1 10-15,-2 3 6 0,2 0 0 0,-1-4 1 16,-2 5-17-16,2-2 0 0,0-5 0 0,-2 7 0 16,-1-1 0-16,1-6 0 0,-1 8 0 0,1-4 0 0,0-1 0 15,2 1 0-15,-3-1 0 0,-2 2 0 0,3-5 0 0,-3 6 0 16,0 0 0-16,0-4 0 0,2 2 0 0,1-1 0 16,-3-3 0-16,3 7 0 0,-1-2 0 0,1-3 0 15,2-2 0-15,0 0 0 0,3 4 0 0,-3-1 0 16,1-3 0-16,1 0 0 0,4 0 0 0,-6 0 0 15,3 5 0-15,2-5 0 0,-2 0 0 0,0 0 0 16,-3 2 0-16,3 3 0 0,-2-5 0 0,1 0 0 16,-4 4 0-16,-1-2 0 0,1 4 0 0,-1-4-17 15,2-2 3-15,-2 0 1 0,1 4 13 0,-1-8 0 16,1 4 0-16,2 0 0 0,-2 4 0 0,-1-1 0 16,3-3 0-16,0-3 0 0,3 3 15 0,-2 0-4 0,-1-4-1 15,0 4 0-15,0 0-10 0,0 4 0 0,-2-4 0 16,2 0 0-16,-2 3 0 0,-3-3 0 15,2 0 0-15,-1 0 0 0,-4 0 0 0,2 4 0 0,-1-4 0 0,-1 0 0 16,-5 0 0-16,5 0 0 0,-5 0 0 0,5 0 0 16,-2 3 0-16,6-3-12 0,-9 0 2 0,0 0 1 15,5 0-1-15,-5 0 0 0,0 0 0 0,0 0 0 32,0 0-182-32,0 0-36 0</inkml:trace>
  <inkml:trace contextRef="#ctx0" brushRef="#br0" timeOffset="38276.99">6445 9205 345 0,'0'0'31'0,"0"0"-31"0,3 0 0 0,-3 0 0 16,0 0 116-16,0 0 18 0,11 0 3 0,-11 0 1 0,0 0-18 16,0 0-3-16,-5 0-1 0,-4 0 0 15,9 0-40-15,-5 0-8 0,3 0-1 0,2 0-1 16,0 0 29-16,0 0 5 0,0 0 2 0,0 0 0 0,0 0-29 16,0 0-5-16,0 0-2 0,0 0 0 0,0 0-15 0,0 0-3 15,0 0-1-15,0 0 0 0,0 0-14 0,0 0-2 16,0 0-1-16,0 0 0 0,0 0-6 0,0 0-2 15,0 0 0-15,0 0 0 0,0 0-1 0,0 0 0 16,-3 7 0-16,3-7 0 0,0 0-1 0,0 5 0 16,0 1 0-16,0-3 0 0,0-3-2 0,0 7-1 15,0-2 0-15,3 1 0 0,-3 2-3 0,2-1-1 16,-2-2 0-16,3 2 0 0,-1-1-2 0,-2 2-1 16,0-8 0-16,3 7 0 0,3 5-10 0,-1-10 0 15,-5 5 0-15,5 0 0 0,0 2 8 0,-2-1 0 16,2-2 0-16,-2 2 0 0,-1-1-8 0,1-1 0 15,2 2 0-15,-2-1 0 0,-3 0 27 0,3 0 0 16,0-3 0-16,-3 4 0 0,-3-1-27 0,3-7 0 0,0 4 0 0,0-4 0 16,0 8 0-16,0-8 0 0,0 0 0 0,0 0 0 15,-6 2 0-15,6-2 0 0,3 7 0 0,-3-7 0 16,-8 0 0-16,8 0 0 0,0 0 0 0,0 0 0 31,-3 0-104-31,3 0-17 0,3-3-3 0,-3 3-1027 0</inkml:trace>
  <inkml:trace contextRef="#ctx0" brushRef="#br0" timeOffset="44301">6184 9607 864 0,'12'0'76'0,"0"0"-60"15,-10 0-16-15,-2 0 0 0,0 0 133 0,0 0 24 16,0 0 5-16,0 0 1 0,0 0-28 0,0 0-6 16,0 0-1-16,0 0 0 0,-5 0-42 0,5 0-9 15,0 0-1-15,0 0-1 0,0 0-24 0,0 0-5 0,0 0-1 0,0 0 0 16,0 0-29-16,0 0-7 0,0 0-1 0,-3 5 0 16,3 2 26-16,0-1 5 0,0 2 1 15,0-1 0-15,3-2-23 0,0 4-4 0,-3-2-1 0,2 5 0 16,1-5 0-16,-1 0 0 0,1 0 0 0,-1 0 0 15,1-2 16-15,0 1 4 0,0 2 0 0,-3 4 0 16,0-5-16-16,5-1-4 0,-5 6 0 0,0-2 0 16,0-5-3-16,0 1-1 0,0 2 0 0,0-1 0 15,0 0-8-15,0-2 8 0,0-5-8 0,0 0 8 16,0 2-8-16,0-2 0 0,0 0 0 0,0 0 0 16,0 0 0-16,0 0 0 0,0 0 0 0,0 0 0 15,0 0 0-15,0 0 0 0,0 0 0 0,0 0 0 16,0 0-43-16,0 0-10 0,0 0-3 0,5 0-741 15,-5-7-149-15</inkml:trace>
  <inkml:trace contextRef="#ctx0" brushRef="#br0" timeOffset="44753.96">6421 9654 1324 0,'0'0'118'0,"0"0"-94"0,0 0-24 16,0 0 0-16,-2 0 90 0,2 0 14 15,0 0 2-15,0 0 1 0,0 0-71 0,0 0-15 0,-3-2-2 0,3 2-1 16,0 0-6-16,0 0-2 16,-2 2 0-16,2-2 0 0,0 0 11 0,-5 4 3 0,2 4 0 0,0-1 0 15,0 0-6-15,1 0-1 0,-1 0 0 0,3 0 0 16,0 4 30-16,0-3 5 0,5 4 2 0,-2-5 0 15,3-1-35-15,-1 2-7 0,5 3-2 0,1-3 0 16,-3-2 22-16,3 2 5 0,-1-1 1 0,3-5 0 16,-2 3-10-16,0 0-1 0,1-3-1 0,-1-2 0 15,2 0-26-15,1 0 0 0,-9 0 0 0,8 0 0 16,-5 0 0-16,3 0-9 0,-1-7 0 0,1 2 0 16,-3 3 9-16,-1-3 12 0,2-2-2 0,-4 0-1 15,0 0-9-15,0 0 0 0,-2 0-12 0,0-1 12 16,-3 2 0-16,5-6 0 0,-10 3 0 0,5-3 12 15,-3 0 3-15,0 5 1 0,-2-7 0 0,3 2 0 16,-6 3 4-16,2-3 0 0,-2 3 1 0,3-3 0 0,-6 0 11 0,1 9 3 16,2-3 0-16,-3 1 0 0,-2 2-3 0,3 3-1 15,-9 0 0-15,3 3 0 0,1 4-20 0,-4 0-11 16,3 0 12-16,0-2-12 16,3 7-15-16,2-3-9 0,1-2-3 0,2 0-1196 15</inkml:trace>
  <inkml:trace contextRef="#ctx0" brushRef="#br0" timeOffset="52090.39">7869 9038 543 0,'19'0'24'0,"-14"0"5"0,-5 0-29 0,0 0 0 0,0 0 0 0,0 0 0 16,0 0 76-16,0 0 10 0,0 0 2 0,0 0 0 16,0 0-32-16,0 0-5 0,0 0-2 0,0 0 0 15,0 0 12-15,0 0 3 0,0 0 0 0,0 0 0 16,0 0 0-16,0 0 0 0,0 0 0 0,0 0 0 15,0 0-8-15,0 0 0 0,0 0-1 0,0 0 0 16,0 0-7-16,0 0 0 0,0 0-1 0,0 0 0 16,0 0 1-16,0 0 0 0,0 0 0 0,0 0 0 15,-3 7-2-15,3-7 0 0,0 0 0 0,0 0 0 16,0 0-5-16,0 0-1 0,0 0 0 0,0 0 0 16,0 0-14-16,0 0-3 0,0 0-1 0,0 0 0 15,0 0-10-15,3 4-1 0,-3-4-1 0,0 0 0 16,0 0-10-16,0 0 12 0,2 8-12 0,-2-1 12 0,0-3-12 0,0-4 0 15,0 0 0-15,3 2 8 0,-1 6-8 0,1-1 0 16,-3-7 0-16,0 7 0 0,3-2 0 0,-3 1 0 16,-3 0 0-16,0-4 0 0,1 5 0 0,2-3 0 15,0-1 0-15,0 4 0 0,0-3 0 0,0-4 0 16,2 8 0-16,1-6 0 0,-3 7 0 0,3-7 0 16,0 6 0-16,-3-1 0 0,2 0 0 0,1-2 0 15,-3-5 0-15,3 2 0 0,-3 8 0 0,0-10 0 16,2 2 0-16,-2-2 0 0,3 7 0 0,-3-3 8 15,0-4-8-15,2 8 0 0,-2-8 0 0,-2 2 0 16,2 2 0-16,0-4 0 0,0 0 0 0,0 0 8 16,0 8-8-16,0-6 0 0,-3 3 0 0,3-5 8 15,0 0-8-15,0 6 0 0,0 0 0 0,0-6 0 0,0 0 0 0,3 2 0 16,-1 5 0-16,4-2 0 16,-6-5 8-16,3 2-8 0,2-2 31 0,-3 5 4 0,1-3 1 15,-3-2 0-15,-3 4-36 0,1-4 0 0,-1 6 0 0,3-6 0 16,0 0 0-16,0 0 0 0,0 0 0 0,-2 2 0 31,2 5-18-31,0-7-10 0,0 0-3 0,-6 0 0 0,3 7 31 0,3-7 0 0,0 0 0 0,0 5 0 16,-2-3 0-16,2 5 0 0,0-7 0 0,0 0 0 15,0 0 0-15,0 5 0 0,-3 2 0 0,3-1 0 16,0-6 19-16,0 0 9 0,0 8 3 0,0-8 0 16,0 0-31-16,0 4 0 0,3-1 0 0,-3 4 0 15,0-7 0-15,0 0 0 0,0 0 0 0,0 0 0 0,2 5 0 16,-2 1 0-16,0-6 0 0,0 0 0 15,0 0 0-15,0 0 0 0,0 8 0 0,0-8 0 0,0 0 0 16,0 0 0-16,0 0 0 0,3 4 0 0,5-1 0 0,-5 4 0 16,-3-7 0-16,0 0 0 15,-3 5-19-15,3-5-9 0,0 0-3 0,0 2 0 0,0 2 50 0,0 4 9 16,0-8 3-16,0 0 0 16,0 7-50-16,0-7-9 0,0 0-3 0,0 0 0 0,0 0 31 0,0 0 0 15,0 7 0-15,0-7 0 0,0 5 0 0,0-5 0 16,0 0 0-16,0 0 0 0,0 0 0 0,0 0 0 15,0 0 0-15,0 6 0 0,-2-3 0 0,2-3 0 16,0 0 0-16,0 7 0 0,0-7 0 0,0 7 0 16,0-7 0-16,0 0 0 0,0 0 0 0,0 10 0 15,0-4 0-15,0-6 0 0,0 0 0 0,0 3 0 16,0-3 0-16,2 7 0 0,-2-7 0 0,3 7 0 0,-1-3 0 16,-2-4 0-16,0 8 0 0,0-8 0 0,0 7 0 0,0-7 0 15,3 7 0-15,-3-7 0 0,0 0 0 0,0 5 0 16,0-5 0-16,0 0 0 0,0 0 0 0,0 0 0 15,0 0 0-15,0 2 0 0,0-2 0 0,0 0 0 16,0 0 0-16,0 0 0 0,0 0 0 0,0 0 0 16,0 0 0-16,0 7 0 0,0-7 0 0,0 0 0 0,0 7 0 0,0-7 0 15,0 0 0-15,2 5 0 0,1 1 0 0,-3-6 0 16,0 0 0-16,0 6 0 0,0-4 0 0,0-2 0 0,0 0 0 0,3 7 0 16,-3 0 0-16,0-2 0 0,0-3 0 0,0-2 0 15,0 0 0-15,0 0 0 0,0 0 0 0,0 0 0 16,3 4 0-16,-3-4 0 0,0 0 0 0,0 0 0 15,0 0 0-15,0 0 0 0,8 0 0 0,-8 0 0 32,0 0-43-32,0 0-2 0,0 0-1 0,0 0 0 0,0 0-213 15,0 0-42-15</inkml:trace>
  <inkml:trace contextRef="#ctx0" brushRef="#br0" timeOffset="53440.91">7615 9745 403 0,'0'0'36'0,"0"0"-36"0,0 0 0 0,0 0 0 0,0 0 199 0,0 0 33 0,0 0 6 0,0 0 2 16,3 0-110-16,-1-4-22 0,3 4-4 0,-2-2 0 16,2-3-38-16,1 5-7 0,2-2-2 0,-1-3 0 15,4 2-20-15,0-1-4 0,0 2-1 0,-1-4 0 16,-2 6 26-16,0-4 5 0,2 2 1 0,1 2 0 15,-3 0-18-15,3-5-3 0,-4 5-1 0,1 0 0 16,1 0-14-16,-2 0-4 0,-2 0 0 0,1 0 0 16,-1 0-13-16,-5 0-3 0,0 0-8 0,0 0 12 15,5 5-12-15,-5-5-12 0,0 0 3 0,0 6 0 16,-2 2 9-16,-1-1 0 0,1 0 0 0,-1 0 0 16,-5 0 24-16,3 5 8 0,2-5 0 0,-2 0 1 0,-1 0-1 15,1 0-1-15,-3 0 0 0,3 5 0 0,-1-5-31 16,1 0 0-16,-2 0 0 0,1 0 0 15,0-2 0-15,1 2 0 0,-2 0 0 0,1 0 0 0,1-3-14 16,0-1-9-16,0 4-1 0,-1-2-1 0,3-3 25 0,-2 3 0 16,0-5 0-16,2 5 0 0,1-3 0 0,2-2 0 15,-3 0 0-15,3 0 0 0,0 0 0 0,0 0 0 16,0 0 0-16,0 0 0 0,0 0 0 0,0 0 0 16,5 0 0-16,0-2 0 0,3-3 0 0,1 5 0 15,-2-5 0-15,1 3 0 0,0-3 0 0,2 5 0 16,-1-7 0-16,1 7 0 0,1-3 15 0,-3-1 8 15,-1 2 1-15,2-3 1 0,-1 5-25 0,2 0 0 16,-2 0 0-16,-3 0 0 0,3 0 0 0,-2 0 0 16,-1 0 0-16,-5 0 0 0,3 0 0 0,-3 0 0 0,0 0 0 0,0 0 0 15,0 0 0-15,0 0 0 0,0 0 0 0,0 0 0 16,5 5-10-16,-5-5-7 0,0 0-2 0,2 2 0 16,-2-2 19-16,0 0 0 0,0 0 0 0,0 0 0 15,0 0 0-15,0 0 0 0,0 0-9 0,0 0 9 31,0 0-48-31,0 0-4 0,0 0-1 0,0 0 0 16,0 0-256-16,0 0-51 0,0 0-11 0,14 0-1 0</inkml:trace>
  <inkml:trace contextRef="#ctx0" brushRef="#br0" timeOffset="54050.43">7975 9708 1717 0,'0'0'37'0,"0"0"8"0,0 0 2 0,0 0 2 0,5-2-39 0,-5 2-10 15,5 0 0-15,-5 0 0 0,0 0 62 0,0 0 10 16,0 0 3-16,0 0 0 0,0 0-17 0,5-5-3 15,1 5-1-15,2-2 0 0,0-3-15 0,3 5-3 16,-4 0-1-16,4-3 0 0,-1 3-3 0,4 0-1 16,-4-4 0-16,4 4 0 0,-2 0-8 0,0 4-2 15,-7-1 0-15,2-3 0 0,-7 0-9 0,6 7-3 16,-6-7 0-16,3 5 0 0,-3 1-9 0,0 2 10 16,0-1-10-16,-3-2 10 0,0 2 15 0,-2-1 3 0,0 2 1 15,0-1 0-15,-1 0-29 0,0 0 0 0,-1 0 0 0,-1 0 0 16,2 0 0-16,1 3 0 0,-2-8 0 0,-2 5 0 15,1 0 0-15,1-2-21 0,1-3 3 0,-2 2 1 16,1-1 27-16,-2 2 6 0,1 2 0 0,3-3 1 16,0-1-29-16,-1-3-5 0,4 5-2 0,2-5 0 15,-3 2 19-15,3-2 0 0,0 0 0 0,0 0 0 16,0 0 0-16,0 0 0 0,0 0 0 0,0 0 0 16,0 0 0-16,0 0 0 0,0 0 0 0,0 0 0 15,0 0 0-15,0 0 0 0,0 0 0 0,8 4 0 16,-8-4 0-16,6 0 0 0,1 0 0 0,4 0 0 15,-3 0 0-15,0 0 0 0,0 0 0 0,2 0 0 16,1-4 9-16,0 4 9 0,-1-2 2 0,1-3 0 0,2 5-20 0,0 0 0 16,1 0 0-16,-2-3 0 0,5-1 0 0,-4 4 0 15,-3-3 0-15,1-1 0 0,0 8 0 0,-1-4 0 16,-2-4 0-16,-3 4 0 0,0 0 0 0,1 4 0 16,-3-1 0-16,-3-3 0 0,0 0 0 0,0 0 0 15,0 0 0-15,0 0 0 0,0 0 0 0,0 0 0 16,0 0 0-16,0 0 0 0,0 0 0 0,0 0 0 15,-6 0 0-15,6 0 0 16,-5 0-150-16,0 4-34 0,-3-1-6 0</inkml:trace>
  <inkml:trace contextRef="#ctx0" brushRef="#br0" timeOffset="55629.98">6189 8784 288 0,'0'0'25'0,"0"0"-25"15,0 0 0-15,0 0 0 0,0 0 203 0,0 0 35 16,0 0 7-16,0 0 2 0,0 0-134 0,0 0-26 16,0 0-6-16,0 0-1 0,0-8-5 0,0 6-2 15,0 2 0-15,0 0 0 0,0-7 9 0,0 3 2 16,-8-4 0-16,5 4 0 0,0 2-31 0,-2-3-5 15,0 5-2-15,0-3 0 0,-1-1-10 0,1 4-1 16,0-3-1-16,-6 3 0 0,3 0-12 0,-5 0-2 16,2 0-1-16,1 3 0 0,-1-3-19 0,1 4 8 15,-1-1-8-15,6-3 0 0,-9 5 0 0,9-3 0 16,-8 2 0-16,5 4 0 0,-2-8 0 0,1 7 0 16,4-1-15-16,0 0 5 0,0-4 10 0,-1 5 0 15,4-2 0-15,2 2 0 16,-3-1 0-16,3 2 0 0,0-4 0 0,3-1 0 0,-3 4 0 0,2-2 0 0,4-3 0 15,-1 2 0-15,3 2 0 0,0-4 0 0,0-2 8 0,0 4-8 16,3-1 13-16,-1-3-1 0,1 0-1 0,-3 0 0 16,2 0-11-16,3-3-16 0,-8 3 4 0,4 0 1 15,-2-4 11-15,1 4 0 0,-2 0 0 0,4-8 0 16,-7 8 0-16,2-4 0 0,-2 2 0 0,5-3 0 16,-8 2 0-16,0-1 0 0,2 1 0 0,1-1 0 15,-3-4 0-15,0 2 0 0,0-1 0 0,0 2 0 16,0 2 0-16,-3-1 8 0,3 4-8 0,0 0 0 15,-2-8 0-15,2 8 0 0,0 0 0 0,0 0 0 16,0 0 10-16,0 0-2 0,0 0-8 0,0 0 12 0,0 0-4 16,0 0 0-16,0 0-8 0,0 8 12 0,-5-1-12 0,-1-2-8 15,3 2 8-15,3-1-13 0,0-6 30 0,-2 8 7 16,-1-1 0-16,3 0 1 0,0 0-14 0,0-3-3 16,0 4-8-16,0 3 12 0,0-3-12 0,0-6 8 15,0 5-8-15,0 5 0 0,0-6 29 0,3 2 0 16,-1-4 0-16,1 3 0 0,0 1-29 0,0-2 0 15,2 2 0-15,-5-1 0 0,0-7 0 0,5 4 0 16,-2 4 0-16,-3-8 0 0,0 0 0 0,0 0 0 16,5 2 0-16,-5-2 0 0,0 0 0 0,0 0-12 15,0 0 1-15,0 0 0 0,3 4 11 0,-3-4 16 16,0 0-4-16,0 0-1 0,0 0-11 0,0 0 0 0,0 0 0 16,0 0 0-1,0 0-49-15,0-4-12 0,-3 4-3 0,3-8-682 0,-3 2-137 0</inkml:trace>
  <inkml:trace contextRef="#ctx0" brushRef="#br0" timeOffset="56132.14">6255 8809 1296 0,'0'0'28'0,"0"0"7"0,0 0 1 0,0 0 0 0,0 0-36 0,0 0 0 16,0 0 0-16,0 0 0 0,3 0 61 0,-3 0 6 15,0 0 1-15,0 0 0 0,2-2-8 0,1-2-2 16,-3 4 0-16,0 0 0 0,2 0-9 0,-2 0-1 15,0 0-1-15,0 0 0 0,0 0-8 0,0 0-2 16,0 0 0-16,0 0 0 0,0 0-1 0,0 0 0 16,0 0 0-16,0 0 0 0,3 4 2 0,-3-4 0 15,0 8 0-15,0-8 0 0,3 6-6 0,0 1-2 16,2-4 0-16,-5 4 0 0,0-7-6 0,0 4 0 16,5 4-1-16,-5-1 0 0,0-1-3 0,0 2-1 0,5-1 0 15,-2-2 0-15,-6 2 1 0,3-1 0 16,0-6 0-16,3 8 0 0,-3-1-12 0,3 0-8 0,-3-2 9 0,3 1-9 15,2 2 0-15,-3-1 0 0,1-3 0 0,-1-2-10 16,1 4 10-16,-3-6 0 0,3 2 0 0,-3-2 0 16,0 0 0-16,0 0 0 0,0 0 0 0,0 0 0 15,0 0 0-15,0 0 0 0,0 0 0 0,0 0 0 16,0 0 0-16,0 0 0 0,0 0 0 0,0 0 0 31,0 0-112-31,3-2-20 0,-3-6-4 0,5 4 0 0</inkml:trace>
  <inkml:trace contextRef="#ctx0" brushRef="#br0" timeOffset="56739.17">6403 8770 288 0,'21'0'12'0,"-13"0"4"0,-8 0-16 0,0 0 0 16,0 0 0-16,0 0 0 0,0 0 417 0,0 0 81 16,0 0 16-16,0 0 3 0,0 0-313 0,0 0-62 15,0 0-13-15,0 0-2 0,0 0-39 0,0 0-7 0,0 0-1 0,0 0-1 16,3-3-43-16,-3 3-8 15,0 0-1-15,0 0-1 0,0 0-16 0,0 0-10 16,0 0 12-16,0 0-12 0,0 0 0 0,0 0 0 16,0 0 0-16,0 0 0 15,0 0-21-15,0 0-11 0,0 0-3 0,0 0 0 0,0 0 15 0,0 0 4 16,0 0 0-16,0 0 0 16,0 0-252-16,-3 3-51 0</inkml:trace>
  <inkml:trace contextRef="#ctx0" brushRef="#br0" timeOffset="57111.41">6580 8741 1728 0,'-8'0'38'0,"8"0"8"15,0 0 2-15,0 0 0 0,0 0-39 0,0 0-9 0,0 0 0 0,0 0 0 16,0 0 0-16,0 0 0 0,-2 3 0 0,-1 2 0 0,3-5 53 0,0 2 9 15,-5 7 2-15,2-2 0 0,0 0 0 0,-2 1 0 16,3-2 0-16,-3 2 0 0,-1-1-52 0,3-1-12 16,-2 6 0-16,2-2 0 0,-2-3 47 0,0 3 6 15,2-1 2-15,0-3 0 16,1 2-37-16,-1-1-7 0,1-2-2 0,2 2 0 16,0-1 44-16,-5 2 9 0,2-1 2 0,0-3 0 15,3-1-64-15,0 2-15 0,-3 1-1 0,-2 2-1 0,5-8 17 0,0 0 9 16,0 0-1-16,0 0 0 0,-3 7 0 0,3-3 0 15,0-4 0-15,0 0 0 0,-2 2-8 0,-1 4 0 16,3-6 0-16,0 0 0 0,0 0 0 0,0 0 0 16,-5 2 0-16,5-2 0 0,0 0-11 0,0 0-4 15,-6 0-1-15,6 0 0 16,0 0-147-16,0 0-29 0,0 0-7 0,0 0-1 0</inkml:trace>
  <inkml:trace contextRef="#ctx0" brushRef="#br0" timeOffset="57301.15">6612 8948 2142 0,'0'0'47'0,"0"0"9"0,0 0 3 0,0 0 1 0,0 0-48 0,0 0-12 0,0 0 0 0,0 0 0 16,0 0 116-16,0 0 20 0,0 0 4 0,0 0 0 15,0 0-60-15,0 0-13 0,0 0-3 0,0 0 0 16,0 0-51-16,0 0-13 0,0 0 0 0,0 0 0 15,0 0-48-15,0 0-13 0,0 0-3 0,0 0-1152 16</inkml:trace>
  <inkml:trace contextRef="#ctx0" brushRef="#br0" timeOffset="58666.01">4495 9169 345 0,'0'0'15'0,"0"0"4"0,0 0-19 0,0 0 0 16,0 0 0-16,0 0 0 0,0 0 139 0,0 0 24 15,0 0 5-15,0 0 0 0,0 0-72 0,0 0-14 16,0 0-3-16,0 8-1 0,-7-6-28 0,1 3-6 15,4-3 0-15,-4 8-1 0,1-4-11 0,0-3-1 16,0 4-1-16,-1 0 0 0,3 0 2 0,-4 0 0 0,-1 2 0 0,-1 1 0 16,2-3-12-16,2 0-1 0,-4 4-1 0,2-3 0 15,-4-1-9-15,3 5-1 0,-2-6-8 0,4 2 12 16,3-1-12-16,-4-1 0 0,-1 2 0 0,5-1 0 16,-3-2 0-16,4-3 0 0,2-2 0 0,0 5 0 15,0 1-20-15,0-6 0 0,0 0 0 0,0 0-470 16,0 0-94-16</inkml:trace>
  <inkml:trace contextRef="#ctx0" brushRef="#br0" timeOffset="58963.18">4776 9103 864 0,'0'0'76'0,"0"0"-60"16,-5 8-16-16,-1-4 0 0,6 3 108 0,-5 1 18 15,2-2 4-15,-7 2 1 0,2-1-55 0,0-1-12 16,-3 6-1-16,3-2-1 0,-5 1-23 0,3-3-5 16,-4 6-1-16,1-3 0 0,2-1-10 0,-4 1-3 15,1 4 0-15,1-3 0 0,3 0-5 0,-4-3-2 16,6-2 0-16,-5 4 0 0,8-3-13 0,-5 3 0 15,1-3 0-15,9-6 0 0,-7 5 0 0,7-2 0 16,0-5 0-16,0 0-10 16,0 0-40-16,0 0-8 0,0 0-2 0,0 0-432 15,7-5-86-15</inkml:trace>
  <inkml:trace contextRef="#ctx0" brushRef="#br0" timeOffset="59275.91">5120 9038 864 0,'0'0'76'0,"0"0"-60"16,0 0-16-16,0 0 0 0,0 0 108 0,0 0 18 16,0 0 4-16,0 0 1 0,0 0-54 0,0 7-10 15,-3 0-3-15,-2 0 0 0,0 4-28 0,-4-3-7 16,2 3-1-16,-1-1 0 0,-3 2 6 0,-2 2 1 15,0 0 0-15,-1 4 0 0,-1-3-11 0,1-1-3 16,-2 5 0-16,1-5 0 0,-1-2-13 0,0 1-8 16,0 2 8-16,3-3-8 0,-3 2 8 0,3-3-8 15,5-1 8-15,0-3-8 0,-3 0 0 0,3-2 0 16,1 1 0-16,4 0-8 0,3 0-14 0,-3-3-2 16,3-3-1-16,0 0 0 15,0 0-133-15,0 0-26 0,6-7-6 0,1 5-416 0</inkml:trace>
  <inkml:trace contextRef="#ctx0" brushRef="#br0" timeOffset="59588.21">5488 8817 1335 0,'0'0'29'0,"0"0"7"0,0 0 0 0,0 0 2 0,0 0-30 0,0 0-8 0,0 0 0 0,0 0 0 15,0 0 25-15,-3 4 4 0,0 3 1 0,0 1 0 16,1-2 3-16,-8 9 1 0,4-9 0 0,1 9 0 0,-5 3-18 16,1-3-4-16,-4-1-1 0,0 5 0 15,0-1 18-15,-3 1 4 0,0-2 1 0,-3 1 0 0,1-3-34 0,0-1 0 16,-1 5 0-16,0-1 0 0,1-3 0 0,2-1 0 15,3 0 0-15,-6 0 0 0,6-2 0 0,2 2 0 16,4-2 0-16,-2-5 0 16,4 5-44-16,-2-6-16 0,1-3-4 0,3 4-409 15,0-2-83-15</inkml:trace>
  <inkml:trace contextRef="#ctx0" brushRef="#br0" timeOffset="60041.07">5794 8643 1267 0,'0'0'56'0,"6"0"12"0,-1 0-55 0,0-2-13 0,0 2 0 0,-2-6 0 16,-3 6 0-16,11 0 0 0,-8 0 0 0,-3 0 0 15,0 0 0-15,0 0 0 0,0 0 0 0,0 0 0 16,0 0 0-16,0 0 0 0,2 6 0 0,-2 0 0 16,0 4 0-16,-2-3 0 0,-1 5 0 0,-5-1 0 0,0-1 54 0,-2 1 8 15,1 9 2-15,-1-4 0 0,-6 3-29 0,3-6-6 16,-3 7-1-16,-3 1 0 0,1-2 1 0,-3 2 0 15,-1-3 0-15,4 3 0 0,0 1-17 0,2 4-4 16,-3-8-8-16,0 3 12 0,1-2-12 0,3 3 0 16,-4-8 0-16,3 5 0 0,0 0 24 0,3-3 3 15,-3 3 0-15,6-5 0 0,1 0-27 0,4-2 0 16,-5 2-14-16,1 0 5 0,4-7 9 0,-2 5 11 16,-2-5-3-16,4 5 0 0,0-6-8 0,0-3-11 15,-1 2 3-15,1 2 0 16,2-3-20-16,1-2-3 0,2-2-1 0,-5 0-480 15,5 0-97-15</inkml:trace>
  <inkml:trace contextRef="#ctx0" brushRef="#br0" timeOffset="60353.64">5821 8923 691 0,'0'0'61'0,"-6"2"-49"0,4 2-12 0,-1 4 0 15,-2-4 131-15,0-1 23 0,-3 9 5 0,3-6 1 16,-3 2-128-16,0 3-32 0,2-1 0 0,-7 1 0 16,3 3 57-16,-4-2 6 0,6 3 1 0,-5-6 0 15,0 3 0-15,0 2 0 0,-3 0 0 0,3-3 0 16,-1 4-52-16,1-1-12 0,0-2 0 0,0 1 0 0,0-1 0 15,-1-2 0-15,4 1 0 0,-1 4 0 0,3-8 11 0,1 4-1 16,-2-3 0-16,4 3 0 0,-3-3-1 0,3-2 0 16,-1-3 0-16,4 4 0 15,2-2-84-15,0-5-17 0,0 0-3 0,0 0-379 16,0 0-76-16</inkml:trace>
  <inkml:trace contextRef="#ctx0" brushRef="#br0" timeOffset="60614.94">5879 9045 1267 0,'-5'7'56'0,"0"-2"12"0,-1 2-55 0,-2-7-13 15,3 6 0-15,0 2 0 0,-6-1 105 0,6 5 19 16,-6-6 3-16,3 9 1 0,-5-8-68 0,3 4-14 15,-4 4-2-15,6-3-1 0,-5-3-18 0,3-2-3 16,-4 4-1-16,6 4 0 0,-5-3 22 0,8-6 4 16,-8 4 1-16,5 1 0 0,3-3-37 0,-6-1-11 0,3 0 0 0,0-2 0 15,3 1 0-15,-1 2-11 0,1-4 0 0,3-1 0 32,-6 4-202-32,2-7-41 0,-4 5-8 0,7-5-406 0</inkml:trace>
  <inkml:trace contextRef="#ctx0" brushRef="#br0" timeOffset="61398.68">6215 8389 1108 0,'0'0'49'0,"0"0"11"0,0 0-48 0,0 0-12 15,0 0 0-15,0 0 0 0,0 4 70 0,-2-2 12 0,-1 4 2 16,1 0 1-16,-1-1-18 0,-3 2-4 0,1 0-1 0,0 1 0 15,-3 1-22-15,-3 3-4 0,-2 0 0 0,2 1-1 16,4-3-9-16,-4 2-2 0,-2 1 0 0,-1 2 0 16,-2 1-2-16,4-2-1 0,-2 1 0 0,4-1 0 15,-4-3-13-15,4-1-8 16,-1 1 8-16,6-3-8 0,-6-2 8 0,6 6-8 0,2-5 8 0,-2 1-8 16,0-2 0-16,2 2-12 0,3-1 2 0,-3-7 0 15,3 4-42-15,3-4-8 0,-3 0-1 0,0 0-730 16</inkml:trace>
  <inkml:trace contextRef="#ctx0" brushRef="#br0" timeOffset="61745.51">6364 8412 774 0,'5'0'16'0,"0"0"4"0,-5 0 1 0,2-5 2 0,-2 5-23 0,0 0 0 32,0 0 0-32,6 0 0 0,-6 0 76 0,5 5 12 0,1-2 1 0,-6-3 1 0,0 0-34 0,0 7-8 0,0-3 0 0,-3 4-1 15,0-2 13-15,-2 1 4 0,-3 1 0 0,3 6 0 16,-6-3 0-16,1-1 0 0,-1 2 0 0,-2 1 0 15,-1 2-52-15,4-3-12 0,-4 2 0 0,7-1 0 16,-7-1 0-16,7 0 0 0,-1-3 0 0,5-1 0 16,-3 3 0-16,4-3 0 0,-1-2 0 0,1 0 0 15,2-4 0-15,0 5 0 0,0-7 0 0,0 0 0 16,0 0-48-16,5 0-13 0,-3 4-3 0,1-4 0 16</inkml:trace>
  <inkml:trace contextRef="#ctx0" brushRef="#br0" timeOffset="62007.45">6580 8502 1497 0,'-8'7'66'0,"8"-7"14"0,-2 0-64 0,-1 6-16 16,-2 0 0-16,2-4 0 0,0 5 63 0,1 0 9 15,-3 2 1-15,0 1 1 0,-1-3-31 0,3-1-7 16,-2 6 0-16,0 0-1 0,2-3-13 0,-5 3-2 0,3-5-1 0,0 7 0 16,-3-6-11-16,0 6-8 0,0-7 9 0,5 5-9 15,-5-5 0-15,3-1 0 0,0 2 0 0,5-1-10 32,0-7 10-32,0 0 0 0,-5 0 0 0,2 0-582 15,-3 4-114-15</inkml:trace>
  <inkml:trace contextRef="#ctx0" brushRef="#br0" timeOffset="62228.25">6795 8494 1497 0,'0'0'66'0,"0"0"14"0,0 0-64 0,0 0-16 0,-3 8 0 0,3-4 0 15,3 3 55-15,-3 1 7 0,-3-2 2 0,-2 1 0 16,-3 5 12-16,0-4 2 16,0-2 1-16,0 3 0 0,0-1-79 0,-5 4-8 0,3-5-6 0,-2 5-1 0,2-3 15 0,-1 7 0 15,1-6 0-15,-1 1-583 16,3-3-113-16</inkml:trace>
  <inkml:trace contextRef="#ctx0" brushRef="#br0" timeOffset="62853.56">7006 8683 1267 0,'0'0'56'0,"0"0"12"0,-3 0-55 0,-2 4-13 16,3-2 0-16,-3 4 0 0,2-4 54 0,-3 5 8 15,1-7 2-15,0 4 0 0,0 4-22 0,-1-2-4 16,-4 6-1-16,2-2 0 0,0 1-21 0,0 1-4 16,-5-3 0-16,0 6-1 0,-3 3-11 0,0-3 8 15,-3-1-8-15,1 5 8 0,2-5 1 0,0 0 0 16,-3 5 0-16,1-5 0 0,2 3-9 0,3-4 0 16,0 4 9-16,-1-5-9 0,-2 2 0 0,6 0 0 15,-1-3 0-15,3-3 0 16,3 3 0-16,-6-3 0 0,4-2 0 0,-1 2 0 0,-1-1 0 0,2-1 0 15,-1 0 0-15,0 0 0 0,0 1 0 0,0 1 0 0,0-6 0 0,0 8 0 16,3-8 0-16,-1 5 0 0,1-3 0 0,3-1 0 16,-3-3 16-16,2 5 0 0,0-3-1 0,3 2 0 15,0-4-46 1,0 0-9-16,0 0-1 0,0 0-462 0,0 0-92 0</inkml:trace>
  <inkml:trace contextRef="#ctx0" brushRef="#br0" timeOffset="63242.64">7128 8763 748 0,'0'0'33'0,"0"0"7"0,0 0-32 0,0 0-8 15,0 0 0-15,0 7 0 0,-2-1 113 0,2 2 21 16,-6-1 4-16,1-2 1 0,2 6-71 0,1-1-13 16,-6-3-3-16,-1 5-1 0,2 0-3 0,-4 1-1 15,3-3 0-15,1 2 0 16,-5 1-23-16,5 2-4 0,-4-3 0 0,-2 6-1 0,2-3-7 0,-4-1 0 16,1-1-1-16,-5 9 0 0,1-3-11 0,0 0 8 15,-1-5-8-15,-2-1 8 0,2 2-8 0,1-1 0 16,-1 2 0-16,4-1 0 0,-1-6 0 0,2 3 0 15,1 2 0-15,0-2 0 0,5-5 0 0,0-1 0 16,3 2 0-16,0-1 0 0,-3-3 0 0,5 4-12 16,0-6 2-16,3 2 1 15,-3-1-23-15,3-3-4 0,0 0 0 0,0 0-1 16,0 0-73-16,6-3-14 0,2-1-4 0,0 4 0 0</inkml:trace>
  <inkml:trace contextRef="#ctx0" brushRef="#br0" timeOffset="63557.18">7252 8894 1094 0,'0'0'97'0,"-8"2"-77"15,3 6-20-15,0-1 0 0,-1-3 140 0,1 4 25 16,0-2 5-16,-3 6 1 0,3-5-106 0,-3 3-21 15,0 2-4-15,-3-1 0 0,4-1-16 0,-7 4-2 16,4-3-1-16,-4 4 0 0,-2-1-9 0,4-2-3 16,-5 7 0-16,1-3 0 0,1 3-9 0,1-5 8 15,-2 5-8-15,1-6 8 0,1 7-8 0,1-7 8 16,0 2-8-16,2-1 8 0,1-2 3 0,-1 1 0 16,3-5 0-16,3 4 0 0,-6-5-11 0,6-1 0 15,0 2 0-15,2-4 0 16,3-4-40-16,0 0-9 0,0 0-3 0,0 0 0 15,0 0-166-15,0 0-34 0,16-4-6 0,-16 4-2 0</inkml:trace>
  <inkml:trace contextRef="#ctx0" brushRef="#br0" timeOffset="63822.99">7435 8972 1152 0,'0'0'51'0,"-6"5"10"0,1-1-49 16,0-2-12 0,3 6 0-16,-4-4 0 0,3-1 131 0,-2 4 23 0,-2 0 5 0,-2 5 1 0,-1-5-128 0,-1 7-32 15,-2-2 0-15,-1 1 0 0,2-1 44 0,-2 3 2 16,1-1 1-16,-3 0 0 0,0-3-26 0,3 4-5 16,-3-1 0-16,0 0-1 0,3-3-15 0,0 4 0 15,-1-3 8-15,4-6-8 0,2 4 0 0,0 1 0 16,0-3 0-16,-3-1 0 0,4 5 17 0,-1-6 1 15,0 2 0-15,-2-1 0 16,1 0-55-16,6 0-11 0,-2-3-3 0,5-4-517 16,0 0-104-16</inkml:trace>
  <inkml:trace contextRef="#ctx0" brushRef="#br0" timeOffset="64088.35">7573 9016 1209 0,'0'0'53'0,"0"0"12"0,-11 8-52 0,3-1-13 0,8-7 0 0,-18 12 0 16,10-3 98-16,-1-4 17 16,2 6 3-16,-4-1 1 0,-2-3-76 0,-1 5-15 0,4-6-4 0,-1 9 0 15,-1-3 4-15,0 2 1 0,0-1 0 0,3 2 0 16,-1-3-13-16,-1 2-2 0,3 0-1 0,1-3 0 15,-2-1-13-15,2 1 0 0,2-3 8 0,-4-1-8 16,4 0 0-16,0 4 0 0,2-5 0 0,1-4 0 16,4 5-32-16,-2-7-8 0,0 4-3 0,3-4-751 15</inkml:trace>
  <inkml:trace contextRef="#ctx0" brushRef="#br0" timeOffset="64369.51">7723 9057 1324 0,'0'0'118'0,"-3"7"-94"16,1-1-24-16,-1 0 0 0,-2-4 94 0,-3 2 14 16,0 3 4-16,1 1 0 0,-2-2-18 0,-1 2-3 15,-4 6-1-15,4-3 0 0,-1-3-46 0,1 5-10 16,2-1-2-16,-3-2 0 0,1 1-20 0,-1 1-12 15,3-2 12-15,0 1-12 0,0-1 0 0,-2 1 0 16,2 1 0-16,0-4 0 0,0-1 0 0,2 5 0 16,-1-6 0-16,2 1 0 0,2 1-13 0,0-6-10 0,-5 2-1 0,6-1-1 31,2-3-149-31,0 0-30 0,0 0-5 0,0 0-2 0</inkml:trace>
  <inkml:trace contextRef="#ctx0" brushRef="#br0" timeOffset="64598.31">7848 9132 1605 0,'-21'12'71'0,"13"-5"15"0,-1-1-69 0,-1 2-17 0,-3 4 0 0,-3-5 0 15,3 7 76-15,-3-7 12 0,3 5 3 0,2-6 0 16,1 2-67-16,-4 3-14 0,1-3-2 0,2 1-8 15,-2-2 0-15,3 0 0 0,2 5 0 0,-3-5 0 16,6 7 0-16,0-7 0 0,-1-2 0 0,3 2 0 16,1-1 0-16,-1 2 0 0,3-4 0 0,0-1 0 15,0-3-154-15,0 0-38 0,0 7-7 16,0-7-1-16</inkml:trace>
  <inkml:trace contextRef="#ctx0" brushRef="#br0" timeOffset="65607.95">6012 9125 748 0,'5'0'67'0,"-5"0"-54"0,0 0-13 0,0 0 0 16,0 0 169-16,0 0 31 0,0 0 7 0,0 0 1 15,0 0-80-15,0 0-15 0,0 0-3 0,0 0-1 16,0 7-29-16,0-7-5 0,-3 4-2 0,3 4 0 16,-5-1-50-16,5-1-11 0,-5 0-1 0,-1 0-1 15,1 2 17-15,2-1 3 0,-7-1 1 0,2 9 0 16,3-8-21-16,-3 4-10 0,-1-3 10 0,-1 5-10 0,2-1 9 15,-2-2-9-15,2-3 8 0,-3 5-8 0,3-5 24 0,0 0 0 16,3 0 0-16,0 5 0 16,2-5-70-16,3-3-14 0,0-2-4 0,0 4 0 15,0-6-60-15,0 0-13 0,3 0-3 0,-1 0-692 16</inkml:trace>
  <inkml:trace contextRef="#ctx0" brushRef="#br0" timeOffset="65853.57">6163 9190 1098 0,'0'0'48'0,"0"0"11"0,0 0-47 0,0 0-12 0,0 0 0 0,0 0 0 15,5 8 104-15,-5-8 18 0,0 0 4 0,0 4 1 16,0-4-14-16,0 7-2 0,-3 1-1 0,-2-6 0 15,-1 5-37-15,1-2-7 0,0 2-2 0,0 5 0 32,-4-6-23-32,4 2-5 0,0-1 0 0,-3-1-1 0,0 2-24 0,3-1-11 15,0-3 10-15,-1 4-10 0,-2-6 0 0,1 5-15 0,1-2 2 16</inkml:trace>
  <inkml:trace contextRef="#ctx0" brushRef="#br0" timeOffset="75121">1318 10387 1389 0,'0'0'61'15,"0"0"14"-15,0 0-60 0,0 0-15 16,0 0 0-16,0 0 0 0,0 0 77 0,0 0 13 0,0-4 2 0,0 4 1 15,-6 0-36-15,4-2-7 0,-1-3-2 0,-4 5 0 0,1 0-10 16,0 0-2-16,-1 5-1 0,2-3 0 16,-4 2-15-16,4-1-4 0,-2-3 0 0,-2 7 0 15,-1-2 5-15,2-3 1 0,0 8 0 0,-2-4 0 0,1 2 4 0,-1-1 1 16,2 0 0-16,0 0 0 0,0 7-35 0,6-7-8 16,-4 5 0-16,6-5-1 0,0 5 17 0,6-3 0 15,-4 3-8-15,6-5 8 0,0 4 0 0,0-1 0 16,0-3-8-16,3 0 8 0,-1 0 0 0,-2 0 0 15,0 5 0-15,2-5 0 16,1 0 16-16,-1-2 0 0,4-3 0 0,-1-2 0 0,3 0-24 0,-5-2-5 16,4-3-1-16,-6 3 0 0,1-3 14 0,-2 5 0 15,0-7 0-15,-1 0 0 0,-4 0 13 0,6 0 3 16,-2 0 0-16,-4-5 0 0,-3 5-7 0,2 0-1 16,-4-5 0-16,2-2 0 0,0 0 4 0,-8 2 0 15,6-2 0-15,-4 0 0 0,0 0 0 0,-1 2 0 0,2-2 0 16,-4 2 0-16,4 3 25 0,-2 1 6 0,-2 2 1 15,6 1 0-15,-4-2-20 0,-1 0-3 0,0 2-1 0,0 3 0 16,0-3 10-16,2 5 2 0,-1-2 0 0,7 2 0 31,-8 0-61-31,0 2-12 0,5-2-3 0,-4 7 0 16,7 2-128-16,-6-1-25 0,6 1-6 0,0-2-1 0</inkml:trace>
  <inkml:trace contextRef="#ctx0" brushRef="#br0" timeOffset="75620.97">1326 10524 288 0,'0'0'25'0,"0"0"-25"0,0 0 0 0,0 0 0 15,0 0 264-15,0 0 47 0,0 0 9 0,0 0 3 16,0 0-182-16,0 0-36 0,0 0-7 0,7 5-2 16,-4-3-8-16,6 3-3 0,-7-5 0 0,6 4 0 15,0-1-21-15,-5 4-5 0,4-7-1 0,4 7 0 16,-5 0-7-16,4 0-2 0,-2-2 0 0,0 2 0 15,-1 0-29-15,-4-3-7 0,13 4-1 0,-5-1 0 0,-3-5-3 16,-1 5-1-16,-1 2 0 0,-1-6 0 16,-2 4-8-16,5-2 0 0,-6-3 0 0,-2-2 0 0,0 0 0 15,0 0 0-15,6 7 0 0,-6-7 0 16,3 0-104-16,4-2-22 0,1-3-5 0,-5-2-1 0</inkml:trace>
  <inkml:trace contextRef="#ctx0" brushRef="#br0" timeOffset="76214.6">1714 10437 1674 0,'0'0'36'0,"0"0"8"0,0 0 2 0,0 0 2 0,0 0-39 0,0 0-9 16,0 0 0-16,0 0 0 0,0 0 55 0,0 0 9 16,0 0 1-16,9 0 1 0,-6 0 1 0,4 0 0 15,1-2 0-15,0 2 0 0,2 0-21 0,-1 0-4 16,1 0-1-16,1 0 0 0,4 0 9 0,-6-5 2 16,4 5 0-16,3 0 0 0,-6 0-36 0,6 0-6 15,-5 0-2-15,2 0 0 0,-2 0-8 0,-4 0 0 0,-7 0 0 16,0 0 0-16,6-2 32 0,-6 2 4 0,0 0 0 0,0 0 1 15,0 0-29-15,0 0-8 0,0 0 0 0,0 0 0 32,0 0-54-32,0 0-12 0,0 0-2 0,0 0-676 0,0 0-134 0</inkml:trace>
  <inkml:trace contextRef="#ctx0" brushRef="#br0" timeOffset="76511.11">1717 10564 1324 0,'0'0'118'0,"0"0"-94"0,0 0-24 0,0 0 0 0,0 0 109 0,9 0 18 15,-4 0 3-15,0 0 1 0,0-2-44 0,3 2-9 16,0 0-2-16,-3 0 0 0,4 0-32 0,-2-5-6 15,1 5-2-15,3 0 0 0,-4 0 36 0,2 0 6 16,1-2 2-16,1-3 0 0,-3 10-45 0,-1-10-9 16,2 5-2-16,1 0 0 0,-2 0-12 0,-5 0-4 15,5 0 0-15,-1 0 0 0,-4 0-8 0,3 0 0 16,1 0 0-16,-4 0 0 16,5 0-120-16,-8 0-25 0,0 0-6 0,0 0-1 0</inkml:trace>
  <inkml:trace contextRef="#ctx0" brushRef="#br0" timeOffset="77606.37">2159 10402 1094 0,'0'0'97'0,"0"0"-77"0,0 0-20 0,0 0 0 0,-2 2 158 0,-1 3 28 15,3-5 6-15,0 0 0 0,0 0-104 0,0 7-22 31,0-3-4-31,3-1-1 0,-3 4-29 0,0-2-5 16,2 2-2-16,-2 0 0 0,5 0-3 0,-5 0-1 16,0 0 0-16,3 0 0 0,-3 0-2 0,0-2-1 0,0 2 0 0,0 0 0 15,0 0-6-15,0 0 0 0,0 0-1 0,0 0 0 16,0-2-11-16,0 2 0 0,0-7 0 0,0 7 8 16,0-7-8-16,0 0 0 0,0 0 0 0,0 0 0 15,0 5 0-15,0-5 12 0,0 0-12 0,0 0 12 0,0 0-4 0,0 0-8 16,0 0 12-16,0 0-4 0,0-7-8 0,-3-1 12 15,3-1-12-15,0 7 12 0,0-5-12 0,0 0 0 16,0-5 9-16,0 5-9 0,0-5 0 0,0 5 8 16,0-7-8-16,3 4 0 0,3-1 0 0,-6 4 0 15,2-5 0-15,3 5 0 0,-2 0 0 0,-3 0 0 16,8 2 0-16,-5 3 0 0,2-3 12 0,-2 5-3 16,-1 0 0-16,3 5 0 0,4-3 9 0,-7 3 2 15,6 2 0-15,0 0 0 0,-5 0-8 0,2 0 0 16,-2 0-1-16,-1 0 0 0,3-2-11 0,-2 2 0 15,3 0 0-15,-4 0 0 0,6 0 0 0,-6-2 0 0,4 2 0 16,-3-5 0-16,2 3 0 0,-3 2 0 0,-2-7 0 0,3 4 0 16,2-1 13-16,-5-3-2 0,0 0-1 0,0 0 0 15,0 0-10-15,0 0 0 0,0 0 0 0,0 0 0 16,0 0 8-16,3 0-8 0,3-3 8 0,-6 3-8 16,0-4 0-16,0 2 0 0,0-3 0 0,0-2 0 15,2 2 8-15,-2 3-8 0,0-3 0 0,5-2 8 16,-2 0-8-16,-3 0 0 0,2-5 0 0,4 5 0 15,2 0-9-15,-6-3-1 0,6 4 0 0,-5-4 0 16,5 8 10-16,0-3 0 0,0-2 0 0,-5 7-8 16,2 0 8-16,-3 0 8 0,1 0-8 0,2 0 11 15,-2 0-11-15,3 7 0 0,-4-7 0 0,6 5 0 16,-6 2 0-16,7 0 8 0,-2-3-8 0,-4 4 8 0,2 1 26 16,-2-4 5-16,3 2 1 0,-1 0 0 0,0 0-26 0,-3 0-5 15,4 0-1-15,-3 0 0 0,4-2-8 0,-4 2 8 16,-3-7-8-16,5 7 8 0,-2 0-8 0,3-2 0 15,-4 2 0-15,-2-7 0 0,0 0 0 0,0 0 0 16,0 0 0-16,0 0 0 0,0 0 0 0,0 0-17 16,0 0 4-16,0 0 1 15,0 0-132-15,0 0-27 0,0 0-5 0,8 0 0 0</inkml:trace>
  <inkml:trace contextRef="#ctx0" brushRef="#br0" timeOffset="77950.18">2617 10390 403 0,'0'0'36'0,"0"0"-36"0,0 0 0 0,0 0 0 16,-3 5 342-16,3-3 62 0,0-2 12 0,0 5 2 16,-5 2-334-16,5-2-68 0,0-3-16 0,0 5 0 15,0-2 29-15,5 2 3 0,-5 0 0 0,0 0 0 16,3-3-10-16,2 4-2 0,-2-6 0 0,0 5 0 15,2 0 20-15,-3-2 3 0,7-3 1 0,-4 3 0 16,0 2-16-16,3-2-4 0,0-3 0 0,0 5 0 16,3-7 13-16,-4 5 3 0,4-3 0 0,-1-4 0 15,4-3-26-15,-6 5-5 0,2-7-1 0,-2 7 0 16,2 0 0-16,-1-2 0 0,1-3 0 0,-2 5 0 16,0 0 17-16,-3 0 3 0,3-5 1 0,-2 5 0 0,-6 0-29 0,5 0-21 15,0 0 3-15,-5 0 1 0,0 0 17 0,0 0 0 16,0 0-8-16,0 0 8 15,0 0-40-15,0 0-4 0,0 0 0 0,0 0-1 16,0 0-125-16,0 0-25 0,0 0-5 0,3-2 0 0</inkml:trace>
  <inkml:trace contextRef="#ctx0" brushRef="#br0" timeOffset="78337.09">2559 10355 1594 0,'0'0'35'0,"0"0"7"0,0 0 2 0,0 0 1 0,2-5-36 0,-2 5-9 0,3-2 0 0,-3 2 0 16,5-7 63-16,-5 7 10 0,0 0 3 0,3-5 0 15,2 5-11-15,-5-3-1 0,6-1-1 0,-1 4 0 16,-3-7-27-16,4 7-6 0,2 0-1 0,-3-5 0 16,3 3 15-16,3 2 4 0,-4-5 0 0,2 5 0 15,1-2-13-15,3 2-3 0,-2-5 0 0,-3 5 0 16,2 0-32-16,1-3 0 0,-1 3 0 0,-2 0 0 16,1-4-16-16,1 4 0 0,-2 0 0 0,2 0 0 15,-2 0 16-15,1 0 0 0,-2 0 0 0,1 0 0 16,0 0 0-16,-3 0 16 0,-5 0-3 0,0 0-1 15,8 0-12-15,-8 0-16 0,0 0 3 0,9 4 1 16,-9-4-64-16,7 0-13 0,-4 3-3 16,-3-3-569-16,0 0-115 0</inkml:trace>
  <inkml:trace contextRef="#ctx0" brushRef="#br0" timeOffset="78602.66">2667 10428 1324 0,'0'0'118'0,"0"0"-94"15,0 0-24-15,0 0 0 0,0 0 125 0,0 0 21 0,0 0 4 0,0 0 1 16,0 0-67-16,0 0-12 0,11 0-4 0,-3 0 0 15,-5 0-3-15,7 0-1 0,-2-5 0 0,0 5 0 16,-8 0-19-16,8-3-4 0,0-1-1 0,2 4 0 16,-2 0-40-16,0-2-22 0,2-3 2 0,2 0 1 31,3 3-87-31,-4 2-18 0,5-5-3 0,-6 5-820 0</inkml:trace>
  <inkml:trace contextRef="#ctx0" brushRef="#br0" timeOffset="79177.45">3003 10381 1958 0,'0'0'43'0,"0"0"9"0,0 0 1 0,0 9 3 0,0-4-45 0,0 2-11 15,3 0 0-15,-3 0 0 0,0 0 53 0,0 0 9 16,0 0 2-16,0-2 0 0,0 2-52 0,0 0-12 16,0 0 0-16,5-2 0 0,-5-3 0 0,0 5 0 15,0-2 0-15,0-5 0 0,0 2 54 0,0-2 8 16,0 0 2-16,0 0 0 0,0 5-52 0,0-5-12 15,0 0 0-15,0 0 0 0,0 0-13 0,0 0-6 16,0 0-1-16,0 0 0 0,0 0 32 0,0 0 7 16,0 0 1-16,0 0 0 0,0 0-20 0,0-5-17 15,-5-2 3-15,5 4 1 16,0-3 21-16,0-1 4 0,-3 2 0 0,3-2 1 16,3 0-13-16,-3 0 0 0,0 0 0 0,-3-5 0 15,3 5 0-15,-2 0-15 0,4 2 3 0,-2-2 1 16,-2 0 11-16,2 5 16 0,0-3-4 0,2-2-1 0,-2 4-19 0,0 3-4 15,0 0-1-15,0 0 0 0,3-4 21 0,-3 4 4 16,0 0 0-16,0 0 1 0,8-5-22 0,-3 3-5 16,-5 2-1-16,0 0 0 0,8 0 15 0,-5 0 0 15,-3 0 0-15,7 0 10 0,-4 0 1 0,3 0 0 16,-1 0 0-16,0 2 0 0,3-2-11 0,-5 5 0 16,5-5 0-16,-1 0 0 0,-7 0 0 0,9 4 0 15,-4-1 0-15,3-3 0 0,0 5 0 0,0-3 0 0,-1-2 0 16,2 5 0-16,-4-3 0 0,2 5 0 0,2-7 0 15,1 7 0-15,4-7 53 0,-9 5 9 0,2 2 2 0,-1 0 0 16,5-7-52-16,-9 7-12 0,6-2 0 0,-2-3 0 16,-4 3 0-16,6-3 0 0,0 3 0 0,-5-3 0 15,-3-2 0-15,8 5-16 0,-6-1 3 0,6-1 1 16,-8-3 12-16,0 0 0 0,6 0 0 0,-6 0 0 16,5 5 12-16,-5-5-2 0,0 0 0 0,0 0 0 15,0 0-18-15,0 0-4 0,0 0-1 0,0 0 0 16,0 0-31-16,0 0-5 15,0 0-2-15,0 0-689 0,0 0-139 0</inkml:trace>
  <inkml:trace contextRef="#ctx0" brushRef="#br0" timeOffset="79793.15">3027 10484 1933 0,'-5'0'42'0,"5"0"9"0,0 0 1 0,5 0 4 0,-5 0-45 0,0 0-11 16,5 0 0-16,0 0 0 0,4-2 33 0,-7 2 5 15,6-5 1-15,3 2 0 0,-3 3-23 0,8-4-5 0,-3 2-1 0,3-3 0 16,0 3-10-16,-6-3 0 0,9 2 0 0,-9-1 0 16,6 4-15-16,-2 0-5 0,-2 0 0 15,-1 0-1-15,5 0 0 0,-5 4 0 0,-1-1 0 0,1-3 0 16,-4 7 13-16,5-7 8 0,-5 5-10 0,-2-3 10 15,4 2 0-15,-7-1 0 0,6 2 0 0,-8-3 0 16,2-2 0-16,4 5 0 0,-6-5 8 0,0 0-8 16,3 2 73-16,-3-2 11 0,0 0 3 0,0 0 0 15,0 0-30-15,0 0-5 0,0 0-2 0,0 0 0 16,0 0-14-16,0 0-2 0,0 0-1 0,-3-2 0 16,-5 2-10-16,3-5-3 0,2 5 0 0,1-7 0 15,-7 4-20-15,9-3 8 0,-5 1-8 0,5-2 0 16,-2 0 0-16,2 0 0 0,0 0 0 0,0-5 0 15,2 5 0-15,3 0 0 0,-5-5 0 0,9 5 0 16,-9 0 0-16,5 0 0 0,0 5 0 0,3-3 0 0,-3 2 0 16,1-1 0-16,1 4 0 0,2 0 0 0,-4 4 16 15,8-1 0-15,-8 2-1 0,8 2 0 0,-4-5-15 0,3 5 0 16,-3 0 0-16,6-2-10 0,-6 2 10 0,3 0 0 16,-1 0 0-16,2 5 8 0,-2-10-8 0,-1 5 0 0,-1 2 0 0,1-6 0 15,4 2 0-15,-4-3 0 0,-2-2 0 0,-5 0 0 16,-3 0-10-16,0 0-3 0,0 0-1 0,0 0 0 15,0 0 32-15,0 0 6 0,0 0 2 0,0 0 0 16,2-2 10-16,3-3 1 0,-5-2 1 0,0 0 0 16,0 2-12-16,-5-2-2 0,3 0-1 0,-1-2 0 15,-5-3 1-15,0 0 0 0,0 3 0 0,5-3 0 16,-5 0-7-16,-2 3-1 0,4-10 0 0,-1 5 0 16,2 2-16-16,-1-2 0 0,3 0 0 0,-2 2 0 15,2 3 0-15,3-3 0 0,-5 10 0 0,5-3 0 16,0 5-96-16,0 0-25 0,0 0-6 0,0 0-1127 15</inkml:trace>
  <inkml:trace contextRef="#ctx0" brushRef="#br0" timeOffset="80464.86">3749 10383 2037 0,'0'0'44'0,"0"0"10"0,0 0 2 0,0 0 2 0,0 0-46 0,0 0-12 16,0 0 0-16,0 0 0 0,0 0 36 0,0 0 4 16,0 0 2-16,8 0 0 0,-5-2 35 0,2 2 7 15,6 0 2-15,-3-5 0 0,-3 5-38 0,3 0-8 0,0 0-2 0,2-2 0 16,4 2-27-16,-4-5-11 0,4 5 8 0,-1 0-8 16,0 0 0-16,0 0 0 0,-2 0 0 0,-4 5 0 15,2-3 0-15,1-2 0 0,-2 0 0 0,-2 0 0 16,-1 5 0-16,2-5 0 0,-7 0 0 0,0 0 0 15,0 0 0-15,0 0 0 0,0 0 0 0,0 0 0 32,0 0-40-32,0 0-14 0,0 0-2 0,0 0-1 15,0 0-216-15,0 0-43 0,0 0-9 0,0-12-2 0</inkml:trace>
  <inkml:trace contextRef="#ctx0" brushRef="#br0" timeOffset="80761.67">3847 10289 1958 0,'0'0'87'0,"0"0"17"0,0 0-83 0,0 0-21 16,0 0 0-16,0 5 0 0,0-5 56 0,3 2 6 16,-3 5 2-16,3-2 0 0,-1-3-1 0,1 3 0 15,-1 2 0-15,4 0 0 0,-4 0-14 0,4 0-2 16,-6 0-1-16,5 0 0 0,0 2-9 0,-5-1-1 15,8 1-1-15,-8-2 0 0,0 0-35 0,3 0-19 16,5 5 3-16,-8-5 0 0,0 0 16 0,0 0 0 16,2-2 0-16,3 2 0 0,-5-7 48 0,0 0 12 15,0 0 4-15,0 0 0 16,3 0-103-16,-3 0-20 0,0 0-4 0,0 0-1 16,0 0-51-16,0 0-10 0,0 0-3 0,6 0 0 0</inkml:trace>
  <inkml:trace contextRef="#ctx0" brushRef="#br0" timeOffset="99669.52">1741 11011 1630 0,'0'0'72'0,"0"0"16"0,0 0-71 0,0 0-17 16,0-5 0-16,0-2 0 0,0 7 56 0,0 0 8 15,0 0 2-15,8-7 0 0,-8 5-30 0,8-3-7 0,-6 5-1 16,7-2 0-16,-6-3 42 0,4 5 8 0,1-3 2 0,0 3 0 15,0-4-48-15,-3 4-10 0,9 0-2 0,-4 0 0 16,-2 0-6-16,2 0-2 0,7 4 0 0,-7-4 0 16,-2 0 16-16,0 3 4 0,-6-3 0 0,7 0 0 15,1 5-41-15,-2-5-8 0,0 2-2 0,-5-2 0 16,-3 0 19-16,0 0 0 0,0 0 0 0,0 0 0 16,0 0 0-16,0 0 0 0,7-2 0 0,-7 2 0 15,0 0 0-15,9-5 0 0,-2 5-8 0,-7 0 8 16,0 0-53-16,0 0-7 0,0 0-2 15,0 0-948-15</inkml:trace>
  <inkml:trace contextRef="#ctx0" brushRef="#br0" timeOffset="100044.57">1771 11091 1371 0,'0'0'60'0,"0"0"14"0,0 0-59 0,0 0-15 16,7 0 0-16,-7 0 0 0,0 0 31 0,0 0 3 0,3 2 1 15,2-2 0-15,3 0 50 0,-8 0 11 0,0 0 1 0,0 0 1 16,8 5-27-16,-6-5-6 0,7 0-1 0,-1 0 0 16,-6 0-27-16,6 0-5 0,0 0-2 0,-5 0 0 15,4 0 27-15,2 0 6 0,1-5 1 0,1 5 0 16,-6-2-52-16,5-3-12 0,1 5 0 0,0-2 0 16,-6 2 54-16,3-5 8 0,-3 5 2 0,9 0 0 15,-7-2-103-15,-1 2-20 0,-6 0-4 0,8 0-1 16,0 0 38-16,-1 2 7 0,-7-2 2 0,0 0-1042 15</inkml:trace>
  <inkml:trace contextRef="#ctx0" brushRef="#br0" timeOffset="100747.39">2588 10863 1494 0,'0'0'32'0,"0"0"8"0,0 0 0 0,0 0 3 0,0 0-35 0,0 0-8 15,0 0 0-15,0 0 0 0,0 0 95 0,0 0 17 16,0 0 3-16,0 0 1 0,0 0-10 0,0 0-2 16,0 0 0-16,0 0 0 0,0 0-38 0,0 0-8 15,0 0-2-15,0 7 0 0,0-5-28 0,0 5-7 16,2 2-1-16,4 1 0 0,-6-3-6 0,3 5-2 16,-3-5 0-16,5 7 0 0,-3-7 16 0,-2 7 4 15,3-2 0-15,2 2 0 0,-5-2-10 0,0 2-2 16,3-7 0-16,2 7 0 0,-5-7-12 0,3 5-8 15,0-5 8-15,-3 0-8 0,5 0 21 0,-5 0 0 0,0-7 0 16,0 0 0-16,0 0-21 0,2 7 0 0,4-2 0 0,-6-5 0 16,0 0 0-16,0 0 0 0,0 0 0 0,0 0 0 31,0 0-47-31,3-5-13 0,4 5-4 0,-4-2-751 0,2-3-150 0</inkml:trace>
  <inkml:trace contextRef="#ctx0" brushRef="#br0" timeOffset="101169.46">2884 10851 1728 0,'0'0'38'0,"0"0"8"0,0 0 2 0,0 0 0 0,0 0-39 0,0 0-9 15,0 0 0-15,0 0 0 0,0-7 53 0,0 7 9 16,0 0 2-16,0 0 0 0,-5 0-52 0,2 0-12 15,3 0 0-15,-5 5 0 0,0-3 54 0,-4 5 8 16,2 5 2-16,4-3 0 0,-5 3-25 0,0 2-5 16,3-2-1-16,3 2 0 0,2 0-1 0,0 5-1 15,-3-5 0-15,3 0 0 0,5 0-31 0,0-2 0 16,-2 2 0-16,5-7 0 0,-3 5 0 0,5-5 0 16,2 0 0-16,-2 0 0 0,3-2-10 0,-3-3-8 15,2-2-2-15,3 5 0 0,-2-10 32 0,1 5 7 16,-1-2 1-16,0-3 0 0,0-2-20 0,3 0 0 15,-8 0 0-15,0 2 0 0,-5-2 0 0,-1 0 0 0,3 0 0 16,-2-7 0-16,3 7 55 0,-6-5 7 16,0-2 2-16,-6-5 0 0,3 5-46 0,-7-4-9 15,5 3-1-15,-3 1-8 0,0 0 24 0,-3 0-1 0,-2 2-1 0,0 3 0 16,0-3-9-16,-6 5-1 0,3 2-1 16,-3 3 0-16,4-3-11 0,4 5 0 0,1 0 0 0,1 0 0 31,2 5-84-31,4-3-20 0,-5-2-3 0,8 5-1026 0</inkml:trace>
  <inkml:trace contextRef="#ctx0" brushRef="#br0" timeOffset="109615.51">3802 10971 1267 0,'0'0'56'16,"0"0"12"-16,0 0-55 0,0 0-13 0,0 0 0 0,0 0 0 16,0 0 105-16,0 0 19 0,0 0 3 0,0 0 1 15,0 0 0-15,0 0 0 0,0 0 0 0,0 0 0 16,6 0-59-16,1 0-11 0,-1 0-2 0,2 0-1 0,-3 0-15 16,3 0-2-16,0 0-1 0,0 0 0 0,2 0-1 0,-1 0-1 15,1 0 0-15,1 0 0 0,-4 0-27 0,7 0-8 16,-4 0 0-16,-2 0 0 0,3 0 0 0,-4 0 0 15,2 0 0-15,-9 0 0 0,0 0 0 0,5 0 0 16,3 0 0-16,0 0 0 0,-8 0 0 0,8 0 0 16,-1 0 0-16,-4 0 0 0,-3 0 0 0,6-5 0 15,4 3 0-15,-7 2 0 16,2 0-19-16,1 0-7 0,-6 0-2 0,0 0 0 16,0 0-168-16,0 0-33 0,0 0-7 0</inkml:trace>
  <inkml:trace contextRef="#ctx0" brushRef="#br0" timeOffset="109990.36">3919 10872 1152 0,'0'0'51'0,"0"0"10"0,0 0-49 0,0 0-12 0,0 0 0 0,0 0 0 15,0 0 80-15,0 0 12 0,0 0 4 0,0 0 0 16,0 0 25-16,0 0 6 0,0 0 1 0,0 0 0 16,0 0 0-16,0 0 0 0,0 0 0 0,0 0 0 15,0 0-52-15,0 0-9 0,0 0-3 0,3 5 0 16,-1 2-12-16,3 0-2 0,-5-2-1 0,0 2 0 16,0-5-9-16,3 5-3 0,-3-2 0 0,0 2 0 15,0 0-8-15,5 0-1 0,-5-7-1 0,0 7 0 16,0 0-11-16,0 0-3 0,0-2 0 0,3 2 0 15,-3-3-5-15,0-4 0 0,0 0-8 0,3 8 12 16,-3-6-12-16,0-2 0 0,0 0-9 0,5 7 9 0,-3 0-26 0,3-2 1 16,-5-5 0-16,0 2 0 15,3 3-119-15,3 2-24 0,-6-7-5 0,0 5-618 16,0-5-123-16</inkml:trace>
  <inkml:trace contextRef="#ctx0" brushRef="#br0" timeOffset="111191.61">4398 10837 172 0,'0'0'16'0,"0"0"-16"15,0 0 0-15,0 0 0 0,0 0 246 0,0 0 46 16,0-5 10-16,0 3 2 0,-5-3-192 0,2 5-39 0,0-2-7 15,3 2-2-15,0-5 52 0,0 3 9 0,0-3 3 0,0 5 0 16,-6 0-52-16,6 0-9 0,0 0-3 0,0 0 0 16,0 0 0-16,0 0 0 0,-2-2 0 0,2 2 0 15,0 0 4-15,0 0 0 0,0 0 0 0,0 0 0 16,0 0-40-16,0 0-7 0,0 2-1 0,-5 5-1 16,5-2 17-16,0-3 4 0,0 5 1 0,0-2 0 15,0 2-41-15,0 0 0 0,5 0 0 0,-5 0 0 16,0 0 0-16,2-2 13 0,-2 2-3 0,6 0-1 15,-6 0-9-15,3 0 0 0,0 5-12 0,2 2 12 16,-3-2 0-16,3-3 0 0,-2-2 0 0,0 5 0 16,2-5 23-16,3 5 12 0,-6-5 2 0,4 0 1 15,-6 0-30-15,6 0-8 0,-1 0 0 0,-5-7 0 16,0 0 24-16,0 7 1 0,2-2 0 0,3-3 0 0,-5 3-35 0,0-5-7 16,0 0-2-16,0 0 0 0,0 0 19 0,0 0 0 15,0 0 0-15,0 0 0 0,0 0 0 0,0 0 0 16,0 0 0-16,0 0 0 15,0 0-86-15,0 0-20 0,3-5-4 0,-3-2-726 16,3 5-146-16</inkml:trace>
  <inkml:trace contextRef="#ctx0" brushRef="#br0" timeOffset="111347.51">4580 10990 2188 0,'0'0'97'0,"0"0"20"0,0 0-93 0,0 0-24 0,0 0 0 0,-3 7 0 16,3-7 54-16,0 2 6 0,0 3 2 0,0-5 0 16,0 0-10-16,0 0-3 0,0 0 0 0,0 0 0 15,0 0-39-15,0 0-10 0,0 0 0 0,0 0-765 16,0 0-155-16</inkml:trace>
  <inkml:trace contextRef="#ctx0" brushRef="#br0" timeOffset="112208.25">4660 10816 1497 0,'-9'-5'66'0,"9"5"14"16,0 0-64-16,0 0-16 0,0 0 0 0,0 0 0 15,0 0 106-15,0 0 18 0,0 0 3 0,3-2 1 16,3-3-52-16,1 2-9 0,1-1-3 0,1-3 0 0,1 2 0 0,1 3 0 16,4-3 0-16,-1 3 0 0,-1-3 0 0,0-2 0 15,3 5 0-15,-6-3 0 0,6 1-51 0,-5 1-13 16,5 3 0-16,-8 0 0 0,5 0 0 0,-2 0 0 15,2 0 0-15,-8 7 0 0,1-7 54 0,1 7 8 16,-7-3 2-16,0 4 0 0,0-6-52 0,-5 5-12 16,3-2 0-16,-1 2 0 0,-5 0 0 0,0 0 0 15,3-2 0-15,-1 2 0 0,-2-5 0 0,3 5 0 16,0-2 0-16,2-2 0 0,3-3 0 0,0 4 0 16,0-4 0-16,0 0 0 15,3 7-48-15,2-7-13 0,0 4-3 0,3-1 0 0,3-3 52 0,-3 0 12 16,3 5 0-16,-1-5 0 0,1 2 0 0,2-2 0 15,-5 5 0-15,5-3 0 0,-2 3 0 0,2 2 0 16,-5-7 0-16,2 7 0 0,-2 0 0 0,3 0 0 16,-3 0 0-16,-6 0 0 0,1 1 0 0,0 3 0 15,0-4 0-15,-3 0 0 0,-3 0 0 0,-3-2 0 0,4 2 0 0,-6 0 0 16,0-2 0-16,0-3 0 0,-2 5 0 0,-1-2 0 16,-2-3 27-16,-1 3 8 0,-2-5 1 0,1 2 1 15,1 3-8-15,-4-5-1 0,-1 0-1 0,6 3 0 16,2 1-27-16,1-4 0 0,2 0 0 0,0 0 0 15,5 0 0-15,-7 0 0 0,2-4 0 0,3 4 0 16,5 0 0-16,-3-3 0 0,-2 3 0 0,5 0 0 16,0 0-53-16,0 0-16 0,0 0-3 0,0 0-738 15,0 0-147-15</inkml:trace>
  <inkml:trace contextRef="#ctx0" brushRef="#br0" timeOffset="116461.77">5056 10738 1108 0,'0'0'49'0,"0"0"11"0,0 0-48 0,0 0-12 0,0 0 0 16,0 0 0-16,0 0 118 0,0 0 22 16,0 0 4-16,0 0 0 0,0 0-51 0,0 0-10 15,6 7-3-15,-6-7 0 0,0 0-34 0,3 5-7 0,-3-5-2 0,2 3 0 16,3 1 1-16,-2 3 0 0,-1-3 0 0,1-1 0 15,3 2-30-15,-1-3-8 0,-3 5 0 0,3-2 0 16,-5-3 52-16,6 7 10 0,-3-6 2 0,0 4 0 16,-1 0-52-16,3 0-12 0,-5-2 0 0,3-3 0 15,-3 3 0-15,2 2 0 0,1 0 0 0,-3-7 0 16,3 0 0-16,-3 0 0 0,8 7 0 0,-8-7 0 16,0 0 0-16,0 0 0 0,0 0 0 0,2 0 0 15,-2 0 0-15,0 0 0 0,0 0 0 0,0 0 0 16,0 0 8-16,5 5 0 0,-5-5-8 0,0 0 12 15,0 0-12-15,0 0-8 0,0 0 8 0,0 0-13 16,0 0 13-16,6 0 15 0,0-5-3 0,-6 5-1 16,0 0-11-16,7 0 0 0,-4-3 0 0,2 3-11 0,1-4 11 15,1 4-13-15,-2 0 5 0,1-2 8 0,2 2 0 0,0 0 0 16,-3 0 0-16,6 0 0 0,-4 2 0 0,2-2 0 16,-4 0 0-16,-5 0 0 0,0 0 0 0,8 0 0 15,-3 0 0-15,6 4 0 0,-11-4 0 0,0 0 0 16,2 0 0-16,3 3 0 0,-5-3 0 0,0 0 0 15,0 0 0-15,0 0 0 0,0 0 0 0,0 0 0 16,6-3 0-16,-6 3 0 0,0 0 0 0,0 0 0 16,0 0 0-16,0 0 0 0,0-4 0 0,0 2 0 15,-3-7 0-15,0 6 0 0,3-4 0 0,-7 2 0 16,7 5 0-16,-8-7 0 0,2 5 0 0,1-3 0 16,0 3 0-16,2-3 0 0,1-2 0 0,-1 0 0 15,0 2 0-15,0 5 0 0,3-7 0 0,0 5 0 16,-5-3 0-16,5 5 0 0,0 0 0 0,0-7 0 15,0 7 9-15,-2-7-1 0,2 3-8 0,0 1 0 0,0 3-8 16,0-5 8-16,0 3 0 0,-5-3 9 0,5 5 0 0,0 0 0 16,-3-2 35-16,3 2 6 0,0 0 2 0,0 0 0 15,0 0-52-15,0 0-11 0,0 0-1 0,0 0-1 16,0 0 21-16,0 0 4 0,0 0 0 0,0 0 1 16,0 0-13-16,0 0 0 0,3 2 8 0,2 5-8 15,-5-2 0-15,0-2 8 0,2 1-8 0,3 3 0 16,-5 0 8-16,3-2-8 0,3-3 0 0,-1 5 9 15,0-2-9-15,-2 2 10 0,-1 0-10 0,4 0 10 16,-3 0-18-16,2 0-4 0,-3 0-1 0,3 5 0 16,1-5 13-16,-3 5 0 0,2-5 0 0,0 0 0 0,-5 0 15 15,3 0 5-15,-1 0 2 0,1 0 0 16,0 0-35-16,0 0-7 0,2-2-2 0,-5 2 0 0,2 0 22 16,1-2 0-16,-1-3 0 0,1 5 0 0,-3-7 0 0,3 5 0 15,-3-5 0-15,5 2 0 0,-5-2 0 0,8 0 0 16,-8 0 0-16,0 0 0 0,0 0 0 0,5 0 0 15,1 0 0-15,-6 0 0 0,0 0 0 0,0 0 12 16,0 0-2-16,8 0 0 16,-8 0-170-16,0 0-33 0,0 0-7 0,0 0-2 0</inkml:trace>
  <inkml:trace contextRef="#ctx0" brushRef="#br0" timeOffset="118532.58">4549 10303 288 0,'0'0'25'0,"0"0"-25"16,0 0 0-16,0-3 0 0,-3-1 223 0,3 4 39 15,0 0 8-15,0 0 2 0,0 0-136 0,0 0-26 16,0 0-6-16,3-2 0 0,-3 2-12 0,0-5-3 16,5-2 0-16,0 4 0 0,0-1-20 0,1-1-4 15,1 3-1-15,1 2 0 0,3-5-3 0,-1 5-1 0,6-2 0 16,-5-3 0-16,5 5 7 0,2-2 1 0,-4-3 0 16,1 5 0-16,1 0-55 0,-2 0-13 0,-1 5 0 0,0-5 0 15,0 2 0-15,-7 3 0 16,2-3 0-16,-3 3 0 0,-3-3 0 0,-2-2 0 0,0 5 0 15,3 2 0-15,-6 0 0 0,1 0 0 0,2 0 0 0,-5 0 0 16,-3-2 0-16,2 2 0 0,-2 0 0 0,-2 0 0 16,2 0 0-16,0 0 0 0,-3 0 0 0,3 5 0 15,-2-7 0-15,4 2 0 0,-1-1 0 0,-1 2 0 16,2-1 0-16,1 0 0 0,2-2 0 0,-2 1 0 16,3-3 0-16,-1 4 0 0,3-2 0 0,0-5 0 15,0 0 0-15,0 2 0 0,0-2 0 0,5 5 0 16,0 2 0-16,3-7 0 0,-5 4 0 0,8-1 0 15,-1-3 0-15,-2 0 0 0,5 0 0 0,-2 0 0 16,-1 0 0-16,1-3 0 0,2 3 0 0,-2 0 0 0,-8-4 0 0,4 4 8 16,-1 0-8-16,4 0 12 0,-7 0-12 15,5 0 0-15,0 0-9 0,-8 0 9 0,0 0 0 0,8 0 0 16,0 0 0-16,-3 0 0 0,-5 0 0 0,5 0 0 16,3 0 0-16,-2 0 0 15,-6 0-57-15,0 0-6 0,0 0-1 0,5 0 0 16,-5 0-135-16,0 0-27 0,0 0-6 0,0 0 0 0</inkml:trace>
  <inkml:trace contextRef="#ctx0" brushRef="#br0" timeOffset="118865.92">4606 10390 1728 0,'0'0'38'0,"0"0"8"0,0 0 2 0,0 0 0 0,0 0-39 0,0 0-9 16,0 0 0-16,6 0 0 0,4 0 68 0,-2 0 11 15,-5-3 2-15,5 3 1 0,2-4-6 0,-1 4 0 16,1 0-1-16,4-2 0 0,-4-3-4 0,3 3-1 15,0-3 0-15,6 2 0 0,-6-1-33 0,0-1-6 16,-2 3-2-16,-3 2 0 0,0-5 28 0,2 5 6 16,4 0 1-16,-1 0 0 0,-8 0-52 0,3 0-12 15,0 0 0-15,0 5 0 16,0-5-48-16,-8 0-13 0,0 0-3 0,8 0-751 0,-6 2-150 16</inkml:trace>
  <inkml:trace contextRef="#ctx0" brushRef="#br0" timeOffset="119722.06">5461 10329 1368 0,'0'0'30'0,"0"0"6"0,0 0 2 0,0 0 0 0,0 0-30 0,-5 0-8 15,0 0 0-15,5 0 0 0,0 0 89 0,0 0 17 16,0 0 3-16,0 0 1 0,0 0-45 0,0 0-9 16,0 0-1-16,0 0-1 0,0 0 59 0,0 0 12 15,0 0 3-15,0 0 0 0,0 0-103 0,5 4-25 16,0-1 0-16,3 2 0 0,0-3 56 0,0 3 7 16,3-3 1-16,-1 3 0 0,1-3-64 0,-1 3 0 15,-1 2 0-15,1 0-10 0,3-2 10 0,-5-3 9 16,-3 5-1-16,4-2-8 0,-2-3 0 0,1 3 0 15,0 2 0-15,-5-2 0 0,-3-5 0 0,5 2 0 16,0 2 0-16,-5-4 0 0,0 0 0 0,0 0 0 16,6 3 0-16,-6-3 0 15,0 0-96-15,0 0-25 0,0 0-6 0,0 0-581 0,0 0-116 16</inkml:trace>
  <inkml:trace contextRef="#ctx0" brushRef="#br0" timeOffset="119987.67">5581 10282 1958 0,'0'0'43'0,"0"0"9"0,0 0 1 0,0 0 3 16,0 0-45-16,0 0-11 16,0 0 0-16,-3 7 0 0,3-7 53 0,-3 5 9 15,0 1 2-15,3-3 0 0,-3 9 0 0,1-10 0 16,2 8 0-16,-5-4 0 0,2 2-3 0,-2 1 0 0,-3-2 0 0,3 2 0 15,0-1-46-15,-7 1-15 0,5-2 8 0,-1 5-8 0,0-5 31 0,3 0 2 16,-3 0 1-16,2 0 0 0,3 0-25 0,1-2-9 16,2-3 0-16,-5 3 9 0,2-1-9 0,1-1 0 15,2-3-12-15,0 0 12 16,0 0-56-16,0 0-3 0,0 0-1 0,0 0-722 16,0 0-145-16</inkml:trace>
  <inkml:trace contextRef="#ctx0" brushRef="#br0" timeOffset="121423.92">5948 10188 403 0,'0'0'17'0,"0"0"5"0,0 0-22 0,0-5 0 16,0 3 0-16,0 2 0 0,2-5 212 0,-2 3 37 15,0 2 8-15,3-5 2 0,-3-2-119 0,0 7-23 16,0 0-5-16,3-3 0 0,-3-3-19 0,3-4-3 16,-3 8-1-16,0-3 0 0,0 5-10 0,0 0-3 15,0 0 0-15,0 0 0 0,-9 5-25 0,4-3-6 16,5 3-1-16,-7 6 0 0,-2-1-19 0,4 2-4 0,0 2-1 15,-3 0 0-15,2 5-12 0,1-5-8 16,5 5 8-16,-5-5-8 0,3 5 0 0,2-5 0 0,-3 0 0 0,3 0 0 16,0 0 11-16,3-7-3 0,-1 5 0 15,3-5 0-15,-5 4 20 0,5-1 3 0,1-5 1 0,2 2 0 16,-5 4-20-16,4-3-3 0,4 1-1 0,-3-4 0 16,-3 2 3-16,6 0 0 0,-8-7 0 0,2 7 0 15,0-7-11-15,1 5 10 0,1-3-10 0,-2-2 10 16,1 4 9-16,-6-4 1 0,0 0 1 0,0 0 0 15,8-4-126 1,-8 4-26-16,0 0-5 0,0 0-1007 0</inkml:trace>
  <inkml:trace contextRef="#ctx0" brushRef="#br0" timeOffset="123017.29">6927 10376 2419 0,'0'0'107'0,"0"0"22"0,0 0-103 0,0 0-26 0,8 5 0 0,-8-5 0 15,0 0 40-15,0 0 4 0,0 0 0 0,5 2 0 16,-5-2-20-16,0 0-3 0,0 0-1 0,0 0 0 16,6 0-20-16,-6 0 0 0,0 0 0 0,0 0-780 15,0 0-161-15</inkml:trace>
  <inkml:trace contextRef="#ctx0" brushRef="#br0" timeOffset="123782.73">7120 10249 2095 0,'8'0'46'16,"-5"0"10"-16,-3 0 1 0,0 0 2 0,0-7-47 0,2 7-12 0,3-2 0 0,-5 2 0 15,0 0 65-15,3 2 11 0,3 5 3 0,-1-2 0 16,0 4-3-16,3-2-1 0,-2 5 0 0,-1-5 0 0,0 4-66 0,0-1-9 15,-2-3-9-15,2 5 9 16,6-5 0-16,-6 0 0 0,-5 0 9 0,0-2-1 0,0-3-8 16,6 3 0-16,-6-5 0 0,0 0 0 0,0 0 0 0,0 0 0 15,0 0 0-15,0 0 0 0,0 0 0 0,0 0 0 16,0 0 0-16,0 0 0 0,-6-5 0 0,1 3 0 16,0-3 0-16,-1 3 0 0,4-3 0 0,-4-2 0 15,3 0 0-15,-2-5 0 0,3 5 0 0,-3 0 0 16,5 0 0-16,-6 0 0 0,1-7-12 0,5 7-4 15,-5-5-1-15,-1-2 0 0,1 2 27 0,-1 5 6 16,9-3 0-16,-3-1 1 0,0-3-17 0,-3 0 0 16,3 7 0-16,0-5 0 0,9 10 0 0,-7-3 0 15,-2 0 0-15,3 3 0 0,5-3 0 0,3 5 0 16,-6 5 0-16,2-5 0 0,2 0 0 0,1 2-17 16,4 3 3-16,-4 2 1 0,3 0 21 0,3-2 4 0,-3 2 0 15,8 2 1-15,-2 3-13 0,-3 0 0 0,-1-3 0 0,-1 3 0 16,-1 2 0-16,-2-2-10 0,-4-3 2 15,5 3 0-15,-10 2 8 0,1-7 0 0,-1 0 0 0,-4 5 0 16,-1-5 0-16,1 0 12 0,-7 0-4 0,1 0 0 16,1-2-8-16,-7-3 0 0,1 3 0 0,-3 2 0 15,3-7 0-15,3 4 0 0,-9-1 0 0,3-3 0 16,6 0 18-16,-7 5 2 0,7-5 1 0,2 2 0 16,3-2-21-16,0 0 0 0,-1 0 0 0,1 0 8 15,5 0-24-15,0 0-5 0,0 0-1 0,0 0 0 16,0 0-136-16,5-2-27 0,1-3-6 0</inkml:trace>
  <inkml:trace contextRef="#ctx0" brushRef="#br0" timeOffset="124105.09">7435 10242 2095 0,'0'0'46'0,"0"0"10"0,0 0 1 0,0 0 2 0,0 0-47 0,0 0-12 16,0 0 0-16,3 7 0 0,0-2 23 0,2 2 2 16,-5-5 1-16,2 5 0 0,-2-7 26 0,5 9 4 15,-2-1 2-15,3-1 0 0,-4-1 10 0,3 2 1 16,-2-1 1-16,-1 0 0 0,4-2-56 0,0-3-14 16,-1 5 0-16,0-2 0 0,0-3 0 0,3 5-13 0,-3-7 2 0,6 5 1 15,-3-5 22-15,2 2 4 0,1-2 0 0,-1 0 1 0,1 0-17 0,2-2 0 16,-2 2-13-16,-1 0 5 0,-1 0 8 0,-2 0 0 15,7 0 0-15,-6-5 0 0,-1 5 0 0,2 0 0 16,1-2 0-16,1-3 0 0,-3 3 0 0,-1-3 0 16,2 2 0-16,-2-1 0 15,-2-3-104-15,-2 2-20 0,0-2-3 0,0 0-922 0</inkml:trace>
  <inkml:trace contextRef="#ctx0" brushRef="#br0" timeOffset="124294.71">7459 10300 1940 0,'0'0'43'0,"0"0"9"0,0 0 1 0,0 0 1 0,5 0-43 0,3-4-11 0,-3 4 0 0,1 0 0 16,2-2 0-16,-1-3 10 0,2 5-10 0,1-2 10 0,1-3 21 0,2 2 4 16,0-1 1-16,0-1 0 15,1 3-58-15,-4-3-11 0,3 5-3 0,-2 0 0 0,-6-2 36 0,3-3 0 16,0 5 0-16,-2-2 0 0</inkml:trace>
  <inkml:trace contextRef="#ctx0" brushRef="#br0" timeOffset="124763.36">7427 10155 1728 0,'0'0'76'0,"0"0"16"0,0 0-73 0,0 0-19 15,0 0 0-15,5 0 0 0,1-2 55 0,2-3 7 16,-1 5 2-16,-1 0 0 0,4 0 0 0,1-5 0 16,-3 5 0-16,5 5 0 0,3-5-52 0,0 0-12 0,3 5 0 0,-7-5 0 15,5-5 29-15,1 5 3 0,1 0 1 0,2 0 0 16,-3 7-22-16,1 0-11 0,-1 0 10 0,6 5-10 16,-3-5 0-16,0 7 0 0,-2-3 0 0,0 4 0 15,-7-3 22-15,2-3 5 0,-1 5 1 0,-2-7 0 16,-1 5-28-16,-4-5 0 0,2 0 0 0,-3 0 0 15,-3 0 0-15,1-2 0 0,-3-3 0 0,0-2 0 16,0 0 56-16,0 0 7 0,0 0 1 0,0 0 0 16,0 0-44-16,0 0-8 0,0 0-1 0,0 0-1 15,0 0 14-15,0 0 2 0,-3-2 1 0,3 2 0 16,-5 0-3-16,3-5 0 0,-1-2 0 0,-2 4 0 16,2-3-16-16,3-1-8 0,-3-1 0 0,0-1 8 0,1 2 31 15,-1 0 5-15,1-3 2 0,-1-1 0 0,3-3-22 16,0 2-5-16,0-2-1 0,5 0 0 0,-2 0-28 0,-1 0-6 15,1 2 0-15,0 0-1 0,0 5 17 0,0 0 0 16,-1 0 0-16,-2 7 0 0,0 0 0 0,0 0-10 16,0 0 10-16,0 0-8 0,0 0 8 0,0 0-10 15,0 0 10-15,0 0-10 16,0 0-30-16,0 0-5 0,0 0-2 0,5 7 0 16,-2-2-160-16,2-3-32 0,-2 2-6 0,2-1-2 0</inkml:trace>
  <inkml:trace contextRef="#ctx0" brushRef="#br0" timeOffset="124904.14">8020 10310 1958 0,'0'0'43'0,"0"0"9"0,0 0 1 0,0 0 3 0,0 0-45 0,0 0-11 0,0 0 0 0,0 0 0 16,-3 0 30-16,3 0 4 0,0 0 1 0,0 0 0 31,0-7-159-31,0 0-32 0,0 0-7 0,0 7-1 0</inkml:trace>
  <inkml:trace contextRef="#ctx0" brushRef="#br0" timeOffset="125310.05">8099 10075 979 0,'0'0'87'0,"0"0"-70"16,0 0-17-16,0 0 0 0,8-3 170 0,-2-1 30 15,1 4 7-15,1 0 1 0,-2-2-116 0,1 2-22 16,4-5-5-16,2 5-1 0,-5 0-51 0,3 5-13 16,-1-3 0-16,1 2 0 0,-1-1 54 0,1 4 8 15,-1 4 2-15,2 4 0 0,-2-3-11 0,-2 4-1 0,0 3-1 16,-1 0 0-16,-4-1 1 0,3-1 0 0,-4 2 0 0,-2 2 0 16,-2-7-22-16,-1 2-4 0,0 1-1 0,3-3 0 15,0-2 31-15,-3-1 7 0,-2-1 1 0,0-3 0 16,0 0-64-16,2-2-8 0,0 2-4 0,3-7-1 31,0 0-85-31,0 0-17 0,0 0-3 0,0 0-1 0</inkml:trace>
  <inkml:trace contextRef="#ctx0" brushRef="#br0" timeOffset="127923.19">5477 10818 946 0,'0'0'42'0,"0"0"9"0,0 0-41 0,0 0-10 15,0 0 0-15,0 0 0 0,0 0 96 0,0 0 18 16,0 0 3-16,0 0 1 0,0 0 6 0,0 0 2 16,0 0 0-16,0 0 0 0,0 0-34 0,0 0-6 15,0 0-2-15,0 0 0 0,0 0-30 0,0 7-6 16,5-2-2-16,-2-3 0 0,8 3 6 0,-6-5 2 15,6 3 0-15,-1 1 0 0,-2-4-7 0,5 7-2 16,-2-7 0-16,2 4 0 16,-5-1-45-16,3-3-10 0,2 0-2 0,0 5 0 0,-5-3 12 0,3-2 16 0,-1 7-4 0,1-7-1 15,-1 5-11-15,-2-3 0 0,-8-2 0 0,6 5 0 16,-6-5 0-16,5 4 0 0,-5-4 0 0,0 0 0 16,8 3 0-16,-8-3 0 0,0 0 0 0,0 0 0 15,0 0 11-15,0 0-3 0,0 0-8 0,0 0 12 31,0 0-30-31,0 0-6 0,0 0-2 0,0 0 0 16,0 0-174-16,-3-3-36 0,0-1-6 0</inkml:trace>
  <inkml:trace contextRef="#ctx0" brushRef="#br0" timeOffset="128204.37">5686 10753 1958 0,'0'0'43'0,"-3"4"9"0,1 1 1 0,-3-3 3 0,5-2-45 0,-8 7-11 16,5-2 0-16,-3-3 0 0,4 5 53 0,-3-2 9 15,2 2 2-15,-5 0 0 0,5 0 14 0,-2 5 3 16,3-10 1-16,-6 10 0 0,5-5-29 0,-3 0-5 16,4 0-2-16,-3 5 0 0,2-10-37 0,-2 10-9 15,2-8 0-15,0 4 0 0,1-1 0 0,-1-5 0 16,1 5 0-16,2-2 0 0,-5-3 0 0,5 3 0 15,-3-2 0-15,3-3 0 0,0 0 0 0,-3 4 0 16,3-4 0-16,0 0 0 16,0 0-152-16,0 0-32 0,0 0-6 0,0 0-795 0</inkml:trace>
  <inkml:trace contextRef="#ctx0" brushRef="#br0" timeOffset="135806.61">6241 10729 1036 0,'0'0'46'0,"0"0"10"0,0 0-45 0,0 0-11 15,6 2 0-15,-6-2 0 0,6 0 97 0,-6 0 18 16,5 0 3-16,-5 0 1 0,0 0-4 0,0 0-1 15,5 0 0-15,-5 0 0 0,5 0-22 0,-5 0-4 16,0 0 0-16,6-2-1 0,-6 2-16 0,0 0-3 0,0 0-1 16,0 0 0-16,0 0-9 0,0 0-2 0,0 0 0 0,0 0 0 15,0 0-13-15,0 0-3 0,0 0-1 0,0 0 0 16,0 0-7-16,0 0-2 0,0-5 0 0,-3-2 0 16,-3 7-30-16,1 0 0 0,0-3 0 0,-3-1 0 15,0 4 0-15,3 0 0 0,-6 0 0 0,1 4 0 16,-1-1 0-16,0 2 0 0,-2-3 0 0,3-2 0 15,-4 5 0-15,4-3 0 0,-4 5 0 0,9 0 0 16,-8-2 0-16,5 2 0 0,3-2 0 0,-3 1 0 16,2-3 0-16,4 4 0 0,-1-2 0 0,3 2 0 15,0-5 0-15,3 3-8 0,2-1-1 0,6-1 0 16,-6 4 9-16,3-7 0 0,0 5-9 0,2-3 9 16,4 3 0-16,-4-5 0 0,4 2 0 0,-4-2 0 0,1 0 0 15,-1 0 13-15,1 0 0 0,-1 0 0 0,4 0-25 0,-9 0-4 16,6 0-2-16,-1-2 0 0,-2-3 29 0,3 5 5 15,-6-2 2-15,3-3 0 0,-5 3-30 0,-3 2-5 16,3-5-2-16,-3 5 0 0,2-7 19 0,-2 7 0 16,0 0 0-16,0-5 0 0,0 3 0 0,0 2 0 15,-2-5 8-15,2 5-8 0,-3-7 0 0,3 7 0 16,0 0 8-16,-3-2-8 0,0-3 0 0,3 5 0 16,0 0 0-16,0 0 0 0,0 0 8 0,0 0-8 15,0 0 0-15,0 0 9 0,0 0-9 0,0 0 0 16,0 0 9-16,-3 7-9 0,3 0 0 0,0-2 9 15,0-3-9-15,0 7 0 0,0-1 9 0,3-1-9 16,0 0 0-16,-3 0 9 0,0 0-9 0,3 0 0 16,-3 7 9-16,3-7-9 0,-3 5 0 0,2-5 0 0,1 0 0 15,-3 0 0-15,0-7 0 0,0 0 0 0,2 5 0 0,1-3 0 16,-1 5 0-16,-2-7 17 0,0 0-2 0,0 0-1 16,0 0-14-16,6 7 0 0,-6-7 0 0,0 0 0 15,0 0-8-15,0 0-5 0,0 0-1 0,0 0 0 16,0 0 4-16,8 5 1 0,-8-5 0 0,0 0 0 15,0 0-191-15,0 3-37 16,5 13-8-16,-5-16-2 0</inkml:trace>
  <inkml:trace contextRef="#ctx0" brushRef="#br0" timeOffset="140026.77">6175 10181 910 0,'0'0'20'0,"0"0"4"0,9-5 0 0,-9 5 3 0,0 0-27 0,5 0 0 0,0 0 0 0,-5 0 0 16,2 0 76-16,-2 0 11 0,0 0 1 0,0 0 1 16,0 0-12-16,0 0-2 0,0 0-1 0,9 0 0 15,-9 0 30-15,0 0 5 0,0 0 2 0,0 0 0 16,0 0-38-16,0 0-7 0,0 0-2 0,0 0 0 15,0 0-37-15,0 0-8 0,0 0-2 0,0 0 0 0,0 0 29 16,0 0 6-16,0 0 0 0,0 0 1 0,-9 0-33 0,4 0-8 16,3 0 0-16,-6 0-1 0,2 0-11 0,-1 0 0 15,-1 5 0-15,0-5 0 0,0 2 0 0,3-2 0 16,-6 5 0-16,1-1 0 0,1-1 0 0,1 4 0 16,1-2 0-16,-4 1 0 0,1-3 0 0,1 4 0 15,4-2 0-15,3 2 0 0,-1 0 0 0,3 0 0 16,-5-2 0-16,5-5 0 0,0 0 0 0,0 0 0 15,5 2 0-15,-2 5 0 0,4-7 0 0,4 5 0 16,-6-3 0-16,6-2 0 0,-1 5 0 0,1-5 0 16,2 0 0-16,-5 0-11 0,3 0 11 0,-1 0 0 15,1 4 0-15,-1-1 0 0,4-3 0 0,-7 0 0 16,2 7 8-16,1-7-8 0,1 7 0 0,-3-3-16 0,-1-1 2 16,2 4 1-16,-4-2 13 0,0 2-9 0,-5 0 9 0,3 0-8 15,-3-2 8-15,0 2 0 0,-3-5 0 0,1 3 0 16,-3 2 8-16,-1-3-8 0,0-1 8 0,1 2-8 15,-2-3 8-15,1-2-8 0,-2 0 8 0,1 0-8 16,-2 0 0-16,1 0 9 0,6 0-9 0,-9 0 0 16,3 0 12-16,3 0-12 0,-3 0 12 0,3-2-12 15,-1 2 11-15,4 0-11 0,-9-5 10 0,6 5-10 16,5 0 0-16,0 0 0 0,-3 0 0 0,-4 0 0 16,1 0-12-16,1 5 4 0,5-5 8 0,0 0-13 15,-3 0-44-15,3 0-9 0,0 0-2 0,0 0-932 16</inkml:trace>
  <inkml:trace contextRef="#ctx0" brushRef="#br0" timeOffset="140854.65">6303 10240 806 0,'0'0'17'0,"0"0"4"0,0 0 1 0,0 0 2 16,0 0-24-16,0 0 0 0,0 0 0 0,0-5 0 15,-3-2 48-15,3 7 6 0,0 0 1 0,0 0 0 0,-5 0 14 0,5 0 3 16,0 0 1-16,0 0 0 0,0 0 44 0,0 0 9 16,0 0 2-16,0 0 0 0,0 0-65 0,0 0-13 15,0 0-2-15,0 0-1 0,0 0 4 0,0 0 1 16,0 0 0-16,0 0 0 0,5-5-19 0,-2 5-3 16,4-2-1-16,2-3 0 0,-2 5 19 0,4 0 4 15,0 0 1-15,-1-3 0 0,1 3-33 0,-4-4-8 16,7 2 0-16,-4-3-1 0,4 5 42 0,-7 0 9 15,10 0 2-15,-1-2 0 0,-9 2-52 0,1 0-12 16,5-5 0-16,-5 10 0 0,-8-5 0 0,0 0 0 16,0 0 0-16,0 0 0 0,9 2 0 0,-9-2 0 15,0 0 0-15,0 0 0 0,0 0 0 0,0 0 0 16,0 0 0-16,0 0 0 16,-6 0-48-16,3 5-13 0,-2-3-3 0,0 2 0 15,-3-4-153-15,0 0-31 0,8 0-7 0,0 0-1 16,-5 0 103-16,5-4 20 0,-11 4 4 0,8-2 1 15,3 2-56-15,-5 0-10 0,3 0-2 0,-4 0-1 0,1 0 213 0,-1 0 42 0,6 0 9 0,-2 2 1 16,-3-2 100-16,5 0 19 0,0 0 4 0,-5 7 1 16,5-7-52-16,-3 0-9 0,3 0-3 0,-3 7 0 15,0-2-24-15,1 2-4 0,2-7-2 0,0 7 0 16,-3 0-17-16,3 0-3 0,3 0-1 0,-1-2 0 16,1 2 3-16,0 0 1 0,-3 5 0 0,3-6 0 15,2 2-65-15,-5-1-16 0,5 0 0 0,-5 0 0 16,2 0 55-16,1 0 7 0,0 0 2 0,2-2 0 15,-5 2-52-15,0 0-12 0,3 0 0 0,-3 0 0 16,-3 0 0-16,3 0 0 0,3-2 0 0,0 2 0 16,-6-2 0-16,3-5 0 0,5 2 0 0,0 5 0 15,-5-7-48-15,0 0-13 0,0 0-3 0,0 0-751 16,14 0-150-16</inkml:trace>
  <inkml:trace contextRef="#ctx0" brushRef="#br0" timeOffset="141541.99">6599 10282 1267 0,'-16'7'56'0,"13"-7"12"0,3 0-55 0,0 0-13 0,-3 5 0 0,3 1 0 15,0-6 54-15,-2 3 8 0,2 4 2 0,2 0 0 16,1 3 0-16,-3-8 0 0,3 5 0 0,3 0 0 15,-4 0 0-15,3 0 0 0,-2 2 0 0,2-6 0 16,3 4-52-16,-5-2-12 0,-3-5 0 0,2 2 0 16,3 2 40-16,-5-4 6 0,0 0 1 0,0 0 0 15,0 0-29-15,0 0-6 0,0 0 0 0,0 0-1 0,0 0-11 16,0 0 12-16,0 0-12 0,-5-4 12 0,0 4-12 0,5-7 0 16,-8 5 0-16,5-3 0 0,-2-2 53 0,3 0 9 15,-3 0 2-15,2 0 0 0,-3-5-48 0,3 5-16 16,-2-5 9-16,3 2-9 0,-1-1 0 0,3 4 0 15,-5-7 0-15,2 2 0 0,-2-2 0 0,0 2 0 16,5 3 0-16,0-3 0 0,-5 5 0 0,-1 0 10 16,6 0 1-16,-3 0 0 0,1 7 1 0,2 0 0 15,-3-5 0-15,3 5 0 0,5-2 3 0,-5 2 1 16,0 0 0-16,0 0 0 0,9 0 7 0,-9 0 1 16,0 0 1-16,0 0 0 0,5 0-25 0,0 2 0 15,3 3 0-15,2-3 0 0,1 3 0 0,0 2 0 16,2-2 0-16,0 2 0 0,1 2 0 0,-2-2 0 0,2 0 0 0,2 5 0 15,-1-5 0-15,-1 5 0 0,-1-5 0 0,-2 4 0 16,-1-3 0-16,-2 1 0 0,0-2 0 16,-3 5 0-16,-5-5 0 0,0 0 0 0,0 0 0 0,-3 0 0 15,1 0 56-15,-6 0 7 0,3 2 1 0,-6-6 0 16,4 4-64-16,-7-2-12 0,6 1-2 0,-8-3-1 16,3 4 15-16,2-7 0 0,-2 5 0 0,5-5 0 15,3 0-35 1,-3 0-13-16,0 0-4 0,8 0 0 0,0 0-60 0,0 0-13 0,-3 0-3 15</inkml:trace>
  <inkml:trace contextRef="#ctx0" brushRef="#br0" timeOffset="148589.14">1778 11540 1497 0,'0'0'32'0,"0"0"8"0,0 0 0 0,0 0 4 0,3 0-36 0,2-2-8 0,3-3 0 0,0 0 0 16,-6-2 52-16,1 5 9 0,5-5 2 0,0 2 0 15,-5-2-4-15,2 0-1 0,3 0 0 0,-5 3 0 16,4 1-41-16,-4-2-8 0,3-2-1 0,2 5-8 16,-6-3 58-16,6 5 5 0,-8 0 1 0,0 0 0 15,3 0-15-15,-3 0-2 0,5 5-1 0,-5-5 0 16,0 0-14-16,0 9-2 0,0-1-1 0,3-4 0 15,-3 3-16-15,5 0-3 0,-5 0-1 0,2 1 0 16,-2-8-23-16,0 6-5 0,3-1-1 0,3 2 0 16,-6-7 52-16,2 5 9 0,6-3 3 0,-5 3 0 15,-3-5-20-15,5 2-4 0,-5-2-1 0,8 0 0 16,2-2-19-16,-10 2 0 0,0 0 0 0,0 0 0 16,3-5 0-16,3-2 0 0,-4 2 0 0,-2 3 0 0,0-5 58 0,0 0 5 15,5 2 1-15,-2 3 0 0,-6-3-52 0,3-2-12 16,0 0 0-16,3 7 0 0,-3 0 0 0,0 0 0 15,0 0 0-15,0 0 0 0,0 0 0 0,0 0 0 16,0 0 0-16,0 0 0 16,0 0-107-16,0 0-24 0,0 0-5 0,0 0-1007 15</inkml:trace>
  <inkml:trace contextRef="#ctx0" brushRef="#br0" timeOffset="149104.66">1794 11679 172 0,'0'0'16'0,"0"0"-16"0,0 0 0 0,0 0 0 0,-8 2 149 0,8 3 27 16,0-5 6-16,0 0 1 0,0 0-75 0,0 0-16 15,0 0-2-15,0 0-1 0,0 0 6 0,0 0 1 16,0 0 0-16,0 0 0 0,0 0 25 0,0 0 6 16,0 0 1-16,0 0 0 0,3 3-52 0,2-3-9 15,3 0-3-15,-3 4 0 0,3-4 8 0,0 0 0 16,3-4 1-16,2 4 0 0,-2 0-14 0,2-3-3 16,0 3-1-16,-3-5 0 0,9 3 7 0,-8-3 2 15,-1 5 0-15,4-2 0 0,-4-3-40 0,-2 5-7 16,5-7-1-16,1 7-1 0,-7 0-24 0,4 0-5 15,-3-4-1-15,2 4 0 0,-10 0 15 0,0 0 0 16,0 0 0-16,0 0 0 0,9 4 21 0,-9-4 7 16,0 0 2-16,0 0 0 15,0 0-101-15,0 7-20 0,-6-2-4 0,3-3-1137 0</inkml:trace>
  <inkml:trace contextRef="#ctx0" brushRef="#br0" timeOffset="155043.76">2453 11580 403 0,'0'0'17'0,"0"0"5"0,-8-5-22 0,6 3 0 16,-4 2 0-16,6 0 0 0,0 0 272 0,-3-4 49 15,-2 4 11-15,2-8 1 0,3 8-198 0,-2-7-40 16,2 5-8-16,-5-3-2 0,5 5-18 0,5-7-4 15,-5 7-1-15,2-2 0 0,-2-8-3 0,3 8-1 16,2-3 0-16,-2 3 0 0,5-5-8 0,2 2-2 16,4-2 0-16,-4 5 0 0,1-3-25 0,5-2-6 15,-3 3-1-15,3 1 0 0,0-2 20 0,-3 5 3 16,0-2 1-16,0 2 0 0,1 0-26 0,-4 0-5 16,1 2-1-16,-1-2 0 0,-1 8-8 0,-2-4 0 15,-4 3 0-15,2 0 0 0,-5 5 0 0,0-3 8 16,0 3-8-16,-5 0 8 0,2-3-8 0,1 6 12 15,-6-4-12-15,0 1 12 0,3-2-12 0,-1 1 0 0,-2-4 0 0,0 7 8 16,1-7-8-16,-2 0 0 16,2 5 0-16,1-5 0 0,-7 5 0 0,3-2 0 0,-1-4 0 15,1 6 0-15,1-5 0 0,1 5 0 0,1-5 0 0,4-5 0 16,-5 6 0-16,3-4 0 0,2-4 0 0,3 7 0 16,0-7 0-16,0 0 0 0,0 0 0 0,0 0 0 15,0 0 0-15,8 0 0 0,0-5 0 0,0 3 0 16,2 2 0-16,-1-4 0 0,1 1 0 0,1-2 0 15,-1 5 0-15,3-2 0 0,-2 2 0 0,0 0 0 16,-1 0 0-16,3 0 8 0,-2 2-8 0,5-2 8 16,-3 5 0-16,-3-2 0 0,4-3 0 0,-4 4 0 15,-2-2-8-15,0 3 8 0,-3-5-8 0,1 0 8 16,-6 0 1-16,8 0 0 0,-8 0 0 0,0 0 0 0,0 0-9 16,3 0 0-16,-3 0 0 0,7-5 0 15,-4 3-100-15,-3-2-23 0,5-4-4 0,-5 6-1025 16</inkml:trace>
  <inkml:trace contextRef="#ctx0" brushRef="#br0" timeOffset="155793.72">2842 11515 1497 0,'0'0'32'0,"0"0"8"0,0 0 0 0,-3 0 4 0,-5-3-36 16,3 3-8-16,5 0 0 0,-5-5 0 0,-1 5 104 0,6 0 20 15,0 0 3-15,0 0 1 0,0-7-52 0,0 7-9 16,0 0-3-16,6-2 0 0,-1-8 0 0,0 8 0 15,3-2 0-15,0-4 0 0,-3 1-13 0,9 0-3 16,-4 5-1-16,1-3 0 0,-1-2-24 0,4 2-5 16,-1 3-1-16,0-3 0 0,-3 5-17 0,1-2 0 15,0 2 0-15,2-5 0 0,-3 10 55 0,-1-5 7 16,1 2 2-16,-7 3 0 16,5 2-103-16,-3 0-20 0,-2 0-4 0,-1 5-1 0,-2-5 79 0,0 0 15 15,0 0 3-15,0 5 1 0,-5-2-24 0,5 1-10 16,-5-4 8-16,2 7-8 0,3-7 0 0,-8 5 0 15,8-5 0-15,-8 5 0 0,6-3 0 0,2-1 0 16,-9-2 0-16,4 1 0 16,3 5-35-16,-1-5 1 0,-2 0 0 0,2 0 0 0,-5 1 34 0,8 3 0 15,-5-4 0-15,0 0 0 0,5 1 16 0,-6-4 9 0,3-2 3 0,3 5 0 32,0-2-45-32,0 0-9 0,0-5-2 0,0 0 0 0,0 0 28 0,0 0 0 0,0 0 0 0,0 0 0 15,0 0 0-15,0 0 0 0,0 0 0 0,0 0 0 16,3 2 13-16,-3-2 8 0,0 0 2 0,6 0 0 15,-6 0-37-15,5 0-7 0,3 0-2 0,-3 0 0 16,3 0 43-16,-5 0 8 0,7 0 1 0,-2 0 1 16,3 0 3-16,2 0 1 0,-3 0 0 0,1-2 0 15,5-3-34-15,-3 5 0 0,6 0 0 0,2 0 0 16,-8 0 0-16,3 0 0 0,-5 0 0 0,4 0 0 16,-1 0 0-16,-1 0 0 0,-7 0 0 0,1 0 0 15,1 5-44-15,-8-5-16 0,0 0-4 0,0 0 0 16</inkml:trace>
  <inkml:trace contextRef="#ctx0" brushRef="#br0" timeOffset="187168.3">3416 11493 1105 0,'0'0'48'0,"0"0"12"0,0 0-48 0,0 0-12 0,0 0 0 0,0 0 0 16,0 0 53-16,0 0 9 0,0 0 2 0,0 0 0 16,0 0-34-16,0 0-6 0,0 0-2 0,0 0 0 15,0 0-11-15,0 0-3 0,0 0 0 0,0 0 0 0,0 0 28 0,-5 7 4 16,5-2 2-16,-3-3 0 0,3 6-14 0,0-4-4 16,-2 3 0-16,2-5 0 0,0 8-9 0,0-1-3 15,2-2 0-15,-2 0 0 0,3 1-12 0,-3-2 0 16,5 6 0-16,-5-5 0 0,2 1 18 0,4-2 1 15,-3 6 0-15,-1-5 0 0,3 0-19 0,3 0 0 16,1 0 0-16,-7-2 0 0,6 2 16 0,0-7-4 16,-3 2-1-16,3 3 0 0,-3 0 1 0,4-5 1 15,1 0 0-15,-8 0 0 0,-2 0 13 0,6 0 2 16,-1-5 1-16,0 5 0 0,-5 0-4 0,3-7-1 16,2 3 0-16,-5-4 0 0,3 1 4 0,-3 0 0 15,0 5 0-15,0-5 0 0,0-3 2 0,0 3 1 16,-3 1 0-16,3-2 0 0,9-1-7 0,-9-3-2 0,0 8 0 15,0-6 0-15,0-2 10 0,0 5 1 0,0 0 1 0,-6-5 0 16,3 6-11-16,-2-2-3 0,2 1 0 16,3 7 0-16,-5-7-6 0,5 2-2 0,0 5 0 0,0 0 0 15,-2-2-12-15,2 2 0 0,0 0 0 0,0 0 0 16,0 0 0-16,0 0 0 0,0 0 0 0,0 0 0 16,0 0-19-16,0 0 0 0,0 0 0 0,0 0 0 15,0 0-45 1,0 0-8-16,0 0-3 0,0 2 0 15,0-2-196-15,2 10-39 0,6-1-8 0,-8-9-2 0</inkml:trace>
  <inkml:trace contextRef="#ctx0" brushRef="#br0" timeOffset="187732.65">3662 11526 1497 0,'0'0'66'0,"0"0"14"0,0 0-64 0,0 0-16 16,0 0 0-16,0 7 0 0,5-2 55 0,-5-3 7 15,0 5 2-15,0 0 0 0,3 0 0 0,-3 1 0 16,3 3 0-16,0 1 0 0,-3-2-52 0,0-4-12 16,2 6 0-16,1 0 0 0,2-3 32 0,-5-2 4 15,2 1 1-15,-2 3 0 0,6-4-8 0,-6-2-1 16,0 2-1-16,3-4 0 0,-1 1-27 0,-2-4 0 16,0 0 0-16,0 0 0 0,0 0 0 0,0 0 0 0,0 0 0 0,0 0 0 15,0 0 0-15,0 0 0 0,0 0 0 0,0 0 0 16,-5-4 0-16,-1 1 0 0,4-2 0 0,-3-2 0 15,2 0 32-15,-2 0 0 0,2 0 1 16,0 0 0-16,3-5-25 0,-5 5-8 0,5-5 0 0,-3 5 0 16,3-2 0-16,0-3 0 0,0 5 8 0,0 0-8 15,0 0 8-15,0 2-8 0,3-2 12 0,-3 5-12 16,5-3 10-16,-5 5-10 0,0 0 8 0,0 0-8 16,0 0 0-16,3 0 0 0,5 5 0 0,0 2 0 15,0-5 0-15,-3 6 0 0,3-2 0 0,0 4 0 16,0-3 20-16,0 0-2 0,0 0 0 0,2 0 0 15,-2 0-18-15,-5-2 0 0,5-3 0 0,0 5 0 16,0 0 0-16,2-2 0 0,-7-3 0 0,5 3 0 16,-3-2 0-16,6 1 0 0,-3-4 0 0,-3 7 0 0,-5-7 0 15,5 0 0-15,-5 0 0 0,0 0 0 0,0 0 35 0,0 0 3 32,0 0 1-32,3-5 0 0,2 3-11 0,-5-2-3 0,0-4 0 0,0 1 0 0,0 0 3 0,0 0 1 15,-5 0 0-15,2 0 0 0,-2 0-2 0,3 0-1 16,-1-5 0-16,-3 0 0 0,4 3-10 0,-6-3-1 15,5 3-1-15,-2-3 0 0,2 5-14 0,-2 0 0 16,2-5-9-16,3 10 9 0,-5-3 0 0,3-2 0 16,-1 2 0-16,3 3 0 0,0-2 0 0,0-4 0 15,0 8 11-15,0 0-3 16,3-7-166-16,-3 7-33 0,0 0-6 0</inkml:trace>
  <inkml:trace contextRef="#ctx0" brushRef="#br0" timeOffset="188342.11">4000 11474 1497 0,'-7'0'32'0,"-1"0"8"0,8 0 0 0,-3 5 4 0,-5-2-36 0,3-3-8 0,0 0 0 0,5 0 0 16,0 0 104-16,0 4 20 0,-9 3 3 0,4-7 1 15,5 0-65-15,0 7-13 0,0 0-2 0,0 1-1 16,5-4 27-16,-5-2 6 0,0 5 0 0,3 3 1 16,3-3-65-16,-6 0-16 0,5 0 0 0,0-5 0 15,-5 6 37-15,3-4 4 0,2 3 1 0,1 0 0 16,-1 0-30-16,-3-2-12 0,3 2 11 0,-2-5-11 15,-3 5 11-15,6-2-11 0,-6-5 12 0,0 5-12 16,0-5 16-16,0 2-4 0,-6 3-1 0,6-3 0 16,0-2-131-16,0 0-27 0,0 0-5 0,0 0-872 15</inkml:trace>
  <inkml:trace contextRef="#ctx0" brushRef="#br0" timeOffset="188638.68">4141 11507 1267 0,'0'0'28'0,"0"0"5"0,5 5 2 0,-2 2 1 0,2-5-36 0,-2 3 0 15,2 2 0-15,-2-2 0 0,5-3 58 0,-8 5 5 0,7 0 1 16,-7 5 0-16,6-5 32 0,-3 0 8 0,-1 0 0 0,1 0 1 15,2 1-14-15,-2-2-3 0,-3 1-1 0,5-2 0 16,-5 2-70-16,0 5-17 0,3-5 0 0,0 0 0 16,-3-4 55-16,5 3 7 0,-5-1 2 0,0-5 0 15,0 0-64-15,0 0-16 0,0 0-2 0,0 0 0 16,0 0 29-16,0 0 5 0,0 0 2 0,0 0 0 31,0 0-79-31,0 0-16 0,2-7-3 0,3 3-588 0,-5-4-118 0</inkml:trace>
  <inkml:trace contextRef="#ctx0" brushRef="#br0" timeOffset="188951.12">4040 11500 1072 0,'0'0'48'0,"0"0"9"0,0 0-45 0,0 0-12 16,0 0 0-16,0 0 0 0,5 0 102 0,1 0 18 16,0 0 4-16,1-2 1 0,-4-3-20 0,2 5-4 15,1 0-1-15,-1 0 0 0,2-5-8 0,-1 3-3 16,7 2 0-16,-5 0 0 0,-2 0-17 0,6-4-4 16,-3 4-1-16,1 0 0 0,1-3-8 0,-3-2-2 15,-1 5 0-15,2-2 0 0,1 2-45 0,-2-5-12 16,-2 5 0-16,1-2 0 0,-2 2 0 0,1 0 0 0,2-5 0 15,-3 5 0-15,3 0 8 0,-8 0 0 16,6-2 0-16,-6 2 0 16,7 0-168-16,-2-5-33 0,1 5-7 0</inkml:trace>
  <inkml:trace contextRef="#ctx0" brushRef="#br0" timeOffset="189669.7">4506 11467 1036 0,'0'0'46'0,"0"0"10"0,0 0-45 16,0 0-11-16,0 0 0 0,0 0 0 0,0 0 53 0,0 0 9 0,0 0 2 0,0 0 0 15,0 0 0-15,0 0 0 0,0 0 0 0,-5 0 0 16,2 0-52-16,0 0-12 0,-4 0 0 0,-4 0 0 15,5 0 0-15,-4 0 0 0,-1 5 0 0,-4-5 0 16,-4 2 52-16,3-2 7 0,3 8 1 0,-5-4 1 16,2-2-19-16,-1 3-4 0,5 2-1 0,3 0 0 15,-3-2-11-15,6-2-2 0,0 3-1 0,4-1 0 16,2-5-15-16,0 2-8 0,-5 3 10 0,5-5-10 16,0 0 8-16,7 5-8 0,-1-3 0 0,5-2 0 15,-1 0 0-15,6 0 0 0,-2 5 0 0,-2-3 0 0,2-2 0 16,2 5 0-16,-1-3 0 0,-1 5 0 0,-1-2 0 0,0-2 0 15,-2 8 0-15,4-4 0 0,-4 0 0 0,2 1 0 16,-10 3 0-16,3-4 0 0,-1 0 46 0,-5 0 3 16,0 0 1-16,0 0 0 0,-5 1-2 0,2-4 0 15,-3 3 0-15,-1-7 0 0,-1 0-14 0,-3 0-3 16,1 0-1-16,1 0 0 0,-6 0 6 0,4 0 0 16,-2 0 1-16,2 0 0 0,-2 0-22 0,5-5-5 15,3 5-1-15,-3-2 0 16,2 2-34-16,6 0-7 0,0 0-2 0,-5-4-1081 0</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3-27T05:45:02.357"/>
    </inkml:context>
    <inkml:brush xml:id="br0">
      <inkml:brushProperty name="width" value="0.05292" units="cm"/>
      <inkml:brushProperty name="height" value="0.05292" units="cm"/>
      <inkml:brushProperty name="color" value="#C00000"/>
    </inkml:brush>
  </inkml:definitions>
  <inkml:trace contextRef="#ctx0" brushRef="#br0">24443 10383 759 0,'0'0'33'0,"0"0"8"0,0 0-33 0,0 0-8 16,0 0 0-16,0 0 0 0,-6 0 52 0,6 0 8 0,-5 0 1 0,5 0 1 15,-8 0-16-15,0 4-3 0,0-4-1 0,8 0 0 16,-5 2-14-16,5-2-4 0,-8 0 0 16,2 5 0-16,6-5 16 0,-5 2 4 0,5-2 0 0,0 0 0 15,0 0 4-15,0 0 2 0,0 0 0 0,0 0 0 16,0 0-19-16,0 0-4 0,0 8-1 0,0-8 0 16,5 4 18-16,1-2 3 0,2-2 1 0,-3 0 0 15,3 6-23-15,5-6-4 0,-2-6-1 0,2 6 0 16,0 0-4-16,0-2 0 0,1-2-1 0,-1 4 0 15,2-8 2-15,2 8 1 0,1-7 0 0,-2 1 0 16,2 0-3-16,1 4-1 0,2-2 0 0,3-3 0 16,0-1-1-16,-1 2 0 0,-1-2 0 0,1 1 0 15,-1 0-13-15,-1 0 11 0,3 0-11 0,-3-5 10 16,-3 6 0-16,1-6 0 0,0 2 0 0,-4-1 0 16,1 1-10-16,-2-2 12 0,-4 1-12 0,1 1 12 0,-3-7 4 15,2 8 2-15,-2-5 0 0,0 2 0 0,0-2-18 0,0 0-19 16,-3 2 4-16,3-2 1 0,-2 2 14 0,1-1 0 15,-2-2 0-15,1 1 0 0,2 0 0 0,0-5 16 16,0 7-3-16,2-1-1 0,-5-6-12 0,6 5 0 16,-3-3 8-16,3 1-8 0,-1-5 0 0,1 6 0 15,-1-3 0-15,1-4 0 0,0 3 0 0,-1-2 0 16,-2 0 0-16,0-5 0 0,0 7 0 0,3-2 0 16,-4-4 0-16,4 3 0 0,-3-4 0 0,0 5-15 15,0 0 2-15,-3-5 0 0,0 7 13 0,4-2 0 16,-4-5 0-16,2 5-9 0,-1 2 9 0,2-2 0 15,-3 0 0-15,0-3 0 0,-2 3 0 0,3 0 0 0,-4 3 0 0,1-4 0 16,2 3 0-16,0 3 0 16,-2-8 0-16,3 3 0 0,-4 3 0 0,3-4 0 15,0-4 0-15,-2 5 0 0,3-5 0 0,-1 5 0 0,-3 0 0 16,3-5 0-16,1 5 0 0,0-2 8 16,-4 1-8-16,3-4 0 0,0 10 9 0,1-7-9 0,-1 6 12 15,0-5-12-15,3 7 16 0,-2-7-4 0,2 8-1 16,-1-5 0-16,-1 5 2 0,4 0 1 15,-2 2 0-15,3-2 0 0,-3 3-14 0,3 3 0 0,-1 1 0 0,1 0 0 16,-1 0 0-16,1 0 0 16,-3 4 0-16,-1-1 0 0,4-1 0 0,-3 5 0 0,6-2 0 0,-4 4-10 15,-2-2-11-15,0 0-3 0,-3 5 0 0</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2-21T16:27:53.865"/>
    </inkml:context>
    <inkml:brush xml:id="br0">
      <inkml:brushProperty name="width" value="0.05292" units="cm"/>
      <inkml:brushProperty name="height" value="0.05292" units="cm"/>
      <inkml:brushProperty name="color" value="#00B050"/>
    </inkml:brush>
  </inkml:definitions>
  <inkml:trace contextRef="#ctx0" brushRef="#br0">846 14027 1148 0,'0'0'51'0,"0"0"10"0,0 0-49 0,0 0-12 16,0 0 0-16,0 0 0 0,0 0 73 0,0 0 12 15,0 0 3-15,0 0 0 0,0 0-21 0,0 0-4 16,0 0-1-16,0 0 0 0,0 7-3 0,0-7-1 0,0 4 0 0,0-1 0 15,0 4-8-15,0-2-2 0,0 2 0 0,3 4 0 16,2-3-6-16,-5 1-2 0,0-2 0 0,2 5 0 16,3 0-16-16,-2-3-3 0,-3-2-1 0,6 5 0 15,-3 2-12-15,-3-7-8 0,2 0 8 0,3 5-8 16,-5-5 11-16,3 0-3 0,2 0 0 0,-2 0 0 16,-3-2-8-16,8 2 0 0,-8-5 0 0,2 3 0 15,-2-5 0-15,5 5 8 0,-5-3-8 0,0-2 8 16,0 0-8-16,0 0 0 0,0 0 0 0,0 0 0 15,0 0 0-15,0 0 0 0,0 0 0 0,0 0 0 16,0 0 8-16,0 0 0 0,0 0 0 0,0 0 0 16,0 0-8-16,0 0 0 0,0 0 0 0,0 0 0 15,-5 0 0-15,3-7 0 0,-3 7 0 0,2-7 0 16,0 2 0-16,-5-2 0 0,8 4 0 0,-5-3 0 0,3-1 0 16,2-5 0-16,-3 5 0 0,-3-5 0 0,-2 5 0 15,6-2 0-15,2-3 0 0,-5 0 0 0,2 3 0 0,0-3 0 16,-2-2 0-16,5 9 0 0,-3-2 0 0,3 0 0 15,-5 0 0-15,3 0 0 16,2 0 0-16,-3 2 0 0,3-2 0 0,-6 7 0 16,6-7 0-16,0 7 0 0,0-2 0 0,0-3 0 15,-3 5 0-15,3 0 0 0,0 0 0 0,0 0 0 16,0 0 0-16,0-2 0 0,0 2 0 0,0 0 0 16,0 0 0-16,-5-5 0 0,5-2 0 0,0 7 0 15,0 0 25-15,0 0 7 0,0 0 0 0,0 0 1 16,5 0-33-16,-5 0 0 0,0 0 0 0,9 0 0 15,-4-5 0-15,3 5 0 0,0-3 0 0,0 3 0 16,-1 0 16-16,5-4-3 0,-5 4-1 0,4 0 0 16,-3 0-3-16,2 0-1 0,-1-2 0 0,-2-3 0 0,4 10-8 15,-3-5 8-15,-1 0-8 0,2-5 8 0,-4 5 0 0,3-2 0 16,0 2 0-16,-5 0 0 0,2-5-8 0,5 5 0 16,-4 0 0-16,-6 0 0 0,2 0 0 0,-2 0 0 15,0 0 0-15,0 0 0 0,0 0 0 0,8 0 0 16,-8 0 0-16,0 0 0 0,3 0 0 0,-3 0 0 15,0 0 0-15,0 0 0 0,0 0 0 0,0 0 0 16,0 0 0-16,0 0 0 16,0 0-49-16,0 0-12 0,0 0-3 0,0 0 0 15,0 0-155-15,0 0-31 0,0 0-6 0,0 0-2 0</inkml:trace>
  <inkml:trace contextRef="#ctx0" brushRef="#br0" timeOffset="296.8">875 14125 288 0,'0'0'25'0,"0"0"-25"0,0 0 0 0,0 0 0 15,0 0 206-15,0 0 36 0,0 0 7 0,0 0 2 16,0 0-102-16,0 0-20 0,0 0-4 0,0 0-1 15,0 0-12-15,8 3-4 0,-8-3 0 0,8 5 0 16,0-5-35-16,-6 2-7 0,6-2-2 0,1 0 0 0,-2 0 0 16,1 0 0-16,-2 0 0 0,-1 0 0 0,2 0-32 0,2-2-6 15,-7 2-2-15,6 0 0 0,-5-5-24 0,5 5 0 16,0 0 0-16,-6-3 0 0,6 3 0 0,-2-4 0 16,-6 4 0-16,2 0 0 15,-2 0-107-15,0 0-26 0,8 4-6 0</inkml:trace>
  <inkml:trace contextRef="#ctx0" brushRef="#br0" timeOffset="984.14">1187 14038 288 0,'0'0'25'16,"0"0"-25"-16,0 0 0 0,0 0 0 0,0-4 172 0,0 4 28 15,0 0 7-15,0-7 1 0,-5 7-100 0,5 0-20 16,0-7-4-16,0 7-1 0,-3 0-7 0,3 0-2 15,0 0 0-15,0 0 0 0,-3-3-31 0,-4 3-7 16,2 0 0-16,2 3-1 0,-6 2 37 0,7-3 8 16,-6 5 2-16,0-3 0 0,5 4-49 0,-4-1-9 15,-1 5-3-15,5-3 0 0,-2-2-7 0,2 5-2 16,-2-5 0-16,2 7 0 0,3-7-12 0,3 5 0 16,2-3 0-16,3 3 0 0,-5 0 27 0,5-5 2 15,-1 0 1-15,4 0 0 0,-1 0-30 0,7 0-12 16,-4-2 1-16,2-3 0 0,2-2 11 0,1 4 0 0,-2-1 8 15,-3-3-8-15,-2-3 0 0,2 3 8 16,1 0-8-16,-2-4 0 0,-1 2 0 0,-3-3 9 0,3 3-9 0,-3-3 0 16,-1-2 22-16,-4 0-2 0,5 0-1 0,-5 0 0 15,2-1 11-15,-5-3 2 0,0 4 1 0,-5-5 0 16,2 5-10-16,-2-2-3 0,2-3 0 0,-7 0 0 16,2 3-3-16,-1-3-1 0,-1 5 0 0,2-5 0 15,-2 5 4-15,2-2 0 0,-3 4 0 0,-2-2 0 16,7 4-12-16,-1-1-8 0,-1-1 9 0,-3 5-9 15,3 0 0-15,0 0 0 0,5 5 0 0,-4-5 0 16,2 0-45-16,2 4-15 16,-6-1-4-16,7 4 0 0,-3-2-153 0,2-3-31 0,3 5-7 15</inkml:trace>
  <inkml:trace contextRef="#ctx0" brushRef="#br0" timeOffset="1683.63">1370 14005 1497 0,'0'0'32'0,"0"0"8"0,0 0 0 0,0 0 4 0,0 0-36 0,0 0-8 15,0 0 0-15,0 0 0 0,5 8 0 0,-5-1 0 16,0-7 0-16,2 7 0 0,4-2 53 0,-3 4 9 16,-3-2 2-16,2 5 0 0,4-5 0 0,-4 5 0 15,6-3 0-15,0-2 0 0,-5 5-2 0,2 2 0 16,3-2 0-16,-3-5 0 0,0 7-48 0,-2-7-14 15,5 0 0-15,-8 5 8 0,8-5-8 0,-8 0 0 16,3 0 0-16,4-2 0 0,-7-3 0 0,0-2 0 16,0 4 0-16,0-4 0 0,0 0 28 0,0 0 5 15,0 0 1-15,-2 3 0 0,-6-3-22 0,8 0-12 0,0 0 12 0,0 0-12 16,-5-7 10-16,2 5-10 16,0-5 8-16,-2-1-8 0,2-1 8 0,3 2-8 0,-7-2 0 0,4-3 8 15,3 5 8-15,0-7 0 0,-8 2 1 0,8 3 0 16,0-3-28-16,0 0-5 0,0 3-2 0,0-3 0 15,-5 5 29-15,5-5 5 0,5 5 2 0,-5 4 0 16,-5-3-18-16,5 1 0 0,5 5 0 0,3-7 0 16,-8 7 0-16,3-7 0 0,-1 2 0 0,3 2 0 15,-2-1 0-15,5 4 0 0,-8-7 0 0,8 7 0 16,2-2 0-16,-1-3 0 0,1 5 0 0,1 0 0 16,4-3 0-16,-6-1 0 0,6 4 0 0,-4-2 0 15,-1 2 0-15,-1 0 0 0,-2 2 0 0,1-2 0 16,-5 0 0-16,5 7 0 0,0-7 0 0,-8 0 0 15,0 0 0-15,2 7 0 0,-2-2 0 0,0-5 0 16,0 6 0-16,-2 2 0 0,2-1 0 0,-5 0 0 0,-3-2 0 16,5 1 0-16,-5 2 0 0,0-1 0 0,6 0 0 0,-7 0 0 15,-1 0 0-15,2-2 0 0,-3 2 0 0,4-5 0 16,-2 5 0-16,2-2-9 0,-1 2-3 0,5-7-1 16,3 0 0-16,-3 7 0 0,-2-2 13 0,5-5 0 15,0 0 0-15,8 6 0 0,-8-3 0 0,8 2-9 16,0-3 9-16,3 3 0 0,-1-5 0 0,1 7 0 15,-3-7 0-15,2 7 0 0,6-7 0 0,-5 4 9 16,2-1-9-16,-2 2 10 0,-4-3 2 0,4 3 1 16,0-3 0-16,-4 3 0 0,2 2 25 0,-2-3 5 15,1-1 1-15,-5-3 0 0,0 7-22 0,2-2-4 16,3-5-1-16,-8 0 0 0,2 2-17 0,1 2 8 16,-3-4-8-16,0 0 0 0,0 0 0 0,0 0-14 0,0 0 1 15,6 3-764-15,-6-3-153 0</inkml:trace>
  <inkml:trace contextRef="#ctx0" brushRef="#br0" timeOffset="2618.65">1952 13966 576 0,'0'0'51'0,"0"0"-41"0,0 0-10 0,0 0 0 0,0 0 156 0,0 0 28 16,0 0 7-16,0 0 1 0,0 0-61 0,0 0-12 15,0 0-3-15,0 0 0 0,0 0-40 0,0 0-9 16,0 0-2-16,0 0 0 0,0 12-5 0,0-6-2 16,0 2 0-16,0-1 0 0,-5-5-33 0,5 5-6 15,0-7-2-15,0 12 0 0,0-5 5 0,0 0 1 16,5 0 0-16,-5 5 0 0,0-5-12 0,0 7-3 16,0-7 0-16,2 5 0 0,3-1 0 0,-5-1-8 15,3-3 12-15,-3 0-4 0,3 5 1 0,3-5 0 16,-4 0 0-16,3-3 0 0,-5 4 5 0,3-6 1 15,-3-2 0-15,2 5 0 0,-2-5-15 0,6 2 0 16,2 3 8-16,-1-5-8 0,-7 0 25 0,3 2 3 16,6-2 0-16,-2 0 0 0,-2 0-9 0,4 0-2 15,-4-2 0-15,5 2 0 0,-1 0 0 0,-2 0 0 0,4 0 0 16,-3 0 0-16,2-5 2 0,-2 5 0 0,0 0 0 16,3 0 0-16,-3 0-11 0,-1 0-8 0,-1 0 12 15,2 0-12-15,0 0 0 0,0-2 0 0,-5-3 0 16,4 5 0-16,-2 0-12 0,-5 0-8 0,0 0-3 0,3 0 0 15,5-2 23-15,-8 2 0 0,0 0 0 0,0 0 0 32,3-5-139-32,2-2-23 0,-5 7-5 0,0-2-842 0</inkml:trace>
  <inkml:trace contextRef="#ctx0" brushRef="#br0" timeOffset="2915.17">2007 14053 1497 0,'0'0'32'0,"0"0"8"0,0 0 0 0,0 0 4 0,0 0-36 0,0 0-8 15,0 0 0-15,0 0 0 0,3 0 53 0,5 0 9 16,-3-5 2-16,0 3 0 0,4 2-17 0,-2-5-3 15,1 5-1-15,1-3 0 0,-2 3-18 0,-2-4-3 16,4 4-1-16,-2-2 0 0,1 2 27 0,0-5 4 16,0 5 2-16,-3 0 0 0,4-2-35 0,-4-3-7 0,2 2-2 0,-1-1 0 15,-1 4-10-15,3 0 0 0,-8 0 0 0,0 0 0 32,0 0-54-32,0 0-6 0,0 0-2 0,0 0-846 0</inkml:trace>
  <inkml:trace contextRef="#ctx0" brushRef="#br0" timeOffset="3680.68">1928 13959 288 0,'0'0'25'15,"0"0"-25"-15,0 0 0 0,0 0 0 16,0 0 120-16,0 0 20 0,0 0 3 0,5-5 1 0,-5 5-64 15,0 0-13-15,0 0-3 0,0 0 0 16,5 0 52-16,4 0 9 0,-4-3 3 0,5-1 0 0,-1 4-52 0,-2 0-9 16,4-2-3-16,-1 2 0 0,1-5 0 0,2 5 0 15,6 0 0-15,-6 0 0 0,3 0 0 0,0 0 0 16,2 0 0-16,1 0 0 0,-4 0-51 0,4 0-13 16,-5 0 0-16,4 0 0 0,0 0 0 0,-2 5 0 15,0-3 0-15,-3-2 0 0,1 0 54 0,-1 7 8 16,-5-7 2-16,-1 7 0 0,2-2-56 0,-1 2-8 15,-6 0-8-15,6 0 8 0,-8 5 0 0,3-6 0 16,2 9 8-16,-2-1-8 0,-6-2 19 0,3 2-3 16,0 0 0-16,0-2 0 0,0 2-16 0,0-7 10 15,3 7-10-15,4-2 8 0,-4-5-22 0,3 7-5 16,-6-7-1-16,3 0 0 0,2 0 35 0,-3-2 6 0,-2-5 2 16,0 0 0-16,8 0-15 0,-8 0-8 0,0 0 8 0,0 0-8 15,0 0 11-15,0 0-3 0,0 0 0 0,0 0 0 16,0 0-8-16,-5-5 8 0,5 3-8 0,-3-5 8 15,1 2-8-15,-3-4 0 0,-4-3 9 0,6 0-9 16,6 3 0-16,-6-6 0 0,1 4 0 0,-3-3 0 16,5-5 0-16,-3 5 0 0,3 2 0 0,-5-2 0 15,2 2 0-15,3 5 0 0,0 0 0 0,0 0 0 16,-3 0 15-16,3 0 8 0,0 7 1 0,0 0 1 16,0 0-25-16,0 0 0 0,0 0 0 0,0 0 0 15,0 0 0-15,0 0 0 0,6 0 0 0,2 0 0 16,8 7-46-16,-8-3-14 0,2-1-4 15,-2 4 0-15,2 0 52 0,2-3 12 0,-2 4 0 0,3-1 0 0,-3 0 16 16,7 4 5-16,-7-3 2 0,6 1 0 0,-5 3-15 0,2-5-8 16,0 0 8-16,0 0-8 0,1-2 0 0,-9 2 0 15,8-3 0-15,-5-1 8 0,3-3-8 0,-4 5 9 16,-4-3-9-16,5-2 10 0,0 0 3 0,-5 0 1 16,-3 0 0-16,7 0 0 0,-4 0 4 0,-3 0 1 15,0 0 0-15,0 0 0 0,6-7 0 0,-6 7 0 16,2-7 0-16,-2 0 0 0,5 2 1 0,-10 3 1 15,5-5 0-15,-2-1 0 0,2 2-2 0,-6-6-1 16,3 5 0-16,-4 2 0 0,4-4-18 0,-2 2 10 16,2-5-10-16,-5 4 8 0,0-3 12 0,6 9 1 15,-7-6 1-15,7 2 0 0,-6-4-22 0,0 3 0 16,3 0 0-16,0 4 0 0,-1-1-13 0,-2-3-7 16,5 0-2-16,-4 0 0 15,4 7-34-15,-2-8-6 0,2 8-2 0,3 0 0 16,0 0-163-16,0 0-33 0,-5-4-6 0</inkml:trace>
  <inkml:trace contextRef="#ctx0" brushRef="#br0" timeOffset="4446.1">2584 13914 1461 0,'8'0'64'0,"-8"0"15"0,0 0-63 0,0 0-16 0,0 0 0 0,0 0 0 15,0 0 55-15,0 0 8 0,0 0 1 0,0 0 1 16,0 0-2-16,0 0-1 0,8 0 0 0,-5 0 0 16,4 0-6-16,2 0-2 0,-2-2 0 0,4 2 0 15,-3 0-26-15,2 0-6 0,1-5-1 0,5 5 0 16,-5 0 35-16,5 0 6 0,-4 0 2 0,5 0 0 16,-7 5-52-16,6-5-12 0,0 0 0 0,-3 0 0 15,0 0 28-15,-8 0 2 0,9 0 1 0,-4 0 0 16,-1 0 1-16,-2-5 1 0,-7 5 0 0,5 0 0 15,4 0-33-15,-9 0 0 0,0 0 0 0,0 0 0 16,0 0-39-16,0 0-14 0,0 0-3 0,0 0-1 16,0 0-11-16,0 0-3 0,0 0 0 0,-3-2 0 15,-8-3-65-15,4 5-14 0,-2-3-2 0,4 3-1 16,0 0 6-16,-3-4 2 0,-3 4 0 0,6 0 0 16,5 0 47-16,-2 0 10 0,-7 0 1 0,2 0 1 0,7 0 122 15,0 0 24-15,-8 4 4 0,-1-1 2 0,9-3 22 0,0 0 4 16,0 0 0-16,0 0 1 0,-2 5 3 0,4 2 1 15,4-5 0-15,-6 5 0 0,0-2-26 0,0 2-6 16,3 0-1-16,2-2 0 0,-5 1 52 0,3 2 9 16,-3-1 3-16,7 0 0 0,-4 4-75 0,3-1-14 15,-6-3-3-15,2 0-1 0,3 5-7 0,-2-5 0 16,-3 0-1-16,2 5 0 0,4-5-19 0,-6 0-8 16,0 0 8-16,0 5-8 0,-6-5 0 0,4 0 0 15,4 0 0-15,-2-3 0 16,0-4-18-16,0 8-9 0,0-8-1 0,0 0-1 15,0 0-135-15,0 0-26 0,0 0-6 0,0 0-741 0</inkml:trace>
  <inkml:trace contextRef="#ctx0" brushRef="#br0" timeOffset="4711.62">2952 13933 1868 0,'0'0'41'0,"0"0"9"0,0 0 2 0,0 0 0 16,0 0-42-16,3 5-10 0,-3-3 0 0,5 5 0 16,-5 0 31-16,0 0 4 0,2-2 1 0,-2 2 0 15,3 0 13-15,2 0 3 0,-5 5 1 0,3-6 0 0,3 2 9 0,-6-1 2 16,2 0 0-16,3 4 0 0,-5-3-52 16,5-1-12-16,1 0 0 0,-3 0 0 0,2 0 0 0,-5 0 0 15,2-2 0-15,6 2 0 0,-5-5 0 0,-3-2 0 16,6 5 0-16,-4-1 0 15,3-1-151-15,-5-3-33 0,0 0-6 0,5-3-693 16</inkml:trace>
  <inkml:trace contextRef="#ctx0" brushRef="#br0" timeOffset="5367.73">3087 13933 1094 0,'0'0'97'0,"3"5"-77"0,2-3-20 0,0-2 0 16,0 5 144-16,-2 1 26 0,3-3 5 0,1 2 1 16,-4 2-141-16,5 0-35 0,-8 0 0 0,8 5 0 15,-6-5 58-15,1-1 5 0,2 2 1 0,-2-1 0 16,-3 5 0-16,6-6 0 0,-6 2 0 0,0-1 0 16,0 0 0-16,0 0 0 0,2 0 0 0,-2 5 0 15,0-10-64-15,0 5-8 0,5 2-4 0,-2-6-1 16,-3-3 21-16,0 0 4 0,0 7 0 0,0-7 1 15,0 0-13-15,0 0-12 0,0 0 3 0,0 0 0 16,8 0 9-16,-8 0 0 0,0 0 10 0,0-7-10 16,0 0 8-16,0 0-8 0,0 2 0 0,0-4 0 15,0-3 0-15,0 0-15 0,-6 3 2 0,4 1 0 0,-6-3-3 16,0-3 0-16,5 2 0 0,-2-2 0 16,0 7-13-16,0-5-3 0,2 3-1 15,-3 1 0-15,6 2 41 0,-2-1 9 0,2 2 2 0,-3-2 0 0,3-1-9 16,0 8-2-16,3-4 0 0,-3 4 0 0,0 0-8 0,8-2 8 15,0-3-8-15,2-2 8 0,-7 7 0 0,3-3-8 16,1-1 12-16,-2 4-4 0,9 0 0 0,-4-2 0 16,1-3 0-16,5 5 0 0,2 0 8 0,1 0 2 15,-3 5 0-15,-6-3 0 0,-2-2-18 0,-5 4 0 16,5-1 0-16,-6 2-9 0,4 2 9 0,-3-5 0 16,2 5 8-16,-3 2-8 0,6-1 0 0,-5-1 0 15,-6-5 0-15,-5 5 0 0,8-7 0 0,-2 7 0 16,-12-2 0-16,4 2 0 0,-1 0 14 0,1 0-2 0,5 0 0 15,2-2 0-15,-5-3-12 0,-3 2 0 0,3-4 8 0,3 8-8 16,5-8-8-16,0 0-5 0,-5 4-1 0,5-4 0 16,0 0 14-16,0 0 0 0,10 3 0 0,-2 4 0 15,3-2 48-15,0-3 13 0,-1 2 3 0,3-1 0 16,-10 2-52-16,5 2-12 0,0-7 0 0,0 7 0 16,-3 0 0-16,3-3 0 0,0-1 0 0,0 4 0 15,0 0 0-15,0-2 0 0,-3-3 0 0,0 7 0 16,3-6 0-16,-5 4 0 0,5-2 0 0,0-3 0 15,-8-2 0-15,3 4 0 0,-3-4 0 0,0 0 0 16,0 0-100-16,0 0-22 0,0 0-5 0,5-4-922 16</inkml:trace>
  <inkml:trace contextRef="#ctx0" brushRef="#br0" timeOffset="5867.67">3410 13930 1609 0,'0'0'71'0,"0"0"15"0,0 0-69 0,0 0-17 0,0 0 0 0,-5 3 0 16,2 4 68-16,-3 0 9 0,6-7 3 0,-2 4 0 15,2-4-51-15,-6 8-9 0,6-8-3 0,0 7 0 16,0 0 35-16,6 0 8 0,-6-7 0 0,0 7 1 16,2 0 5-16,7 0 1 0,-4 0 0 0,5 2 0 15,-2-6-3-15,2 4 0 0,2-2 0 0,-2-3 0 16,3 5-51-16,-3-2-13 0,7-3 0 0,1 3 0 16,-5-3 0-16,1 3 0 0,-9-5 0 0,3 0 0 15,2 5 0-15,-2-5 0 0,6 0 0 0,-4 0 0 16,-2 0 0-16,2 0 0 0,-1-5 0 0,-1 5 0 0,2 0 0 15,-2 0 0-15,-3-7 0 0,3 7 0 0,-2-5 0 0,-1 3 0 16,-2-3 0-16,2-2 0 16,0 5-190-16,-5-3-41 0,3-2-8 0,-3 0-1 0</inkml:trace>
  <inkml:trace contextRef="#ctx0" brushRef="#br0" timeOffset="6164.41">3383 13867 518 0,'0'0'46'0,"0"0"-37"0,0 0-9 0,0 0 0 16,0 0 155-16,3-3 29 0,5-1 5 0,-6 2 2 16,4-3-91-16,2 5-19 0,-6-7-3 0,6 7-1 15,3-3 22-15,-1-1 4 0,-1-1 1 0,1 2 0 16,3 3-10-16,-3 0-2 0,7-4 0 0,-7 4 0 15,3 0-28-15,1 0-5 0,-1-2-2 0,-5 2 0 16,-8 0-40-16,5 0-8 0,5 0-1 0,-1 0-8 16,-1 0 28-16,-3 0 0 0,3 0-1 0,-3 0 0 15,5 0 8-15,-1 2 1 0,-9-2 1 0,0 0 0 16,0 0-81-16,0 0-16 0,0 0-3 0,0 0-1 16,0 0-102-16,0 0-21 0,0 0-4 0</inkml:trace>
  <inkml:trace contextRef="#ctx0" brushRef="#br0" timeOffset="6351.86">3441 13914 2419 0,'0'0'53'0,"0"0"11"0,9 0 3 0,-2 4 1 0,1-1-55 0,0 2-13 15,2-1 0-15,2-1 0 0,3 2 54 0,-4-3 8 16,-1-2 2-16,-1 0 0 0,-2 0-52 0,4 0-12 15,-1 0 0-15,4 0 0 0,-6 0 0 0,5-2 0 16,2-3 0-16,-4 5-782 16,5-7-159-16</inkml:trace>
  <inkml:trace contextRef="#ctx0" brushRef="#br0" timeOffset="7153.75">4172 13867 748 0,'0'0'33'0,"0"0"7"0,0 0-32 0,0 0-8 0,0 0 0 0,-3-3 0 16,1-1 208-16,2 2 40 0,-9-3 8 0,9 5 2 16,-10 0-146-16,5 0-28 0,-4-2-7 0,2 2-1 15,2 0-20-15,-9 0-4 0,4 2 0 0,-6-2-1 16,2 5-29-16,-1-3-6 0,-4 2 0 0,1-1-1 16,1 4 30-16,5 0 7 0,-4 3 0 0,5-1 1 0,3-2-33 0,-2 0-8 15,10 5 0-15,-6-5-1 0,3 5-11 0,6-3 0 0,-3-2 0 0,8 5 0 16,0-5 53-16,3 5 9 0,-3-5 2 0,8-1 0 15,-4-3-52-15,5 2-12 0,-1 2 0 0,-4 0 0 16,5-7 0-16,-1 5 0 0,-4-5 0 0,4 2 0 16,1-2 0-16,-5 0 0 0,2-7 0 0,-1 7 0 31,-2 0-48-31,2-2-13 0,-5-3-3 0,2 2-682 0,1-1-137 0</inkml:trace>
  <inkml:trace contextRef="#ctx0" brushRef="#br0" timeOffset="7539.59">4262 13874 1864 0,'0'0'41'0,"0"0"9"0,0 0 2 0,0 0 0 0,0 0-42 0,0 0-10 16,0 0 0-16,-5 5 0 0,5 2 23 0,0 0 2 15,0 0 1-15,0 5 0 0,0-6 30 0,0 2 7 16,0 4 1-16,0-3 0 0,2 3-52 0,1-5-12 15,2 5 0-15,3-6 0 0,-3 2 54 0,3 1 8 16,0-5 2-16,3 4 0 0,-4-1-52 0,4-2-12 16,2-3 0-16,1 3 0 0,2-3 0 0,-1-2 0 15,4 0 0-15,-8 0 0 0,4-2 0 0,-4-3 0 0,5 3 0 16,-8-3 0-16,2-2 54 0,-2-1 8 0,3 4 2 16,-9-5 0-16,4-3-52 0,-1 5-12 0,-2 0 0 0,-3-5 0 15,2 3 8-15,-4-3 0 0,-1 5-8 16,1-1 12-16,-1-3-3 0,-5 4-1 0,-3-7 0 0,3 7 0 15,-7 2 4-15,-1-2 1 0,2 4 0 0,-4-1 0 16,-1 2 3-16,-2 2 1 0,0 0 0 0,0 2 0 31,5-2 2-31,0 4 0 0,0-1 0 0,3 2 0 0,3-3-29 0,4 3-6 16,-2 2 0-16,3-2-1 16,5-5-143-16,0 0-29 0,0 0-6 0,5 2-861 0</inkml:trace>
  <inkml:trace contextRef="#ctx0" brushRef="#br0" timeOffset="8165.7">4581 13959 2188 0,'0'0'97'0,"0"0"20"16,0 7-93-16,0 0-24 0,3 0 0 0,3 0 0 15,-6-2 0-15,0 2 0 0,0-7 0 0,3 2 0 16,-3 5 0-16,0-7 0 0,0 0 0 0,0 0 0 0,2 9 0 0,-2-9 0 15,0 0 0-15,0 0 0 0,0 0 35 0,0 0 2 16,0 0 1-16,0 0 0 0,0 0-10 0,0 0-1 16,-2-4-1-16,-1-4 0 0,3-3-26 0,0 4 0 15,0 0 0-15,0-5 0 0,-6 5 36 0,6 0 3 16,0-2 0-16,6-3 0 0,-6 0-25 0,0 5-5 16,0-2-1-16,3-3 0 0,-1 0-8 0,1 5 10 15,2 0-10-15,0 0 10 0,-2 0 0 0,0 5 0 16,2-3 0-16,2 2 0 0,-7 3 2 0,3 0 1 15,3 3 0-15,2-3 0 0,-3 7-13 0,3-2 9 16,-3-3-9-16,5 5 8 0,-1 0-8 0,-4-2 12 16,3 2-12-16,0-2 12 0,-3 1-27 0,5-3-5 0,-7 4 0 15,3 0-1-15,-1-3 41 0,0-1 9 0,3 2 2 0,-5 2 0 16,2 0-19-16,0-2-3 0,-5-5-1 0,8 2 0 16,3-2-8-16,-3 4 0 0,-8-4 0 0,0 0 0 31,5 0-29-31,3 0-8 0,-3 0-2 0,-5 0 0 0,5-4 83 0,4 4 16 0,-9 0 3 0,2-7 1 15,1 5-52-15,2-3-12 0,-2-2 0 0,2-1 0 16,-5 4-24 0,0-5-7-16,3-3-1 0,0 0-1 0,-1 3 18 0,3-3 4 0,0-2 1 0,-2-1 0 15,3 9 2-15,-4-6 0 0,1 5 0 0,2 0 0 16,-5 2 8-16,0 5 0 0,8-2 0 0,-8 2-8 16,0 0-3-16,8 0 0 0,8 2 0 0,-8 3 0 15,-8 2 30-15,-3 0 5 0,6 0 2 0,-3 0 0 16,5 5-8-16,-2-5-2 0,2 0 0 0,-2-2 0 15,0 4 14-15,2-2 2 0,2-2 1 0,-4 2 0 0,3 4-10 16,4-3-3-16,-2-1 0 0,-5-1 0 0,2 2-20 0,5-1 9 16,-7-7-9-16,3 5 0 0,-1-3 10 0,2 3-10 15,-1-3 8-15,-6-2-8 16,0 0-25-16,0 0-11 0,0 0-1 0,6 0-1 16,-6 0-226-16,5 0-46 0,5-7-9 0,-10 7-640 15</inkml:trace>
  <inkml:trace contextRef="#ctx0" brushRef="#br0" timeOffset="9008.4">5085 13806 460 0,'0'0'41'0,"0"0"-33"16,0 0-8-16,0 0 0 0,0 0 284 0,0 4 54 16,-3-1 11-16,0 4 3 0,3-2-231 0,0-3-45 0,0 2-10 0,0 4-2 15,3-1 0-15,-3 0 0 0,3 0 0 0,-1 0 0 16,6 5 0-16,-8-5 0 0,8-2 0 0,-5 1 0 16,0 2 0-16,2-1 0 0,2-5 0 0,-4 5 0 15,3-2-51-15,-1 2-13 0,0-2 0 0,-5-3 0 16,2 3 0-16,-2-5 0 0,0 0 0 0,0 0 0 15,0 0 0-15,0 0 0 0,0 0 0 0,0 0 0 16,0 0 0-16,0 0 0 0,0 0 0 0,-2 0 0 16,-3 0 0-16,-3-5 0 0,2-2 0 0,1 4 0 15,0-1 0-15,-3-4 0 0,2-3 0 0,4 4 0 16,-6 0 0-16,3-5 0 0,-1 5 0 0,1-7 0 16,0 5 0-16,0-3 0 15,2-2 0-15,3 2 0 16,-6-2-20-16,4 7-8 0,2-5 0 0,0 5-1 0,0 5 29 0,0-3-9 0,0-2 9 0,0 7 0 15,0 0 0-15,0 0 0 0,0 0 0 0,0-7-8 16,2 7 8-16,4-5 0 0,0 2 8 0,-1 3-8 16,2 0 0-16,-1 0 0 0,2 0 0 0,5 0 0 15,-2 0 9-15,-1 3 1 0,1 2 0 0,2-5 0 16,-8 4 7-16,3-1 2 0,3 1 0 0,-3-1 0 16,-1 4-19-16,-1 0 0 0,-1-2 0 0,3 2 0 0,-3 0 14 15,-5 0-1-15,0 0 0 0,0-2 0 0,-7 2-5 16,1-1 0-16,1 2-8 0,-3-4 12 0,-5-1-25 0,7 4-6 15,-7-2-1-15,2-3 0 0,4 2 39 0,-4-1 7 16,1 4 2-16,2-2 0 16,-1-3-51-16,7 3-9 0,-3 0-3 0,5-5 0 15,-5 2-193-15,5-2-38 0,0 0-8 0,0 0-2 0</inkml:trace>
  <inkml:trace contextRef="#ctx0" brushRef="#br0" timeOffset="9617.64">5349 13851 460 0,'0'0'41'0,"0"0"-33"0,0 0-8 0,0 0 0 16,0 0 335-16,0 0 65 0,-3 2 12 0,3-2 4 16,-5 7-287-16,5-3-57 0,0-4-11 0,-3 3-2 15,3-3-43-15,0 7-8 0,3-2-8 0,-3 2 12 16,5 0 41-16,-5 0 9 0,0-7 2 0,0 5 0 15,0-5-52-15,0 9-12 0,3-5 0 0,0 4 0 16,-3-1 0-16,0-7 0 0,3 7 0 0,-1-2 0 16,-2-5 54-16,0 0 8 0,-8 2 2 0,8-2 0 15,0 0-52-15,0 0-12 0,-3 0 0 0,3 0 0 0,6 0 0 16,-1 0 0-16,-5 0 0 0,0 0 0 0,-8-7 0 0,5 5-12 16,9-6 3-16,-6 4 0 0,-6-4 9 0,6 2 12 15,0-1-2-15,3-5-1 0,-3 5-9 0,-3-5 0 16,3 5 0-16,0-2 0 0,-13-3 0 0,8 5 0 15,8-5 0-15,-1 5 0 0,-2 0 0 0,-2 0-17 16,2 0 4-16,0 7 1 0,0-7 12 0,0 7 0 16,0 0 0-16,0 0 0 0,0 0 0 0,0 0 0 15,0 0 0-15,0 0 0 0,0 0 0 0,0 0 0 16,0 0 0-16,0 0 0 0,0 0 0 0,0 0 0 16,0 0 9-16,0 0-9 0,0 0 12 0,0 0-4 15,0 0-8-15,0 0 12 0,5 2-4 0,5 3 0 16,-4-5-8-16,2 7 12 0,2-7-3 0,-2 4-1 0,5-1 0 15,-4 2 0-15,1-3 3 0,-2 5 0 0,0-3 0 0,2-1 0 16,-1 2 21-16,1 2 5 0,-5-2 1 0,3-3 0 16,0 5-38-16,-3-3-18 0,4-1 2 0,-4 4 0 15,2-2 16-15,2 2 11 0,-2 0-2 0,1 0 0 16,0-2-9-16,3 2 12 0,-6-5-12 0,8 2 12 16,-5-4-12-16,-2 3 0 0,2 2 0 0,-3-1 0 15,3-4 0-15,-3 3 0 0,3-3 0 0,-8 0 0 16,0 0 0-16,0 0 0 0,5 0 0 0,1 0 0 15,1-3 0-15,-1 3 0 0,-6 0 0 0,0 0 0 16,0 0-46-16,0 0-14 0,0 0-4 16,0 0 0-16,-6-4-124 0,6 4-26 0,-2-8-5 0</inkml:trace>
  <inkml:trace contextRef="#ctx0" brushRef="#br0" timeOffset="9856.81">5331 13918 1785 0,'0'0'159'0,"0"0"-127"0,-6 8-32 0,6-8 0 16,0 0 92-16,0 0 13 0,8 0 3 0,-3 0 0 16,-5 0-52-16,0 0-9 0,0 0-3 0,8 0 0 15,1 0 0-15,1-5 0 0,-2 2 0 0,2-1 0 16,1 4 0-16,0 0 0 0,-1-2 0 0,-2-3 0 15,5 5-35-15,-4-2-9 0,1-3 0 0,-2 2 0 16,2-1-49-16,1 4-12 0,0-7-3 16,-1 7-682-16,1-5-137 0</inkml:trace>
  <inkml:trace contextRef="#ctx0" brushRef="#br0" timeOffset="10364.84">5688 13831 1843 0,'0'0'164'0,"0"0"-132"15,0 0-32-15,0 8 0 0,-3-1 99 0,0 0 13 16,3 0 2-16,-2 0 1 0,2 0-56 0,0-2-11 16,0 2-3-16,0-2 0 0,0-5-17 0,0 6-4 15,0 2-1-15,0-1 0 0,0-7-37 0,0 0-7 32,0 0-2-32,0 0 0 0,2 2 49 0,-2-2 10 0,0 0 1 0,0 0 1 15,0 0-27-15,0 0-11 0,0 0 8 0,0 0-8 16,0 0 23-16,0 0-1 0,0 0 0 0,0-2 0 15,0-3-22-15,0-2 0 0,-2 0 0 0,2 0 0 0,0 0 0 16,-6 0-8-16,4-1 8 0,-1-3 0 0,3 1 0 0,-2-2 0 16,2 1 0-16,-3 4 0 0,3-2 0 0,0-3 0 15,0 7 0-15,0-2 0 0,3 4 0 0,-3 3 8 16,0 0-8-16,0 0 0 0,0 0 0 0,2-4 0 16,-2 4 0-16,11 0 0 0,-6 4 0 0,8-1 0 15,-5 2 0-15,0-3 0 0,2 3 15 0,4 2-2 16,-1 0 0-16,5 0 0 0,-6 0-13 0,3 0-18 15,-2 0 4-15,1 2 1 0,-1-1 13 0,0-6 0 16,-3 5 0-16,4-3 0 0,-6-1 0 0,0 2 0 16,2-3 0-16,1-2 0 0,-3 5 28 0,2-5 9 15,-1 0 2-15,-4 0 0 0,2 0-11 0,-4 0-3 16,-3 0 0-16,0 0 0 0,3-5-25 0,0 3 0 0,2-3 0 16,-5-2 0-16,-3 5 56 0,1-3 7 0,-1-2 1 0,0 0 0 15,0-5-64-15,-7 5 0 0,5 0-12 0,-1-2 2 16,1-1 10-16,-3 3 14 0,0 0-3 0,5 0-1 15,-7 0-10-15,2 0 0 0,0 0 0 0,3 2 0 16,-3 2 0-16,2-1 0 0,-1 4 0 0,2-2 0 16,-1-3-49-1,1 5-12-15,5 0-3 0,0 0-819 0,0 0-164 0</inkml:trace>
  <inkml:trace contextRef="#ctx0" brushRef="#br0" timeOffset="11096.44">5968 13657 1933 0,'0'0'42'0,"0"0"9"0,3-4 1 0,-3 4 4 0,0 0-45 0,5 0-11 16,1-2 0-16,-1 2 0 0,-5 0 59 0,7 0 9 15,-1 2 3-15,-1-2 0 0,3 4 14 0,0 4 3 16,0-8 1-16,2 7 0 0,-1-3-40 0,1-1-8 16,-5 4-1-16,4 0-1 0,-2 0-13 0,-2 0-2 15,4 5-1-15,1-5 0 0,-5 0-23 0,4 0 9 0,-7 5-9 16,3-5 0-1,0-3-14-15,1-1-10 0,-1 2-1 0,-2-3-1 0,-3-2 43 0,5 7 9 0,-5-7 2 0,0 0 0 32,0 0-45-32,0 0-9 0,0 0-2 0,8-3 0 0,-8 3 4 0,6-4 0 0,-1 4 0 0,-3-7 0 15,3 4-13-15,-2-1-3 0,0-8 0 16,0 5 0-16,-3 0-19 16,2-3-4-16,-2-1-1 0,3 4 0 0,-3-5 52 0,5-2 12 0,-5 7 0 0,0-5 0 15,0 5 0-15,0 0 10 0,0 0-2 0,0 0 0 16,0-1-8-16,0 8-11 0,0 0 3 0,0 0 0 0,0 0 57 15,0 0 12-15,0 6 3 0,-5-4 0 0,5 5-14 0,0 0-2 16,-3 0-1-16,1 0 0 0,2 5-24 0,-3 0-5 16,3-6-1-16,0 4 0 0,0 2 32 0,0 2 7 15,0 0 0-15,3-2 1 0,-3 2-40 0,2-3-8 16,1-1-1-16,2 2-8 0,-5 2 58 0,5-7 5 16,-2 4 1-16,3-3 0 0,-4 4-64 0,1-5 0 15,-1-1-14-15,-2 2 2 0,3-1 12 0,-3-5 0 16,0-2 0-16,2 5 0 0,-2-5-12 0,0 7-3 15,0-7-1-15,0 0 0 16,0 0-171-16,0 0-34 0,0 0-7 0,0 0-2 0</inkml:trace>
  <inkml:trace contextRef="#ctx0" brushRef="#br0" timeOffset="14656.68">6394 13853 403 0,'0'0'17'0,"0"0"5"0,0 0-22 0,0 0 0 15,0 0 0-15,0 0 0 0,0 0 288 0,0 0 52 16,0 0 12-16,0 0 1 0,0 0-220 0,0 0-44 16,3 0-9-16,-1 5-1 0,-2-5 5 0,0 0 0 15,3 2 1-15,3-2 0 0,-1 7-8 0,0-7-1 16,-5 7-1-16,5-2 0 0,-2 2-35 0,0 0-6 15,-1 0-2-15,-2-2 0 0,0 2 26 0,-2-1 5 32,2-3 1-32,-3 6 0 0,-3-1-54 0,4-1-10 0,2-1 0 0,-10-3 0 15,1 4 0-15,1 0 0 0,3-2 0 0,0 0 0 32,2-3-49-32,-2 2-11 0,5-4-3 0,0 0 0 15,0 0-162-15,0 0-33 0,0 0-6 0,0 0-2 0</inkml:trace>
  <inkml:trace contextRef="#ctx0" brushRef="#br0" timeOffset="15332.98">6711 13723 1522 0,'17'0'68'0,"-17"0"13"0,-6 0-65 0,6 0-16 15,0 0 0-15,0 0 0 0,-2 3 100 0,-4 2 17 16,6-5 3-16,-3 2 1 0,3-2-50 0,-2 7-11 15,2-7-1-15,-3 4-1 0,3 4 10 0,0-1 1 16,0 0 1-16,0 4 0 0,0-8-9 0,3 4-1 16,-1-2-1-16,-2 7 0 0,3-6-25 0,0 2-5 15,0-6-1-15,2 5 0 0,-2-3 11 0,-1 4 1 0,1-4 1 0,-1 4 0 16,1-6-33-16,-3 5-8 0,-3-3 0 0,1-1 0 16,2 2 0-16,-3-3 0 15,3 3 0-15,-2-3 0 16,2 3-35-16,0-5-9 0,0 0-1 0,0 0-1 15,-6 0-131-15,6 0-27 0,-2 0-4 0,2 0-2 0</inkml:trace>
  <inkml:trace contextRef="#ctx0" brushRef="#br0" timeOffset="15901.96">6870 13792 1958 0,'0'0'43'0,"0"0"9"0,0 0 1 0,3 7 3 0,0 0-45 0,2-3-11 0,0 4 0 0,-5-6 0 0,5 5 18 0,-2-3 2 16,0 4 0-16,0-4 0 0,-1-1-10 0,3 4-2 0,-2-2 0 0,-1 1 0 15,-2-6 23-15,0 3 4 0,0-3 1 0,6 7 0 16,-6-2-18-16,0-5-3 0,0 0-1 0,0 0 0 16,0 0-22-16,0 0-5 0,0 0-1 0,0 0 0 15,0 0 45-15,0 0 9 0,-6 0 1 0,1 0 1 16,5 0-16-16,-5-5-3 0,3 3-1 0,-4-3 0 15,3-2-22-15,-2 0 0 0,5 0 0 0,0 0 0 16,-5-1 0-16,3-3-13 0,2 1 1 0,0-1 1 16,0-1 11-16,0-2 16 0,2 7-4 0,-2-7-1 15,5 6-11-15,-5 2 0 0,3 1 0 0,-1 3 0 16,1-3 0-16,3 2 0 0,-6 3 0 0,0 0 0 16,2 3 0-16,3-3 0 0,0 0 0 0,1 5 0 0,0 2 18 15,1-1 2-15,-2 2 0 0,1-1 0 0,4 5-20 0,1-3 0 16,2-2 0-16,-5 5 0 0,3-1 16 0,-4-3-3 15,7 1-1-15,-6-5 0 0,3 8 2 0,-4-4 0 16,1-1 0-16,3-1 0 0,-6 2-5 0,3-6-1 16,-2 3 0-16,1-3 0 0,-2 3-8 0,1 0 8 15,-6-5-8-15,8 2 8 0,-8-2 0 0,0 0 0 16,5 0 0-16,-5 0 0 0,0 0-8 0,5-2 0 16,-2-3 0-16,-3 5 0 0,0 0 44 0,3-7 16 15,0 2 3-15,-3-2 1 0,0 0-47 0,0 0-9 16,0-3-8-16,-3-2 12 0,0 6-12 0,0-6 0 15,1 5-12-15,-1-7 12 0,-2 7 44 0,2-5 16 0,1 2 3 0,-1-1 1 16,0-1-52-16,0 5-12 16,1 0 0-16,2 0 0 0,-3 5 0 0,1-8 0 0,2 8 0 0,0-3 0 31,-3-2-48-31,3 7-13 0,0 0-3 0,0 0 0 16,0 0-91-16,0 0-18 0,0 0-4 0,0 0-925 0</inkml:trace>
  <inkml:trace contextRef="#ctx0" brushRef="#br0" timeOffset="16544.38">7175 13705 1728 0,'10'0'76'0,"-10"0"16"0,0 0-73 0,0 0-19 15,0 0 0-15,0 0 0 0,0 0 60 0,0 0 8 0,0 0 1 0,0 0 1 16,-3 2 2-16,3-2 1 0,6 5 0 0,2 2 0 16,-3-3-13-16,3 4-4 0,3-1 0 0,-4-1 0 15,2 2-8-15,1-1-3 0,1 0 0 0,2 4 0 16,-2-1-14-16,-4 2-3 0,4-5-1 0,0 0 0 15,-6 5-27-15,0-6-19 0,1 2 3 0,-1-1 1 16,0 5 32-16,0-6 7 0,-2 2 0 0,3-1 1 16,-1 0-40-16,-5-2-8 0,2-3-1 0,1 5-1 15,-3-7 25-15,2 5 0 0,-2-5 0 0,0 0 0 16,0 0 26-16,0 0 10 0,0 0 3 0,0 0 0 16,6-5-19-16,-6 5-3 0,3 0-1 0,2-3 0 15,-3-3 3-15,-2 1 0 0,3-2 0 0,-3 0 0 16,0-1-11-16,2-3-8 15,-2 1 9-15,3-2-9 0,-3 1 8 0,0-3-8 16,0 0 0-16,0 2 9 0,0-2-9 0,0 4 0 16,0-2 0-16,0 1 0 0,0 4 0 0,0-2 0 0,-3-1 0 0,1 3 0 0,-1 7-12 0,1-7-5 15,2 7-1-15,0 0 0 16,0-7-9-16,0 7-1 0,0 0-1 0,0 0 0 16,0 0-166-16,0 0-33 0,0 0-6 0,0 0-2 0</inkml:trace>
  <inkml:trace contextRef="#ctx0" brushRef="#br0" timeOffset="17073.07">7497 13738 1821 0,'0'0'40'0,"0"0"8"0,0 0 1 0,0 0 3 15,0 0-41-15,0 0-11 0,0 0 0 0,0 6 0 16,0-3 32-16,-2 6 5 0,2-9 1 0,0 7 0 0,0 1 21 0,0-2 4 16,0-3 1-16,0 4 0 0,0 0-5 0,0 3-1 15,2-4 0-15,1 2 0 0,0-1 10 0,-3-1 1 16,3-3 1-16,-1 6 0 0,3-1-56 0,0-1-14 15,1-5 0-15,-1 5 0 0,0 0 0 0,3-2 0 16,3-3 0-16,-1 3 0 0,1 2 25 0,0-7 3 16,2 0 0-16,0 4 0 0,0-1-14 0,4-3-2 15,-7 0-1-15,6 0 0 0,-6 0-11 0,4 0 10 0,-1 0-10 0,-5 0 10 16,2 5-10-16,-1-5 0 16,-2 0 0-16,1 0 0 0,-8 0 18 0,0 0 2 0,3-5 0 0,-3 5 0 31,0 0-128-31,0 0-24 0,5-3-6 0,-5 3-632 0,0-4-126 0</inkml:trace>
  <inkml:trace contextRef="#ctx0" brushRef="#br0" timeOffset="17278.24">7506 13834 1958 0,'0'0'43'0,"0"0"9"0,5 0 1 0,2 0 3 0,4 0-45 0,0-3-11 15,0 3 0-15,1 0 0 0,2 0 53 0,-4 0 9 16,6-4 2-16,-2 4 0 0,-2 0-52 0,2-2-12 16,-4-3 0-16,4 3 0 0,-4 2 0 0,-1-5-18 15,-2 5 4-15,1-7 1 16,0 7-31-16,-3 0-5 0,-5 0-2 0,3-7-850 0</inkml:trace>
  <inkml:trace contextRef="#ctx0" brushRef="#br0" timeOffset="18197.97">7473 13707 1850 0,'0'0'40'0,"0"0"9"0,3-2 2 0,5-3 1 0,-2 5-41 0,1-2-11 0,4-3 0 0,-1 5 0 16,4-3 17-16,-4 3 2 0,6-4 0 0,0 4 0 15,-3 0 25-15,6 0 4 0,-3 0 2 0,3 4 0 16,2-1-20-16,-3-3-4 15,0 7-1-15,-2-2 0 16,1 2 40-16,-2 0 8 0,-2 0 2 0,1 5 0 16,-1-6-75-16,-2 6 0 0,-1-2-12 0,1-3 1 0,-6 0 29 0,3 5 6 15,-3-5 0-15,-2 7 1 0,2-7-15 0,-2 0-10 16,2 0 12-16,-3 2-12 0,1-1 33 0,0-1 0 16,0-1 0-16,-1-3 0 0,-2 4-33 0,3-7 0 15,-6 0 0-15,6 5 0 0,-3-5-9 0,0 0-9 16,0 0-2-16,-3-5 0 0,1 5 20 0,2-2 9 15,-3-3-1-15,0 2 0 0,3-3 0 0,-3 1-8 16,3-2 12-16,-2 0-4 0,-1-1 0 0,3 2 0 16,0-1 0-16,-2-5 0 0,4 5 2 0,1-5 0 15,-1 5 0-15,1-7 0 0,3 7-10 0,-1-5 0 16,3 5 0-16,0 0 0 0,-3 5-9 0,3-3 9 16,0 2-12-16,0 3 12 0,0 3-11 0,0 2 11 15,2-3-10-15,1 5 10 0,-3 0-8 0,5 2 8 16,-2 1 0-16,-1-3-9 0,3 5 9 0,1-5 0 15,-4 5 0-15,6-3-8 0,-3-2 8 0,1 0 0 0,-4-3 0 16,1 4 0-16,-1-1 0 0,1 0 0 0,-1-7 0 0,-1 7 0 16,-9-7 0-16,12 0 9 0,2 4-9 0,-14-4 0 15,0 0 21-15,0 0-2 0,0 0-1 0,0 0 0 16,0 0 2-16,3-6 0 0,-1 1 0 0,3-2 0 16,-5 0 4-16,3-1 2 0,3 2 0 0,-4-6 0 15,-4 5-38-15,-4-7-7 0,6 2-1 0,-5-2-1 16,-5 0 21-16,-2 2 0 0,0-5 0 0,1 1 0 15,-2 7 12-15,2-3 8 0,1-2 0 0,1 7 1 16,2 2-42-16,-1 2-9 0,5-1-2 0,-3 2 0 16,4-3 0-16,2 5 0 0,0 0 0 0,0 0 0 15,0 0 32-15,0 0 0 0,0 0 0 0,11 5 0 0,-3-3 0 0,5 2 0 16,-3-4 0-16,4 3 0 0,-1-3 0 0,0 5 0 16,0-5 0-16,1 0 0 0,2-5 45 0,-4 5 15 15,7 0 4-15,-3 0 0 0,-3 0-52 0,1 0-12 16,2 0 0-16,-4-3 0 0,4 3 0 0,-2 0 0 15,-1 0 0-15,0-4 0 0,0 4 0 0,-2 0 0 16,-1 0 0-16,1 0 0 0,-3 0 0 0,0 0 0 16,-5 0 0-16,-3 0 0 0,0 0 0 0,0 0 0 15,0 0 0-15,0 0 0 16,0 0-48-16,0 0-13 0,0 0-3 0,-3 0 0 16,-5-2-14-16,0 2-3 0,3 0-1 0,-3 0 0 15,0-5-125-15,3 5-25 0,-3 0-4 0,2 0-2 16,1 0 88-16,0 5 18 0,-1-5 3 0,1 2 1 15,0-2 63-15,5 0 13 0,-5 4 2 0,-1-1 1 0,1 2 129 0,2 2 27 16,3-7 5-16,-2 4 0 0,-3 4 46 0,5-2 9 0,-3-3 1 0,3 9 1 16,0-5-45-16,0 0-10 0,-3 0-2 0,3 0 0 15,3 0-24-15,0 5-6 0,-3-5-1 0,2 5 0 16,3-3-24-16,3-2-5 0,-5 0 0 0,3 5-1 16,-4-5-32-16,3-2-7 0,-2 2 0 0,-1-1-1 15,4-3-11-15,-3 2 0 0,-1 2 0 0,-2-7 0 16,0 0-112-16,3 0-20 0,-3 0-5 15,5 7-965-15</inkml:trace>
  <inkml:trace contextRef="#ctx0" brushRef="#br0" timeOffset="18784.04">8458 13731 1036 0,'0'0'23'0,"0"0"5"0,0 0 0 0,5-5 1 0,1 5-29 0,-1-7 0 0,-5 7 0 0,0 0 0 15,0 0 112-15,0 0 17 0,2 0 3 0,-2 0 1 16,0 0-15-16,0 0-3 0,0 0-1 0,0 0 0 16,0 0-30-16,0 0-5 0,0 0-2 0,0 0 0 15,-5 0-27-15,3 7-6 0,-4 0 0 0,1 0-1 16,0-3-14-16,0 4-2 0,-1 3-1 0,3-3 0 15,0-2-6-15,3 4-2 0,3-5 0 0,0 2 0 16,0 4-1-16,2-3 0 0,3 1 0 0,0-5 0 16,0 4 3-16,-1-1 0 0,5-2 0 0,-2-3 0 15,1 3 0-15,-1-3 0 0,1-2 0 0,2 0 0 16,-2 0-2-16,-4 0 0 0,1 0 0 0,3-2 0 16,-1 2-6-16,-1-5-2 0,-2-2 0 0,-4 4 0 15,5-6 2-15,-5 6 1 0,2-3 0 0,-5-1 0 0,0-1-2 16,0-3-1-16,0 4 0 0,0-5 0 0,-5 3-10 0,2-3 0 15,-3-3 0-15,1 9 0 0,-2-6 0 0,1-2 0 16,-2 7-14-16,3-5 5 0,-3 5 9 0,0 5 0 16,-5-3 0-16,0 2 0 0,-1 3 0 0,1 0 0 15,0 3 10-15,-3 4-10 0,0-3 0 0,0 6-18 16,3-5 2-16,0 9 1 16,2-2-105-16,3-3-20 0,3 3-5 0,3-1-973 0</inkml:trace>
  <inkml:trace contextRef="#ctx0" brushRef="#br0" timeOffset="19378.82">8654 13672 1328 0,'0'0'59'0,"0"0"12"0,0 0-57 0,0 0-14 15,0 0 0-15,0 0 0 0,0 0 131 0,0 0 23 0,2-3 5 16,3-1 1-16,1 4-65 0,-1-5-13 16,6 2-2-16,0 3-1 0,1 0-12 0,4 0-3 0,3 0 0 0,2-4 0 15,1 4-5-15,-1 0-2 0,0 0 0 0,0 0 0 16,-3 0-27-16,1 0-6 0,-3 0 0 0,0 0-1 16,-3 0-15-16,-2 0-8 0,-4 4 10 0,1-4-10 15,-5 3-11-15,-3-3-8 0,3 5-1 0,-3-5-1 16,-3 7 35-16,0 0 7 0,-5 0 2 0,1 0 0 15,-4 0-23-15,1-2 0 0,-2 2 0 0,0 0 0 16,1 0-14-16,1-2-7 0,-2 2-2 0,2-1 0 16,5-3 37-16,-1 6 7 0,1-6 2 0,3 4 0 15,-1 0-37-15,3-7-7 0,3 4-2 0,2-1 0 16,0 4 23-16,1-2 0 0,1-3 0 0,4 3 0 16,2 0 21-16,-2-3 9 0,4-2 2 0,-1 7 0 15,-1-7-20-15,-2 5-4 0,2-3-8 0,-2 3 12 0,-1-3-12 16,-2-2 0-16,0 4 0 0,0-4 0 0,-3 3 0 0,3 2 0 15,-5-5 0-15,-3 0 0 0,0 0 0 0,0 0 0 16,0 0 0-16,0 0 0 16,0 0-28-16,0 0-9 0,0 0-2 0,0 0 0 15,0 0-129-15,0 0-27 0,0 0-5 0,0 0-776 16</inkml:trace>
  <inkml:trace contextRef="#ctx0" brushRef="#br0" timeOffset="19627.53">8767 13686 1958 0,'0'0'87'0,"-2"4"17"0,-1-1-83 0,3-3-21 16,-2 5 0-16,-1-3 0 0,3 3 41 0,-3 2 4 15,3 0 1-15,0 0 0 0,0-2 29 0,0 2 5 16,3-1 2-16,0 2 0 0,-1 3-17 0,1-3-3 15,2 1-1-15,0-2 0 0,-2 0-46 0,3 5-15 16,-1-5 8-16,0 0-8 0,0 0 0 0,-2-3 0 16,2 4 0-16,0-1 0 0,0 0 0 0,-2-7 0 15,-3 0 0-15,3 5-781 16,-3-5-160-16</inkml:trace>
  <inkml:trace contextRef="#ctx0" brushRef="#br0" timeOffset="20067.34">9032 13653 2188 0,'0'0'48'0,"3"4"11"0,4-1 1 0,-1 6 1 15,-1-6-49-15,0 4-12 0,1 0 0 0,-1 0 0 16,1-2 0-16,-1 2 0 0,0 0 0 0,0 0 0 0,-2 0 40 0,2-2 6 15,-2-3 1-15,-1 5 0 0,4-3-24 0,-4-4-5 16,-2 0-1-16,6 8 0 0,-6-8-17 0,0 0 0 16,0 0 0-16,5 0 0 0,-5 0 0 0,0 0 0 15,5 0 0-15,-5 0 0 0,5-5 0 0,-2 2 0 16,3-1 0-16,-4-3 0 0,3 5 0 0,-2-6 0 16,-1 2 0-16,1-4 0 0,3 3 0 0,-3 0 0 15,2 0 0-15,-3 0 0 0,3 4 0 0,-2-1 0 16,-3 1 0-16,0 3 0 0,0 0 0 0,0 0 0 15,0 0 0-15,0 0 0 0,0 0 48 0,0 0 7 16,-3 3 1-16,-2 4 0 0,3 0-8 0,-3 0 0 16,2 5-1-16,-3 0 0 0,3-3-18 0,3 3-3 15,-2-3-1-15,2 3 0 0,0 0-25 0,0-3 0 16,2 3 0-16,-2-5 0 0,3 4 0 0,0-1 0 16,3-3 0-16,-4-3 0 0,1 4 0 0,-1-1 0 15,1 0 0-15,-1-2 0 0,1-3 0 0,-3-2 0 0,0 0 0 0,0 0-848 16,0 0-176-16</inkml:trace>
  <inkml:trace contextRef="#ctx0" brushRef="#br0" timeOffset="21053.71">9495 13632 2080 0,'0'0'46'0,"0"0"10"0,0 0 1 0,-3 7 1 15,3 0-46-15,0-2-12 0,-2 1 0 0,2 2 0 0,0-1 41 0,2 0 7 16,-2 0 0-16,3 5 1 0,-3-5-17 0,3 5-3 16,0-3-1-16,2-2 0 0,-3 4 0 0,1 1 0 15,-1-5 0-15,1 3 0 0,0-3-12 0,0 0-4 16,-3-2 0-16,2 2 0 0,-2 0 24 0,0-7 4 16,0 0 0-16,0 0 1 0,0 0-33 0,0 0-8 15,0 0 0-15,0 0 0 0,0 0-12 0,0 0-4 16,0 0 0-16,0 0-1 0,-2-7 17 0,-4 2 0 15,3 3 8-15,-2-5-8 0,3-1 10 0,-3 2-10 16,2-6 10-16,-3 5-10 0,1-5 8 0,0-2-8 16,0 5 0-16,-1-8 0 0,3 7 0 0,-2-1 0 15,3-3 0-15,-3 2 0 0,2 5 0 0,0 0 0 16,3 0 9-16,-3-1-9 0,3 2 8 0,0 6-8 0,3-5 0 16,-3 5 8-16,6 0-8 0,-1-2 0 0,2-3 0 15,2 5 0-15,-2-3 0 0,4 3 0 0,2 0-10 0,3 0 10 16,0 0 0-16,2 0 0 0,3 0 0 0,1 3 10 15,-1-3-10-15,0 5 0 0,-2-3 0 16,0-2 0-16,-4 5 0 0,-2-3 0 0,-2 2 0 0,-3 4 0 16,-3-1 0-16,-2-2 0 0,-3 2 0 0,0-1 0 15,-5-3 0-15,-1 6 0 0,-2-2 0 0,-2 1 0 16,-4-2 28-16,2-3 3 0,-5 4 1 0,1-2 0 16,4-3-21-16,-5 3-11 0,4 2 12 0,3-3-12 15,-1-1 0-15,0 4 0 0,4-2 0 0,1-3 0 16,1-2 0-16,5 0 0 0,0 0 0 0,0 0 0 15,2 4 0-15,4 4 0 0,-1-4 0 0,5-1 0 16,-1 1 18-16,4-1 10 0,0 2 1 0,0-3 1 0,1 2-30 16,-1-1-21-16,0-3 3 0,1 7 1 15,-2-7 17-15,-1 5 0 0,-3-3-8 0,0 3 8 0,0-5 12 0,0 5 5 16,-8-5 2-16,5 2 0 16,-5-2-39-16,0 0-8 0,0 0-2 0,0 0 0 15,0 0-94-15,0 0-20 0,0 0-3 0,0 0-585 16,0 0-118-16</inkml:trace>
  <inkml:trace contextRef="#ctx0" brushRef="#br0" timeOffset="21338.95">9818 13644 2095 0,'0'0'46'0,"0"0"10"0,0 0 1 0,2 7 2 0,-2-5-47 0,0 5-12 0,3-2 0 0,-3 2 0 15,3 0 35-15,-3 0 5 0,2 0 0 0,1 0 1 16,0 5 7-16,2-5 0 0,0 0 1 0,0 0 0 16,1 0 12-16,-1-3 3 0,0 8 0 0,3-5 0 15,3-4-52-15,-3 4-12 0,0 0 0 0,2-2 0 16,1-3 42-16,2 3 6 0,-2-5 0 0,2 2 1 16,-2 3-34-16,2-5-7 0,-2 0-8 0,-1 0 11 15,1-5-11-15,-1 3 0 0,1 2 0 0,-3-5 8 16,-1 5-8-16,2-7-11 0,-4 4 3 0,0-1 0 15,-2-3-112-15,-1 0-23 0,1 0-4 16,-3-1-601-16,-3-3-121 0</inkml:trace>
  <inkml:trace contextRef="#ctx0" brushRef="#br0" timeOffset="21569.33">9783 13620 1555 0,'0'0'138'0,"0"0"-110"15,0 0-28-15,3-2 0 0,3-3 95 0,-1 5 13 16,0-2 4-16,3-3 0 0,-3 5-39 0,0-3-7 16,3-1-2-16,1 2 0 0,-2-3 0 0,1 5 0 15,3-7 0-15,-1 7 0 0,4-7-51 0,-4 7-13 16,3-5 0-16,1 2 0 0,-1-1 0 0,3 4 0 16,-3-2 0-16,0-3 0 0,-2 3 0 0,2-3 0 15,-2 5 0-15,-1-3 0 16,-5-1-100-16,1 4-22 0,-6 0-5 0,0 0-513 0,0 0-102 0</inkml:trace>
  <inkml:trace contextRef="#ctx0" brushRef="#br0" timeOffset="21726.91">9823 13684 921 0,'0'0'82'0,"0"0"-66"0,5 2-16 0,4 2 0 16,-4-1 234-16,2-3 43 0,2 0 9 0,-2 0 2 15,4 0-134-15,0 0-26 0,2 0-6 0,0-3-1 16,1-1-40-16,4 2-8 0,-3-3-1 0,4-2-1 15,0 4-84-15,0-1-17 0,-4-1-3 0,1 2-1 16,0-1-108-16,0 2-22 0,5-10-4 16,-3 3 0-16</inkml:trace>
  <inkml:trace contextRef="#ctx0" brushRef="#br0" timeOffset="22416.44">10313 13599 1206 0,'0'0'26'0,"0"0"6"0,0 0 0 0,2 0 3 0,-2 0-35 0,0 0 0 15,3-2 0-15,-3 2 0 0,0 0 101 0,0 0 14 16,0 0 2-16,0 0 1 0,-5-5-32 0,2 5-6 16,-2 0-2-16,-4 0 0 0,2 0-1 0,-4 0 0 15,3 0 0-15,-2 5 0 0,-6-3-10 0,5 5-3 16,-4 0 0-16,1 4 0 0,1-3 0 0,0-1 0 15,-3 0 0-15,5 0 0 0,3 5-51 0,0-1-13 16,3-3 0-16,0 1 0 0,5-2 9 0,3 5-1 16,-1-5 0-16,8 5 0 0,4-5 0 0,-1-1-8 15,-7 2 12-15,4-4-4 0,1-1-8 0,2 1 0 16,3-4 0-16,-3 0 0 0,3 0 0 0,-3-4-20 16,0 1 3-16,0-1 1 0,-2-4 40 0,2 4 9 15,-2-3 2-15,-3 0 0 0,2 0-19 0,-4-5-4 0,2 5-1 0,-6 0 0 16,3 0-11-16,-2-3 12 15,0-1-12-15,-3 3 12 0,0-3 0 0,-3 1 0 16,0-8 0-16,1 6 0 0,-1-2-12 0,1 0 0 0,-3 2 0 0,2 5 0 16,-3 0 0-16,1 0 0 0,-3-1 0 0,3 4 0 31,-3 2-20-31,3 2-5 0,-3-5-2 0,-1 10 0 16,-1-5-110-16,2 2-23 0,0 2-4 0,1 4-561 0,-2-1-113 0</inkml:trace>
  <inkml:trace contextRef="#ctx0" brushRef="#br0" timeOffset="22644.84">10268 13676 1728 0,'0'0'38'0,"-5"0"8"0,5 0 2 0,-3 0 0 0,-3 3-39 0,1-3-9 16,0 5 0-16,0-3 0 0,-1-2 53 0,3 7 9 15,-2-7 2-15,5 7 0 0,0-7 0 0,0 5 0 16,0-5 0-16,3 7 0 0,-1 0 0 0,4 0 0 15,2-2 0-15,0 2 0 0,0-5 0 0,0 2 0 16,2 4 0-16,1-4 0 0,-4-1-52 0,2-3-12 16,-1 4 0-16,2-1 0 0,-2-3 0 0,0 0 0 15,0 0 0-15,-2 0 0 16,1 0-100-16,-4 0-22 0,-3 0-5 0,0 0-922 0</inkml:trace>
  <inkml:trace contextRef="#ctx0" brushRef="#br0" timeOffset="23604.28">10453 13613 1267 0,'0'0'56'0,"0"0"12"0,0 0-55 0,0-2-13 15,0 2 0-15,0-5 0 0,-3-2 105 0,1 5 19 16,2 2 3-16,-3-5 1 0,1-2-14 0,2 7-2 16,-6 0-1-16,3-3 0 0,3 3-24 0,-5 0-5 15,0 0-1-15,2 3 0 0,-2 1-13 0,2-1-4 16,0 4 0-16,1 0 0 0,2 0-51 0,0 4-13 16,0-3 0-16,2 4 0 0,4-3 24 0,2-2 1 15,-1 5 1-15,5-5 0 0,-2 4-12 0,3-1-2 16,3-3-1-16,2 5 0 0,6-5-11 0,0 5 10 15,-3-6-10-15,-10 2 10 0,-11-8-10 0,5 4 8 16,0-1-8-16,4-3 8 0,-4 0 4 0,2 4 0 0,-1-8 0 0,4 4 0 16,7 0 6-16,-7-3 2 15,-8-1 0-15,1-4 0 0,5 4 3 0,0 2 1 0,-3-5 0 16,-2-1 0-16,-9-3-6 0,4 4-1 0,2 0 0 0,-3-1 0 16,3-3-6-16,-2 4-2 0,2-5 0 0,2 5 0 15,3-2-1-15,1-3-8 0,-3 4 12 0,0 2-4 16,-3-1-8-16,0 2-9 0,0-2 9 0,0 5-13 15,0 2-41 1,0 0-8-16,0 0-2 0,0 0 0 0,-6-5-153 0,6 5-31 16,0 0-7-16,0 0-1 0</inkml:trace>
  <inkml:trace contextRef="#ctx0" brushRef="#br0" timeOffset="23832.66">10749 13559 1868 0,'0'0'83'0,"6"-2"17"0,-1 2-80 0,-5 0-20 15,5 2 0-15,0 3 0 0,1-3 80 0,-1 2 12 16,-2-1 2-16,-1 2 1 0,3 2-30 0,-5 0-5 16,3 0-2-16,-3 0 0 0,0 0 56 0,3 0 11 15,0 5 3-15,-3-5 0 0,2 0-103 0,-2 0-25 16,3 0 0-16,2 2 0 0,-3-2 0 0,4 1 0 16,-3-2 0-16,2 4 0 0,0-5 0 0,3 2 0 15,-2 0 0-15,-1-3 0 0,0-1 0 0,0 2 0 16,1-3 0-16,-1-2 0 15,0 5-213-15,0-5-48 0,-5 0-10 0,9-5-1 0</inkml:trace>
  <inkml:trace contextRef="#ctx0" brushRef="#br0" timeOffset="24520.82">10969 13589 2188 0,'0'0'48'0,"0"0"11"0,-3 8 1 0,0-6 1 0,3 5-49 16,-2 0-12-16,-1-2 0 0,1 7 0 0,-1-6 54 0,3 2 8 15,0-1 2-15,0-1 0 0,0 2 0 0,3-1 0 16,-3 5 0-16,2-6 0 0,1 4 0 0,2 2 0 16,-2-5 0-16,2 5 0 0,-2-5-52 0,2-1-12 15,-2 2 0-15,-1 3 0 0,3-8-17 0,-2 4-7 16,0-3 0-16,-3-4-1232 16</inkml:trace>
  <inkml:trace contextRef="#ctx0" brushRef="#br0" timeOffset="27298.39">10971 13613 1036 0,'0'0'46'0,"0"0"10"0,0 0-45 0,0 0-11 15,6-2 0-15,-3-3 0 0,-3 5 82 0,0 0 14 0,0 0 4 0,2-3 0 16,-2-1-7-16,0 4-1 0,0-7 0 0,3 0 0 15,-1 7-4-15,-2 0-2 0,-2-7 0 0,2 7 0 16,0-5-35-16,0 2-7 0,0-1-2 0,0-3 0 16,0 7 18-16,0 0 3 0,0 0 1 0,0 0 0 15,0 0-52-15,0-2-12 0,0 2 0 0,7 0 0 16,-1-5 54-16,2 5 8 0,0 0 2 0,0 0 0 16,0 0-52-16,-1 5-12 0,4-5 0 0,-3 2 0 15,3 3 0-15,-3-3-12 0,-1 2 3 0,2-1 0 16,-2 2 9-16,-2-1 12 0,1-1-2 0,-6-3-1 15,3 4-9-15,-3-4 0 0,0 8 0 0,3-6 0 16,-3-2 0-16,-6 7 0 0,3 0 0 0,-5 0 0 16,-2 3 0-16,-1-8 0 0,6 5 0 0,5-7 0 15,-5 5 0-15,-1-3 0 0,-2 3-10 0,6-3 10 0,-3-2-8 16,5 0 8-16,0 0 0 0,-6 4-9 0,6-4 9 0,0 0-8 16,0 0 8-16,0 0-8 0,0 0 8 0,6 8 0 15,1-8 0-15,1 7 0 0,-8-7 0 0,9 0 0 16,1 7 0-16,3-7 0 0,0 0 0 0,1 5 0 15,-4-5 0-15,3 2 0 0,-2 2 12 0,0-1-1 16,-1-3-1-16,1 5 0 0,-4-3-10 0,-1 3 0 16,2-3 0-16,-5 3 0 0,-3-5 0 0,0 0 0 15,0 0 0-15,0 0 0 0,2 7 0 0,-2-7 0 16,0 0 0-16,-2 7 0 0,-1-2 0 0,3-5 0 16,0 0 0-16,0 0 0 15,0 0-84-15,0 0-18 0,0 0-4 0,0 0-614 0,0 0-124 16</inkml:trace>
  <inkml:trace contextRef="#ctx0" brushRef="#br0" timeOffset="27703.3">11252 13618 1728 0,'0'0'38'0,"0"0"8"0,0 0 2 0,0 0 0 16,0 0-39-16,0 0-9 0,0 0 0 0,0 0 0 0,0 0 53 0,0 0 9 16,0 0 2-16,0 0 0 0,0 0-5 0,0 0-1 15,0 0 0-15,0 0 0 0,0 6-5 0,0-6-1 16,0 8 0-16,-3-1 0 0,3 0-27 0,0 0-5 16,0-3-2-16,3 4 0 0,-3-8 37 0,5 7 7 15,-2 0 2-15,5-2 0 0,-5 1-64 0,2-3-23 16,-5-3 1-16,7 7 0 0,4 0 35 0,-5-2 7 15,-1 2 2-15,0 0 0 0,3-2-22 0,-3-3 0 16,3 3 0-16,-2-3 0 0,1-2 0 0,-1 4 0 16,-1-4 0-16,1 3 0 0,1-3 34 0,-2 5 2 15,1-5 1-15,2 0 0 0,-3 0-8 0,3 0-1 16,-2 0-1-16,1 0 0 0,-2-5-36 0,6 5-7 16,-6-3-2-16,3 3 0 0,1 0 10 0,-2 0 8 15,-2 0-12-15,1-4 12 16,-1 4-39-16,0-2-1 0,-5 2 0 0,0 0 0 15,0 0-75-15,0 0-15 0,0-5-3 0,0 5-911 0</inkml:trace>
  <inkml:trace contextRef="#ctx0" brushRef="#br0" timeOffset="27915.74">11210 13657 1958 0,'0'0'43'0,"0"0"9"0,5-4 1 0,6 4 3 16,-4 0-45-16,4 0-11 0,-3 0 0 0,5 0 0 16,-2-2 47-16,2 2 7 0,-2-5 2 0,2 5 0 0,-3-2-39 15,1 2-7-15,-3-5-2 0,2 2 0 0,-1-1 45 0,-2 4 9 16,-2-8 2-16,1 4 0 0,-6 4-52 0,3-2-12 16,-3 2 0-16,0-5-714 15,0-2-146-15</inkml:trace>
  <inkml:trace contextRef="#ctx0" brushRef="#br0" timeOffset="28454.3">11220 13552 1728 0,'0'0'76'0,"6"0"16"0,1 0-73 0,1 0-19 16,0 0 0-16,3 0 0 0,0 0 72 0,1 0 12 16,-1-3 1-16,2 3 1 0,-2 0-38 0,2 0-8 15,0 0-2-15,4 3 0 0,-2-3 2 0,-2 5 0 16,6-3 0-16,-3 3 0 0,-1-3-10 0,2 2-2 15,-4 4 0-15,0-1 0 0,1 0 2 0,-4 4 0 16,3-1 0-16,-5 1 0 0,0-3 3 0,0-1 1 0,0 0 0 0,-3 0 0 16,1 0-45-16,-1 2-9 0,-3-2-1 0,3 1-1 15,-2-6 22-15,-3-2 15 0,0 0-3 0,0 0 0 16,3 7-1-16,-3-7-1 0,0 0 0 0,0 0 0 16,0 0-10-16,0 0 0 0,0 0 0 0,0 0 0 15,0 0 0-15,0 0 0 0,0 0 0 0,0 0 0 16,-3-3 0-16,0-1 0 0,1 2 0 0,-1-3 0 15,-2-2 53-15,3 4 9 0,-1-6 2 0,0 2 0 16,0 5-52-16,1-10-12 0,-1 5 0 0,1-5 0 16,-1 5 0-16,1-3-12 0,2-1 3 0,-3-3 0 15,0 6 9-15,3 2 0 0,3-1 0 0,-3-1 0 16,0 2 0-16,0 6 0 0,0 0 0 0,3-6 0 16,-3 6 0-16,5-4 12 0,-5 4-2 0,7 4-1 0,4-4-9 0,-3 0-12 15,3 6 2-15,-1-4 1 0,6 5 9 0,-3 0-8 16,6 0 8-16,-3 5-8 0,2-5 8 0,1 5 0 15,-1-3 8-15,-2 5-8 0,0-2 12 0,-3 0-3 16,-2-3 0-16,-3-2 0 0,0 5-9 0,-3 0 0 16,-2-3 0-16,-1-2 0 0,-2 5 13 0,-2-5 1 15,-6 0 0-15,0-2 0 0,-3 2 1 0,0-5 0 16,-4 2 0-16,-4-1 0 0,3 2-7 0,0-5-8 16,1 0 11-16,-1 0-11 0,0 0 8 0,3-5-8 15,2 5 0-15,3-3 0 16,0 3-25-16,0-4-9 0,6 4-2 0,2 0 0 15,0-7-176-15,5 0-35 0</inkml:trace>
  <inkml:trace contextRef="#ctx0" brushRef="#br0" timeOffset="31935.99">1914 14495 633 0,'0'0'28'0,"0"0"6"0,0 0-34 0,0 0 0 16,0 0 0-16,0 0 0 0,0 0 242 0,0 0 42 15,-5 5 8-15,5-5 1 0,0 0-182 0,-2 2-37 16,-3 5-7-16,2-7-2 0,3 0-4 0,0 7-1 16,-3 0 0-16,-2-2 0 0,5 2 11 0,-3 0 1 15,3 0 1-15,0 0 0 0,0 0-11 0,0-2-2 16,3 7-1-16,2-3 0 0,-5-2-26 0,3 0-5 15,-3 5 0-15,3 2-1 0,2-7-3 0,-5 7-1 16,7-2 0-16,-4-5 0 16,-3 0-8-16,0 0-2 0,3-2 0 0,-3 2 0 0,6-5-3 0,-6 5-1 15,0 2 0-15,2-1 0 0,-2-1 9 0,0-5 2 16,0 5 0-16,0-2 0 0,0-3-20 0,0-2-16 16,0 0 4-16,0 0 0 0,0 0-6 0,0 0-1 0,0 0 0 0,0 0 0 31,0 0-113-31,0 0-24 0,0 0-4 0,0 0-940 0</inkml:trace>
  <inkml:trace contextRef="#ctx0" brushRef="#br0" timeOffset="32372.83">2063 14575 1843 0,'0'0'81'0,"0"0"18"15,0 0-79-15,0 0-20 0,0 0 0 0,0 0 0 0,0 0 44 0,0 0 4 16,0 0 2-16,0 0 0 0,0 0-42 0,0 0-8 16,0 0 0-16,0 5 0 0,0 2 0 0,-2-1 0 15,-4 2 0-15,3-1 0 0,3 0 23 0,-3 4 1 16,-2-1 0-16,5 4 0 0,-2-2 15 0,2 2 3 16,0-2 1-16,2-3 0 0,3 3-18 0,-2 2-3 15,6-7-1-15,-2 5 0 0,-2 2-6 0,9-7-2 16,-4 0 0-16,6 0 0 0,-5 0-1 0,4-2-1 15,-1-3 0-15,2-2 0 0,-1 5-1 0,-4-10 0 16,2 3 0-16,1 2 0 0,-1-5 10 0,0 3 3 16,-2-5 0-16,-1-1 0 15,1 2 9-15,-6-6 1 0,3 5 1 0,-6 0 0 0,7 0 0 0,-9-5 0 16,0 5 0-16,0-5 0 0,3-2-16 0,-3 0-3 16,-3-5-1-16,-6 5 0 0,2 0 0 0,-1 2 0 0,-3-2 0 15,1 0 0-15,-1 2 6 0,-2 5 0 16,2 0 1-16,1 5 0 0,-1-3-7 0,-2 5-2 0,0 5 0 0,-1-3 0 15,4 5-12-15,-1-2 0 0,8 2-9 0,-4 5 9 32,-1-6-44-32,2 2-2 0,4 1-1 0,-1-4 0 15,-2 2-158-15,5 5-32 0,-3-5-7 0</inkml:trace>
  <inkml:trace contextRef="#ctx0" brushRef="#br0" timeOffset="32822.61">2428 14556 2109 0,'0'0'46'0,"-8"5"10"0,3-3 1 0,-3 3 3 0,3-3-48 16,-3 8-12-16,-1-3 0 0,2 2 0 0,4-2 11 0,3 5-1 0,-5-1 0 15,5-1 0-15,5 2-10 0,-2-3 0 16,4 3 0-16,2 2 0 0,1-7 0 0,6 5 8 0,-6-1-8 16,7-1 8-16,1-3 5 0,1 5 1 0,2-5 0 0,-6 0 0 15,4 0-2-15,-3-3-1 0,3-1 0 0,-6-3 0 16,3 5-3-16,0-10 0 0,-6 2 0 0,6-1 0 15,-6 2 12-15,1-3 1 0,-3-2 1 0,0 0 0 16,0 0 18-16,-5-5 3 0,-3 5 1 0,0-7 0 16,-3 2-22-16,-2-2-4 0,2 0-1 0,-8 0 0 15,4-5-1-15,-4 5-1 0,-2-5 0 0,-1 5 0 16,-2 0 1-16,-2 0 0 0,0 2 0 0,-6 5 0 16,3 0-16-16,2 2 11 0,-5 5-11 0,3 0 10 15,5 5-10-15,0-5-12 0,3 7 2 0,0 0 1 16,8 0-182-16,-3 5-36 0</inkml:trace>
  <inkml:trace contextRef="#ctx0" brushRef="#br0" timeOffset="33739.17">3150 14516 1530 0,'0'0'68'0,"0"0"13"0,0 0-65 0,0 0-16 0,0 0 0 0,0 0 0 15,0 0 68-15,0 0 11 0,0 0 1 0,0 0 1 16,0 0-20-16,0 0-4 0,0 0-1 0,0 0 0 16,-5 0-33-16,2 0-7 0,-4 0-2 0,-4 5 0 15,-5-3 2-15,3 3 0 0,-3 2 0 0,6-3 0 16,-7-1 12-16,7 4 4 0,-6 0 0 0,5-2 0 16,3-3-32-16,1 3 0 0,4-3 0 0,-3 3 0 15,6-5 8-15,-2 7-8 0,2-7 11 0,2 7-11 16,4-7 0-16,2 4 0 0,-3-1 0 0,9 2-12 15,-7-5 12-15,7 2 0 0,4-2 0 0,-2 5 0 16,0-3 0-16,3-2-9 0,-1 5 9 0,-5 2 0 16,3-3 0-16,0 4 0 0,2-6 0 0,-7 5 0 15,-1 0 0-15,-1 0 0 0,-4-2 0 0,0 2 0 16,-5 0 0-16,5 0 0 0,-10 0 0 0,5 0 11 0,-5-2 4 16,-3 2 1-16,-5 0 0 0,8-7 0 15,-12 5-3-15,7-3 0 0,2-2 0 0,-2 0 0 0,-7 0-3 0,1 0-1 16,4 0 0-16,-5 5 0 0,1-5-9 0,4 2 0 15,-2-2 9-15,9 0-9 0,-3 0-8 0,-3 0-7 16,6 0-1-16,3 0 0 16,2 0-40-16,0 0-9 0,0 0-2 0,0 0-586 15,0 0-118-15</inkml:trace>
  <inkml:trace contextRef="#ctx0" brushRef="#br0" timeOffset="34086.25">3320 14535 864 0,'0'0'76'0,"0"0"-60"0,0 0-16 0,0 0 0 16,0 0 164-16,0 0 29 0,5 7 7 0,-5-7 0 15,8 0-56-15,-3 5-12 0,0-3-3 0,3 3 0 16,1-5-26-16,-4 0-6 0,5 2-1 0,-2-2 0 16,3 0-24-16,-3 0-6 0,0 0-1 0,2-2 0 15,1-3-25-15,5 5-4 0,-8-7-2 0,10 7 0 16,-8-7-19-16,7 7-4 0,-7-7-1 0,-2 7 0 0,2-5-10 0,-1 5 0 16,-1 0 0-16,-3 0 0 0,-5 0 0 0,0 0-11 15,5 0 3-15,-5 0 0 16,0 0-50-16,0 0-10 0,0 0-1 0,0 0-1 15,0 0-109-15,-5 0-21 0,0 5-5 0,-3-5-415 16,2 0-82-16</inkml:trace>
  <inkml:trace contextRef="#ctx0" brushRef="#br0" timeOffset="34262.75">3447 14563 1656 0,'0'0'73'0,"0"0"15"0,0 7-70 0,0-2-18 0,3 2 0 0,-3 0 0 15,-3 0 85-15,3 0 14 0,3 0 2 16,2 0 1-16,-5 5-25 0,0-5-5 0,0 0 0 0,0 0-1 15,0 0-13-15,2 5-2 0,-2-5-1 0,3 0 0 16,2 0-29-16,-5 5-6 0,0-10 0 0,3 7-1 16,2-6-19-16,-2 4 0 0,-1-2 0 0,3-3 0 31,4-2-111-31,-1 0-19 0,-3 0-4 0,3 0-859 0</inkml:trace>
  <inkml:trace contextRef="#ctx0" brushRef="#br0" timeOffset="34609.84">3618 14554 2109 0,'0'0'93'0,"0"0"20"0,0 0-90 0,3 9-23 16,3-2 0-16,-4 3 0 0,4-1 8 0,-1-2-8 15,0 5 8-15,3-5-8 0,-3 0 0 0,3 0 8 16,-2 5-8-16,2-5 0 0,2-5 8 0,-2 3-8 15,-3 2 8-15,3-2-8 0,0-3 27 0,3 5 1 16,-3-7 0-16,2 0 0 0,-2 0 1 0,3 0 1 16,-3 0 0-16,5 0 0 0,-8-2-7 0,9-3-2 15,-7 5 0-15,4-7 0 0,-3 2 2 0,-5 3 0 16,4-3 0-16,2-2 0 0,-9 0-4 0,0 5-1 16,0-3 0-16,0-2 0 0,-6 0 18 0,-2 0 3 15,3 2 1-15,-3-2 0 0,0 0-4 0,0 0-1 16,0 0 0-16,-2 0 0 0,-1 2-10 0,0-2-1 0,4 7-1 15,-9 0 0-15,5 0-23 0,-5 0 0 0,5 0 0 16,-4 5 0 0,7-3-28-16,-3-2-4 0,0 5-1 0,4 2-814 0,4-7-162 0</inkml:trace>
  <inkml:trace contextRef="#ctx0" brushRef="#br0" timeOffset="35242.15">3923 14502 921 0,'0'0'82'0,"5"0"-66"16,0-7-16-16,4 7 0 0,-4-7 164 0,0 7 28 0,3-5 7 0,0 3 1 15,-3-3-81-15,9 3-16 0,-9 2-3 0,8-5-1 16,-5 3-24-16,2 2-5 0,-1-5-1 0,3 5 0 16,-3 0-27-16,-1 0-6 0,2 0 0 0,-4 0-1 15,-6 0-3-15,0 0 0 0,10 5 0 0,-10-5 0 16,0 0-32-16,2 7 0 0,-2 0 0 0,0 0 0 16,0 5 0-16,-2-3 0 0,-6-2-12 0,6 0 3 15,-12-2 9-15,6 2 0 0,3 5 0 0,-8-5 0 16,2-5 0-16,-2 5 11 0,5-2-3 0,0 2 0 15,-2 0-8-15,4-2 0 0,-2-3 0 0,3 5 0 16,5-7 0-16,0 0 13 0,0 7-3 0,0-7-1 16,0 0 6-16,10 7 1 0,-7-2 0 0,5-3 0 15,2 7 19-15,4-6 4 0,-4 4 1 0,1-2 0 16,-1 2-29-16,4-5-11 0,-1 3 8 0,3 2-8 16,-5 0 10-16,-1-2-10 0,4-3 12 0,-9 5-12 15,2 0 8-15,2 0-8 0,-4-7 0 0,0 5 0 0,0-3 0 16,-5-2 0-16,0 0 0 0,0 0 0 0,0 0 0 15,0 0 0-15,0 0 0 0,0 0 0 16,0 0-68-16,0 0-8 0,-8-2-2 0,6-3 0 16,2 5-173-16,-5-7-34 0,-6-7-7 0,1 0-2 0</inkml:trace>
  <inkml:trace contextRef="#ctx0" brushRef="#br0" timeOffset="35496.47">3952 14528 748 0,'0'0'67'0,"0"0"-54"0,-8 0-13 0,8 0 0 16,0 0 334-16,0 0 64 0,0 0 13 0,0 0 2 15,0 7-305-15,-2 0-60 0,2-2-13 0,-6 2-3 16,6-5-23-16,6 5-9 0,-6 5 0 0,0-5 9 16,0 0 16-16,0 5 3 0,0-5 1 0,2 0 0 15,-2 4 9-15,3-1 2 0,2-3 0 0,-5 0 0 16,8 0-27-16,-8 5-5 0,8-5 0 0,-8 0-8 15,3 0 0-15,-1-2-12 0,-2-5 0 0,0 0 0 16,0 0-8-16,5 2-2 0,4-2 0 0,-4 0 0 16,-5 0-211-16,5 0-43 15,11-9-8-15,-16 9-548 0</inkml:trace>
  <inkml:trace contextRef="#ctx0" brushRef="#br0" timeOffset="35794.67">4167 14495 1987 0,'0'0'88'0,"0"0"18"0,0 0-85 0,0 0-21 15,2 7 0-15,1 0 0 0,2 0 19 0,-5 5-1 16,2-5 0-16,4 0 0 0,-6 0-5 0,0 0-1 16,0 0 0-16,0 0 0 0,3-2 38 0,-3 2 7 15,0 4 2-15,2-3 0 0,1-6 5 0,2 5 2 16,0-2 0-16,-5 2 0 0,9-3-26 0,-9-1-4 15,10 4-2-15,-8-7 0 0,4 5-17 0,-1-3-3 16,8-2-1-16,-2 0 0 0,5 0-13 0,-6 5 11 16,7-10-11-16,-5 5 10 0,2 0-10 0,-1 0 0 0,3-2 0 15,-5-3 0-15,-1 5 0 0,3-7 0 0,-2 7 0 0,-3-3 0 32,-3-1-28-32,3 4-7 0,-3-7-1 0,-5 7-1 15,0-5-226-15,0-2-45 0</inkml:trace>
  <inkml:trace contextRef="#ctx0" brushRef="#br0" timeOffset="36037.04">4167 14476 2188 0,'0'0'97'0,"0"0"20"15,5-2-93-15,2-3-24 0,-1 3 0 0,-1-3 0 0,3 5 16 0,-3 0-2 16,-5 0 0-16,9-7 0 0,-9 7-1 0,10-7 0 15,-2 7 0-15,-5 0 0 0,-3 0 0 0,5-5 0 16,5 3 0-16,-1 2 0 0,1-5 23 0,-2 5 5 16,-3-2 1-16,3 2 0 0,0 0-33 0,3 0-9 15,-6 2 0-15,3-2 0 16,-3 0-32-16,0 0-10 0,-5 0-2 0,3 5-1 16,2-3-168-16,-2 3-34 0,-3-5-6 0,0 0-2 0</inkml:trace>
  <inkml:trace contextRef="#ctx0" brushRef="#br0" timeOffset="36213.55">4203 14563 1036 0,'0'0'46'0,"0"0"10"0,0 0-45 0,0 0-11 0,0 0 0 0,0 0 0 15,0 0 276-15,0 0 54 0,0 7 10 0,0-7 3 16,0 0-215-16,3 5-44 0,3-5-8 0,4 0-1 16,-2 0-37-16,0 0-7 0,5-5-2 0,3 5 0 15,-3-2-29-15,3-3 0 0,2 5 0 0,1-7 0 31,-3 5-29-31,0-3-12 0,-3-2-3 0,0 4 0 16,0-1-170-16,1-1-34 0,7-2-8 0,-5 0-591 0</inkml:trace>
  <inkml:trace contextRef="#ctx0" brushRef="#br0" timeOffset="36561.61">4608 14467 2016 0,'0'0'89'0,"0"0"19"16,-5-5-87-16,5 5-21 0,0 0 0 0,0 0 0 0,0-7 66 0,0 7 9 15,-5-3 1-15,0-1 1 0,2 4-33 16,-6 0-8-16,-1 0 0 0,5 0-1 0,-6 0-4 0,4 0-1 16,-2 0 0-16,-1 4 0 0,2-1-3 0,0-3-1 15,0 7 0-15,3-7 0 0,5 5-16 0,-6-3-10 16,6 3 12-16,-2-3-12 0,2 3 8 0,2 2-8 16,4 0 0-16,-3-2 0 0,2 1 0 0,5 2 0 15,-7 1 0-15,7-2 0 0,-2 5 0 0,3-5 0 16,-3 0 0-16,0 0 0 0,0 0 0 0,-1 3 0 15,2-3 0-15,-6-1 0 0,2 2 13 0,-3-6-4 16,-2 5-1-16,0-2 0 0,-2 2 13 0,-1-7 3 16,3 0 0-16,-5 7 0 0,-1 0-4 0,-2-7-1 15,1 5 0-15,1-3 0 0,-2-2-19 0,1 0 0 0,-2 5 0 16,7-5 0-16,-9 2 0 0,6-2-9 0,-3 0 1 16,3 0 0-1,2 0-40-15,-2-2-8 0,5-3-2 0,0 5 0 16,-6 0-218-16,6 0-43 0,-8-14-9 0,8 14-1 0</inkml:trace>
  <inkml:trace contextRef="#ctx0" brushRef="#br0" timeOffset="36755.1">4500 14462 1324 0,'0'0'59'0,"0"0"12"15,0 0-57-15,0 0-14 0,0 0 0 0,5-2 0 0,3 2 243 0,0 0 45 16,-3 0 10-16,6 0 2 0,-3-5-202 0,0 5-40 15,2 0-8-15,-4 0-2 0,6 0-12 0,0-3-2 16,-2 3-1-16,-2-4 0 0,2 4-15 0,-2-5-3 16,6 3-1-16,-4 2 0 15,-4 0-71-15,6-5-15 0,-3 5-2 0,-4 0-1072 16</inkml:trace>
  <inkml:trace contextRef="#ctx0" brushRef="#br0" timeOffset="37409.35">5019 14495 864 0,'0'0'38'0,"0"0"8"0,0 0-37 0,0 0-9 16,0 0 0-16,0 0 0 0,0 0 220 0,0 0 41 16,0 0 9-16,0 0 2 0,0 0-140 0,0 0-27 15,0 0-5-15,0 0-2 0,0 0-10 0,7 0-3 0,-2 0 0 0,1 0 0 16,2 5-19-16,-1-3-4 0,2 2-1 16,-1-1 0-16,-1 2-21 0,2 2-5 0,1-5-1 0,-2 5 0 15,0-2-7-15,2 2-2 0,1 0 0 0,-1-2 0 16,-4 2-14-16,-1-5-3 0,3 5-8 0,0-2 12 15,0-5-12-15,0 7 11 0,0-2-11 0,0-3 10 16,-3-2-10-16,3 0 0 0,-2 4 0 0,-6-4 0 16,0 0-15-16,0 0 5 0,0 0 1 0,0 0 0 31,0 0-44-31,0 0-9 0,0 0-2 0,2-4 0 0,-2 4-187 16,-2-7-37-16,-1 0-8 0,0 0-2 0</inkml:trace>
  <inkml:trace contextRef="#ctx0" brushRef="#br0" timeOffset="37650.71">5180 14441 2246 0,'0'0'49'0,"0"0"11"0,0 0 1 0,0 0 3 0,0 0-52 0,0 7-12 15,5 0 0-15,-5 0 0 0,0 0 34 0,-5 5 4 16,0-5 1-16,2 0 0 0,-3 0 5 0,-1 0 2 15,1 0 0-15,-5 0 0 0,4 0-11 0,-4 5-3 16,3-5 0-16,-2 5 0 0,1-5-4 0,-1 0 0 16,2 5-1-16,-2-6 0 0,2 4-13 0,5-3-2 15,-5-2-1-15,3 2 0 0,2 0-11 0,1 0 0 16,2-7 0-16,0 0 0 16,0 0-110-16,0 0-18 0,0 0-3 0</inkml:trace>
  <inkml:trace contextRef="#ctx0" brushRef="#br0" timeOffset="38551.3">5563 14422 576 0,'0'0'25'0,"0"0"6"16,-5-3-31-16,5 3 0 0,0-6 0 0,5 1 0 0,-2-2 306 16,2 2 55-16,1-2 11 0,2 7 3 0,-1-7-264 0,2 5-53 15,1-3-10-15,3 3-3 0,0-3-2 0,3-2-1 16,-2 2 0-16,1 3 0 0,1-3 16 0,-2 3 3 16,4-3 1-16,-2 5 0 0,-3 0-18 0,0 0-4 15,-2 5-1-15,-1-3 0 0,-1 3-26 0,-4 2-5 16,2 0 0-16,-7 0-8 0,0 0 0 0,0 5 0 15,-5 2 0-15,0 0 0 0,-3 0 0 0,0-2 0 16,-2 2 0-16,1-2 0 16,2-5 0-16,-4 5 0 0,3-3 0 0,-5-2 0 0,2 5 0 0,1-5 0 15,-1 0 0-15,1 0 0 0,2 0 0 0,-3-2 0 16,3 2 0-16,3-5 0 0,5-2 0 0,-3 5 0 16,3-5-11-16,0 0 11 0,0 0 0 0,0 0 11 15,0 0 0-15,0 0 0 0,0 0-2 0,0 0 0 0,0 0 0 16,0 0 0-16,0 0 8 0,0 0 2 0,8 0 0 0,-2 0 0 15,1 0 3-15,1 0 1 0,-2 0 0 0,4 0 0 16,-2-5 9-16,3 5 1 0,-1 0 1 0,1 5 0 16,-1-5-26-16,1 2-8 0,-1-2 0 0,-4 0 0 15,2 0 9-15,0 0-9 0,-3 0 0 0,3-2 9 16,-8 2-9-16,5 2 0 0,0-2-10 0,-5 0 10 31,6-2-40-31,-3 2-3 0,2 0 0 0,0-5 0 0,-2 3-205 16,-1-3-40-16</inkml:trace>
  <inkml:trace contextRef="#ctx0" brushRef="#br0" timeOffset="38993.18">5939 14406 1670 0,'0'0'148'0,"0"-5"-118"0,0-2-30 0,0 7 0 0,5-5 81 0,0 5 11 16,-5-7 1-16,6 5 1 0,-3-3-38 0,-1-2-7 15,6 4-1-15,-8-1-1 0,0 4 9 0,3 0 1 16,2-7 1-16,3 7 0 0,-3 0 1 0,3-5 0 16,3 5 0-16,-1-2 0 0,1-3-13 0,-1 5-2 15,4-2-1-15,-4 2 0 0,6-5-27 0,-5 5-4 16,2 0-2-16,-5 5 0 0,0-3-10 0,2-2 8 16,-4 7-8-16,-3-2 8 0,-3 2 0 0,2 5 0 0,1-3 0 0,-3-2 0 15,-5 5-8-15,2 0 0 0,-3-3 0 16,-1 5 0-16,2-2 0 0,-4-5 0 15,-1 5 0-15,-1-3 0 0,-2-2 0 0,0 5 0 0,0-5 0 0,4 0 0 16,-3 0 0-16,1 0 0 0,0 0 0 0,3 2 0 16,5-1 0-16,-7-1-11 0,2-5 3 0,3 5 0 15,2-2 8-15,3-5 0 0,0 0 0 0,0 0 0 16,0 7 0-16,0-7 0 0,0 0 0 0,5 7 0 16,-5-7 0-16,9 5 0 0,-2-3 0 0,4-2 8 15,2 4-8-15,-5-4 9 0,5 0-9 0,1 0 10 16,-4-4-10-16,4 4 0 0,-2 0 0 0,-1 0 0 15,-1-7 28-15,4 7 3 0,-4-2 1 0,4 2 0 16,-7-5-32-16,2 5-20 0,1 0 4 0,-5-5 0 16,4 5-13-16,1-2-3 0,-5 2 0 0,1 0-805 15,-1-5-162-15</inkml:trace>
  <inkml:trace contextRef="#ctx0" brushRef="#br0" timeOffset="39587.53">6336 14429 806 0,'0'0'72'0,"0"0"-58"0,0 0-14 0,0 0 0 16,0 0 214-16,0 0 40 0,0 0 8 0,0 0 2 15,0 0-136-15,0 0-26 0,0 7-6 0,0-7 0 16,0 0-29-16,5 5-6 0,-2 6-1 0,0-1 0 0,-3-10-8 0,0 0-1 16,0 0-1-16,5 14 0 0,3-2-7 0,0 0-2 15,-3-3 0-15,3-2 0 0,5 0-17 0,-2-2-3 16,-3 2-1-16,5-3 0 0,-3-1-8 0,4 2-1 15,-1-3-1-15,0-2 0 0,-3 0-10 0,2 0 0 16,-2 0 9-16,1 0-9 0,-4 0 8 0,-2-7-8 16,1 7 8-16,0-7-8 0,-1 2 15 0,0 3-2 15,-5-5 0-15,2 0 0 0,1 2 18 0,-3-4 3 16,-3 2 1-16,1-3 0 0,2 1-35 0,0-3 0 16,0 2 0-16,0-1 0 15,-5-1 0-15,2 5 0 0,1-7 0 0,-1 2 0 0,-3 2 0 0,3-1 0 16,3 4 0-16,-2-5 0 0,-1 5 0 0,3 0-19 15,-5 7 3-15,5 0 0 16,0 0-155-16,0 0-30 0,0 0-7 0</inkml:trace>
  <inkml:trace contextRef="#ctx0" brushRef="#br0" timeOffset="40061.25">6643 14528 2116 0,'0'0'94'0,"0"0"19"0,0 0-90 0,0 0-23 0,0 0 0 0,0 0 0 16,0 0 45-16,0 0 5 0,0 0 1 0,0 0 0 16,0 0-15-16,0 0-2 0,0 0-1 0,-5-5 0 15,2-2-19-15,-2 0-4 0,-1-2-1 0,3-3 0 16,1 5 17-16,-1-5 3 0,3 5 1 0,-5-7 0 0,5 2-14 0,0 3-4 16,-2-3 0-16,2 3 0 0,0-3 16 0,0 0 4 15,2 5 0-15,3 0 0 0,-5 7-32 0,0 0 0 16,0-3 0-16,0 3 0 0,0 0-10 0,8-4-8 15,-2 8-2-15,2-1 0 0,-6 4 7 0,6-2 1 16,-2 4 0-16,1-2 0 0,4 5 12 0,0-1 15 16,2-1-3-16,-3 2-1 0,6-5 8 0,-3 5 1 15,3-3 1-15,-5 3 0 0,2-5-21 0,-2 0 0 16,-1 0 0-16,4 0 0 0,-4-2 0 0,-2-3 0 16,5-2 0-16,-8 0 0 0,4 0 14 0,-2 0-2 15,-2 0 0-15,1 0 0 0,2 0 7 0,-3-2 1 16,-5-3 0-16,0-2 0 0,0 0 15 0,0 5 3 15,0-10 1-15,0 7 0 0,-5-4-19 0,3-3-3 16,-1 5-1-16,0-5 0 0,-3 5-7 0,1-7-1 0,0 7-8 0,-3-7 12 16,0 6-12-16,3-3 0 0,0-3 8 0,-3 7-8 15,0 0 9-15,3 2-1 0,-4-2 0 0,7 4 0 32,-1-1-28-32,3 2-7 0,-5-3-1 0,5 5 0 15,0 0-118-15,0 0-24 0,0 0-5 0,0 0-1 16,0 0-102-16,0 0-21 0,-2 7-4 0,2-7-1 0</inkml:trace>
  <inkml:trace contextRef="#ctx0" brushRef="#br0" timeOffset="40256.75">6960 14326 806 0,'0'0'36'0,"0"0"7"16,0 0-35-16,0 0-8 0,0 0 0 0,0 0 0 0,0 0 323 0,0 0 62 16,0 0 13-16,6 2 2 0,-3 2-251 0,-1-1-50 15,3 4-11-15,-5 0-1 0,0-2-28 0,0 2-6 16,0 5-1-16,0-3 0 0,0 3-22 0,0-5-5 15,0 5-1-15,0-3 0 0,0-2-24 0,5 0 0 16,-5 5 0-16,3-5 0 0,3 0 0 0,-4-2 0 16,-2-5 0-16,5 2 0 15,-5-2-51-15,5 5-15 0,-5-5-3 0,0 0-728 16,0 0-146-16</inkml:trace>
  <inkml:trace contextRef="#ctx0" brushRef="#br0" timeOffset="40511.08">7206 14342 2559 0,'0'0'113'0,"0"0"24"0,0 7-109 0,3-2-28 0,0 6 0 0,0-1 0 16,-3-3 15-16,0 0-3 0,5 0 0 0,-3 5 0 15,1-5-12-15,-1 0 0 0,1 0 0 0,0 0 0 16,-3 0 30-16,3 5 10 0,-1-5 1 0,1-2 1 15,-3-5-21-15,2 7-4 0,1-5-1 0,-3 5 0 16,0-7-16-16,0 0 0 0,0 0 0 0,0 0 0 16,0 0-18-16,0 0-7 15,0 0-2-15,0 0 0 0,5-7-222 0,-2 5-45 16,0-12-9-16,-3 14-1 0</inkml:trace>
  <inkml:trace contextRef="#ctx0" brushRef="#br0" timeOffset="40745.43">7035 14342 2232 0,'-6'-2'99'0,"6"2"20"0,0 0-95 0,0 0-24 16,0 0 0-16,0 0 0 0,0 0 48 0,0 0 4 16,0 0 2-16,6-5 0 0,-1 5-14 0,2-3-2 15,4 3-1-15,-3-4 0 0,0 4 8 0,3-7 2 16,2 7 0-16,0-2 0 0,6-3-22 0,-3 5-4 15,2 0-1-15,-2-5 0 0,2 3-12 0,-1 2-8 0,-2-5 8 0,-2 5-8 32,1-3-62-32,-1 3-17 0,0-4-3 0,-3 4-702 0,7 0-141 0</inkml:trace>
  <inkml:trace contextRef="#ctx0" brushRef="#br0" timeOffset="41083.54">7487 14340 2386 0,'0'0'52'0,"0"0"12"0,0 0 1 0,0 0 3 15,0 0-55-15,-5 0-13 0,-1 0 0 0,-2 0 0 16,1-5 0-16,-2 5 8 0,-1 0-8 0,2 0 0 16,0 0 15-16,-2 5-3 0,1-3-1 0,2 3 0 0,2-3 9 0,-1 3 1 15,-2 2 1-15,5 0 0 0,1 0-14 0,-1 0-8 16,3 0 8-16,0-2-8 0,3 2 0 0,2 0 0 15,0 0 0-15,4 5 0 0,-4-3 0 0,5-2 0 16,-2 2 0-16,2 1 0 0,-1-3 0 0,-1 0 0 16,-3-2 0-16,3 2 0 0,0 5 0 0,-1-6 0 15,-1-3 0-15,-3 4-8 0,-1 0 8 0,1-2 0 16,-3 2 0-16,-3 0 8 0,-5-7 0 0,0 7 1 16,1-2 0-16,-2-3 0 0,-1-2-9 0,-4-2 12 15,-1 2-12-15,2-5 12 0,-4 5-12 0,5-2 0 16,-2-3 0-16,4 5 0 15,1-3-12-15,2-1-5 0,-1-1-1 0,0 3-736 16,3-3-147-16</inkml:trace>
  <inkml:trace contextRef="#ctx0" brushRef="#br0" timeOffset="41600.15">7767 14128 1958 0,'0'0'174'0,"0"0"-139"16,0 0-35-16,0 0 0 0,6 7 99 0,-3-2 13 0,-3 7 2 0,-3-3 1 16,3 3-58-16,-3-3-11 0,0 3-2 0,-2 6-1 15,0-3-6-15,0 3-1 0,-4-1 0 0,4 2 0 16,-5-1 4-16,1 4 1 0,4-3 0 0,-5-3 0 16,2 3-1-16,0 0 0 0,-3 0 0 0,3-3 0 15,1-2-23-15,1 5-5 0,-2-5 0 0,3-2-1 16,3 0-11-16,-1-3 0 0,-3 3 0 0,6-5-11 15,-3 0 11-15,3-3-13 0,0 4 5 0,0-8 8 32,0 0-253-32,0 0-43 0</inkml:trace>
  <inkml:trace contextRef="#ctx0" brushRef="#br0" timeOffset="50231.5">8112 14267 1350 0,'7'0'60'0,"-7"0"12"0,0 0-58 0,0 0-14 16,0 0 0-16,0 0 0 0,0 0 46 0,0 0 6 15,-2-5 2-15,2 5 0 0,0 0-37 0,0 0-7 16,-8-2-2-16,-1-3 0 0,4 5 2 0,0-2 0 15,-3 2 0-15,-2 0 0 0,-7 0 34 0,7 2 6 16,2-2 2-16,0 5 0 0,-11-3 18 0,7-2 4 16,-2 5 1-16,1-3 0 0,-3 3-23 0,0-1-5 15,3-1-1-15,0 4 0 0,2-2-31 0,1 1-7 0,-1-3 0 16,3 2-8-16,0 2 12 0,3-2-12 0,2-3 12 0,3-2-12 16,-3 7 0-16,6-3 0 0,5-1 0 0,0 4-12 15,0-2 12-15,5-3 0 0,3 3 0 0,0-3 0 16,2 3 0-16,1 2 10 0,2-7-10 0,0 7 8 15,1-2-8-15,-6-3 0 0,-1 5 0 0,1-2 8 16,0 2-8-16,-3 0 0 0,-4 0 0 0,-4 0 0 16,0 0 0-16,-3 0 0 0,1 0 0 0,-3 2 0 15,-5-1 0-15,0-6 8 0,0 5-8 0,-1-2 8 16,-10-3 16-16,3 3 2 0,8-3 1 0,-3 3 0 16,-6-5-6-16,4 5-1 0,4-10 0 0,-1 5 0 15,2 5-5-15,-1-5-2 0,-7-5 0 0,2 5 0 16,6 0-13-16,-3 0-10 0,0 0 2 0,-3-5 0 15,4 3-67-15,-2 2-13 0,2-5-2 0,-1 5-1 16,2 5-187-16,1-5-38 0</inkml:trace>
  <inkml:trace contextRef="#ctx0" brushRef="#br0" timeOffset="51030.41">8138 14302 288 0,'0'0'25'0,"0"0"-25"16,0 0 0-16,0 0 0 0,0 0 132 0,0 0 22 16,0 0 4-16,0 0 1 0,0 0-67 0,0 0-12 15,0 0-4-15,0 0 0 0,0 0 10 0,0 0 2 16,0 0 0-16,0 0 0 0,0 0 1 0,0 0 1 0,0 0 0 15,0 0 0-15,0 0-10 0,0 0-1 16,0 0-1-16,0 0 0 0,7 0-26 0,5-3-6 0,-5-1-1 0,4 4 0 16,-3 0-7-16,5-2-2 0,-2-3 0 0,5 5 0 15,-4 0-11-15,5-2-2 0,1-3-1 0,1 5 0 16,-1 0-6-16,0 0-2 0,-2 0 0 0,1-3 0 16,1 3-14-16,-8 0 0 0,-5 0 8 0,4-4-8 15,4 4 10-15,-5 0-1 0,-8 0 0 0,0 0 0 16,0 0-9-16,0 0 0 0,0 0 0 0,0 0-11 15,-8 0 11-15,3 0 0 0,5 0 8 0,0 0-8 16,-11-5-31 0,3 3-10-16,3 2-3 0,0 0 0 0,5 0-16 0,-9 0-3 15,-1 2-1-15,2 3 0 0,8-5-12 0,-8 0-2 0,0 4-1 16,-3-1 0-16,4 4-4 0,2-7-1 16,5 0 0-16,-6 7 0 0,1-3 48 0,-1 4 8 0,6-8 3 0,-2 2 0 15,-3 3 43-15,2 2 9 0,6 0 1 0,-3-3 1 16,0-1 31-16,0 4 5 0,0 0 2 0,2-2 0 15,3 2-2-15,-2 0 0 0,0 0 0 0,-1 4 0 0,1-3 0 0,3-1 0 16,-4 5 0-16,1-3 0 0,2-2-19 0,0 5-4 16,1-5-1-16,-1 0 0 0,-3 0-24 0,4 0-5 15,-1 0 0-15,3-2-1 0,-5-3-11 0,-1 3-9 16,3 0 9-16,4-3-13 16,-4-2-207-16,0-2-40 0,-5 2-9 0,5-12-2 0</inkml:trace>
  <inkml:trace contextRef="#ctx0" brushRef="#br0" timeOffset="51635.52">8524 14335 1105 0,'0'0'48'0,"0"0"12"0,0 0-48 0,0 0-12 0,0-7 0 0,0 7 0 16,0-2 88-16,0 2 16 0,-3-5 4 0,3 5 0 15,0 0-20-15,-5 0-3 0,0-2-1 0,-1-3 0 16,1 10-46-16,0-3-10 0,0 3-1 0,-4-3-1 16,2 2 26-16,2 4 6 0,2-6 1 0,-3 10 0 15,-1-5-7-15,4 0 0 0,3 5-1 0,3-3 0 16,2 3-31-16,-3 0-5 0,4-3-2 0,4 3 0 0,1-3 2 15,0 3 0-15,2-5 0 0,0 0 0 0,3 0-5 0,-3 0-1 16,3-2 0-16,-3 0 0 0,0-3 2 0,3-2 0 16,-2-2 0-16,-4 2 0 0,1-5 6 0,-3 5 2 15,2-5 0-15,1 3 0 0,-9-3 1 0,6-2 0 16,1 0 0-16,-4-3 0 0,-3-1 13 0,1-1 3 16,-3 5 1-16,0-7 0 0,0 2-21 0,0 2-4 15,-8-3 0-15,3-4-1 0,-1 3-2 0,-2 4 0 16,1-1 0-16,-7-3 0 0,4 6-9 0,-6-3 0 15,5 9 9-15,-4-3-9 0,-4 2 0 0,0 6-10 16,1-3 1-16,2 7 0 0,-5 0-8 0,5-3-2 0,0 4 0 16,8-1 0-1,3 5-189-15,-1-6-37 0,1 2-8 0,8-1-2 0</inkml:trace>
  <inkml:trace contextRef="#ctx0" brushRef="#br0" timeOffset="52263.54">8696 14299 1177 0,'0'0'52'0,"5"0"11"0,0-4-51 0,-5 4-12 0,0 0 0 0,6 0 0 16,4-2 91-16,-2 2 15 0,-5-5 3 0,5 5 1 16,2 0-26-16,4-2-6 0,-7-3-1 0,5 5 0 15,-2-3-16-15,6-1-3 0,3 4-1 0,2-7 0 32,-3 7-13-32,3-5-4 0,-3 5 0 0,1 0 0 0,-3 0-9 0,-3 0-3 0,1 0 0 0,-4 0 0 15,-2 0-28-15,-8 0 0 0,0 0 0 0,0 0 0 16,0 0 10-16,-2 7-10 0,-1-2 10 0,-3 2-10 15,-4 0 11-15,-1 4-11 0,3-3 12 0,-5-1-12 16,-2 0 8-16,-2 0-8 0,7 0 0 0,-3 0 0 16,-4 0 0-16,7 0 0 0,2 2 0 0,5-1 0 15,1-1 0-15,2 2 0 0,-3-4 0 0,6 2 0 16,5 0 0-16,0 0 0 0,-3 0 0 0,6 0 0 16,-1 0 0-16,6-2 0 0,-3 2 0 0,3-3 0 0,0-1 0 0,0 2 0 15,-3-3 0-15,3 3 0 0,-3-3 0 0,3-2 0 16,-5 0 0-16,-1 5 0 0,1-3 0 0,-3-2 0 15,-3 5 0-15,0-5 0 0,-5 0 0 0,0 0 0 16,0 0 0-16,0 0 0 0,0 0-18 0,0 0-4 16,0 0-1-16,0 0 0 15,-2 0-228-15,-4-5-45 0,-7-2-10 0,5 0-2 0</inkml:trace>
  <inkml:trace contextRef="#ctx0" brushRef="#br0" timeOffset="52544.75">8807 14361 979 0,'13'0'87'0,"-13"0"-70"0,0 0-17 0,0 0 0 16,0 0 113-16,0 0 19 0,-3 0 4 0,-2 0 1 15,-2 0-51-15,4 0-10 0,3 0-3 0,0 0 0 0,-8 0 10 16,8 0 1-16,0 0 1 0,0 12 0 0,-3-5-9 0,3-1-1 15,0 2-1-15,3-1 0 0,2 5-15 0,-2-3-3 16,-9 3-1-16,6-5 0 0,6 4-29 0,-3-1-6 16,-3 2 0-16,0-5-1 0,0 5-9 0,5-3-2 15,-3-2 0-15,3 0 0 0,-7 0-8 0,2-2 0 16,5 2 0-16,-5-7 0 0,3 7 0 0,-3-7-17 16,6 5 4-16,1-3 1 15,1 3-196-15,-8-5-38 0</inkml:trace>
  <inkml:trace contextRef="#ctx0" brushRef="#br0" timeOffset="52922.11">9180 14332 288 0,'0'0'25'0,"0"3"-25"0,0-3 0 0,-3 5 0 16,1-3 196-16,-1 5 33 0,-2-2 7 0,3 2 2 15,2 0-75-15,-3 0-15 0,-3 0-4 0,6 0 0 16,0-2-36-16,-3 2-8 0,3-2-2 0,0 2 0 16,0-1-23-16,0 2-5 0,3-1-1 0,0 0 0 15,0 0-22-15,0-3-5 0,4-1-1 0,-2 4 0 16,4 0-5-16,-2-2 0 0,4-3-1 0,0 3 0 15,-4-5-15-15,4 0-4 0,2 2 0 0,1-2 0 0,-4 0 14 0,3 0 2 16,-2 0 1-16,0 0 0 0,2-2-25 16,-3 2-8-1,-2 0 0-15,0 0 0 0,0-5 0 0,3 5 0 16,-6-7 0-16,3 5 0 16,-3-3-28-16,1-2-10 0,-4 0-2 0,4-5 0 15,-4 5-216-15,-2 0-43 0,5-14-9 0,-7 9-1 0</inkml:trace>
  <inkml:trace contextRef="#ctx0" brushRef="#br0" timeOffset="53267.23">9106 14309 230 0,'0'0'10'0,"0"0"2"0,0 0-12 0,0 0 0 0,0 0 0 0,0 0 0 16,-5 0 248-16,5 0 48 0,0 0 8 0,-3-2 3 15,3 2-187-15,0-5-36 0,0-2-8 0,0 7-2 16,0 0 13-16,0-2 2 0,3-3 1 0,-1-2 0 16,-2 7-14-16,6-3-2 0,-4-1-1 0,1-3 0 15,3 2-26-15,-1 5-6 0,0-7-1 0,0 5 0 0,3-3-20 16,0 5-4-16,-3 0 0 0,1-3-1 0,2-1 9 0,2 4 3 16,-2 0 0-16,2 0 0 0,4 0-27 0,-1 0 0 15,-13 0 8-15,16 0-8 0,-16 0 0 16,19 0 0-16,-1 0 0 0,-2 0 0 0,-3 0 0 0,1 0 0 15,-2 0 0-15,-1 0 0 0,0 0 0 0,-11 0 12 16,0 0-2-16,8 0 0 0,-8 0-10 0,0 0-16 16,0 0 4-16,0 0 1 0,0 0-11 0,0 0-2 15,0 0-1-15,0 0 0 16,-3 0-204-16,0 0-41 0</inkml:trace>
  <inkml:trace contextRef="#ctx0" brushRef="#br0" timeOffset="53454.68">9132 14368 1785 0,'0'0'159'0,"6"0"-127"0,2-3-32 0,-3-1 0 16,3 4 69-16,0 0 8 0,2 0 2 0,-1 0 0 16,1 0-23-16,1 0-5 0,-1 0-1 0,-2 4 0 15,3-1-29-15,-1-3-5 0,4 0-2 0,-4 5 0 16,1-5-2-16,-1 0 0 0,4 0 0 0,-4 0 0 15,-2 0-22-15,2-5-5 0,1 5-1 0</inkml:trace>
  <inkml:trace contextRef="#ctx0" brushRef="#br0" timeOffset="57350.07">2367 15259 1681 0,'0'0'36'0,"0"0"8"0,0 0 2 0,0 0 2 0,0 0-38 0,0 0-10 0,0 0 0 0,0 0 0 16,0 0 82-16,0 0 14 0,0 0 4 0,0 0 0 15,8 5-33-15,-5-3-7 0,4 3 0 0,5 2-1 16,-5-7-12-16,9 5-3 0,-6-10 0 0,7 5 0 16,1 0-5-16,-5 5-2 0,6-5 0 0,2-5 0 15,-2 5-20-15,-1 0-4 0,-5 0-1 0,3-2 0 16,3 2-12-16,-3 0 0 0,-6-5 8 0,6 5-8 0,-6 0 0 16,1 0 0-16,-1 0 8 0,-1-5-8 0,-1 5 0 15,-3-2 9-15,-3 2-9 0,-2 0 8 0,0 0-18 0,0 0-4 16,0 0-1-16,0 0 0 15,-2-5-46-15,-6 5-10 0,0 0-1 0,0 0-1 16,0 0-185-16,6 0-37 0,-17 0-7 0,19 0-2 0</inkml:trace>
  <inkml:trace contextRef="#ctx0" brushRef="#br0" timeOffset="57646.96">2375 15365 1364 0,'-5'5'60'0,"5"-5"13"0,0 0-58 0,0 0-15 0,-3 2 0 0,3-2 0 16,0 0 56-16,0 0 9 0,0 0 2 0,0 0 0 16,11 0 14-16,-11 0 3 0,7 0 1 0,-7 0 0 15,12 5 9-15,-5-5 2 0,4 2 0 0,2-2 0 16,-8 0-32-16,9 5-5 0,-4-5-2 0,-2 0 0 15,2 0-10-15,-1 2-3 0,4-2 0 0,0 0 0 16,-3 0-18-16,1 5-4 0,0-5-1 0,2 0 0 16,-3 0-21-16,1 0 9 0,5 0-9 0,-8 0 0 15,2 0 0-15,6 0 0 0,-5-5 0 0,-3 5 0 16,2 0-28-16,1-2-12 0,-3 2-2 0,3-5-734 16,-3 5-148-16</inkml:trace>
  <inkml:trace contextRef="#ctx0" brushRef="#br0" timeOffset="58477.18">3010 15158 1364 0,'0'0'60'0,"0"0"13"0,0 0-58 0,5-7-15 16,-5 7 0-16,3-7 0 0,3 2 80 0,1 3 12 15,-7-2 4-15,11 1 0 0,-3-2-21 0,-3 3-4 16,3-3-1-16,0 5 0 0,2-2-10 0,4 2-3 0,-1-5 0 0,0 5 0 15,-2 0-4-15,-1 0-1 0,1 5 0 0,-3-3 0 16,2 3-28-16,-1-3-7 0,-4 6-1 0,0-4 0 16,0 3 4-16,-2 0 1 0,3 5 0 0,-6-3 0 15,-6-2-21-15,3 5 0 0,-2 2 0 0,0-7 0 16,-3 5 0-16,0 2 0 0,0 0 0 0,0-2 0 16,-3 0 9-16,4-3-9 0,-4 3 12 0,1-2-12 15,1-6 0-15,-1 8 0 0,-4-3 0 0,4-2-9 16,-1 0 9-16,3-2 0 0,6 2 0 0,-3-2-8 15,-4-3 8-15,4 5 0 0,5-7 0 0,0 0-8 0,0 0 8 16,0 0 0-16,0 0 0 0,0 0-8 0,0 0 8 0,0 0 0 16,0 0 0-16,5 5 0 0,4-5 0 0,-2 0 0 15,4 0 0-15,2 0 0 0,-2-5 0 0,2 5 8 16,3-2-8-16,0-3 8 0,-3 5 3 0,3-2 1 16,0-3 0-16,2 5 0 0,1 0-4 0,-3 0 0 15,-3 0 0-15,3 0 0 0,0 0-8 0,-6 0 8 16,4 0-8-16,-1 0 8 0,-10 0-8 0,-3 0 0 15,7 5 0-15,-7-5 0 16,0 0-38-16,0 0-10 0,0 0-1 0,0 0-1045 0</inkml:trace>
  <inkml:trace contextRef="#ctx0" brushRef="#br0" timeOffset="59072.93">3388 15148 1623 0,'0'0'72'0,"0"0"15"0,0 0-70 0,0 0-17 16,0-4 0-16,0 4 0 0,0 0 57 0,0 0 8 15,6-7 2-15,-4 3 0 0,4 1-12 0,2-2-3 16,-8 3 0-16,10-3 0 0,-2-2 4 0,2 7 0 16,-1-2 0-16,1-3 0 0,6 3-14 0,-6-3-2 15,7 5-1-15,-4 0 0 0,2 5-2 0,-3-5 0 16,-2 2 0-16,3-2 0 0,-3 7-16 0,-1-2-3 15,-1 2-1-15,-3-5 0 0,-5 10-17 0,0-5 0 16,-3 5 0-16,1-3 0 0,-6 5 0 0,-6-2 0 16,9 7 12-16,-8-5-12 0,0 0 0 0,-1-2 0 15,1-3 0-15,-2 8 0 0,3-8 0 0,5 3 0 0,-4-2 0 0,1-4 10 16,2 6-10-16,2-5 0 0,3-2 0 0,3-5 0 16,-7 2 0-16,7-2 0 0,0 0 0 0,0 0 0 15,0 0-11-15,0 0 11 0,0 0-8 0,0 0 8 16,0 0 0-16,7 5 0 0,-4-3 0 0,6-2 0 15,-4 0 0-15,5 0 0 0,1 0 0 0,-1 0 0 16,4-2 0-16,-4 2 0 0,3 0 8 0,1 0-8 16,-1-5 31-16,0 10 1 0,-3-5 1 0,7 2 0 15,-7-2-17-15,3 0-3 0,3 5-1 0,-5-5 0 16,2 2-12-16,-3-2 9 0,1 5-9 0,-3-5 8 16,0 0-8-16,0 0 0 0,2 0 0 0,-7 0-11 15,-3 0-92-15,0 0-18 0,8 0-4 16,-8 0-976-16</inkml:trace>
  <inkml:trace contextRef="#ctx0" brushRef="#br0" timeOffset="59746.32">3933 15144 1234 0,'0'0'55'0,"0"0"11"0,0 0-53 0,0 0-13 15,0 0 0-15,0 0 0 0,-5 0 85 0,0-5 15 16,0 5 2-16,-4 5 1 0,2-1-35 0,2-1-8 16,-9 2 0-16,4-3-1 0,-4 3 5 0,1 2 0 15,3-5 1-15,-1 5 0 0,0 5-6 0,4-5-2 16,-2 5 0-16,2-2 0 0,4 1-24 0,-2 3-5 16,2-2 0-16,3-3-1 0,3 3-19 0,2 0-8 15,0-3 0-15,3 3 8 0,5 0-8 0,6-5 0 16,-6-5 0-16,11 5 0 0,3-2 0 0,-6-5-11 15,3 2 11-15,-3-2-8 0,3 0 8 0,-3-2 8 16,3 2-8-16,-6-5 11 0,0 3-11 0,-4-3 8 16,2-2-8-16,-6 0 8 0,-2 0-8 0,0 3 0 15,0-4 0-15,-8 1 0 0,0-2 33 0,0-3 15 16,0 0 2-16,-8 3 1 0,6-3-4 0,-7-2-1 0,-4 2 0 0,2 3 0 16,-1-3-37-16,-2 0-9 0,1-2 0 0,-5 7 0 15,-6-3 12-15,8-1 0 0,2 7 0 0,-4-4 0 16,0 8 3-16,-1-2 1 0,5 2 0 0,2 0 0 15,-2 2-16-15,1 3 0 0,2-2 0 0,6 1 0 16,-3 3-27 0,5 0-5-16,-4 0 0 0,4-2-1 0,3 2-139 15,0-5-28-15,0-2-6 0,0 5-786 0</inkml:trace>
  <inkml:trace contextRef="#ctx0" brushRef="#br0" timeOffset="60139.24">4275 15085 2149 0,'-16'0'95'0,"14"0"20"0,-7 5-92 0,4-3-23 0,-3 3 0 0,3 2 0 16,-3 0 8-16,-2 0-8 0,1 0 10 0,1 1-10 15,3 3 0-15,0 1 0 0,-3-3 0 0,3 3 0 16,2 0 0-16,1 2-8 0,2-5 8 0,0 5 0 15,2-2 0-15,1 0 0 0,4-3 0 0,-1 3 0 16,4-5 0-16,1 0 9 0,0 0 1 0,5 0 0 16,-1-2 9-16,4-2 1 0,-1-3 1 0,4 0 0 15,-4 0-21-15,4 0 0 0,-4-8 0 0,-5 6 0 16,0-3 9-16,0-2-9 0,-2 0 12 0,-3 0-12 16,0-5 53-16,-3 3 4 0,1-3 1 0,-1-2 0 15,-10 2-14-15,5 3-4 0,-3-5 0 0,0-3 0 16,-2 3-4-16,-6 0-2 0,1-5 0 0,-6 5 0 15,5 0-3-15,-7 2-1 0,0-2 0 0,-1 7 0 16,-2 0-15-16,-1 0-3 0,6 7-1 0,4 0 0 16,-7 0-11-16,11 0-9 0,-5 7 9 0,2 0-13 31,3 0-99-31,3 5-19 0,0-5-4 0,2 5-1007 0</inkml:trace>
  <inkml:trace contextRef="#ctx0" brushRef="#br0" timeOffset="60795.2">4693 15090 633 0,'0'0'56'0,"0"0"-44"0,0 0-12 0,0 0 0 0,-5 0 236 0,2 0 44 16,3 0 10-16,-5 2 2 0,5-2-152 0,0 5-31 15,-6 0-5-15,3-3-2 0,-2 5-33 0,0 0-6 16,3-2-2-16,-1 2 0 0,0 0-10 0,-2 0-3 16,5 0 0-16,5 5 0 0,-5-5-17 0,0 2-4 15,3 3-1-15,2-5 0 0,0 5-10 0,9-2-1 16,-6 1-1-16,5-4 0 0,2 0-14 0,-1 0 8 16,-1 0-8-16,0-2 0 0,1-3 15 0,-4 3-3 15,-2-5-1-15,3 0 0 0,-1 0-11 0,1-5-16 16,-3 5 4-16,0-2 1 0,-3-3 35 0,5 3 8 0,-10-5 0 15,9 2 1-15,-9-2-10 0,0 0-3 0,0 0 0 0,0-5 0 16,-6 5-3-16,3 0-1 0,3-2 0 0,-7-3 0 16,4 5-3-16,1-5-1 0,-4-2 0 0,6 3 0 15,-8 3 4-15,8-1 0 0,-5 2 0 0,2 2 0 16,3-2-16-16,0 2-16 0,-2 3 3 0,2 2 1 31,0 0-111-31,0 0-21 0,0 0-5 0,0 0-992 0</inkml:trace>
  <inkml:trace contextRef="#ctx0" brushRef="#br0" timeOffset="61229.24">4962 15257 1843 0,'0'0'164'0,"0"0"-132"16,0 0-32-16,0 0 0 0,0 0 110 0,0 0 15 15,0 0 3-15,0 0 1 0,-2 0-65 0,-3 0-14 16,0-5-2-16,-1 3-1 0,3-3-13 0,-2 3-2 15,3-3-1-15,-3-2 0 0,2 0 4 0,0 3 1 16,3-6 0-16,-5-2 0 0,2 5-20 0,-2-5-4 16,2 3-1-16,1-3 0 0,2 5-2 0,0-7 0 15,2 7 0-15,1 0 0 0,2 0-9 0,-2 2 0 32,2-2-12-32,-5 7 12 0,0 0-11 0,6 7 11 0,1-7-8 0,1 5 8 15,0 2 0-15,0-5-10 0,0 6 10 0,3-2 0 0,-1 6-8 0,6-5 8 16,-8 0 0-16,5 0 0 0,1 0 0 0,-2 3 0 15,0-3 0-15,0 0 0 0,2-5 0 0,-1 5 0 16,-2-7 0-16,-1 8 0 0,1-8 0 0,-6 4 0 16,3-4 0-16,-5 0 0 0,2 2 0 0,0-4 8 15,0 2-8-15,-5-4 9 0,0 4 6 0,3-8 1 16,0 6 0-16,-3-3 0 0,0-2 15 0,0 0 3 0,0 0 1 16,0 2 0-16,0-2-11 0,-3 0-3 0,0 0 0 0,-2 0 0 15,3 0-5-15,-1 0-2 0,3 3 0 0,-3-4 0 16,-2 1-14-16,5 0 0 0,0 5 0 0,-6-3 0 15,4-2-10-15,2 7 10 0,0-5-8 0,0 5 8 32,0 0-150-32,0-2-25 0,0 2-5 0,0 0 0 0</inkml:trace>
  <inkml:trace contextRef="#ctx0" brushRef="#br0" timeOffset="61512.63">5370 15057 2016 0,'0'0'179'0,"0"0"-143"16,0 0-36-16,0 0 0 0,0 7 121 0,0 0 18 16,0 0 3-16,0 0 1 0,3-2-105 0,-3-3-21 15,0 3-4-15,3 2-1 0,-3 0 23 0,2 0 4 16,1 0 1-16,-3 1 0 0,2-4-12 0,1 3-1 15,2 0-1-15,-2 0 0 0,0 0-16 0,2 0-10 16,-2 0 12-16,2 3-12 0,-3-8 16 0,1 5-3 0,0 0-1 16,0-2 0-1,-3-5-80-15,0 0-16 0,0 0-3 0,0 0-712 0,0 0-142 0</inkml:trace>
  <inkml:trace contextRef="#ctx0" brushRef="#br0" timeOffset="61809.46">5608 15057 1918 0,'0'0'42'0,"0"0"9"0,0 0 1 0,0 0 3 16,0 0-44-16,0 7-11 0,-5-2 0 0,5-3 0 0,0 5 60 0,5-2 11 15,-5-3 1-15,0 3 1 0,0 2 11 0,0 0 3 16,3 0 0-16,2 0 0 0,-5 0-20 0,3 1-4 16,2-4-1-16,-2 3 0 0,5 0-41 0,-8 0-8 15,2-2-1-15,1 2-1 0,-3-7-11 0,3 2 0 16,2 5 0-16,0 3 0 16,-5-8-32-16,3 5-4 0,-3-7-2 0,0 0-755 15,0 0-151-15</inkml:trace>
  <inkml:trace contextRef="#ctx0" brushRef="#br0" timeOffset="62061.85">5442 15043 2516 0,'0'0'56'0,"0"0"11"0,0 0 2 0,0 0 1 0,0 0-56 0,0 0-14 0,8 0 0 0,-3 0 0 16,3-5 25-16,0 5 3 0,2 0 0 0,-1 0 0 16,1-2 5-16,3-3 2 0,0 5 0 0,1-2 0 15,-1-3 5-15,0 5 0 0,0 0 1 0,3-2 0 16,5 2-9-16,-8-5-3 0,1 5 0 0,4 0 0 16,-5 0-17-16,1 0-4 15,4 0-8-15,-10 0 12 16,5 0-41-16,3 0-9 0,-8 0-2 0,5 0-831 15,-5-2-166-15</inkml:trace>
  <inkml:trace contextRef="#ctx0" brushRef="#br0" timeOffset="62454.6">6039 15005 2203 0,'-7'-2'97'0,"4"2"21"0,1-5-94 0,-4 5-24 0,3 0 0 0,-2 0 0 16,0-2 15-16,0 2-2 0,-4 0 0 0,2 0 0 15,-4 0-13-15,3 0 0 0,-5 0 8 0,2 0-8 16,-5 0 16-16,3 2 1 0,2-2 0 0,-1 0 0 16,-2 5 24-16,4-3 5 0,1 3 1 0,-3 0 0 15,6-3-27-15,1 5-4 0,2 0-2 0,3 0 0 16,-5 1-14-16,10-4 9 0,-2 3-9 0,2 0 8 15,3 0-8-15,2 0 0 0,-1 0 0 0,4 0 0 16,3 3 0-16,0-1 0 0,2-2 0 0,0 0 0 0,1 5 0 16,-8-5 0-16,4 0 0 0,-4 0 8 0,2 0-8 15,-4 0 0-15,-2-2 0 0,1 2 0 0,-5 0 8 0,-3 0 0 16,0-2 0-16,-6-3 0 0,1 5 21 0,-5-7 4 16,-1 5 1-16,-5-2 0 0,-2-3-18 0,2 0-4 15,-3 0-1-15,3-8 0 0,1 8-11 0,-1-7 0 16,2 5 9-16,4-3-9 15,-1 3-120-15,3-3-28 0,1-2-5 0</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2-21T23:17:43.186"/>
    </inkml:context>
    <inkml:brush xml:id="br0">
      <inkml:brushProperty name="width" value="0.05292" units="cm"/>
      <inkml:brushProperty name="height" value="0.05292" units="cm"/>
      <inkml:brushProperty name="color" value="#00B050"/>
    </inkml:brush>
  </inkml:definitions>
  <inkml:trace contextRef="#ctx0" brushRef="#br0">26064 8971 172 0,'0'0'16'0,"0"0"-16"0,0 0 0 0,0 0 0 16,0 0 40-16,0 0 6 0,0 0 1 0,0 0 0 15</inkml:trace>
  <inkml:trace contextRef="#ctx0" brushRef="#br0" timeOffset="5017.1">24836 8811 730 0,'6'0'32'0,"-6"-2"8"0,0 2-32 0,-3-5-8 0,3 3 0 0,0-3 0 16,0 5 48-16,0 0 9 0,-3 0 2 0,3-2 0 15,0 2 5-15,0 0 0 0,0 0 1 0,-2-5 0 16,2 5-1-16,0 0 0 0,0 0 0 0,0 0 0 16,-3 0-7-16,3 0-1 0,0 0-1 0,0 0 0 15,0 0-2-15,0 0 0 0,0 0 0 0,0 0 0 16,0 0-29-16,0 0-7 0,0 0-1 0,0 0 0 15,0 0 2-15,0 0 0 0,0 0 0 0,0 0 0 16,3 7 2-16,-3 0 1 0,2 0 0 0,-2 0 0 0,-2 1-2 16,2 3-1-16,0 1 0 0,0-2 0 0,-3 1-5 0,3 3-1 15,-2 0 0-15,2-2 0 0,0 2-3 0,2 0-1 16,-4-2 0-16,2 2 0 0,0 0-8 0,0-2 0 16,-3-2 0-16,3 1 8 0,0 1-8 0,0-2 8 15,3-4-8-15,-3 4 8 0,2-3-8 0,-2 0 8 16,0-7-8-16,3 2 8 0,-3 5 0 0,0-7 0 15,0 0 0-15,2 7 0 0,-2-7-8 0,0 0 12 16,0 0-12-16,0 0 12 0,0 0-12 0,0 0 8 16,0 0-8-16,0 0 8 0,0 0-8 0,0 0 10 15,0 0-10-15,0 0 10 0,0 0-10 0,0-7 0 16,0 0 0-16,0 0 8 0,0 0-8 0,-2 0 0 16,2 0 0-16,0 0 8 0,0-5-8 0,0 5 0 15,-3-7 0-15,3 2 8 0,0 3-8 0,0-3 0 16,0-2 0-16,0 0 0 0,3 2 8 0,-3-2 0 0,2 2 0 15,1 5 0-15,0 0-8 0,-1-3 0 0,4 1-12 0,-3 3 12 16,-3-2 0-16,2 1 0 0,3 5 0 0,-2-5 0 16,-1 2 0-16,1-2 0 0,-3 7 0 0,6-5 0 15,-4 3 0-15,-2 2 0 0,0 0 0 0,5-5 0 16,0 5 0-16,-5 0 0 0,6 0 0 0,0 5 0 16,-4-3 0-16,3 10-11 0,0-5 11 0,1 7-12 15,-3-6 12-15,2 3 0 0,-3 3 0 0,3 0 0 16,1-2 0-16,0 2 0 0,-4 0 0 0,1-2 0 15,2 2 0-15,-3 0 0 0,4-2 0 0,-3-2 0 16,-1 1 0-16,1-4 8 0,-1 5-8 0,-2-5 0 0,3 0 0 16,-1 0 0-16,1 0 0 0,0 0 0 0,0-2 0 0,0-3 8 15,-3-2-8-15,2 7 0 0,-2-7 8 0,0 0-8 16,0 0 8-16,0 0-8 0,0 0 0 0,0 0 8 16,0 0-8-16,0 0 0 0,0 0 0 0,3-2 9 15,-1-3-9-15,-2 3 0 0,0-5 8 0,0 2-8 16,3-2 0-16,-3 0 0 0,-3-4 8 0,3 3-8 15,0 1 0-15,0-7 0 0,3 2 0 0,-3 5 0 16,-3-7 0-16,6 7 0 0,-3-5 0 0,0 3 0 16,2-3 0-16,1 5 0 0,-3 0 0 0,3 0 0 15,-3-5 0-15,0 12 0 0,3-2 0 0,2-5 0 16,-3 2 0-16,-2 5 0 0,0 0 0 0,3-7 0 16,2 0 0-16,1 2 0 0,-1 3 0 0,0-2 0 15,-5 4 0-15,5 4 0 0,1-4 0 0,-1 2-9 0,0 3 9 16,-2 2 0-16,2-2 0 0,-2 2 0 0,0 2 0 0,2-2-8 15,-2 5 8-15,2 0 0 0,-3-3 8 0,4 3-8 16,-3 2 0-16,2-2 0 0,-3-3 0 0,1 3 0 16,-1-5 0-16,1 7 9 0,3-7-9 0,-4 1 0 15,1 3 16-15,2-4-4 0,-2 0-1 0,-1-2 0 16,1 2-11-16,0-5 0 0,2 3 0 0,-2-3 0 16,-3-2 18-16,0 0 11 0,0 0 3 0,0 0 0 15,0 0-24-15,0 0-8 0,0 0 0 0,0 0 0 16,0 0-14-16,0 0-9 0,0 0-1 0,0 0-1 15,2 0-115-15,-2-7-22 0,3 0-5 0,-3 0-1 16</inkml:trace>
  <inkml:trace contextRef="#ctx0" brushRef="#br0" timeOffset="5484.23">25170 8859 864 0,'0'0'76'0,"0"0"-60"15,0 0-16-15,0 0 0 0,0 0 56 0,0 0 9 16,0 0 2-16,0 0 0 0,0 0-28 0,0 0-6 16,0 0-1-16,0 0 0 0,0 0 26 0,0 0 5 15,5 0 1-15,-5 0 0 0,5 4 0 0,1-4 0 0,-3 7 0 0,-1-7 0 16,3 7-4-16,-2 0 0 0,-3 0 0 0,2 7 0 15,4-6-19-15,-3 3-4 0,-3 1-1 0,2-2 0 16,1 1-6-16,2 1-2 0,-2-3 0 0,-1-2 0 16,1 5-16-16,3-5-3 0,-4 5-1 0,3-5 0 15,-2 3 16-15,-1-6 4 0,1 3 0 0,3 0 0 16,-1 0-16-16,-3 0-4 0,3-2 0 0,-2-3 0 16,3 5 4-16,-3-7 0 0,2 5 0 0,0-2 0 15,-3 1-12-15,4-4 8 0,-1 0-8 0,0 0 8 16,0 0 0-16,1 5 0 0,0-5 0 0,1 0 0 15,-2-5-8-15,4 5 0 0,-4 0 0 0,2 0 0 16,2-4 0-16,-1 4 0 0,-1-3 0 0,2 3 0 0,-2-5 0 16,1 5 0-16,1 0 0 0,-2-2 0 0,1-3 0 0,0 5 0 15,2-2 0-15,-4 2 0 0,2-5 0 0,-3 5 0 16,3 0 0-16,-5 0 0 0,-3 0 0 0,0 0 0 16,0 0 0-16,0 0 0 15,0 0-126-15,0 0-27 0,-6-2-6 0,1 2-735 16</inkml:trace>
  <inkml:trace contextRef="#ctx0" brushRef="#br0" timeOffset="5751.81">25165 8976 1335 0,'0'0'29'0,"0"0"7"0,0 0 0 0,0 0 2 0,2-5-30 0,1 3-8 0,-1-3 0 0,4 5 0 15,-4 0 51-15,4-3 9 0,-1-1 1 0,3 4 1 16,3-5 10-16,-4 5 1 0,4-2 1 0,0 2 0 16,-1-4-14-16,1 1-4 0,2 3 0 0,-2-5 0 15,-1 3-29-15,-2-3-7 0,2 5 0 0,-1-2-1 16,1-3-19-16,-5 5 10 0,1 0-10 0,-1 0 8 16,0-2-8-16,-5 2 0 0,0 0 0 0,0 0 0 15,0 0-29-15,0 0-8 0,0 0-2 0,0 0 0 16,0 0-87-16,0 0-18 0,0 0-3 0,0 0-1 15</inkml:trace>
  <inkml:trace contextRef="#ctx0" brushRef="#br0" timeOffset="6518.65">25106 8797 403 0,'0'0'17'0,"0"0"5"0,0 0-22 0,5 0 0 15,4-7 0-15,-4 7 0 0,3-3 170 0,0-1 30 16,-3 4 5-16,3 0 2 0,0-5-119 0,2 3-24 16,1-3-5-16,2 5-1 0,1-2 0 0,1-3 0 15,-1 5 0-15,2 0 0 0,-4 0-27 0,5 0-6 16,-1 0-1-16,-6 0 0 0,4 5 13 0,-2-3 3 16,-1 3 0-16,2 2 0 0,-4-3-26 0,3 4-5 15,-3-1-1-15,1 2 0 0,-2-2 10 0,0 5 2 16,0 0 0-16,-3-3 0 0,1 5 12 0,-1-2 4 15,0 2 0-15,0 0 0 0,-2 3-23 0,0-3-4 0,-1-4-1 16,4 1 0-16,-4 3 4 0,-2-2 0 0,3-3 0 16,-3 3 0-16,2-5 0 0,-2 5 0 0,3-5 0 0,0-4 0 15,-3 3-3-15,0-1 0 0,0 2 0 0,0-7 0 16,0 0 11-16,0 0 3 0,0 0 0 0,0 0 0 16,0 0-23-16,0 0 0 0,0 0 0 0,0 0 0 15,0 0 8-15,0 0-8 0,0 0 8 0,0 0-8 16,-3-7 8-16,3 2-8 0,-3-1 8 0,1-2-8 15,-1 1 8-15,3-2-8 0,-5-3 8 0,2 0-8 16,1-2 0-16,2-5-15 0,-3 5 3 0,3 0 0 16,-3 0-4-16,3 0 0 0,3 2 0 0,0-2 0 0,-1 3 36 15,1 1 6-15,-3-2 2 0,3 5 0 0,-1-5-28 16,3 5 0-16,-2 0 0 0,0 0 0 0,0 5 0 0,-3 2 0 16,2-5 0-16,-2 5 0 0,5-3 0 0,-2-1 0 15,-3 4 0-15,8 0 0 0,-5 0 0 0,2 0 0 16,0 0 0-16,3 4 0 0,-5-1 0 0,5 2 0 15,-3-3 0-15,3 5 0 0,-5 0 0 0,4 0 0 16,-1-2 0-16,-1 2 0 0,1 7 0 0,-1-7 0 16,-3 1 0-16,3 3 0 0,-2 1 0 0,0-5 0 15,2 2 0-15,0-2 0 0,-2 1 8 0,2 3-8 16,-2-4 0-16,0 0 8 0,2 1 18 0,0-2 3 16,-2 3 1-16,-1-1 0 0,-2-8-30 0,6 2-12 15,-1 5 1-15,-5-7 0 0,5 7 11 0,-2 0 12 16,2-2-2-16,-5-5-1 0,0 0-9 0,9 0 10 15,-9 0-10-15,7 7 10 0,-7-7-10 0,8 0 0 0,-8 0 0 16,0 0 8-16,8 0 5 0,0 0 1 0,-8 0 0 0,0 0 0 16,5 5-14-16,-5-5 0 0,0 0 0 0,0 0 0 15,0 0 0-15,0 0 0 0,0 0 0 0,0 0 0 16,0 0 0-16,0 0 0 0,0 0 0 0,0 0 0 16,0 0-29-1,0 0-9-15,0 0-2 0,-3 2 0 0,1-2-7 0,-3 0-1 16,0 0-1-16,5 0 0 0,0 0-18 0,-3 0-3 15,-5 0-1-15,3 0 0 0,2 0-167 0,-5 0-34 0,-3-2-6 16,1-3-2-16</inkml:trace>
  <inkml:trace contextRef="#ctx0" brushRef="#br0" timeOffset="6760.08">25366 9000 1450 0,'0'0'64'0,"0"0"14"0,0 0-62 0,0 0-16 16,0 0 0-16,5 0 0 0,0 0 44 0,0-3 7 15,-2 3 1-15,5-5 0 0,0 3 16 0,0-3 3 16,3 3 1-16,-1-3 0 0,1 3-29 0,2-3-6 16,0 3-1-16,-2-3 0 0,-1 2-22 0,4-1-5 15,-1-3-1-15,3 3 0 0,-3 1-8 0,0-2 0 16,-2 5 0-16,-1-2 0 15,1 2-51-15,-1-5-9 0,-2 3-1 0,3-3-510 16,-3 3-101-16</inkml:trace>
  <inkml:trace contextRef="#ctx0" brushRef="#br0" timeOffset="7352.17">25723 8877 576 0,'0'0'51'0,"0"0"-41"0,0 0-10 0,0 0 0 15,0 7 160-15,0 0 29 0,0 0 7 0,0 5 0 16,0-5-85-16,0 5-18 0,0-5-3 0,0 3-1 15,-3 1-18-15,3 1-4 0,-3-3-1 0,3-2 0 16,0 5-21-16,0-5-4 0,0 5-1 0,0-5 0 16,0 0-40-16,0-4 0 0,0 3-11 0,0-6 3 15,0 0 43-15,0 5 9 0,0-5 1 0,0 7 1 0,0-7-7 0,0 0-2 16,0 0 0-16,0 0 0 0,0 0-29 0,0 0-8 16,0 0 0-16,0 0 0 0,0 0 8 0,0-7 0 15,-2 0 0-15,2 3 0 0,0-4-8 0,0 1-8 16,-3-2 8-16,1-3-12 0,2-2 12 0,0 2 0 15,-3-2 0-15,3 0 0 0,0-5 0 0,0 5 0 16,3 2 0-16,-3 3 0 0,2-3-14 0,1 5-7 16,-1 0-2-16,1 3 0 0,0-4 23 0,-3 8 0 15,0 0 0-15,5 0 0 0,-5 0 9 0,0 0 7 16,5 5 0-16,3-2 1 0,-2 3-17 0,-1-1 0 16,3 2 0-16,0 5 0 0,-3-3 0 0,3 3 0 15,3 0 0-15,-3-3 0 0,2 3-15 0,1-3 0 16,-1 3 0-16,4 0 0 0,-4-3 15 0,1-2 0 15,2 1 0-15,0 3 0 0,1-4 17 0,-4-2 7 16,1 2 0-16,2-4 1 0,0 1-25 0,0-2 0 0,-7 3 0 16,4 0 0-16,-2-3-15 0,0-2-8 0,-3 5-1 0,-5-5-1 15,3-5 25-15,-3 5 0 0,5 0 0 0,-5 0 0 16,0-2 48-16,3-3 14 0,-3 0 3 0,-3-1 1 16,0 3-21-16,1-4-4 0,-1-5-1 0,-2 5 0 15,0-5-4-15,-3 3 0 0,2-5-1 0,-4-3 0 16,2 3-9-16,0 0-2 0,-3 0 0 0,3 2 0 15,-2-9-8-15,2 7-1 0,-2-5-1 0,1 5 0 16,2-5-14-16,1 10 0 0,-2-3 0 0,3 5 0 16,2-5 16-16,-2 10 0 0,3-5 0 0,-1 2 0 15,3 5-16-15,0 0 0 0,0 0 0 0,0 0 0 16,0 0-9-16,0 0-2 0,0 0 0 0,5 0 0 16,0 0-137-16,3 0-28 0,3 5-6 0,-3-3-1 0</inkml:trace>
  <inkml:trace contextRef="#ctx0" brushRef="#br0" timeOffset="8065.31">26056 8830 1267 0,'0'0'28'0,"0"0"5"0,0 0 2 0,0 0 1 0,0 0-36 0,0 0 0 0,6 0 0 0,1 0 0 15,-2-4 109-15,1 1 15 0,2 3 4 0,0 0 0 16,0 0-52-16,0-5-9 0,2 5-3 0,-1-2 0 16,1 2-13-16,1-5-3 0,1 5-1 0,0 0 0 15,-5 0-24-15,1 0-5 0,3-2-1 0,-4 2 0 16,4 0-17-16,-3 0 0 0,0 0 0 0,0 0 0 15,-3 0 0-15,6 0 0 0,-6 0 0 0,1 0 0 16,-6 0 8-16,0 0-8 0,0 0 12 0,0 0-12 31,0 0-17-31,0 0-11 0,-6 7-1 0,1-5-1 0,-1 3-162 0,-1-2-32 16,-7 1-6-16,4 1-2 0</inkml:trace>
  <inkml:trace contextRef="#ctx0" brushRef="#br0" timeOffset="8360.04">26029 8936 1162 0,'0'0'52'0,"0"0"10"0,0 0-50 0,6 0-12 15,-6 0 0-15,8 0 0 0,0 0 68 0,-3 2 12 16,1-2 1-16,1 0 1 0,1 0 18 0,1 0 4 15,1 0 1-15,-2 0 0 0,2 0-19 0,1 0-4 16,2 0-1-16,-2 0 0 0,-1 0-14 0,4-2-3 16,-4 2-1-16,1-5 0 0,-1 5-25 0,1 0-5 15,0 0-1-15,-1 0 0 0,-2 0-15 0,0 0-3 16,-3 0-1-16,3 5 0 0,0-5-13 0,-5 2 0 16,2 3 0-16,-2-2 0 0,0-3 0 0,-3 0 0 0,0 0-13 0,2 4 4 31,-2-4-167-31,0 0-32 0</inkml:trace>
  <inkml:trace contextRef="#ctx0" brushRef="#br0" timeOffset="10271.78">24130 9491 1450 0,'0'0'32'0,"0"0"6"0,0 0 2 0,0 0 1 0,0 0-33 0,-6 0-8 0,1 0 0 0,5 0 0 16,0 0 28-16,0 0 3 0,0 0 1 0,0 0 0 15,0 0-7-15,0 0-1 0,0 0 0 0,0 0 0 16,0 0 13-16,0 0 3 0,0 0 0 0,0 0 0 16,3 7 0-16,-3-4 0 0,0-3 0 0,2 6 0 15,4 1-8-15,-3 1 0 0,2 1-1 0,0 0 0 16,0-2-12-16,1 5-3 0,-1 0 0 0,3-3 0 15,0 3-6-15,0-3-2 0,-3 8 0 0,3-8 0 16,0 6-8-16,0-4 0 0,0 1 0 0,0-2 8 16,-3 1-8-16,3 1 8 0,-2-2-8 0,1 1 8 0,-2-4 0 15,4 0 0-15,-4 0 0 0,0 0 0 0,0 0 14 0,1 1 2 16,-3-4 1-16,2-2 0 0,0 3-1 0,-3 2 0 16,1-7 0-16,-3 0 0 0,6 0-1 0,-6 0-1 15,2 5 0-15,-2-5 0 0,0 0 0 0,0 0 0 16,0 0 0-16,0 0 0 0,0 0-8 0,0 0-2 15,6-5 0-15,-4 0 0 0,3 3-3 0,-5-3-1 16,0-1 0-16,3 3 0 0,0-4 21 0,-3 0 4 16,0-3 1-16,-3 4 0 0,3-2-18 0,0 1-3 15,3-2-1-15,-3-3 0 0,0 5-4 0,0 0 0 16,0-5-8-16,0-2 12 0,0 7-12 0,3-5 0 16,-3-1 0-16,5-2 0 0,-3 3 0 0,3 3 0 15,-5-3 0-15,6 0 0 0,-3 3 0 0,-3 2 0 16,2-5 0-16,1 5 0 15,-3 3-45-15,0 4-3 0,0 0 0 0,0 0 0 16,0 0-225-16,0 0-46 0,3-10-9 0,-3 10-1 0</inkml:trace>
  <inkml:trace contextRef="#ctx0" brushRef="#br0" timeOffset="10795.46">24479 9627 1382 0,'0'0'123'15,"0"0"-99"-15,0 7-24 0,0 1 0 16,0 3 46-16,0-4 4 0,-2 0 1 0,2 5 0 0,0-5-6 0,2 5-1 16,-2-10 0-16,3 6 0 0,-3-2-7 0,0 1-1 15,0-7-1-15,2 8 0 0,-2-4 17 0,0-4 4 16,0 0 1-16,3 2 0 0,-3-2-22 0,0 0-5 16,0 0-1-16,0 0 0 0,0 0 5 0,0 0 1 15,0 0 0-15,0 0 0 0,0 0-23 0,6-2-12 16,-6 2 12-16,0-4-12 0,2-4 17 0,1 1-3 15,-3 1-1-15,-3-9 0 0,1 8-1 0,-1 0 0 16,3-5 0-16,0-2 0 0,-3 3-12 0,3 1 9 16,-3-1-9-16,3-4 8 0,0 3-8 0,0 6 0 15,0-2 0-15,0 1 0 0,3 0 0 0,-3 0 0 16,3 3 0-16,-3 4 0 0,0 0 0 0,0 0 0 16,0 0 0-16,0 0 0 0,0 0 0 0,0 0 0 15,0 0 0-15,5 0 0 0,-5 0 0 0,5 4 0 16,3-4-9-16,-2 7 9 0,-1 0 0 0,0 0 0 15,3 1 0-15,-2-2 0 0,-1 1 21 0,2 1 2 0,2 1 0 16,-1 0 0-16,-3-2-31 0,3 5-7 0,2-5-1 0,-2 0 0 16,1 0 16-16,-2 1 0 0,1-2 0 15,0 6 0-15,0-5 0 0,0 1 0 0,-2-2 0 0,-1 1 0 16,0 1 8-16,0 3-8 0,-2-6 12 0,2-3-12 16,-5 5 11-16,0-7-11 0,3 0 10 0,-3 0-10 15,0 0 8-15,2 5-8 0,-2-5 0 0,0 0 0 16,0 0 12-16,0 0-3 0,0 0-1 0,0 0 0 15,0 0-8-15,0 0 0 0,-7 0 0 0,7 0 0 16,-6-5-48-16,1 3-4 0,-3-3-2 0,0 5 0 16,0-7-122-16,0 7-25 0,0-5-5 0,-2 3-614 15</inkml:trace>
  <inkml:trace contextRef="#ctx0" brushRef="#br0" timeOffset="10992.01">24347 9735 1677 0,'0'0'74'0,"2"0"16"0,4 0-72 0,-1 0-18 16,3 0 0-16,0-2 0 0,0 2 48 0,2 0 5 15,1 0 2-15,0 0 0 0,0 0 6 0,1-4 2 16,2 4 0-16,-4-3 0 0,1-2-38 0,-1 3-7 16,4-3-2-16,-7 3 0 0,5-2-16 0,-7 1 0 15,2-2 0-15,2 5 0 16,-2-7-30-16,-2 7-10 0,4-5-1 0,-4 5-877 0</inkml:trace>
  <inkml:trace contextRef="#ctx0" brushRef="#br0" timeOffset="11705.47">24749 9601 1328 0,'0'0'29'15,"0"0"7"-15,0 0 0 0,3 5 1 0,-3 7-29 0,0-5-8 0,2 0 0 0,-2 0 0 16,3 0 73-16,0 0 14 0,-3 5 2 0,3-2 1 16,-3-4-8-16,2 6-2 0,-2 0 0 0,3-3 0 0,-1-2-23 0,1 5-5 15,-3-5 0-15,0 0-1 0,2 0-12 16,-2 1-3-16,0-2 0 0,3-1 0 0,0 2-21 0,-3-7-5 16,0 0-1-16,5 5 0 0,-5-5 0 0,0 0 0 15,0 0 0-15,0 0 0 0,0 0 1 0,0 0 0 16,0 0 0-16,0 0 0 0,0 0-10 0,5-5 0 15,-2-2 0-15,-3 2 0 0,3-1 0 0,-6 3 12 16,0-9 0-16,1 5 0 0,-3-4-12 0,-1 1 0 16,1-1 0-16,2-4 0 0,-2 8 0 0,5-4 0 15,-5 1 0-15,-1-2 0 0,1 5 0 0,0-5 0 16,-3 5 0-16,2 1 0 0,1-2 0 0,0 1 0 16,0 0 0-16,2 2 0 0,0 3-9 0,3-2 9 15,0 4-12-15,0-3 12 0,0-2 0 0,6-2 0 16,-3 7 0-16,2-7 0 0,0 7 0 0,0 0-8 15,6-7 8-15,-3 7 0 0,0-4 0 0,0 1-10 16,5-2 10-16,0 5-8 0,3-2 8 0,0-3 0 0,2 5 0 16,-2-2 0-16,3-3 0 0,-3 5 0 0,-3 0 0 15,3 0 0-15,-6 0 0 0,1 5 0 0,2-3 0 16,-5 3 0-16,0-3 0 0,-3 6 0 0,1-4 0 0,-3 3 0 16,-3 0 0-16,2 0 0 0,-4 1 0 0,-1-2 0 15,0 6 0-15,-3-5 0 0,1 1 0 0,-2 3 0 16,-2-4 0-16,2 0 8 0,-1 0-8 0,-3 0 8 15,3-2-8-15,0 2 0 0,0 0 0 0,-2-5 8 16,1 3-8-16,2-3 0 0,-1 3 0 0,2-5 8 16,4 5-8-16,2-5 0 0,0 0 0 0,0 0 0 15,0 0 0-15,0 0 0 0,5 2 0 0,3 3 0 0,0-2 27 16,0-3 4-16,0 4 1 0,-3-2 0 0,3 3-32 16,3-3 0-16,-4 6 0 0,2-8 0 0,-1 4 12 0,2 3-3 15,-2-2-1-15,2-3 0 0,-1 5-8 0,1-2 8 16,1-2-8-16,-3 1 8 0,2-2 1 0,-1 3 0 15,-2-5 0-15,1 7 0 0,0-7-1 0,-3 5-8 16,0-3 12-16,-5-2-4 0,0 0-8 0,0 0 0 16,3 0 0-16,-3 0 8 0,0 0-8 0,0 0 0 15,0 0 0-15,0 0 8 0,-8 8-23 0,8-8-5 16,-5 0 0-16,5 0-1 16,0 0-95-16,-8-3-20 0,3-2-3 0</inkml:trace>
  <inkml:trace contextRef="#ctx0" brushRef="#br0" timeOffset="12050.63">25085 9573 345 0,'0'0'31'0,"0"0"-31"0,0 0 0 0,0 0 0 16,0 0 191-16,0 0 32 0,0 0 6 0,0 0 2 16,0 0-140-16,0 0-28 0,0 0-6 0,5 5-1 15,-5-5 31-15,6 2 5 0,-3 6 2 0,-3-2 0 16,2 1-7-16,1-2-2 0,-3 2 0 0,2 1 0 16,3 3-11-16,-2-4-2 0,0 0-1 0,0 0 0 0,2 0-38 15,-2 0-7-15,-1 1-2 0,1-2 0 0,2 1 8 0,1 5 2 16,-4-4 0-16,1-2 0 0,-1 1-34 0,1 1 0 15,-1-4 0-15,1 3 0 0,0-2 0 0,0-3 0 16,-1 3 0-16,-2-5 0 16,0 0-38-16,0 0-14 0,0 0-4 0,0 0-647 15,0 0-129-15</inkml:trace>
  <inkml:trace contextRef="#ctx0" brushRef="#br0" timeOffset="12582.79">25228 9580 1609 0,'0'0'35'0,"0"0"7"0,0 5 2 0,0 2 2 0,0 0-37 0,0 0-9 0,0 0 0 0,3 1 0 16,-3-2 44-16,0 6 6 0,0-5 2 0,3 7 0 15,-1-7-26-15,-2 5-5 0,3-5-1 0,-3 0 0 16,2 8 20-16,1-9 3 0,-1 1 1 0,1 1 0 15,-3-4-15-15,0 3-2 0,0 0-1 0,0 0 0 16,0-7 9-16,0 0 1 0,0 5 1 0,0-5 0 16,0 0-37-16,0 0 0 0,0 0 0 0,0 0 0 15,0 0 10-15,0 0 1 0,0 0 0 0,0 0 0 16,0 0-11-16,0-7 0 0,0-5 0 0,-3 5 0 0,3 3 0 16,-2-6 8-16,-1-1-8 0,1 1 8 0,-1-2-8 0,1 1 0 15,2-4 0-15,-3 1 0 0,0 0 0 16,3 0 0-16,-3-3 0 0,3 4 0 0,0-2 0 0,0 3 0 15,0 6 0-15,3-4 0 0,0 3 0 0,0 0 0 16,-3 2 0-16,2-2 0 0,1 2 0 0,-3 5 0 16,0 0 0-16,0 0 0 0,0 0 0 0,0 0 0 15,0 0 0-15,2 5-11 0,3 2 11 0,-2 0 0 16,5 0 0-16,-5 0 0 0,2 1 0 0,0-4 0 16,1 8 8-16,2-3-8 0,-1-1 14 0,2 3-2 15,-2-4 0-15,4 5 0 0,-3-3-4 0,0-2-8 16,3 1 11-16,-4-2-11 0,4 4 34 0,-3-3 0 15,2 0 0-15,-1 0 0 0,-2 0-34 0,1-5 0 16,-2 8 0-16,-1-8 0 0,0 6 0 0,3-2 0 16,-5-1 0-16,2-3 0 0,-2 3 0 0,-1-2 0 0,-2-3 0 0,0 0 0 15,0 0 0-15,0 0 0 0,0 0 0 16,0 0 0 0,-5 4-124-16,-3-4-32 0,0 0-7 0,1 0-778 0</inkml:trace>
  <inkml:trace contextRef="#ctx0" brushRef="#br0" timeOffset="13112.02">25154 9705 1324 0,'0'0'118'0,"5"0"-94"0,1 0-24 0,1 3 0 16,-1-3 86-16,2 4 13 0,2-4 2 0,4 2 1 16,-4-2-42-16,4 5-9 0,1-3-2 0,1-2 0 0,0 0 3 15,0 5 0-15,-1-5 0 0,-1 0 0 16,2 0-32-16,-3 0-5 0,-2 3-2 0,-1-3 0 0,1 0-13 0,-3 0 0 15,-1 0 0-15,-1 0 0 0,0 0 0 0,-1 0 0 16,-5 0 8-16,0 0-8 0,0 0 8 0,0-3-8 16,0-4 11-16,-3 2-11 0,1-1 10 0,-1-2-10 15,-3-4 8-15,1 5-8 0,0-2 8 0,2-3-8 16,-2-2 8-16,-1 7-8 0,4-5 0 0,-1 3 0 16,1-3 0-16,-1 5 0 0,1 2 0 0,2-1 0 15,-3 3 0-15,3 3 0 0,0 0 0 0,0 0 0 16,0 0-11-16,0 0 11 0,0 0 0 0,8 3-8 15,-6 3 8-15,6-1 0 0,-2 2 0 0,1 0 0 16,4 1 0-16,-3-2 0 0,2 1 0 0,1 5 0 16,2-5 0-16,1 0 0 0,-1 5 0 0,0-5 0 15,0 0 12-15,0 5-4 0,1-2-8 0,-4-4 0 16,3 1 0-16,1 1 0 0,-6-4 0 0,-1-2 0 16,4 3-11-16,-3 0 11 0,0-3 0 0,0-2 16 0,-8 0-1 0,0 0-1 15,5 5 14-15,-5-5 2 0,0 0 1 0,5-5 0 16,-5 5 3-16,6-2 1 0,-3-3 0 0,-1-2 0 15,-2 3-3-15,-2-4-1 0,-1 1 0 0,-3 1 0 16,1-2-6-16,0-4-1 0,3 5 0 0,-4-2 0 16,1 2-13-16,-1-5-3 0,1 5-8 0,0-5 12 15,-3 5 5-15,3 1 1 0,-3-6 0 0,2 4 0 16,-2 1-18-16,3 5 0 0,0-5 0 0,-1 2 0 16,4-2-31-16,-3 5-9 0,2-3-3 0,3 0 0 15,-2 3-212-15,2 2-42 0,2-4-9 0,3-4-2 0</inkml:trace>
  <inkml:trace contextRef="#ctx0" brushRef="#br0" timeOffset="13413.01">25792 9505 576 0,'0'0'25'0,"0"0"6"0,0 0-31 0,0 0 0 16,5 0 0-16,-5 0 0 0,5 0 262 0,-5 0 46 15,0 0 10-15,0 0 2 0,0 0-209 0,0 0-42 16,0 0-8-16,0 0-1 0,-5 2 0 0,0 3 0 15,-4-5 0-15,2 2 0 0,2 3-29 0,-4-5-6 16,2 7-1-16,-4 0 0 0,3-2 20 0,-2 2 4 16,1-5 1-16,-1 6 0 0,2-2-49 0,0 4 0 15,5-1 0-15,-2-1-12 0,0-2 12 0,2 6 8 0,0 0 0 16,1-3-8-16,2-2 0 0,2 1 0 0,-2-2 0 16,6 4 0-16,-3-1 0 0,4-1 0 0,-2-2 0 15,4-1 0-15,-1 2 0 0,-1 0 0 0,2-7 0 0,-2 8 0 16,4-4 0-16,0-2 0 0,-4-2 0 15,4-2 0-15,-1 2-9 0,2-4-9 0,-2 4-2 0,1-3 0 32,-4-2-52-32,4 3-12 0,-3-3-1 0,2 0-559 0,-1 3-111 0</inkml:trace>
  <inkml:trace contextRef="#ctx0" brushRef="#br0" timeOffset="13664.82">25892 9555 1497 0,'0'0'66'0,"0"0"14"0,-2 4-64 0,-1-2-16 15,-2 8 0-15,2-3 0 0,0 0 55 0,3 2 7 16,-3-2 2-16,3 5 0 0,3 0 28 0,-3-5 7 16,6 0 1-16,-4 0 0 0,4 0-50 0,-1 5-10 15,0-2-1-15,3-4-1 0,0 1-11 0,0 5-3 16,0-4 0-16,0-2 0 0,5-1-7 0,-3 2-1 16,-1-4-1-16,-2 3 0 0,1-1-7 0,3 2-8 15,-3 0 11-15,3-7-11 0,-4 5 9 0,1-2-9 16,1-3 0-16,-2 0 9 0,1 0-9 0,0 0 0 15,2-3 0-15,-4 3 0 0,2-5-17 0,-3 5-6 16,0-7-1-16,1 0 0 16,-3 0-132-16,2 3-26 0,-5-4-6 0</inkml:trace>
  <inkml:trace contextRef="#ctx0" brushRef="#br0" timeOffset="13911.79">25834 9526 864 0,'0'0'76'0,"0"0"-60"0,0 0-16 0,3-4 0 16,2 1 144-16,-5 3 25 0,5-5 6 0,0 3 1 15,1-3-97-15,-3 3-19 0,4-2-4 0,1 1-1 16,0-2 5-16,0 3 2 0,3-3 0 0,2 5 0 16,-2-2-41-16,4-3-8 0,1 5-1 0,-2-5-1 15,-4 3 28-15,1 2 5 0,-1 0 2 0,-2 0 0 0,-2 0-32 0,-1 0-6 16,2 0-8-16,2 2 11 0,-1-2-11 0,-8 0 0 15,0 0 0-15,7 5 0 16,2-5-42-16,-9 0-7 0,0 0-2 0,0 0 0 16,0 0-118-16,0 0-24 0,0 0-5 0</inkml:trace>
  <inkml:trace contextRef="#ctx0" brushRef="#br0" timeOffset="14091.74">25951 9552 864 0,'-6'3'38'0,"3"1"8"0,1-2-37 0,-1 3-9 15,0 2 0-15,3-2 0 0,0-5 183 0,-2 2 34 16,2 6 7-16,0-8 2 0,0 0-91 0,2 4-19 16,6-2-3-16,-2 3-1 0,-1-5-39 0,3 2-8 15,0-2-1-15,2 0-1 0,-2 0-39 0,1 5-8 16,1-5-2-16,1 0 0 0,1 0 2 0,0 0 1 0,-5 0 0 0,1 0 0 31,3 0-167-31,-1-5-34 0,-1 5-6 0</inkml:trace>
  <inkml:trace contextRef="#ctx0" brushRef="#br0" timeOffset="14627.45">26176 9519 576 0,'0'0'51'0,"0"0"-41"0,0 0-10 0,0 0 0 16,0 0 172-16,0 0 32 0,0 0 6 0,0 3 2 15,-3 1-84-15,3-4-16 16,0 0-3-16,0 0-1 0,0 0-35 0,0 0-7 0,0 0-2 0,0 0 0 15,0 0 0-15,0 0 0 0,10 0 0 0,-2 0 0 16,3 0 0-16,-4 0 0 0,2-4 0 0,1 4 0 16,-2 0-51-16,3 0-13 0,-1-3 0 0,1 3 0 15,-1 0 17-15,1 0 1 0,-1 0 0 0,1 0 0 16,2 0-29-16,-2 0-5 0,-1 3-2 0,1-3 0 16,0 4 18-16,0-4 0 0,-4 0 0 0,-7 0 0 15,0 0 0-15,0 0 0 0,0 0 0 0,0 0 0 16,0 0-55-16,0 0-7 0,5 0-2 15,-5 0-614-15,0 0-123 0</inkml:trace>
  <inkml:trace contextRef="#ctx0" brushRef="#br0" timeOffset="14882.54">26181 9627 345 0,'0'0'15'0,"0"0"4"0,0 0-19 0,0 0 0 16,0 0 0-16,0 0 0 0,0 0 260 0,7 0 48 16,-1 0 9-16,-1 0 3 0,0 0-168 0,3 0-32 15,-2 0-8-15,2 0 0 0,-3 0-20 0,3 0-4 16,0 0-1-16,-1 0 0 0,-1 0-28 0,2 0-6 16,0 0-1-16,0 0 0 0,0 0-36 0,2 0-8 0,-4 0-8 15,1 0 11-15,-1 0-11 0,2 5 0 0,-5-5 0 16,4 0 0-1,-7 0-100-15,0 0-23 0,0 0-4 0,0 0-820 0</inkml:trace>
  <inkml:trace contextRef="#ctx0" brushRef="#br0" timeOffset="17851.9">26495 8724 1558 0,'0'0'34'0,"0"0"7"0,0 0 2 0,0 0 1 0,0 0-35 0,0 0-9 0,0 0 0 0,0 0 0 15,0 0 77-15,0 0 14 0,-2-2 2 0,-3-3 1 16,5 5-34-16,0 0-6 0,0 0-2 0,0 0 0 15,0 0-35-15,0 0-7 0,0 0-2 0,0 0 0 16,0 0 26-16,0 0 5 0,0 0 1 0,0 0 0 16,0 0-23-16,0 7-4 0,0-7-1 0,0 7 0 15,0-7 0-15,0 5 0 0,2 7 0 0,-2-5 0 16,3 0-3-16,-1 0-1 0,1 0 0 0,-3 4 0 0,2-1-8 16,1 2 0-16,-3-3 0 0,0 3 0 0,3-5 28 15,0 7 3-15,-3-6 1 0,3 3 0 0,-1 3-32 0,1-2 0 16,-3-3 0-16,2-1 0 0,1 3 0 0,-1-4 0 15,1 5 0-15,0-5 0 0,-3 0 0 0,3 0 0 16,-1 0 0-16,-2 0 0 0,0-7 12 0,3 7-3 16,-3-7-1-16,0 7 0 0,0-7-8 0,0 5 0 15,0-5 0-15,0 0 0 0,0 0 0 0,0 7 0 16,0-7 0-16,0 0 0 0,0 0-9 0,0 0 9 16,0 0-12-16,0 0 12 15,0 0-253-15,0 0-44 0,0 0-9 0,0 0-2 0</inkml:trace>
  <inkml:trace contextRef="#ctx0" brushRef="#br0" timeOffset="21114.12">28263 8750 1292 0,'0'0'57'0,"0"0"12"0,0 0-55 0,0 0-14 16,0 0 0-16,0 0 0 0,0 0 48 0,0 0 8 15,0 0 0-15,0 0 1 0,5 5 48 0,3-10 10 0,-8 5 1 0,6 0 1 16,-1 0-36-16,2 0-7 0,4 0-2 15,2 0 0-15,-2 0-55 0,5 0-17 0,2 0 8 0,1 0-8 16,-3-2 38-16,0 2 3 0,2 0 1 0,0 0 0 16,1 2-16-16,0-2-3 0,-6 0-1 0,3 0 0 15,-5 0-22-15,-1 0 0 0,-2 5 0 0,0-3 0 16,-8-2-13-16,0 0-7 0,0 0-2 0,0 0 0 16,0 0-16-16,0 0-3 0,0 0-1 15,0 5 0-15,-3-3-171 0,-2-2-35 16,-1 5-6-16,-1-5-2 0</inkml:trace>
  <inkml:trace contextRef="#ctx0" brushRef="#br0" timeOffset="21394.9">28265 8859 864 0,'0'0'76'0,"0"0"-60"16,0 0-16-16,0 0 0 0,0 0 131 0,3 4 23 15,-3-2 5-15,0 3 1 0,3 2-63 0,-3-7-12 16,2 5-2-16,1-3-1 0,0 3-6 0,0 2-2 16,-3-7 0-16,5 2 0 0,2-2-6 0,2 0-2 15,-4 5 0-15,0-5 0 0,6 0-10 0,-1 0-3 16,1 2 0-16,-1-2 0 0,4 0-21 0,-4 0-4 16,4 0 0-16,1 0-1 0,4 0-16 0,-3 0-3 15,-3 0-8-15,0 0 12 0,1 0-12 0,1 0 0 0,1 0 8 0,-2 0-8 31,-4 0-20-31,1 0-6 0,-6 0-2 0,-5 0 0 16,8 0-223-16,-8 0-45 0</inkml:trace>
  <inkml:trace contextRef="#ctx0" brushRef="#br0" timeOffset="21962.33">28789 8656 460 0,'0'0'41'0,"0"0"-33"0,0 0-8 0,0 0 0 16,-3-7 188-16,-2 7 35 0,3-5 7 0,2 5 2 16,0 0-108-16,0 0-22 0,-5 0-4 0,5 0-1 15,0 0-9-15,0 0-3 0,0 0 0 0,0 0 0 16,0 0-24-16,0 0-5 0,0 0 0 0,0 0-1 16,0 0-35-16,2 5-8 0,3 2 0 0,0 0-1 15,-2 0 42-15,3 5 9 0,-3-5 2 0,-1 4 0 16,3-1-52-16,-2 4-12 0,-1-2 0 0,1 2 0 15,5 0 0-15,-3 5 0 0,-2-5 0 0,-1 0 0 16,1-2 54-16,0 2 8 0,0-2 2 0,-6-2 0 16,0 1-80-16,3 1-16 0,6-3-4 15,-6-2 0-15,-3 0 36 0,6 1 0 0,-3-8 0 0,3 9 0 16,2-7-23-16,-5-2-4 0,0 0-1 0,0 0-704 16,7 0-140-16</inkml:trace>
  <inkml:trace contextRef="#ctx0" brushRef="#br0" timeOffset="22231.05">29044 8877 1958 0,'0'0'43'0,"0"0"9"0,0 7 1 0,-3-2 3 0,3-3-45 0,0 5-11 0,-3 0 0 0,3 5 0 15,-3-5 70-15,1 0 12 0,2 5 2 0,-3-5 1 16,0 4-45-16,3-3-10 16,-2-6-2-16,2 5 0 0,-3 0-12 0,3 0-4 0,0-2 0 0,-2-2 0 15,2 1-12-15,0 3 0 0,0-7 0 0,-3 5 0 16,3-5 0-16,0 0 0 0,0 2 0 0,0 3 0 31,0-3-19-31,0-2-6 0,0 0-2 0,0 0-670 0,0 0-135 0</inkml:trace>
  <inkml:trace contextRef="#ctx0" brushRef="#br0" timeOffset="22732.84">29231 8663 1630 0,'0'0'36'0,"0"0"7"0,-5 0 1 0,0 0 3 0,-4 5-38 0,4-3-9 16,-2-2 0-16,1 0 0 0,-2 5 72 0,3-3 13 15,0 3 3-15,-4-3 0 0,4 5-18 0,0-2-3 16,3 2-1-16,-1 5 0 0,0-3-52 0,3-2-14 15,3 5 0-15,0 2 0 0,2-2 0 0,0-3 0 16,0 8 0-16,4-3 0 0,1-5 0 0,1 3 0 0,1-5 0 16,7 5 0-16,-3-2 0 0,0 1 0 0,-3-4 0 0,1 0 0 15,-2 5 0-15,7-10 0 0,-8 5 0 0,2-2 0 16,-2-2 56-16,2 1 7 0,-2-4 1 0,-1-4 0 16,1 1-64-16,-4-2-8 0,4 3-4 0,-3-5-1 15,0 2 21-15,-3-2 4 0,1-3 0 0,1 1 1 16,-2 0-13-16,-2-3 0 0,0 5 0 0,-3-7 0 15,3 2 54-15,-3 3 8 0,-3-3 2 0,0-2 0 16,0 2-52-16,-2-2-12 0,0 3 0 0,-3 3 0 16,0-1-12-16,1 2-4 0,-2 2-2 0,-4 3 0 15,0-3 18-15,-3 2 0 0,0-1 0 0,0 4 0 16,0 0 0-16,-5 4 0 0,0-4 0 0,5 3 0 16,3-3 13-16,5 5 3 0,0-3 1 0,3-2 0 15,0 0-116-15,5 0-23 0,0 0-5 0,0 0-922 16</inkml:trace>
  <inkml:trace contextRef="#ctx0" brushRef="#br0" timeOffset="23146.99">29575 8630 1911 0,'11'-2'84'0,"-11"2"19"0,0 0-83 0,0 0-20 15,-5 0 0-15,5 0 0 0,0 0 52 0,-9 2 7 0,-1 3 1 0,2-3 0 16,0 5-35-16,3-2-6 16,0 2-2-16,-4 0 0 0,4 5-17 0,3-3 0 0,-1 3 0 15,3 0 0-15,0-3 0 0,0 5 0 0,3-2 0 0,4 0 0 16,-1 2 0-16,2-5 0 0,-1 8 0 0,7-3 0 16,2-5 0-16,-3 3 0 0,-2-5 0 0,-1 0 0 15,-2-2 0-15,0 2 0 0,2-4 0 0,4 1 0 16,-1-4 0-16,0 0 0 0,1 0 0 0,1 0 0 15,1 0 32-15,-5 0 4 0,-1-4 0 0,1 1 0 16,0-4-20-16,-1 0-4 0,-4 0-1 0,1-5 0 16,-1 7 5-16,-1-4 0 0,-2-3 1 0,0 2 0 15,-3-1-17-15,0-3 0 0,-3 0 0 0,0-3 0 0,0 8 55 16,-2-3 7-16,0-2 2 0,-3 2 0 16,0-2-76-16,-2 7-16 0,-1-4-2 15,-2 3-1-15,-1 6 50 0,-2-3 9 0,-2 3 3 0,2 2 0 0,0-5-45 0,0 5-9 16,3 5-1-16,2-5-1 15,1 2-3-15,2-2 0 0,0 5 0 0,5-3 0 16,3-2-198-16,0 0-40 0,0 0-8 0</inkml:trace>
  <inkml:trace contextRef="#ctx0" brushRef="#br0" timeOffset="23534.64">29948 8628 921 0,'0'0'82'0,"-2"-5"-66"0,-3 3-16 0,2-3 0 16,-3 5 183-16,1 0 33 0,0 0 6 0,-3 5 2 15,2-5-128-15,-1 2-26 0,2-2-5 0,-4 7-1 16,4-2-10-16,0-3-2 0,0 5-1 0,-1 1 0 16,1 3-35-16,2-4-8 0,1 5 0 0,-1-3-8 15,3 3 8-15,0 2-8 0,0 0 0 0,3-2 0 16,-1 2 12-16,3 0-12 0,4-2 12 0,-2 2-12 15,4-2 0-15,0-3 0 0,5 3 0 0,-1 0 0 16,4-5 10-16,-1 0-10 0,4-4 8 0,-1 1-8 16,-3-4 8-16,4 0-8 0,-1 0 8 0,-3 0-8 15,0-4 9-15,-2 4-9 0,-2-8 10 0,1 1-10 16,-4-7 24-16,0 7 0 0,0-5-1 0,-4 3 0 16,-2-6 1-16,1-1 1 0,-3 2 0 0,-1 0 0 15,-4-5-25-15,-1 5 0 0,0-7 8 0,0 7-8 0,-4-5 11 0,-1 5 0 16,-3 2 0-16,-5-2 0 0,1 7 6 0,-4 0 2 15,-2 0 0-15,-3 2 0 0,0 5-19 0,-2 5 0 16,2-3 8-16,-3 3-8 16,6-3-128-16,-3 7-30 0</inkml:trace>
  <inkml:trace contextRef="#ctx0" brushRef="#br0" timeOffset="33092.41">26715 8731 288 0,'0'0'25'0,"0"0"-25"16,0 0 0-16,0 0 0 0,0 0 155 0,0 0 25 15,0 0 6-15,0 0 1 0,-5-7-67 0,5 7-12 16,0 0-4-16,0 0 0 0,-6 0-4 0,6 0 0 16,0 0-1-16,0 0 0 0,-5-2-31 0,5 2-5 15,0 0-2-15,-5 2 0 0,0-2-23 0,-1 5-5 16,3-3-1-16,-2 3 0 0,0 2-19 0,0 5-4 16,2-3-1-16,0 3 0 0,1 2-8 0,-1 0 0 15,1 0 0-15,-4-2 0 0,4 7 0 0,-1-5 8 16,3 5-8-16,-3-3 8 0,3 3-8 0,0-5 0 15,3 1 0-15,2 0-11 16,-2-5-13-16,2 4-2 0,3-7-1 0,0 5 0 0,0-5 43 0,3 0 8 0,-1-2 1 0,4-3 1 31,-4 3-42-31,3-5-8 0,0 0-1 0,1 0-1 0,-7-5 26 0,4 3 0 0,-1-3 0 0,4 5 0 16,-4-7 20-16,1 0 10 0,-6 0 2 0,3 2 0 16,-2-4-8-16,-3 2-2 0,-1-5 0 0,1 0 0 15,-3 3 6-15,-3-5 0 0,1 2 1 0,-4 0 0 16,-2-2-3-16,0 0-1 0,0 0 0 0,-2-5 0 15,2 5 15-15,-3-5 4 0,1 5 0 0,-4 0 0 16,1 2-14-16,-3 5-2 0,5-2-1 0,1 2 0 16,-1-2-11-16,1 6-3 0,-1-2 0 0,6 3 0 15,-3 2-13-15,3 0 0 0,5 0-9 0,0 0 9 16,-6 2 0-16,6-2 0 0,-2 5 0 0,2-5 10 16,2 7-213-16,4-2-42 0,2-3-9 0</inkml:trace>
  <inkml:trace contextRef="#ctx0" brushRef="#br0" timeOffset="33591.46">26948 8757 979 0,'0'0'43'0,"0"0"9"0,0 0-41 0,0 0-11 0,0 0 0 0,0 0 0 16,0 0 117-16,0 0 22 0,0 0 4 0,-5 0 1 16,0 0-77-16,5 0-15 0,0 0-4 0,-6 5 0 15,0-3-25-15,4 5-6 0,-3-2-1 0,2 2 0 16,-2 0 22-16,2 5 4 0,-2-3 1 0,2 3 0 15,1 2-19-15,-1 0-4 0,1-2-1 0,-1 7 0 16,3-3-19-16,0-1 10 0,5 3-10 0,-2-3 8 16,-1 0-8-16,3-5 0 0,4 4 0 0,-2-2 8 15,-2 0-8-15,7-3 0 0,-2-2 0 0,1 1 0 16,1-4 0-16,2 3 0 0,-1-7 8 0,0 0-8 16,1 0 0-16,-1-5 8 0,0-1-8 0,3 3 8 0,-6-4 7 15,1 0 1-15,2-5 0 0,-5 0 0 0,-2 5 17 16,-4-7 4-16,1 0 1 0,-3 3 0 0,2-4-21 15,-4-6-4-15,-1 7-1 0,1-5 0 0,-7 1-12 16,4 1-16-16,-5-2 3 0,2 0 1 16,-3 5 63-16,0-5 13 0,1 5 2 0,-1 0 1 15,1 2-28-15,2 3-6 0,0 2-1 0,0 0 0 0,0 2-24 0,0 5-8 16,0 0 0-16,3 0 0 16,-1 0-17-16,4 7-11 0,-1-2-1 0,1 2-1075 0</inkml:trace>
  <inkml:trace contextRef="#ctx0" brushRef="#br0" timeOffset="34056.61">27205 8830 1267 0,'0'0'28'0,"0"0"5"0,0 0 2 0,0 0 1 0,0 0-36 0,0 0 0 15,0 0 0-15,0 0 0 0,0 0 58 0,0 0 5 16,0 0 1-16,0 0 0 0,0 0 51 0,0 0 10 16,0 0 3-16,0 0 0 0,0 0-44 0,7 0-8 15,-7 0-1-15,8 7-1 0,3-2-32 0,-3-3-6 16,0 5-2-16,2 1 0 0,1-4-13 0,2 3-2 16,-5 0-1-16,3 0 0 0,-4 0-7 0,5 0-2 15,-2 5 0-15,1-5 0 0,-4 0-9 0,4 0 8 16,-3 0-8-16,0 1 8 0,0-4-8 0,-3-2 0 15,3 3 0-15,-3 2 0 0,-2-7 8 0,2 5-8 16,-5-5 8-16,0 0-8 16,0 0 0-16,0 0-12 0,0 0 0 0,0 0 1 15,0 0-46-15,0 0-10 0,0 0-1 0,0 0-613 0,0 0-123 16</inkml:trace>
  <inkml:trace contextRef="#ctx0" brushRef="#br0" timeOffset="34336.33">27369 8787 1436 0,'0'0'32'0,"0"0"6"0,0 0 2 16,0 0 0-16,0 0-32 0,0 0-8 0,0 0 0 0,0 0 0 0,0 0 66 0,0 0 12 16,-3 3 2-16,3 4 1 0,0-7 18 0,-3 5 3 15,1 2 1-15,-1 0 0 0,0 0-63 0,0 0-12 16,1 7-2-16,-1-2-1 0,-2-5 31 0,0 4 7 15,-1-1 1-15,-1 2 0 0,2-3-29 0,-1 3-6 16,-2 2-1-16,3-2 0 0,0-3-15 0,-1 3-3 16,-2 0-1-16,3-3 0 0,3-2-9 0,-1 1 0 15,0-4 9-15,0 3-9 0,-2 0 24 0,5-7 0 16,0 0 0-16,0 0 0 16,0 0-202-16</inkml:trace>
  <inkml:trace contextRef="#ctx0" brushRef="#br0" timeOffset="34819.54">27535 8724 403 0,'0'0'36'0,"0"0"-36"0,0 0 0 0,0 0 0 0,-5 0 199 0,2 0 33 16,1 0 6-16,-1 0 2 0,-2 0-97 0,-1 5-19 16,4-3-4-16,-1-2-1 0,0 5-37 0,3-5-7 15,-2 0-2-15,2 0 0 0,-3 7-8 0,3 0-1 16,0 0-1-16,0-2 0 0,0 4-25 0,3-2-5 16,-1 2-1-16,1 1 0 0,0 4-2 0,-1-2-1 15,1 2 0-15,0 0 0 0,0 0-5 0,2 3-2 16,-3-3 0-16,1 0 0 0,2 5-10 0,-2-5-3 15,2 0 0-15,0 0 0 0,-2-2-9 0,-1-3 0 16,4 3 9-16,0 0-9 0,-1-5 0 0,0 0 9 16,-5 0-9-16,0-5 0 0,0-2 0 0,0 0 0 0,0 0 0 15,0 0 0 1,0 0-37-16,0 0-15 0,0 0-2 0,0 0-1019 0</inkml:trace>
  <inkml:trace contextRef="#ctx0" brushRef="#br0" timeOffset="35275.49">27733 8724 1555 0,'0'0'138'0,"0"0"-110"16,0 0-28-16,0 0 0 0,-2 0 56 0,-1 0 5 15,3 0 2-15,-2 0 0 0,-3 0-6 0,2 0-1 16,0 5 0-16,-2-3 0 0,2 3-14 0,1 2-3 16,-3 0-1-16,-1 0 0 0,0 5-15 0,1-3-3 15,3 3-1-15,-3 7 0 0,2-5-19 0,0 0 0 16,3 0 0-16,-3-2 0 0,6 2 0 0,0 5 0 16,0-5 0-16,2 0 0 0,2-2 33 0,-1-2 3 15,2 1 1-15,0 3 0 0,3-7-29 0,-4 5-8 16,1-5 0-16,3 0 0 0,-1-2 11 0,-1-3-3 15,-2-2 0-15,1 0 0 0,0 0-8 0,0-7 0 16,0 7 0-16,-2-7 0 0,-1 2 12 0,2-2 6 16,2 0 2-16,-7 0 0 0,1 0-20 0,-1-7-11 15,4 2 2-15,-6-2 0 0,0 3 9 0,0 1 9 16,-3-9-1-16,3 5-8 0,0-5 8 0,-3 3-8 0,-2-8 0 0,3 10 0 16,-4-7 40-16,1 7 2 0,0-5 0 0,-3 7 0 15,-3 3-20-15,3-3-4 0,0 5-1 0,-2 4 0 16,-1-1-17-16,-2 4 0 0,2 0 8 0,-2 7-8 15,-3 0-45 1,3 0-13-16,0 0-2 0,5 5-1052 0</inkml:trace>
  <inkml:trace contextRef="#ctx0" brushRef="#br0" timeOffset="43390.3">26601 9432 907 0,'0'0'40'0,"0"0"8"0,0 0-38 0,0 0-10 16,0 0 0-16,0 0 0 0,0 0 55 0,0 0 9 16,0 0 1-16,0 0 1 0,0 0 11 0,0 0 3 15,0 0 0-15,0 0 0 0,0 0-8 0,0 0-2 16,0 0 0-16,-2 7 0 0,2 0-12 0,0 0-2 16,0 0-1-16,0 1 0 0,2-2-27 0,-2 6-6 15,3-5-1-15,0 5 0 0,-1-5 11 0,1 0 1 16,-1 7 1-16,1-7 0 0,3 0-7 0,-1 5-2 15,-3-5 0-15,3 5 0 0,-2-2-16 0,3-4-9 16,-4 6 10-16,4-5-10 0,-4 5 33 0,3-5 1 0,-2 3 0 0,0-6 0 16,-3 3-3-16,0 0-1 0,3-2 0 0,-1 2 0 15,-2 0-30-15,0-5-21 0,0 5 3 0,0-2 1 16,0 2 17-16,0-2 0 0,-2-2 0 0,-1 3 0 16,0 1 0-16,3-7 0 0,0 0 8 0,0 5-8 15,0-5 0-15,0 0 0 0,0 0 0 0,0 0 0 16,-3 3-18-16,3-3-6 15,0 0-2-15,0 0 0 0,0 0-106 0,0 0-20 16,0 0-5-16,0 0-698 0</inkml:trace>
  <inkml:trace contextRef="#ctx0" brushRef="#br0" timeOffset="43881.18">26803 9468 1036 0,'0'0'46'0,"0"0"10"0,0 0-45 0,0 0-11 16,0 0 0-16,0 0 0 0,0 0 53 0,0 0 9 15,0 0 2-15,0 0 0 0,0 0 38 0,0 0 8 16,0 0 2-16,0 0 0 0,0 0-30 0,0 0-6 16,-6 4 0-16,-2 3-1 0,3-2-24 0,-3 2-5 15,0 0-1-15,0 2 0 0,8-2-17 0,-5 5-4 16,2-5-1-16,0 5 0 0,-2-2-23 0,5 1 0 15,3 1 0-15,-1-2 8 0,1 1-8 0,3-1 0 0,1 2 0 0,1-1 0 16,-2-1 18-16,4-6 2 16,1 3 1-16,-1 0 0 0,-2 0-12 0,3 1-9 0,-1-2 12 0,1-1-12 15,-3-3 8-15,0 3-8 0,0 0 0 0,-3-3 0 16,3-2 10-16,-2 0-10 0,-6 0 8 0,5 0-8 16,-5 0 8-16,0 0-8 0,5 0 0 0,-5 0 8 15,5-7-8-15,1 7 12 0,-4-7-12 0,3 2 12 16,-5-1 0-16,3-2 1 0,-1-6 0 0,4 7 0 15,-6-5-3-15,3 3-1 0,-3-7 0 0,3 6 0 16,-3-4 44-16,0 0 9 0,-3-2 2 0,3 1 0 16,-3-6-64-16,-3 7-23 0,4-5 1 0,-1 5 0 15,1 2 22-15,-3 3 0 0,-4-3 12 0,2 5-4 0,-1 2 4 16,-1 3 1-16,-1 2 0 0,-1 0 0 0,-4 0-13 16,1 0 0-16,1 7 0 0,3-7 0 0,-4 7 0 0,4 0-15 15,-1 0 5-15,3-2 1 16,1-3-47-16,1 6-8 0,1-4-3 0,5-4 0 15,0 0-139-15,0 0-28 0,5 2-6 0</inkml:trace>
  <inkml:trace contextRef="#ctx0" brushRef="#br0" timeOffset="44285.13">26974 9460 1472 0,'0'0'65'0,"0"0"14"0,0 0-63 0,0 0-16 0,0 0 0 0,0 0 0 16,0 0 47-16,0 0 6 0,-3 5 2 0,3-2 0 16,0 1-4-16,0 3-1 0,0 0 0 0,3 5 0 15,0-5-22-15,-3 2-4 0,3 3 0 0,-1 0-1 16,1-3-13-16,0 3-2 0,2 2-8 0,0 1 12 16,1-2-12-16,1-1 0 0,1 2 0 0,0-2 0 15,3-5 0-15,0 0 9 0,-1 5-9 0,3-5 8 16,0-4-8-16,-2 3 12 0,2-6-12 0,0 5 12 15,1-5 1-15,-1 0 1 16,-2-5 0-16,1 5 0 0,2-2-3 0,-6-2-1 0,0 4 0 0,0-8 0 16,2 6 8-16,1-5 2 0,-3-5 0 0,0 8 0 15,-3-6-8-15,0-1-2 0,3-4 0 0,-5 3 0 0,0 3 43 0,0-3 9 16,-1-2 2-16,-2 2 0 0,-5-2-64 0,-1-5-12 16,3 10-2-16,1-5-1 0,-1 2 24 0,-4 5 5 15,-12 0 1-15,0 0 0 0,3 2 6 0,-2 3 2 16,-3-3 0-16,5 5 0 0,3 0-23 0,-3 5 0 15,3-3 0-15,-3-2 0 0,3 5-10 0,2-5-6 16,3 2-2-16,3 3 0 16,5-5-159-16,0 0-32 0,0 0-7 0</inkml:trace>
  <inkml:trace contextRef="#ctx0" brushRef="#br0" timeOffset="45124.63">27588 9458 806 0,'0'0'36'0,"0"0"7"0,0 0-35 0,0 0-8 16,0 0 0-16,0 0 0 0,-5 0 165 0,5 0 31 15,0 0 7-15,-6 2 1 0,1 3-122 0,0-2-24 16,0 1-5-16,2-2-1 0,-3 3 10 0,4 2 2 15,-6 0 0-15,3 1 0 0,-1-2-4 0,1 1-1 16,0 1 0-16,-3 3 0 0,3-4-43 0,-3 5-16 16,0-5 11-16,2 5-11 0,-1-3 0 0,-1-1 0 15,2 3 0-15,4-4 0 0,-6 0 40 0,5 1 1 16,-2-2 1-16,-1 1 0 0,4 1-32 0,-1-4-10 16,1 3 0-16,-1-2 0 0,1-3 0 0,2-2 0 15,0 0 0-15,0 0-12 16,0 0-36-16,0 0-6 0,0 0-2 0,0 0-599 15,0 0-120-15</inkml:trace>
  <inkml:trace contextRef="#ctx0" brushRef="#br0" timeOffset="50275.86">27392 9526 806 0,'0'0'36'0,"0"0"7"0,0 0-35 0,0 0-8 16,0 0 0-16,0 0 0 0,0 0 68 0,0 0 12 16,0 0 3-16,0 0 0 0,0 0-3 0,0 0-1 15,0 0 0-15,0 0 0 0,0 0 12 0,0 0 2 16,0 0 1-16,0 0 0 0,0 0-51 0,0 0-11 16,0 0-1-16,0 0-1 0,0 0 3 0,0 0 1 15,0 0 0-15,0 0 0 0,0 0 1 0,0 0 0 16,0 0 0-16,8 7 0 0,-5 0-12 0,2-2-3 15,3-3 0-15,-5 6 0 0,2-4-8 0,1-2-3 16,1 3 0-16,1 2 0 0,-2-7-9 0,4 7 0 0,-5-7 0 16,6 5 0-16,-3-2 53 0,0 1 9 0,0-2 2 15,2-2 0-15,-1 5-52 0,-2-5-12 0,1 0 0 0,0 0 0 16,0 2 0-16,-3 3 0 0,4-5 0 16,-7 3 0-16,-2-3 0 0,0 0 0 0,0 0 0 0,3 4 0 15,2 4 0-15,-5-8 0 0,0 0 0 0,0 0 0 16,2 4 0-16,-2-4-15 0,0 0 3 0,0 0 1 15,-2 7-48 1,2-7-9-16,0 0-3 0,0 0-591 0,0 0-118 0</inkml:trace>
  <inkml:trace contextRef="#ctx0" brushRef="#br0" timeOffset="51396.08">27845 9392 1098 0,'0'0'48'0,"0"0"11"0,0 0-47 0,0 0-12 16,0 0 0-16,0 0 0 0,0 0 88 0,0 0 15 16,5 0 3-16,-5 0 1 0,0 0-13 0,0 0-2 15,6-5-1-15,-6 5 0 16,2-2-13-16,-2 2-2 0,5-4-1 0,-5 4 0 15,0 0-24-15,0-8-5 0,0 8-1 0,3-7 0 0,-6 5-9 0,3 2-1 16,0-5-1-16,-2 3 0 0,-3-3-15 0,-1-2-3 16,1 2-1-16,-1 3 0 0,-1 2-7 0,-2-5 0 0,2 3-8 15,-1 2 12-15,0 0-12 0,3 2 0 0,-6-2 0 0,0 0 0 16,4 5 0-16,-2-3 0 0,2 3 0 0,-1 2 0 16,-3-2 0-16,3-3 0 0,0 5-8 0,3 0 8 15,0 1 0-15,0-4-8 0,2-2 8 0,3 8 0 16,0-8-8-16,3 5 8 0,-3 1 0 0,5-2 0 15,-3-1-8-15,3-3 8 0,1 3 0 0,2 2 0 16,-1-7 0-16,2 7 0 0,-4-2 0 0,3-3 0 16,-3 3-8-16,3-3 8 0,0-2 0 0,0 5 0 15,0-5-12-15,0 0 4 0,-3 0 8 0,-5 0-13 16,6 0 13-16,-6 0-9 0,7 0 9 0,-2-5-8 16,-5 5 8-16,0 0 0 0,0 0 0 0,9-2 0 0,-4-3 0 15,-5 5 0-15,0 0 0 0,0 0 0 16,2-7 0-16,-2 7 0 0,3-7 0 0,0 0 0 15,-3 0 0-15,0 7 8 0,0-5-8 0,-3 3 0 0,0-5 0 0,1 2 8 16,-1 5-8-16,3 0 0 0,0 0 8 0,0 0-8 16,0 0 8-16,0 0-8 0,0 0 0 0,0 0 9 15,-5 0-9-15,5 0 0 0,0 0 8 0,-3 8-8 16,0-4 0-16,3 3 0 16,-2-5 8-16,-1 6-8 0,6 3 0 0,-3-4 0 0,0-2 0 0,0 2 0 15,2 0 0-15,-2 0 0 0,0 0 9 0,3 0-9 16,0 1 0-16,0-2 9 0,-1-1-9 0,3 2 0 15,-5 0 0-15,3 5 0 0,-3-5 0 0,0 0 0 0,0 0 0 16,3 0 0-16,-1 0 0 0,1 0 0 0,-3-2 0 16,0-2 0-16,0-3 0 0,3 6 0 0,0-1 0 0,-3 2 0 15,0-7 0-15,0 7 0 0,0-7 0 0,2 5 0 16,1-2 0-16,-1 3 0 16,1-1 0-16,-1-3 0 0,-2-2 18 0,0 0 11 0,0 0 3 0,0 0 0 15,0 0-32-15,0 0 8 0,0 0-8 0,0 0 0 16,0 0 0-16,0 0 9 0,0 0-9 0,0 0 8 15,0 0 16-15,0 0 2 0,0 0 1 0,0 0-799 16,0 0-160-16</inkml:trace>
  <inkml:trace contextRef="#ctx0" brushRef="#br0" timeOffset="52274.84">27951 9272 806 0,'0'0'36'0,"0"0"7"16,0 0-35-16,0 0-8 0,0 0 0 0,0 0 0 0,0 0 156 0,0 0 28 15,0 0 7-15,5-7 1 16,-5 7-103-16,5-7-20 0,-5 7-4 0,6-5-1 0,-4 3 0 0,-2-3 0 16,0 5 0-16,0 0 0 0,5-2 0 0,-5 2 0 15,5-4 0-15,1 1 0 16,2-2-51-16,2 3-13 0,1-3 0 0,-1 3 0 16,4-3 54-16,-4 5 8 0,4 0 2 0,-4 0 0 15,1 0-52-15,-3 0-12 0,-8 0 0 0,0 0 0 0,0 0 0 0,8 7 0 16,-8-7 0-16,5 7 0 0,-2-2 0 0,-1 2 0 15,-2 0 0-15,-2 0 0 0,-1-4 0 0,1 6 0 16,-7-7 0-16,2 5 0 0,2-2 0 0,-4-3 11 16,1 6-11-16,1-4 10 15,-4-2-10-15,6 3 0 0,0 2 0 0,-1 0 8 0,-5-7-8 0,6 8 0 16,-3-4 0-16,5-2 0 0,-2 3 0 0,3-3 0 16,-1 3 0-16,3-2 0 0,0-3 0 0,0 0 0 15,0 0 0-15,0 0 0 0,0 0 0 0,0 0 0 0,-5 4 0 0,5 3 0 16,0-7 0-16,0 0 0 0,0 0 0 0,0 0 0 15,0 0-8-15,0 0 8 16,0 0-10-16,0 0 10 0,0 0 0 0,0 0 0 16,5 0 0-16,5 0 0 0,-1-2 0 0,-2 2 0 15,4 0 0-15,-3 2 0 0,2-2 14 0,-1 0 9 0,-2 0 1 0,4 0 1 16,-3 5-8-16,0-5-1 0,-3 2-1 0,-5-2 0 16,8 0-5-16,-3 0-1 0,-5 0 0 0,0 0 0 15,0 0-9-15,0 0 0 0,0 0 9 0,0 0-9 16,0 0 0-16,0 0 0 0,0 0 0 0,0 0 0 15,0 0-37-15,0 0-12 0,0 0-3 0,5 7 0 16,-5-7-124-16,0 0-26 0,0 0-5 0</inkml:trace>
  <inkml:trace contextRef="#ctx0" brushRef="#br0" timeOffset="54163.48">24286 10241 961 0,'0'0'42'0,"0"0"10"0,0 0-42 0,0 0-10 16,0 0 0-16,0 0 0 0,8 0 59 0,-8 0 9 15,0 0 3-15,0 0 0 0,8-5 21 0,-8 5 4 16,0 0 0-16,0 0 1 0,0 0-7 0,0 0-2 16,0 0 0-16,0 0 0 0,0 0-16 0,0 0-3 15,0 0-1-15,0 0 0 0,-8 0-28 0,3 0-5 16,-3 0-2-16,0 5 0 0,0-5-14 0,-3 2-3 15,1-2-1-15,-1 5 0 0,1-2-3 0,-1 1 0 16,1-4 0-16,-4 8 0 0,4-4-3 0,1-2-1 16,-1 5 0-16,2-2 0 0,0-2-8 0,3 3 0 15,0-6 0-15,2 8 0 0,0-4 0 0,0 1 0 16,3-5 0-16,3 2 0 0,-3-2 0 0,9 5 0 16,-4-2 0-16,5 3 0 0,-2-6 15 0,2 8 1 15,4-4 0-15,-1-1 0 0,0 3-26 0,4 0-5 0,-5 0-1 16,4 1 0-16,-2 5 16 0,1-4 0 0,-1-2 0 15,-1 9 0-15,-5-9 0 0,0 6 0 0,-3-5 0 16,1 1-9-16,-6 3 9 0,2-1 0 0,-2-4 0 16,0 0 0-16,0 0 0 0,0 1 0 0,0 1 0 0,-5-4 0 15,-1-2 30-15,-1 6 2 0,-1-4 0 0,-3-1 0 16,3-3-16-16,-3 0-4 0,4 4 0 0,-4-4 0 16,3 0 7-16,-2 0 1 0,-1-4 0 0,3 4 0 15,-3-3 9-15,3-1 3 0,1 4 0 0,-2-3 0 16,4-2-32-16,0 5 0 0,3-2 0 0,2 2 0 15,0 0 0-15,0 0 0 0,0 0 0 0,0 0 0 16,0 0-20-16,0 0-9 0,0 0-3 0,0 0 0 16,0 0-121-16,0 0-25 0,0 0-5 0</inkml:trace>
  <inkml:trace contextRef="#ctx0" brushRef="#br0" timeOffset="54443.54">24472 10295 1728 0,'0'0'38'0,"0"0"8"0,0 0 2 0,0 0 0 0,0 0-39 16,0 7-9-16,0 0 0 0,0 1 0 0,2-2 62 0,-2 2 10 15,3-1 3-15,-1-1 0 0,1 6 1 0,-1-5 0 16,1 1 0-16,3 4 0 0,-4-6-28 0,1 9-6 15,2-9-1-15,-3 2 0 0,4 3-33 0,0-3-8 0,-4-2 0 0,1 1 0 16,-1-2 0-16,1 2 0 0,-1-5 0 0,1 4 0 16,-3-6 0-16,0 0 0 0,0 0 0 0,0 0 0 31,0 0-56-31,0 0-12 0,0 0-4 0,0 0-601 0,0 0-121 0</inkml:trace>
  <inkml:trace contextRef="#ctx0" brushRef="#br0" timeOffset="55105.08">24358 10307 1598 0,'0'0'71'0,"0"0"14"0,0 0-68 0,0 0-17 16,0 0 0-16,0 0 0 0,0 0 28 0,0 0 3 16,0 0 0-16,8-5 0 0,-1 5-21 0,7-4-10 15,-1 1 10-15,3-2-10 0,0 3 0 0,0-2 0 16,-1 4 0-16,1-3 0 0,3 3 35 0,-6 0 1 15,0 0 0-15,1 3 0 0,1-3-7 0,-4 4-1 16,2-2 0-16,0 3 0 0,1 2-28 0,-4 0 0 16,4 5 0-16,-4-2 0 0,-2-3 57 0,3 5 6 15,-4-1 1-15,-1-1 0 0,-1 4-52 0,0-3-12 16,-2 1 0-16,-1-2 0 0,4 1 38 0,-3-3 5 16,-1-4 1-16,4 3 0 0,-4 0-20 0,1-4-3 15,-3-3-1-15,0 0 0 0,2 4-20 0,-2-4 0 16,0 0 0-16,0 0 0 0,0 0 31 0,0 0 1 15,0 0 1-15,0 0 0 0,0 0-21 0,-2-7-12 0,-1 2 12 0,-2-2-12 16,2 1 13-16,1-2-4 16,-4 1-1-16,3 0 0 0,-2-4-8 0,3 1 0 15,-1-1-10-15,1-1 10 0,-1-3 0 0,-3 3 0 0,6-1 0 0,-2 3 0 16,-1-4 0-16,3 2 0 0,-2 1 0 0,2 1 10 16,0 3-10-16,0-3-9 0,0 8 9 0,0 2-13 15,0-4 13-15,0 4 0 0,0 0 0 0,0 0 0 16,0 0 14-16,0 0 9 15,0 0 1-15,5 4 1 0,0 4-45 0,1-2-8 0,-1 1-3 16,0-2 0-16,3 2 50 0,0 0 9 0,2 0 3 0,1 0 0 16,-1 1-51-16,4-2-9 0,2 2-3 0,-1-1 0 15,1-1 32-15,1 6 0 0,-2-5 0 0,1 5 0 0,-2-4 20 0,-4-2 9 16,3 6 3-16,-5-3 0 16,0-1-48-16,-2-1-8 0,-1 5-3 0,-3-6 0 15,-2 1 43-15,0-2 9 0,-5 2 2 0,3-5 0 0,-4 6-27 0,-2-4-16 16,-2 3 3-16,-4-2 0 0,1-2 21 0,0-3 4 15,-1 4 0-15,2-2 1 0,-2-2-13 0,1 0 0 16,-3 0 0-16,3 0 0 0,0 0 54 0,-1 0 8 16,4 0 2-16,2 0 0 0,-3 0-64 0,0 0-23 15,6 0 1-15,0 0 0 0,3 0 22 0,2 0 0 16,0 0 8-16,0 0-8 16,0 0-32-16,0 0-12 0,0 0-3 0,5-6 0 15,0 3-116-15,3-2-23 0,0-2-5 0,2 7-1 0</inkml:trace>
  <inkml:trace contextRef="#ctx0" brushRef="#br0" timeOffset="55254.18">24961 10443 1324 0,'0'0'118'0,"0"0"-94"16,0 0-24-16,0 0 0 0,0 0 196 0,3 7 36 15,-3-7 6-15,0 0 2 0,2 5-166 0,-2-5-33 0,0 0-6 0,5 3-2 16,-5-3-53-16,0 0-10 0,0 0-2 15,0 0-632-15,0 0-127 0</inkml:trace>
  <inkml:trace contextRef="#ctx0" brushRef="#br0" timeOffset="55988.81">25239 10243 1803 0,'-8'0'40'0,"8"0"8"0,0 0 1 0,0 0 2 0,-6 5-41 0,4-2-10 0,-1 1 0 0,3-4 0 15,3 8 0-15,-3-2 10 0,0 1-10 0,-3 1 10 16,6-2 22-16,-3 6 5 0,0-5 1 0,2 5 0 16,1-2-18-16,-3-3-4 0,3-1-1 0,0 6 0 15,-1-5-6-15,1 1-1 0,-1-2 0 0,1 6 0 16,-1-5-24-16,1 1-6 0,-3-4-1 0,0-4 0 15,0 0 56-15,0 0 11 0,0 0 3 0,0 0 0 16,0 0-24-16,0 0-5 0,0 0-1 0,0 0 0 16,0 0-17-16,0 0 0 0,0-4 0 0,-3 1 0 15,1-4 0-15,-1-2 0 0,1 1 0 0,-3 6 0 16,-1-10 55-16,1 5 7 0,2-5 2 0,-2 6 0 16,0-4-64-16,-1-1-15 0,-2-4-1 0,6 3-1 15,-1-2 17-15,-2 1 0 0,-1 1 0 0,4-3 0 0,2 6 15 0,0-3 0 16,-3 0 0-16,3 10 0 0,-3-5-24 15,3 7-5-15,6-5-1 0,-6 5 0 0,0 0 24 0,0 0 5 16,0 0 1-16,0 0 0 0,5 5-15 0,3-2-15 16,2 1 3-16,1-2 1 0,2 6 11 0,1-4-12 15,-1 3 12-15,0 1-12 0,3-2 24 0,-3 1 4 16,0 1 0-16,1-2 1 0,1 6-27 0,-1-5-6 16,-1 1 0-16,-2-2-1 0,-1 6 17 0,-2 0 0 15,0-5 0-15,0 3 9 0,-5-3-9 0,0 5 0 0,-3-6 0 16,2 6 8-16,-2-5 3 0,-2 1 0 0,-1-2 0 15,-6 1 0-15,4 1 42 0,0-4 9 0,-6 3 2 0,6-4 0 16,-2 1-52-16,-5-1-12 0,5-3 0 16,-4 4 0-16,1-4 0 0,2 0 0 0,-6 0 0 0,1 2 0 15,3-2 0-15,-1 0 0 0,3 0 0 0,0-2 0 16,-5 2 0-16,5 0 0 0,3 0 0 0,2-4 0 16,-2 4 0-16,2 0 0 0,-2-3 0 0,5 3 0 15,0 0-202 1,0 0-43-16,2-4-9 0,4-4-2 0</inkml:trace>
  <inkml:trace contextRef="#ctx0" brushRef="#br0" timeOffset="56305.59">25458 10269 1728 0,'0'0'38'0,"0"0"8"0,0 0 2 0,0 7 0 0,-2 1-39 0,2-4-9 15,0 3 0-15,0-4 0 0,2 6 53 0,-2-2 9 16,0 0 2-16,3 0 0 0,0 3 12 0,-1-6 2 16,3 4 1-16,-2-2 0 0,3 6-24 0,-1-5-5 15,0 1-1-15,3-2 0 0,-5 1-39 0,5 1-10 16,2-4 0-16,-2 3 0 0,-3-4 53 0,3 4 9 16,5-3 2-16,4-4 0 0,-5 2-52 0,4 4-12 15,-2-6 0-15,1 0 0 0,1 0 0 0,-2 0 0 16,-1 0 0-16,0 0 0 0,0 0 0 0,-2-6 0 0,-1 6 0 15,1-2 0-15,-3 2 0 0,0-4 0 0,0-3 0 16,0 4 0-16,0-2 0 0,-5 3 0 0,2-5 0 0,-3 2 0 31,1-2-253-31,-3 1-54 0,-3-14-10 0,3 13-3 0</inkml:trace>
  <inkml:trace contextRef="#ctx0" brushRef="#br0" timeOffset="56468.25">25456 10356 1958 0,'0'0'43'0,"0"0"9"0,0 0 1 0,5 0 3 16,3 0-45-16,0-2-11 0,0 2 0 0,-1-4 0 15,2 4 0-15,-1-8 0 0,-3 8 0 0,3-4 0 16,2 4 0-16,1-7 0 0,5 7 0 0,-3-3 0 0,-3-2 0 0,1 5 0 16,2-2 0-16,-2-2-578 15,-1 4-118-15</inkml:trace>
  <inkml:trace contextRef="#ctx0" brushRef="#br0" timeOffset="56940.02">25480 10182 1497 0,'0'0'66'0,"0"0"14"0,2 0-64 0,3-2-16 15,0 2 0-15,4-4 0 0,-4 4 0 0,0 0 0 16,3 0 0-16,3 0 0 0,-1 4 33 0,-2-4 3 0,3 2 1 0,0-2 0 15,1 5-8-15,4-3-1 0,-5 6-1 0,5-4 0 16,0 3 29-16,0 0 7 16,-3 0 1-16,0 1 0 0,0 3-29 0,1-4-6 0,-1 0-1 0,0 7 0 15,-2-7 7-15,2 5 1 0,-2-2 0 0,-4 1 0 16,4-3-20-16,-3 3-3 0,0-1-1 0,0-6 0 16,-3 4 9-16,0-2 2 0,0 1 0 0,1-2 0 15,-6-5 5-15,0 0 0 0,3 3 1 0,-3-3 0 16,0 0-29-16,0 0 0 0,0 0 0 0,0 0 0 15,0 0 57-15,0 0 6 0,0 0 1 0,0 0 0 16,0 0-52-16,0 0-12 0,0 0 0 0,0 0 0 16,5-3 0-16,-5 3 0 0,0-5 0 0,3-2 0 15,-3 1 54-15,2-2 8 0,-2 1 2 0,0 0 0 16,0-4-64-16,0 3-15 0,-2-3-1 0,2 3-1 16,-3-6 27-16,3 5 6 0,0-3 0 0,-3 0 1 15,3-1-17-15,0 3 0 0,3-2 0 0,-3 7 0 0,0-4 0 16,0 4 0-16,3-2 0 0,-3 7 0 0,0 0 0 0,0 0 0 15,0-6 0-15,0 6 0 0,0 0 0 0,0 0 0 16,0 0 0-16,0 0 0 16,0 0-48-16,0 0-12 0,0 0-4 15,0 0 0-15,7 4-96 0,-1-2-19 0,-1 5-4 0,3-2-1 0</inkml:trace>
  <inkml:trace contextRef="#ctx0" brushRef="#br0" timeOffset="57107.63">26041 10377 1958 0,'0'0'43'0,"0"0"9"0,0 0 1 0,0 0 3 0,0 0-45 0,0 6-11 0,-6 0 0 0,3-6 0 15,0 7 72-15,1-7 12 0,-3 0 2 0,5 0 1 16,0 0-37-16,0 0-7 0,-3 0-2 0,3 0 0 31,0 0-53-31,0 0-12 0,5-7-1 0,-2 3-676 0,-3 2-135 0</inkml:trace>
  <inkml:trace contextRef="#ctx0" brushRef="#br0" timeOffset="57673.81">26260 10182 518 0,'0'0'46'0,"0"0"-37"0,0 0-9 0,0 0 0 15,0 0 271-15,0 0 52 0,0 0 10 0,0 0 3 16,0 0-218-16,0 0-43 0,0 0-9 0,0 0-2 16,0 0 16-16,8 0 2 0,0-2 1 0,3-2 0 15,-1 4-27-15,1-6-4 0,-1 4-2 0,4 2 0 16,4-4-16-16,0 4-3 0,-2 0-1 0,3 0 0 16,-6-3-7-16,3 3-2 0,0 0 0 0,-3 0 0 15,0 0-11-15,1 0-2 0,1 3-8 0,-1-3 12 16,-7 0-12-16,2 0 0 0,1 0 0 0,-5 4 0 0,1-4 0 0,-6 0 0 15,0 0 0-15,0 0 0 16,5 0-23-16,-5 0-10 0,0 0-3 0,0 0 0 16,0 0-108-16,-5 2-21 0,-1 4-5 15,-2-6-779-15</inkml:trace>
  <inkml:trace contextRef="#ctx0" brushRef="#br0" timeOffset="57956.85">26310 10284 345 0,'0'0'31'0,"0"0"-31"0,0 0 0 0,0 0 0 16,0 0 196-16,0 0 32 0,0 0 8 0,0 0 0 15,0 0-122-15,0 0-25 0,0 0-5 0,0 0 0 16,0 0 18-16,0 0 4 0,0 0 1 0,0 0 0 16,0 0-18-16,0 0-3 0,0 0-1 0,0 0 0 15,0 0-17-15,0 0-3 0,8 4-1 0,0-4 0 16,-8 0-24-16,8 0-6 0,-3-4-1 0,6 4 0 15,2 0-1-15,1 0-1 0,1-3 0 0,1 3 0 16,3 0-19-16,-1 0-4 0,-2 0-8 0,-3 0 12 16,-5 3-12-16,0-3 0 0,0 0 8 0,-3 0-8 15,1 4-12-15,2-4-4 0,-3 0-2 0,0 2 0 16,-5-2-183-16,8 0-37 0,-3 0-7 16,3 0-2-16</inkml:trace>
  <inkml:trace contextRef="#ctx0" brushRef="#br0" timeOffset="60027.48">26916 10164 1396 0,'0'0'62'0,"0"0"13"0,0 0-60 0,0 0-15 0,0 0 0 0,0 0 0 16,0 0 76-16,0 0 13 0,0 0 3 0,0 0 0 15,0 0-23-15,0 0-4 0,5 0-1 0,-5 0 0 16,3 4 24-16,-1 4 4 0,1-2 0 0,0 1 1 15,0 1-44-15,-3-2-9 0,5 2-1 0,-2 3-1 16,-1-3-3-16,1 3-1 0,-1-1 0 0,-2 2 0 16,3-6-7-16,-3 6-2 0,3-3 0 0,0 3 0 15,-1-5-6-15,-2 5-2 0,0-2 0 0,3-3 0 0,-1-1-9 0,-2 4-8 16,0-3 9-16,0 0-9 0,0 0 15 16,0-5-3-16,3 6-1 0,-3-4 0 0,0-4-11 15,0 0 0-15,0 5 0 0,0-5 0 0,0 0 24 0,0 0 8 16,0 0 3-16,0 0 0 15,0 0-61-15,0 0-12 0,0 0-2 0,0 0-1 16,0 0-139-16,2-9-28 0,-2 1-6 0,6 2-1 0</inkml:trace>
  <inkml:trace contextRef="#ctx0" brushRef="#br0" timeOffset="60418.25">27146 10189 1497 0,'0'0'66'0,"0"0"14"0,0 0-64 0,-5 0-16 0,0 5 0 0,-1-2 0 16,1-3 55-16,0 4 7 0,-3-2 2 0,0 3 0 15,0 2 0-15,3 0 0 0,-1 1 0 0,4-2 0 16,-6 1-9-16,5 5-2 0,3-4 0 0,0-2 0 16,-2 6-33-16,4-5-8 0,1 0 0 0,2 5-1 15,0-2-11-15,4-4 0 0,-4 2 0 0,5-1 0 16,1-3 0-16,-1 4 0 0,1-2 0 0,2-1 0 15,5-3 0-15,-6 3 0 0,-5-5 0 0,-2 0 0 16,1 3 0-16,4-3 0 0,-2-3 0 0,3 3 0 16,-6-5 0-16,3-2 0 0,0 5 0 0,-3-2 0 15,-2-4 53-15,-1 4 9 0,1-3 2 0,-3-1 0 16,0 2-52-16,0-2-12 0,-3 1 0 0,1 0 0 0,2-4 54 16,-3 3 8-16,-2-5 2 0,0 5 0 0,-3-4-52 15,3 5-12-15,0 1 0 0,-1-4 0 0,6 1 0 0,-3 6 0 16,-2-2 0-16,-3-1 0 0,-3 3 0 0,1 3 0 15,2-5 0-15,0 5 0 0,-2 0 0 0,1 5 0 16,4-5 0-16,0 3 0 16,5-3-103-16,-5 0-23 0,-1 4-5 0,6-4-914 15</inkml:trace>
  <inkml:trace contextRef="#ctx0" brushRef="#br0" timeOffset="60796.18">27342 10168 1267 0,'0'0'56'0,"0"0"12"0,0 0-55 0,0 0-13 0,0 0 0 0,3 8 0 16,-3-2 156-16,0 1 29 0,0 1 6 0,2 3 1 16,1-4-132-16,-1 5-25 0,1-3-6 0,3 3-1 15,-4-5 8-15,4 7 0 0,-1-2 1 0,3-3 0 16,-3 3-37-16,3-5 0 0,-3 5 0 0,3-2 0 15,0-3 0-15,0 5 0 0,0-6 0 0,0 1 0 16,0-2 0-16,0-2 0 0,-3 1 0 0,6-4 0 16,-6 0 56-16,0 0 6 0,0-4 2 0,1 1 0 15,-1-2-40-15,-2-2-8 0,2 1-2 0,-5-2 0 16,3 4 3-16,-1-6 1 0,-2 3 0 0,3-5 0 16,-3 5 11-16,0-5 3 0,0 3 0 0,-3-3 0 0,1 0-32 15,-1 6 0-15,0-4 0 0,-2-1-10 0,3 1 21 0,-4-2 4 16,1 7 1-16,-3-1 0 0,3-2-3 0,-3 1 0 15,-3 5 0-15,3-2 0 0,-2 4-29 0,2 4-7 16,-3-2-1-16,3-2 0 16,-3 7-55-16,4-7-11 0,-1 8-2 0,0-4-993 0</inkml:trace>
  <inkml:trace contextRef="#ctx0" brushRef="#br0" timeOffset="61311.97">27678 10164 1209 0,'0'0'108'0,"0"0"-87"16,0 0-21-16,0 0 0 0,-5 0 120 0,5 0 19 15,0 0 4-15,0 0 1 0,0 0-64 0,0 0-13 16,-3 4-3-16,3-4 0 0,3 2 28 0,2 8 4 16,-2-8 2-16,2 5 0 0,0-2-54 0,4 2-12 15,-2-5-1-15,1 6-1 0,3 1 27 0,-4-2 6 16,4 0 1-16,0 0 0 0,0 0-52 0,-1 0-12 16,1 1 0-16,-3-2 0 0,2 1 0 0,-2 1 0 15,0-2 0-15,0-1 0 0,0 2 0 0,-3 0 0 16,0-2 0-16,1 2 0 0,-1 0 0 0,-5-7 0 0,0 0 0 0,0 0 0 15,0 0 0-15,0 0 0 0,0 0 0 0,0 0 0 16,0 0 0-16,0 0 0 0,0 0 0 0,0 0 0 31,0 0-48-31,0 0-13 0,0 0-3 0,-2-7 0 16,-1 3-204-16,3-4-42 0</inkml:trace>
  <inkml:trace contextRef="#ctx0" brushRef="#br0" timeOffset="61556.95">27818 10156 1267 0,'0'0'112'0,"0"0"-89"0,0 0-23 0,0 0 0 15,0 0 103-15,-2 0 16 0,-1 8 3 0,3-4 1 16,-5-4-43-16,5 8-9 0,-3-2-2 0,0-1 0 0,1 2 47 0,-1 0 10 16,-2 0 2-16,0 0 0 0,2 5-46 0,0-5-9 15,-2 2-1-15,0-1-1 0,0-4-63 0,-1 8-8 16,1-5-9-16,2 3 9 0,-5-4 0 0,6-1 0 15,-4 2 0-15,3 0 0 0,-2 1 0 0,3-2 0 16,-1 2 0-16,-2-4 0 0,2-1 0 0,3-3 0 16,0 0 0-16,-3 4 0 15,1-2-212-15,2-2-36 0,0 0-6 0,0 0-2 0</inkml:trace>
  <inkml:trace contextRef="#ctx0" brushRef="#br0" timeOffset="62292.89">28123 10189 345 0,'-6'0'31'0,"1"-2"-31"16,0-3 0-16,2 3 0 0,1-2 211 0,-1-2 36 15,0 4 7-15,0-2 2 0,3 1-123 0,-5-2-24 16,0-2-5-16,0 7 0 0,2-2-20 0,-5-2-3 16,0 4-1-16,0 0 0 0,0 0-5 0,3 0-2 15,-9 4 0-15,4-2 0 0,-1 3-58 0,1-3-15 16,5 6 0-16,-4-4 0 0,-1 4 14 0,5-2 0 16,-1 1 0-16,4 1 0 0,-1-2-14 0,3-1 8 15,-2 2-8-15,4 0 0 0,6 1 0 0,0-2 0 16,-3 1 0-16,-2-2 0 0,2-2 11 0,1 1-11 15,-1-2 12-15,0 4-12 0,3-2 0 0,0-2 0 16,0-2 0-16,-3 0 0 0,1 0 0 0,2 0 0 0,-3 0 0 0,0 0 0 16,1 0 0-16,-1 0 0 0,0-2 0 15,3-2 0-15,-2-2 0 0,-4 4 0 16,-2 2 0-16,5-4 0 0,-2 1 0 0,-1-2 0 0,-2-2 0 16,3 1 0-16,-3-2 0 0,3 1 0 0,-3 3 0 0,3-4 0 15,-3 2 0-15,0-2 0 0,0 1 0 0,0 1 0 16,0 6 0-16,0 0 0 0,0 0 0 0,0 0 0 15,0 0 29-15,0 0-1 0,0 0 0 0,0 0 0 16,-3 6 1-16,3 1 0 0,-3 1 0 0,3-2 0 16,3 2-1-16,0 1 0 0,-3 1 0 0,2-4 0 15,1 1-6-15,2 1-2 0,-3-2 0 0,4 6 0 16,-3-5-20-16,2 1 0 0,0-2 0 0,0 2 0 16,1 1 0-16,-1 1 0 0,0-6 0 0,0 3 0 0,1 0 56 15,-3-4 6-15,-3-3 2 0,5 4 0 16,-2 4-103-16,-3-8-20 0,0 0-4 0,2 6-1 0,-2-6 103 15,0 0 20-15,0 0 4 0,0 0 1 16,0 0-103-16,0 0-20 0,0 0-4 0,0 0-1 16,0 0-81-16,0 0-17 0,-5-2-3 0,5 2-847 15</inkml:trace>
  <inkml:trace contextRef="#ctx0" brushRef="#br0" timeOffset="62970.17">28120 10053 1170 0,'0'0'52'0,"0"0"10"0,0 0-50 0,0 0-12 15,0 0 0-15,0 0 0 0,0 0 91 0,0 0 15 16,0 0 3-16,0 0 1 0,0 0-14 0,5-5-4 16,-2 5 0-16,0-7 0 0,-3 7-16 0,2 0-4 15,3-4-1-15,4 1 0 0,-7 3-32 0,6-5-7 16,0 5 0-16,-3-2-1 0,3 2-13 0,-3 0-2 16,4-4-1-16,-4 4 0 0,2 0-6 0,-1 0-1 15,-1 4 0-15,0-4 0 0,1 0 0 0,-1 2-8 16,1-2 12-16,-6 0-4 0,2 0-8 0,3 5 12 15,-5-5-12-15,0 0 12 0,0 0-12 0,0 7 10 0,3 0-10 0,-3-2 10 16,0-5-10-16,-5 7 10 16,5 0-10-16,-5-5 10 0,-1 6-10 0,3-2 0 15,-2 4 0-15,0-3 8 0,0 0-8 0,-1 0 12 16,1-5-12-16,0 3 12 0,0 2-12 0,2 0 10 0,-3-7-10 16,4 8 10-16,-3-8-10 0,5 0 10 0,0 0-10 0,0 0 10 15,0 0-2-15,0 0-8 0,0 0 12 0,2 6-4 16,-2-6 1-16,0 0 0 0,5 5 0 0,4-5 0 15,-4 2-1-15,2-2-8 0,2 0 12 0,-4 0-4 16,3 0 0-16,0 0 0 0,0 0 0 0,-1 0 0 16,-1 0-8-16,2 0 8 0,-3-2-8 0,3 2 8 15,0 0-8-15,-3 0 0 0,0-5 0 0,-5 5 0 16,6 0 0-16,-6 0 0 0,5 0-10 0,-5 0 10 16,5 0-71-16,-5 0-8 0,8-2-1 0,-8 2-996 15</inkml:trace>
  <inkml:trace contextRef="#ctx0" brushRef="#br0" timeOffset="74656.23">26659 10323 288 0,'0'0'12'0,"0"0"4"0,0 0-16 0,0 0 0 15,0 0 0-15,0 0 0 0,0 0 220 0,0 0 42 16,0 0 8-16,0 0 2 0,0 0-218 0,0 0-43 0,0 0-11 0,0 0 0 16,0 0 104-16,0 0 20 15,0 0 3-15,0 0 1 0,0 0-52 0,6-2-9 0,-6 2-3 0,0 0 0 16,0 0-32-16,0 0-8 0,0 0 0 0,5 0-1 16,-5 0 14-16,5 0 3 0,-5 0 1 0,5 0 0 15,4 0-25-15,-4-4-4 0,-5 4-2 0,5 0 0 16,-5 0-10-16,8 0-14 0,-2 0 3 0,1 0 1 15,1-3 43-15,0-2 9 0,3 5 2 0,-6 0 0 16,-5 0-20-16,8 0-3 0,2 0-1 0,-1 0 0 16,1 0-20-16,-5 0 0 0,-5 0 0 0,0 0 0 15,0 0 0-15,0 0 0 0,6 0 0 0,-1 8 0 16,-5-8 0-16,0 0 0 0,3 4 0 0,-3-4 0 0,0 0 0 16,2 2 0-16,3 6 0 0,1-4 0 0,-6-1 0 0,0 1 0 15,0-4 0-15,-3 8 0 0,-2-2 0 0,0 1 0 16,2 1 0-16,3-2 0 0,3 2 0 0,-1 3 0 15,-2-3 0-15,0-2 0 0,0 2 0 16,3-1 0-16,-1-1 0 0,1 4 0 0,-3-3 16 0,3 0-2 16,-3-7 0-16,3 7 0 0,-1-5-14 0,3 4 0 15,-5-6 0-15,0 0 0 0,3 6-8 0,-3-6-5 16,2 5-1-16,4-3 0 0,0 6 14 0,-6-8 0 16,0 0 0-16,0 0 0 0,0 0 0 0,0 0 0 15,2 4 0-15,-2-4 0 0,3 7 0 0,-3-7 0 16,0 0 0-16,0 0 0 0,5 3 14 0,-5-3 6 15,0 0 0-15,0 0 1 0,2 7-33 0,-2-7-8 16,0 0 0-16,0 0-1 0,0 0 21 0,0 0 0 0,0 4 0 0,0-4 0 16,-2 2 0-16,2-2 0 0,0 0 0 0,0 0 0 15,0 6 0-15,0-6 0 0,0 0 0 0,0 0 0 16,0 0 0-16,0 0 0 0,-3 6 0 0,3-6 0 16,0 0 0-16,0 0 0 0,0 0 0 0,0 0 0 15,0 0 0-15,0 0 0 0,0 0 0 0,0 0 0 16,0 0 0-16,0 0 0 0,0 0 0 0,0 0 0 15,0 0 47-15,0 0 13 0,0 0 4 0,0 0 0 16,-2-2-79 0,-1-2-15-16,1-4-3 0,2 4-1 0,-3-3 54 0,3-1 12 0,0 2 1 0,-3-2 1 15,3 1-52-15,-3 1-10 0,0-2-3 0,1 1 0 16,-1 0 50-16,1-4 9 0,-1 3 3 0,1-3 0 16,-1 3-45-16,0-1-9 0,0-3-1 0,3 6-1 0,0-6 17 15,0 4 8-15,0-1-8 0,0-3 8 0,0 1 0 16,0 1 0-16,0-2 0 0,3 1 0 0,0 3 0 0,0-6 0 15,-3 7 0-15,2-7 0 0,-2 7 23 0,0-5 3 16,3 3 1-16,-3-3 0 0,-3 5-42 0,3-4-8 16,3 1-1-16,-3-1-1 0,-3 3 25 0,3-4 0 15,3 5 0-15,-6 1 0 0,-2-2 0 0,2 1 9 16,9-5-9-16,-4 6 0 0,-2 3 12 0,0-4-12 16,3 0 12-16,-1 3-12 0,-2-4 8 0,3 8-8 15,-3 0 0-15,-3-4 0 0,3 1 0 0,0 3 0 16,3-5 0-16,-1 3 0 0,4 2 0 0,-6 0 0 15,3-5 0-15,-3 5 0 0,0 0 0 0,0 0 0 0,-3-2 0 16,3 2 0-16,0 0 0 0,0 0 0 16,0 0 0-16,0-4 0 0,0 4 0 0,0-3 0 0,0 3 0 15,-3-5 0-15,3 5 0 0,0 0 0 0,0 0 0 0,0 0 0 16,0 0 0-16,0 0 0 0,0 0 0 0,0 0 0 16,0 0 0-16,0 0 0 0,0 0 0 0,0 0 0 15,0 0 0-15,0 0 0 0,0 0 0 0,0 0 0 16,0 0 0-16,0 0 0 0,3-2 0 0,-3 2 0 15,0 0 0-15,0 0 0 0,0 0 0 0,0 0 0 16,0 0 0-16,0 0 0 0,0 0 0 0,0 0 0 16,6-5 0-16,-4 1 0 0,-2 4 0 0,0 0 0 15,0 0 0-15,0 0 0 0,0 0 0 0,0 0 0 16,0 0 0-16,0 0 0 0,0 0 0 0,0 0 0 16,0 0 0-16,0 0 0 0,0 0 0 0,3 0 0 0,-3 0 0 15,0 0 0-15,0 0 0 0,0 0 0 0,0 0 0 16,5 4 0-16,-5-4 0 0,5 0 0 0,6 0 0 0,-6 0 0 15,-5 0 0-15,2 0 0 0,4-4 0 16,0 4 0-16,-1 0 0 0,0 0 0 0,-3 0 0 0,4-3 0 16,-1 3 0-16,0 0 0 0,-5 0 0 0,5 0 0 15,4 0 0-15,-1 0 0 0,-3-5 0 0,0 5 0 16,1 0 0-16,-1-2 0 0,0 2 0 0,3 0 0 16,-5 0 0-16,5 0 0 0,-3 0 0 0,0 0 0 15,-5 0 0-15,6 0 0 0,-1 0 0 0,0 0 0 16,-5 0 0-16,5-4 0 0,-5 4 0 0,6 0 0 15,-1 0 0-15,3 0 0 0,-8 0 0 0,5 0 0 16,3-3 0-16,-3 3 0 0,3-5 0 0,0 5 18 16,-3 0-2-16,6 0-1 0,-3 0-24 0,2 0-5 15,-1 0-1-15,-2 0 0 0,4 0 15 0,-3 0 0 0,0 0 0 0,0 0-9 16,-3 0 21-16,3 0 4 0,-3 0 0 0,4 0 1 16,-4 0-27-16,5 0-6 0,1 0 0 0,-1 0-1 15,-10 0 17-15,6 0 0 0,2 0 0 0,-1 0 0 16,2 0 0-16,-2 0 0 0,-2-2 0 0,4-3 0 15,1 5 0-15,-5 0 0 0,-5 0 0 0,9 0 0 16,1 0 0-16,-2 0 0 0,0 0 0 0,0 0 0 16,0 0 0-16,-3 0 0 0,3 0 0 0,3 0 0 15,-6 0 0-15,3 0 0 0,0 0 0 0,-3 0 0 16,0 0 10-16,3 0 6 0,0 0 0 0,-2 0 1 16,1 0-17-16,-1 0 0 0,-6 0 0 0,8 0 0 15,-3 0-10-15,3 0-6 0,-3 0 0 0,0 0-1 16,1-2 17-16,2 2 0 0,0 2 0 0,-1-2 0 15,-1 0 0-15,-1 0 0 0,6-2 0 0,-3 2 0 0,0 0 0 0,-3 0 0 16,3 0 0-16,0 0 0 0,-1-4 10 0,2 4 6 16,-4 0 0-16,3 0 1 0,3 0-27 0,-6 0-6 15,-5 0 0-15,0 0-1 0,13 0 17 0,-5 0 0 16,-3 0 0-16,-5 0 0 0,0 0 0 0,0 0 0 16,0 0 0-16,8 0 0 0,-2 0 0 0,-1 0 0 15,2 0 0-15,2 0 0 0,-1 0 0 0,-3 0 0 16,3 0 0-16,2-6 0 0,4 4 10 0,-6 2 6 15,-3 0 0-15,3 0 1 0,2 0-17 0,-2 0 0 16,-8 0 0-16,6 0 0 0,-1 0 0 0,-5 0 0 16,5 0 0-16,3 0 0 0,-2-4 0 0,-1 4-17 15,0 0 3-15,0 0 1 0,1 0 13 0,2 0 0 0,-6 0 0 0,6 0-9 16,-8 0 19-16,6 0 4 0,-1 0 1 0,2 0 0 16,-1-3-15-16,2-2-12 0,-3 5 3 0,3 0 0 15,-2 0 9-15,-1 0 12 0,0 0-2 0,0 0-1 16,-5 0-9-16,8-2 0 0,-3 2 0 0,1 0 0 15,-6 0 0-15,5 0 0 0,-5 0 0 0,6-5 0 16,-6 5 0-16,5 0-16 0,0 0 4 0,0 0 1 16,1 0 11-16,-1 0 16 0,-5 0-4 0,7 0-1 15,-1 0-11-15,2 0-16 0,-3 0 4 0,3 0 1 16,-2 0 11-16,1 0 16 0,-2 0-4 0,4 0-1 16,-4 0-11-16,0 0 0 0,3 0 0 0,-2 0 0 15,-1 0 0-15,0 0 0 0,-5 0 0 0,8 0 0 0,-5 0 0 16,5 0 0-16,-6 0 0 0,6 0 0 0,0-2 0 15,-3 2-16-15,-5 0 4 0,5 0 1 16,4-4 11-16,-1 4 16 0,-8 0-4 0,5 0-1 0,3 0-11 16,-3 0-16-16,-5 0 4 0,8 0 1 0,0 0 11 0,-3 0 16 15,1 0-4-15,-6 0-1 0,7 0-11 0,-1 0 0 16,-6 0 0-16,8 0 0 0,-3 0 0 0,-5 0-16 16,0 0 4-16,8-3 1 0,0 3 11 0,-3-5 16 15,-5 5-4-15,5 0-1 0,1 0-11 0,-1 0 0 16,-2 0 0-16,2 0 0 0,-5 0 0 0,5 0-16 15,-5 0 4-15,0 0 1 0,6 0 11 0,-1 0 16 16,0 0-4-16,-5 0-1 0,0 0-11 0,5 0-12 16,-5 0 2-16,9 0 1 0,-4-2 9 0,-5 2 0 0,0 0 0 0,0 0-8 15,5 0 8-15,-5 0 16 0,0 0-4 0,5 0-1 16,-5 0-11-16,6 0-16 0,-6 0 4 0,0 0 1 16,0 0 11-16,5 0 16 0,0 0-4 0,-5 0-1 15,0 0-23-15,5 0-4 0,1 2 0 0,-6-2-1 16,5 0 27-16,0 0 6 0,-5 0 0 0,5 0 1 15,-5 0-17-15,9 0 0 0,-9 0 0 0,5 0 0 16,0 0 0-16,-5 0-17 0,0 0 3 0,5 0 1 16,-5 0 13-16,0 0 0 0,0 0 0 0,0 0 10 15,0 0-1-15,6 0 0 0,-6 0 0 0,5 0 0 16,-5 0-9-16,0 0 0 0,5 0 0 0,-5 0 0 16,5 0 0-16,-5 0 0 0,6 0 0 0,-6 0 0 15,5 0 0-15,-5 0 0 0,0 0 0 0,5 0 0 0,-5 0 0 16,0 0 0-16,0 0 0 0,0 0 0 0,0 0 0 15,0 0 0-15,0 0 0 0,0 0 0 0,0 0 0 0,0 0 0 16,0 0 0-16,0 0 0 0,0 0 0 0,0 0 0 16,0 0 0-16,0 0 0 0,0 0 0 0,0 0 0 15,0 0 0-15,0 0 0 0,0 0-8 0,0 0-4 16,0 0-1-16,0 0 0 0,0 0 21 0,0 0 4 16,0 0 0-16,0 0 1 0,0 0-13 0,0 0 0 15,0 0 0-15,0 0 0 0,0 0 0 0,0 0 0 16,0 0 0-16,0 0 0 0,0 0 0 0,0 0 0 15,0 0 0-15,0 0 0 0,0 0 0 0,0 0 0 16,0 0 0-16,0 0 0 16,0 0-120-16,0 0-28 0,0 0-4 0</inkml:trace>
  <inkml:trace contextRef="#ctx0" brushRef="#br0" timeOffset="75681.81">28303 9980 572 0,'0'0'25'0,"0"0"6"0,0 0-31 0,0 0 0 0,0 0 0 0,0 0 0 15,0 0 58-15,0 0 6 0,0 0 0 0,0 0 1 16,0 0-1-16,0 0 0 0,5-5 0 0,-5 5 0 16,0 0 0-16,0 0 0 0,0 0 0 0,0 0 0 15,0 0 0-15,0 0 0 0,0 0 0 0,0 0 0 16,0 0 0-16,5-2 0 0,-5 2 0 0,0 0 0 16,5 0 0-16,-5 0 0 0,6 0 0 0,-1 0 0 15,-5 0-19-15,8 0-4 0,-3 2-1 0,-5-2 0 16,6 0-8-16,-1 5-1 0,-5-5-1 0,5 2 0 15,-5-2-4-15,2 8-1 0,-2-8 0 0,3 6 0 16,-3 0-9-16,3 0-3 0,-3-6 0 0,-3 7 0 0,3 1-13 0,0-8 8 16,0 0-8-16,0 0 0 15,0 6-13-15,0-6-9 0,0 0-2 0</inkml:trace>
  <inkml:trace contextRef="#ctx0" brushRef="#br0" timeOffset="77621.03">28493 10149 345 0,'0'0'31'0,"0"0"-31"15,0 0 0-15,0 0 0 0,0 0 160 0,0 0 25 16,0 0 6-16,0 0 1 0,0 0-52 0,0 0-9 0,0 0-3 0,0 0 0 16,0 0-24-16,0 0-4 0,0 0-2 0,0 0 0 15,0 0-10-15,0 0-1 0,0 0-1 0,0 0 0 16,0 0-23-16,0 0-5 0,2 0-1 0,4 0 0 16,-3 0-13-16,2-2-4 0,0 2 0 0,3 0 0 15,-2 0-8-15,4-4-3 0,-2 4 0 0,3 0 0 16,-1 0-6-16,3 0-2 15,1 0 0-15,-1 0 0 0,0 0-6 0,0-3-2 0,0 3 0 0,1 0 0 16,-4 0-13-16,4 3 11 0,-2-3-11 0,0 0 10 16,-5 0-10-16,1 4 0 0,0-2 0 0,-3 3 8 15,0-5-8-15,-2 2 0 0,3-2 0 0,-1 0 0 16,-2 5 0-16,-1-5 8 0,-2 0-8 0,5 3 0 0,-2-3 0 16,-3 0 0-16,0 0 0 0,0 0-11 15,-8 0-39-15,8 0-8 0,0 0-2 0,-7 0 0 16,-2 0-164-16,1 0-34 0,3 4-6 0</inkml:trace>
  <inkml:trace contextRef="#ctx0" brushRef="#br0" timeOffset="77967.23">28498 10295 1285 0,'0'0'56'0,"0"0"13"0,0 0-55 0,0 0-14 0,0 0 0 0,0 0 0 15,0 0 50-15,8 0 7 0,-8 0 2 0,11-5 0 16,-3 5 33-16,-3-2 6 0,3 2 2 0,-3-4 0 16,3 4-21-16,0-3-4 0,-3-2-1 0,4 5 0 15,-4 0-11-15,0 0-3 0,3 0 0 0,0 0 0 16,-3 0-21-16,3 0-5 0,0 0-1 0,2 0 0 15,-1 0 16-15,-2 0 3 0,7 0 1 0,-4 0 0 16,1 0-53-16,-1 0 0 0,-2 0 0 0,1 0 0 16,1 0 0-16,1 0 0 0,-9 0 0 0,3 0 0 15,0 0 0-15,1 0 8 0,0 0-8 0,-6 0 0 16,0 0 0-16,0 0 0 0,5 0 0 0,-5 0 0 16,0 0-96-16,0 0-18 0,0 0-3 0,0 0-595 15,0 0-120-15</inkml:trace>
  <inkml:trace contextRef="#ctx0" brushRef="#br0" timeOffset="78974.75">29191 10008 1094 0,'0'0'97'0,"-5"-6"-77"16,5 6-20-16,0 0 0 0,0 0 93 0,0-6 15 16,-5 4 4-16,3-2 0 0,2 4-13 0,-3-8-3 15,0 6 0-15,-3-3 0 0,1 3-14 0,3-2-3 16,-1-4-1-16,1 6 0 0,-7-3 3 0,4-2 1 16,0 7 0-16,0-5 0 0,-4 3-66 0,2-2-16 15,-4 4 0-15,3 0 0 0,1 0 0 0,-2 0 0 16,-1 0 0-16,2 4 0 0,-3-4 0 0,1 2 0 15,-1 3 0-15,1 2 0 0,-1 0 0 0,1 1 0 16,1-2 0-16,-1 6 0 0,-1-5 22 0,3 1 1 16,3-2 0-16,3 6 0 0,-4-5-23 0,6 0 0 15,0 0 0-15,3 0 0 0,0 1 0 0,2-2 8 0,-3 1-8 0,6 1 0 16,0-4 0-16,0 4 0 0,0-4 0 0,3-2 0 16,-4 3 0-16,4-3 8 0,-3-2-8 0,3 0 0 15,-3 0 0-15,2 0 0 0,1 0 0 0,-4 0 0 16,2 0 0-16,-1-2 0 0,-1-3 0 0,2 5 0 15,-2 0 0-15,1-6 0 0,1 6 0 0,-2-8 0 16,1 8 0-16,-2-4 0 0,-4 1 0 0,1-2 0 16,-1-2 8-16,1 5-8 0,-3-5 10 0,0 2-10 15,0 3 0-15,-3-3 8 0,3-2-8 0,-2 2 0 16,-1 5 0-16,3 0 9 0,0 0-9 0,0 0 8 16,-5-2 0-16,5 2-8 0,0 0 12 0,0 0-4 15,0 0 8-15,0 0 0 0,0 0 1 0,0 0 0 0,0 0-5 0,0 0-2 16,0 0 0-16,0 2 0 15,0 6-1-15,3-4 0 0,-3 8 0 0,0-5 0 0,0 2-9 16,0 3 10-16,2 0-10 0,-2-3 10 0,0 3-2 0,0-2-8 16,0 1 12-16,3 3-4 0,-1-2-8 0,1-5 12 15,2 7-12-15,1-7 12 0,-1 7-1 0,-2-6 0 16,-1 3 0-16,3-3 0 0,4 3-2 0,-7-4 0 16,-2 0 0-16,8 1 0 0,6-2 3 0,-2 1 0 15,-9-2 0-15,3-2 0 0,-6-3 0 0,2 6 0 16,3-6 0-16,-2 8 0 0,-8-4-4 0,5-4 0 15,0 0 0-15,2 5 0 0,-2-5-24 0,0 0-4 16,0 0-2-16,3 2 0 0,5 6 46 0,-8-8 8 16,0 0 3-16,0 0 0 0,5 0-25 0,1 4-10 0,-6-4 8 0,0 0-8 15,0 0 0-15,0 0 0 0,5 0 0 0,-5 0 0 16,0 0-16-16,0 0-6 0,0 0-1 0,0 0 0 31,0 0-249-31,2-4-51 0,1-11-9 0,-6 3-3 0</inkml:trace>
  <inkml:trace contextRef="#ctx0" brushRef="#br0" timeOffset="79522">29448 10029 288 0,'0'0'25'0,"0"0"-25"16,0 0 0-16,0 0 0 0,0 0 209 0,0 0 37 15,0 0 7-15,0 0 2 0,0-2-147 0,0 2-28 16,0 0-7-16,0 0-1 0,-2-4 1 0,2 4 0 16,-6 0 0-16,1 0 0 0,-3 0 18 0,3 4 3 15,-1-2 1-15,1 3 0 0,0-2-30 0,0 6-5 16,-1 1-2-16,1-4 0 0,0 9-15 0,2-3-3 15,-2 1-1-15,-1-1 0 0,4 2-31 0,-1 1-8 16,0-2 0-16,1 1 0 0,-1 3 14 0,3-3 2 16,3-4 0-16,-1 1 0 0,1 3-26 0,2-2-5 15,1-3-1-15,2 3 0 0,-3 0 16 0,3-3 0 0,2-1 0 0,-2 3 0 16,3-3 0-16,-1-2 0 0,-1 2 0 0,1-4 0 16,1-1 0-16,2 1 0 0,-2-4 0 0,1 0 0 15,2 0 28-15,-4 0 8 0,4 0 1 0,-1 0 1 16,-5 0-10-16,0-4-1 0,3 1-1 0,-4-1 0 15,4-4-26-15,-3 6 0 0,2-10 0 0,-1 5 0 16,-2 0 0-16,4-4 0 0,-3-4 0 0,-3 1 0 16,0 0 0-16,1 0 0 0,-6-5 0 0,3 0 0 15,-6 6 43-15,-3-7 3 0,1-1 1 0,-3 0 0 16,-3 2-22-16,-1 1-4 0,-2 1-1 0,-2 3 0 16,-5-3-20-16,0 8 0 0,0-3 0 0,0 6 0 15,2 0 10-15,1 4 7 0,-1 2 2 0,0 2 0 16,4 4-31-16,-1 0-5 0,0 1-2 0,3-2 0 15,-1 2-189-15,7-5-39 0,-4 6-7 16,11-8-2-16</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0-02-21T23:19:25.785"/>
    </inkml:context>
    <inkml:brush xml:id="br0">
      <inkml:brushProperty name="width" value="0.05292" units="cm"/>
      <inkml:brushProperty name="height" value="0.05292" units="cm"/>
      <inkml:brushProperty name="color" value="#00B050"/>
    </inkml:brush>
  </inkml:definitions>
  <inkml:trace contextRef="#ctx0" brushRef="#br0">17251 7834 1026 0,'0'0'22'0,"0"0"5"0,0 0 1 0,0 0 1 0,0 0-29 0,0 0 0 16,0 0 0-16,0 0 0 0,0 0 60 0,0 0 5 16,0 0 2-16,0 0 0 0,0 0 49 0,0 0 9 15,0 0 3-15,0 0 0 0,0 0-68 0,0 0-14 16,0 0-2-16,0 0-1 0,0 0 13 0,0 0 4 16,0 0 0-16,0 0 0 0,0 0-30 0,0 0-6 0,0 0 0 0,0 0-1 15,0 0-23-15,0 0 8 0,5 4-8 16,-2-2 0-16,0 8 16 0,-1-3 0 0,-2 0-1 0,3 2 0 15,-1-1-4-15,-2 3-1 0,0-3 0 0,0 3 0 16,0-1-10-16,3 2 8 0,-3-6-8 0,0 2 8 31,0 3-29-31,3-3-7 0,-3-2 0 0,0 1-1 0,0 1 50 0,0-2 11 0,0 2 1 0,3-4 1 16,-3-1-26-16,0-3-8 0,2 6 0 0,-2 0 0 16,0-6 29-16,0 0-1 0,3 6 0 0,-3-1 0 15,2-2-28-15,-2-3 0 0,0 0 0 0,0 0 0 16,3 4 0-16,-3-4 0 0,0 0 0 0,0 0 0 15,0 0 0-15,0 0-21 0,0 0 3 0,0 0 1 16,0 0 17-16,0 0 0 0,0 0 0 0,0 0 9 16,0 0 3-16,0-4 1 0,0-4 0 0,2 2 0 0,-2-2-13 0,-2 4 8 15,2 1-8-15,-3-3 0 0,3 0 0 0,0 0 0 16,-2-2 0-16,-1 1 0 0,1 1 0 0,-1 0 0 16,3-3 0-16,-3 2 0 0,0 0 0 0,3-5 14 15,-2 8-2-15,-1-6-1 0,1 3-11 0,2-5 0 16,-3 5 0-16,0 1 0 0,1-2 0 0,2 1-14 15,-6-5 2-15,6 10 0 0,-3-8 12 0,1 8 0 16,2-2 0-16,-5-3 0 0,5 7 0 0,0 0 0 16,0 0 0-16,0 0 0 0,-3-8 0 0,3 8 0 15,0 0 0-15,0 0 0 0,-2 0 0 0,2 0 0 16,-3-2 0-16,3 2 0 0,-3-4 0 0,3 4 0 16,0 0 0-16,-3 0 0 0,-2-8 0 0,5 8 0 0,0 0 0 15,0 0 0-15,0 0 48 0,0 0 13 0,0-2 3 0,0 2 0 16,0 0-64-16,0 0-28 0,3-9 3 0,-1 7 0 15,1-4 40-15,-3 6 8 0,6-6 1 0,-6 6 1 16,2-3-25-16,3-2 0 0,0 5 0 0,-2-2 0 16,-3 2 0-16,6-5 0 0,2 5 0 0,-1 0 0 15,-1 0 0-15,2 0 0 0,-3 0 0 0,6 0 0 16,-1 0 0-16,1 0 0 0,-1 0 0 0,1 5 0 16,-1-5 0-16,1 2-9 0,0-2 0 0,-1 0 0 15,3 0 9-15,-2 5 12 0,5-5-2 0,-3 0-1 16,-5 0-9-16,3 0 0 0,-1 0 0 0,-2 0 0 0,-2 0 0 0,1 0 0 15,-7 0 0-15,5 0 0 0,-5 0 0 16,0 0 0-16,0 0 0 0,0 0 0 0,0 0 0 0,0 0 0 16,0 0 0-16,0 0 0 0,0 0 0 0,0 0 0 15,0 0 0-15,0 0 0 16,0 0-49-16,0 0-12 0,0 0-3 0,0 0 0 16,-2 0-153-16,-6 3-31 0,0 1-7 0,3-2-1 0</inkml:trace>
  <inkml:trace contextRef="#ctx0" brushRef="#br0" timeOffset="282.95">17238 7873 1040 0,'0'0'46'0,"0"0"10"0,0 0-45 0,-3 6-11 0,1-4 0 0,2-2 0 16,-3 4 52-16,3-4 9 0,-3 7 2 0,0 1 0 15,3-8 26-15,0 0 6 0,0 0 1 0,0 0 0 16,0 4-14-16,0-4-2 0,0 0-1 0,6 2 0 16,-6-2-11-16,5 8-3 0,3-8 0 0,0 0 0 15,3 4-12-15,-1-4-2 0,1-4-1 0,2 4 0 16,-2 0-21-16,2 0-4 0,0-3-1 0,0 3 0 16,-2 0-16-16,-3 0-8 0,0 0 8 0,-1 0-8 15,4 0 0-15,-3 0 0 0,0 0 0 0,0 0 0 16,0 0-111-16,0 0-14 0,-8 0-3 0,5 0-809 15</inkml:trace>
  <inkml:trace contextRef="#ctx0" brushRef="#br0" timeOffset="804">17595 7840 460 0,'0'0'41'0,"0"0"-33"0,0 0-8 0,0 0 0 16,0-2 232-16,0 2 45 0,-2-4 9 0,2 4 2 15,-3-3-152-15,3 3-31 0,0 0-5 0,-6-4-2 16,1 4-50-16,2-3-9 0,-2 6-3 0,0-3 0 16,-1 4-11-16,1-1-2 0,0 3-1 0,0 4 0 15,-1-1 6-15,1 3 2 0,2-2 0 0,1 6 0 16,-1-2-19-16,1 0-11 0,2 0 12 0,0 1-12 16,0-1 0-16,2-3 0 0,3 3 0 0,0 1 0 15,4-3 0-15,-1 2 0 0,2-7 0 0,3-1 0 16,-2 2 0-16,2 1 0 0,3-7 0 0,-3 6 0 15,1-8 0-15,-1 4 0 0,0-4 0 0,3-4 0 16,-3 4 0-16,0 0 0 0,-2-3 0 0,-1-2 0 16,7-2 0-16,-7 1 0 0,-5 0 0 0,-2 0 0 15,0-1 44-15,-3-1 1 0,-3 2 1 0,3-6 0 16,-6 5-8-16,4-3-2 0,-1-2 0 0,-4-1 0 0,-2 1-8 0,1-3-1 16,3 1-1-16,-3 3 0 0,0 3-3 15,1-6-1-15,-2 7 0 0,2-5 0 0,-1 6-6 0,-1 3-2 16,2-2 0-16,-4-2 0 0,6 7-14 0,-3 0 0 15,0 0 0-15,2 7 0 16,1-7-28-16,0 8-8 0,3-4-1 0,-1-2-1128 0</inkml:trace>
  <inkml:trace contextRef="#ctx0" brushRef="#br0" timeOffset="2725.71">17812 7859 460 0,'13'0'20'0,"-13"0"5"0,0 0-25 0,0 0 0 0,0 0 0 0,0 0 0 16,0 0 167-16,0 0 28 0,0 0 5 0,0 0 2 16,0 0-93-16,0 0-18 0,0 0-4 0,0 0-1 15,0 0-4-15,0 0-1 0,0 0 0 0,-3 8 0 16,3-2-34-16,0 2-7 0,0 1-2 0,0-7 0 15,0 6-6-15,0 3 0 0,0-8-1 0,5 8 0 16,-2-3-3-16,0 3 0 0,3-1 0 0,-1 2 0 16,0-1-11-16,-3-1-2 0,4 4-1 0,-3-7 0 15,2 5-14-15,-5-6 0 0,2 2 0 0,1-1 0 16,-1-1 0-16,1 2 0 0,-3-8 0 0,3 4 0 0,-3-4 0 16,0 0 0-16,0 0 0 0,0 0 0 0,0 0 0 15,0 0 0-15,0 0 0 0,0 0 0 0,0 0 0 16,0 0 0-16,0 0 0 0,0 0 0 0,0 0 0 0,0 0 0 15,-3 0 0-15,-2-6 0 0,5 0 54 0,-3 0 8 16,1-1 2-16,-1-1 0 0,1 2-64 0,-1-2 0 16,0-3 0-16,0 3-10 0,1-6 10 0,-1 7 9 15,1-5-1-15,-1-1-8 0,3 3 11 0,0-6-11 16,-2 6 10-16,2-1-10 0,0-4 0 0,0 3 0 16,0 3 0-16,2-3-10 0,-2 0 22 0,0 6 5 15,3-4 1-15,-3 3 0 0,2-5-18 0,-2 5 0 16,5 3 8-16,-2 2-8 0,0-4 0 0,2 4 0 15,0-2 0-15,0 1 0 0,1-2 0 0,2 5 0 16,0 5 0-16,0-5 0 0,0 3 0 0,-1 1 0 0,2-2 0 16,1 4 0-16,-5-4 0 0,4 2 0 0,-2 3 0 15,4 1 0-15,-5-2 0 0,-1 2 0 0,0-1 0 0,-3-1 0 16,4 0 0-16,-6 0 0 0,3 1 0 0,-3 1 0 16,-3-2 0-16,3 0 0 0,-6-4 0 0,4 2 0 15,-3 3 12-15,0-2-12 0,-1-2 12 0,-2 1-12 31,3-2-15-31,-3 3-9 0,0-2-3 0,3-3 0 0,-6 0 43 0,3 4 9 0,3-1 2 0,-3-3 0 16,2 4 8-16,-1-4 1 0,2 2 1 0,-1 4 0 16,3-6-29-16,3 4-8 0,-3-2 0 0,1 3 0 15,4-2-30-15,-2 1-7 0,0-4-2 0,6 3 0 16,-3 3 11-16,2 0 3 0,0-4 0 0,0 2 0 16,4-4 45-16,1 7 10 0,-2-7 2 0,3 8 0 0,-1-8-20 15,1 4-3-15,-4-4-1 0,5 2 0 0,-2 4 13 0,1-4 3 16,1-2 0-16,-1 4 0 0,0-1-15 0,0-3-9 15,-4 4 12-15,1-4-12 0,0 8 8 0,0-8-8 16,-5 4 0-16,2-2 0 0,-2 3 0 0,0-2 0 16,-3-3-13-16,0 0 5 0,0 0 16 0,0 0 4 15,0 0 1-15,0 0 0 0,0 0-13 0,2 7-18 16,-2-7 4-16,0 4-778 16,0-4-155-16</inkml:trace>
  <inkml:trace contextRef="#ctx0" brushRef="#br0" timeOffset="8151.1">18312 7810 518 0,'0'0'46'0,"0"0"-37"16,0 0-9-16,0 0 0 0,0 0 117 0,0 0 22 16,0 0 4-16,0 0 1 0,0 0-13 0,0 0-3 15,0 0 0-15,0 0 0 0,0 0-27 0,0 0-5 16,0 0-2-16,0 0 0 0,0 0-43 0,0 0-9 15,0 0-2-15,0 0 0 0,0 0-8 0,0 0-1 16,0 0-1-16,3 7 0 0,-1 0 0 0,-2 0 0 0,3-4 0 16,-3 3 0-16,2 4-6 0,-2-1 0 0,0-1-1 15,0-2 0-15,0 2-8 0,0 1-2 0,0 1 0 0,0-4 0 16,0 2-5-16,3-1-8 0,-3-1 11 0,0 6-11 16,3-4 8-16,0-1-8 0,-1-1 0 0,-2 0 0 15,3 0 8-15,-1-1-8 0,-2-5 0 0,5 7 0 16,-5 0 0-16,3-5 0 0,-3-2 0 0,6 8 0 15,-6-8 0-15,3 4 0 0,-3-4 8 0,0 0-8 16,2 3 16-16,-2-3-1 0,0 0 0 0,0 0 0 16,0 0-15-16,0 0-12 0,3 4 3 0,-3-4 0 15,0 0 9-15,0 0 12 0,0 0-2 0,2 8-1 16,3-8-9-16,1 0 0 0,2 0 0 0,-3 0 0 16,0 0 30-16,1 0 4 0,2 0 1 0,2 0 0 15,-2 0-15-15,2 0-4 0,1 0 0 0,0 0 0 0,2 0-2 16,-5 0-1-16,3 0 0 0,2 0 0 0,-2 0-13 0,1 0 0 15,-3 0 8-15,1 0-8 0,-2 0 0 0,0 0 0 16,-5 0 0-16,2 0 0 0,3 0 0 0,-5 0 0 16,-3 0 0-16,0 0 0 0,0 0 0 0,0 0 8 15,0 0-8-15,0 0 12 0,0 0-12 0,0 0-8 16,0 0 8-16,0 0-13 0,0 0 2 0,0 0 1 16,0-6 0-16,-6 4 0 15,3-2-40-15,1 4-8 0,-3-3-2 0,2-1 0 16,-2 4-115-16,-1-2-23 0,1-4-5 0,-3 4-658 0</inkml:trace>
  <inkml:trace contextRef="#ctx0" brushRef="#br0" timeOffset="8460.94">18283 7904 921 0,'0'0'82'0,"0"0"-66"0,0 0-16 0,0 0 0 16,0 0 108-16,8 0 17 0,-8 0 4 0,7 0 1 15,2-4-34-15,-1 4-8 0,-1 0 0 0,4 0-1 0,-3 0-17 0,3 0-3 16,-1-3-1-16,1 3 0 0,-1 0-26 0,1-5-6 16,0 5-1-16,-1 0 0 0,1 0-13 0,-1 0-4 15,-2 0 0-15,0 0 0 0,0 5-8 0,0-5-8 16,-3 0 12-16,0 0-12 0,-2 0 8 0,3 0-8 15,-4 0 0-15,-2 0 0 0,0 0 8 0,0 0-8 16,0 0 0-16,0 0 0 16,0 0-16-16,0 0-9 0,0 0-3 0,0 0 0 15,-2-5-55-15,-7 3-11 0,4-3-2 0,5 5-454 16,-5 0-90-16</inkml:trace>
  <inkml:trace contextRef="#ctx0" brushRef="#br0" timeOffset="9695.73">18265 7792 403 0,'0'0'36'0,"0"0"-36"0,0 0 0 0,0 0 0 16,0 0 199-16,0 0 33 0,0 0 6 0,0 0 2 16,0 0-141-16,0 0-28 0,0 0-6 0,5 0-1 15,0 0 43-15,0-6 8 0,-2 6 1 0,5 0 1 16,-3-2-85-16,0-2-16 0,4 4-4 0,-2-3-1 15,1 3 31-15,0-5 6 0,2 5 2 0,2-7 0 16,-2 7-29-16,3-2-5 0,0-2-2 0,1 4 0 16,-1-6-14-16,2 6 0 0,2 0 0 0,-1 6 0 15,-4-2 0-15,2-2 0 0,2 3 0 0,-1-3 0 16,1 6 26-16,-5-4 2 0,0 4 1 0,-1-2 0 16,1 1 5-16,-1 1 1 0,-1 3 0 0,-2-1 0 15,1-4-35-15,-2 6 0 0,1-5-15 0,-2 5 5 0,1-4 10 0,0-2 0 16,1 9 0-16,-2-9 0 0,1 2 0 0,-1 3 0 15,0-3 0-15,0-2 8 0,1 2-8 0,-6-8 0 16,0 7 0-16,3-1 8 0,-3-6-8 0,5 6 8 16,-5-6-8-16,0 0 8 0,0 0-8 0,0 6 0 15,0-6 0-15,0 0 0 0,-5 5 0 0,5-5 0 16,-3 2 0-16,3-2 0 0,0 0 0 0,0 0 0 16,0 0 0-16,-6 0 0 0,6 0 0 0,-2-2 0 15,-1-3 0-15,-2 1 0 0,5 2 0 0,0-6 0 16,-2 1 0-16,-1 3 0 0,3-6 16 0,0-2 1 15,-3 1 1-15,3 3 0 0,-3-6-18 0,3 3 0 16,0 1 0-16,3-2 0 0,-3-1 0 0,0 1 0 16,0 5 8-16,3-1-8 0,0 2 0 0,-3 6 0 15,0 0 0-15,2-3 0 0,-2 3-17 0,0 0-1 0,0 0 0 16,0 0 0-16,0 0 18 0,0 0 16 0,5 0-4 0,0 3 0 16,1 3-12-16,0-1 0 0,-1 2 0 0,0 0 0 15,0 1 0-15,1-2 0 0,1 6 0 0,-2-3 0 16,4 3 0-16,-1-5 0 0,-3 5 0 0,3-2 0 15,0-3 0-15,-1 5 0 0,2-6 0 0,1 2 0 16,-2 3-9-16,3-9-2 0,-4 6 0 0,4-4 0 16,0 3 11-16,0-7 0 0,-4 5 0 0,4-2 0 15,-3-3 0-15,0 0 0 0,0 0 0 0,0 0 0 16,-1 0 0-16,-1 0 0 0,-3 0 0 0,-3 0 0 16,5-3 0-16,-5 3 0 0,0-5 0 0,2 3 0 0,1-3 49 15,-3 5 12-15,0-4 3 0,0 4 0 0,0-2-52 0,-3-4-12 16,1 0 0-16,2 3 0 0,-5-1 0 0,2-4-13 15,-3 6 2-15,1-8 1 0,0 8 10 0,-3-5 9 16,3-5-1-16,-1 6-8 0,-1-2 12 0,1-3-12 16,-2 3 12-16,3-1-12 0,-3-3 11 0,3 6-11 15,2-2 10-15,-2 1-10 0,0 0 0 0,2 2 0 16,-3-1 0-16,4 6 0 0,-1-8 8 0,3 8-8 16,-2-2 0-16,-1-3 0 0,3 1 0 0,0 4-10 15,0 0 0-15,0 0 0 0,0 0 10 0,0 0 14 16,0 0-3-16,0 0-1 0,0 0-10 0,0 0-14 15,0 0 3-15,5-2 1 0,3-4 10 0,-2 6 0 16,2-2 0-16,-3 2 0 0,6-4 0 0,-1 4 0 16,3-3 0-16,0 3 0 0,-2-5 0 0,5 5 0 0,-3-7 0 15,1 7 0-15,-4-2 0 0,1-2 0 0,4 4 0 16,1-6 0-16,-2 6 0 0,-2-2 0 16,0 2 0-16,-2 0 0 0,1 0 0 0,-4-4 0 0,1 4 0 0,3 0 0 15,-3 0 0-15,0 0 0 0,0 0 0 0,-3 0 0 16,3 0 0-16,-8 0 0 15,0 0 0-15,0 0 0 0,0 0 0 0,6 0 0 0,-6 0 0 0,0 0 0 16,0 0 0-16,0 0 0 0,0 0 0 0,0 0 0 16,0 0 0-16,0 0 0 0,0 0 0 0,0 0 0 15,0 0-53-15,0 0-9 0,-3-3-2 0,3 3 0 16,0 0-1-16,-6-4-1 16,1 4 0-16,-3 0 0 0,-3-3-150 0,4-2-31 0,-4 5-5 0,0 0-2 15,1 0 101-15,-1 0 20 0,4 0 4 0,-2 0 1 0,-1 0 102 0,5 0 26 16,5 0 0-16,-6 5 0 0,1-2 97 0,5-3 25 15,0 0 5-15,-5 4 1 0,5-4 0 0,0 3 0 16,-3 3 0-16,3 0 0 0,3 0-52 0,-1 1-9 16,-2 1-3-16,0-2 0 0,0 6 32 0,0-5 7 15,0 7 1-15,5-6 0 0,-2 3-39 0,0 1-7 16,2-3-2-16,-2 3 0 0,2-4-27 0,0 3-5 16,-2-1-2-16,3-4 0 0,-4 2-12 0,1-1-2 15,-1-1-8-15,3 4 12 0,1-3-12 0,-3 0 0 16,-3-7 0-16,0 7 0 0,0-7 0 0,0 2 0 15,0-2 0-15,0 0 0 0,-3 6 0 0,3-6 0 16,0 0 0-16,0 0 0 16,0 0-46-16,0 0-12 0,0 0-2 0,0 0-1 15,0 0-179-15,0 0-35 0</inkml:trace>
  <inkml:trace contextRef="#ctx0" brushRef="#br0" timeOffset="9962.34">19169 7753 1728 0,'0'0'38'0,"0"0"8"0,0 6 2 0,0-6 0 16,0 6-39-16,0 1-9 0,3 1 0 0,-1-2 0 16,-2 6 90-16,3-5 16 0,0 5 3 0,0-2 1 15,-1-3-15-15,1 5-3 0,-1-1-1 0,1-1 0 0,2 2-45 0,-2-6-9 16,2 6-1-16,-2-3-1 0,0-1-22 0,-1 3-4 15,1-3-1-15,-1-2 0 0,1 2-8 0,0-1 0 16,0-1 0-16,-3-6 8 0,0 0-8 0,0 0 0 16,2 8 0-16,-2-8 0 15,0 0-46-15,0 0-5 0,0 0-1 0,5 4-688 16,-5-4-139-16</inkml:trace>
  <inkml:trace contextRef="#ctx0" brushRef="#br0" timeOffset="10672.69">19349 7792 1267 0,'0'0'56'0,"0"0"12"0,0 0-55 0,0 0-13 0,0 0 0 0,2 6 0 16,1 1 101-16,0 1 18 0,0-2 3 0,0 2 1 16,-6 3-43-16,6-3-9 0,-3-2-2 0,5 6 0 15,0-3 23-15,-3 3 5 0,1-5 1 0,0 5 0 16,5-5-50-16,-6 3-11 0,3-6-1 0,-2 8-1 15,-3-5-16-15,0 0-3 0,0 0-1 0,0-5 0 16,0 4-15-16,0-6 11 0,0 6-11 0,0-6 10 16,0 0-10-16,0 0 10 0,0 0-10 0,0 0 10 15,0 0-10-15,0 0 10 0,0 0-10 0,0 0 10 16,-3 0-2-16,3 0-8 0,0 0 12 0,-2-6-4 16,-3 0-8-16,5 4 0 0,2-5 0 0,1 0 8 15,-3 0-8-15,0-5 0 0,0 8 0 0,-3-6 0 0,-2-1 0 16,0-4 0-16,-1 3 0 0,1 3 0 15,0-3 0-15,0-2 0 0,-1 3 0 0,1 3 0 0,2-1 0 0,3 2 0 16,-2-2-9-16,-1 1 9 0,3 6 0 0,0-2 0 16,3 1 0-16,-3 3 0 0,2-5 0 0,1-2 0 15,2 5 0-15,4-2 0 0,-7-4 0 0,6 4 0 16,3 4 0-16,-4-7 0 0,-2 4-8 0,1-2 8 16,0 5 0-16,4 0 0 0,1 0 0 0,1-2 0 15,0 2 0-15,0 2 0 0,2-2 0 0,-1 5 0 16,-2-2 0-16,-1 1 0 0,3-1 0 0,-5 1 0 15,0-2 0-15,-2 4 0 0,-1 0 0 0,0-1 0 16,-5-5 0-16,3 7 0 0,-3 0 0 0,0-5 0 16,-3 6 0-16,0-4 0 0,1 3 0 0,-3 1 0 15,-1-4 0-15,-2-2 0 0,0 6 0 0,-2-1 9 16,2-3-9-16,-2-4 8 0,-2 8 10 0,5-8 2 16,-4 4 0-16,1-2 0 0,2 5-32 0,-3-7-5 0,3 8-2 15,3-4 0-15,5-4 19 0,-3 2-8 0,0 4 8 0,3-6 0 16,3 6 0-16,0-6 0 0,2 7 0 0,0-2 0 15,3-2 0-15,1 1 9 0,1-2 1 0,1-2 0 16,-1 8 2-16,1-8 0 0,-1 4 0 0,4-1 0 16,-7-3-12-16,4 4 0 0,0-2 0 0,-4 4 0 15,2-2 16-15,-2-2 2 0,1 3 0 0,-2-2 0 16,-1 1-29-16,0-1-5 0,-5-3-2 0,5 4 0 16,-5-4 38-16,0 0 8 0,0 0 2 0,3 2 0 15,-3-2-48-15,0 0-10 0,0 0-1 0,0 0-1 16,0 0 30-16,0 0 0 0,0 0 0 0,0 0 0 15,0 0-12-15,0 0 12 0,0 0-13 0,0 0 5 16,0 0-203-16,0 0-40 0</inkml:trace>
  <inkml:trace contextRef="#ctx0" brushRef="#br0" timeOffset="14936.17">19630 7784 766 0,'0'0'34'0,"0"0"7"0,0 0-33 0,0 0-8 16,0 0 0-16,0 0 0 0,0 0 62 0,0 0 10 16,0 0 3-16,0 0 0 0,0 0-9 0,-3-4-2 15,3 4 0-15,0 0 0 0,0 0 30 0,0 0 6 16,0-8 0-16,0 8 1 0,0 0-59 0,0 0-12 16,0 0-2-16,0 0-1 0,0 0 37 0,0 0 8 15,0 0 2-15,0 0 0 0,0 8-32 0,0-8-6 16,3 4-2-16,-3-2 0 0,0 6-6 0,0-4-2 15,0 3 0-15,0 5 0 0,0-5-9 0,0 0-1 16,0 0-1-16,2 1 0 0,-2-2-3 0,0 1 0 16,3 5 0-16,-1-4 0 0,1-2 0 0,-3 1-1 15,3 1 0-15,-1-2 0 0,4 2 7 0,-3-1 2 0,-3-3 0 16,5 4 0-16,2-4-20 0,-1-2 0 0,-1 6 0 0,0-8 0 16,1 4 15-16,2-4-1 0,0 0 0 15,-3 3 0-15,0-3 2 0,1 0 0 0,-1 0 0 0,2 0 0 16,-1 0 14-16,0 0 3 0,1-3 1 0,1 3 0 15,0 0-34-15,-5 0-20 0,-3 0 2 0,5-4 1 16,0 4 17-16,1 0 0 0,-3 0 8 0,4 0-8 16,1-3 9-16,0 3-9 0,0 0 8 0,0 0-8 15,-2 0 0-15,1 0 0 0,1-5 8 0,0 5-8 16,0 0 0-16,0 0 8 0,-2 0-8 0,1 5 8 16,1-5-8-16,-8 0 0 0,0 0 9 0,6 0-9 15,-6 0 0-15,7 0 0 0,-7 0 0 0,0 0 0 0,0 0 0 16,0 0 0-16,0 0 0 0,0 0 0 15,0 0-26-15,0-5-3 0,3-1-1 0,-6 0 0 16,1 4-53-16,-1-2-10 0,-2 1-3 0,-1-1-597 16,1 1-120-16</inkml:trace>
  <inkml:trace contextRef="#ctx0" brushRef="#br0" timeOffset="15203.26">19640 7852 576 0,'0'0'51'0,"0"0"-41"16,0 0-10-16,0 0 0 0,0 0 220 0,0 0 41 16,3-6 9-16,2 6 2 0,1-6-144 0,-4 4-28 15,-2 2-5-15,5 0-2 0,-5 0-17 0,5-4-3 16,4 4-1-16,-2-7 0 0,-1 7-48 0,-1-3-11 0,6 3-1 0,-4 0-1 16,2 0 30-16,-2-5 7 0,1 5 0 15,1 0 1-15,3 0-29 0,-3 0-5 0,-4 0-2 0,0 0 0 16,0 0-13-16,-5 0 0 0,0 0 8 0,6-2-8 15,-1-2 0-15,0 4 0 0,-5 0 0 0,0 0 0 32,0 0-53-32,0 0-7 0,0 0-2 0,0 0 0 15,0 0-24-15,0 0-5 0,0 0-1 0,0 0-501 0,-2-8-101 0</inkml:trace>
  <inkml:trace contextRef="#ctx0" brushRef="#br0" timeOffset="15481.05">19603 7723 288 0,'0'0'25'0,"0"0"-25"0,0 0 0 0,-5-5 0 0,5-2 209 0,0 7 37 16,0 0 7-16,0 0 2 0,0 0-139 0,0 0-28 15,0 0-6-15,0 0-1 0,0 0 38 0,0 0 7 16,0 0 2-16,0 0 0 0,0 0-52 0,0 0-9 16,0 0-3-16,0 0 0 0,5 5 0 0,1-3 0 15,-1-2 0-15,2 0 0 0,2 0-51 0,1 0-13 16,-2 0 0-16,5 0 0 0,1 0 54 0,-1 0 8 15,0-2 2-15,0-3 0 0,0 1-64 0,1 2 0 16,-4 2-9-16,4-6 0 0,-4 6 9 0,1-6 12 16,2 3-2-16,0-2-1 0,-3 5-9 0,4-2-12 15,-4-3 2-15,-1 3 1 16,1-2-139-16,-2 4-28 0,-2 0-6 0,-6 0-798 0</inkml:trace>
  <inkml:trace contextRef="#ctx0" brushRef="#br0" timeOffset="16225.58">20431 7751 1497 0,'0'0'32'0,"0"0"8"0,0 0 0 0,0 0 4 0,0 0-36 0,0 0-8 0,0 0 0 0,0 0 0 15,0-4 86-15,0 4 15 0,-5 0 3 0,2-7 1 16,1 7-14-16,2 0-3 0,-5-3-1 0,-1-2 0 15,1 5-70-15,-3 0-17 0,0 0 0 0,0 0 0 0,0 0 55 0,-3 0 7 16,1 5 2-16,-1-2 0 0,-2-3-52 0,2 7-12 16,-2-3 0-16,2 4 0 0,-1 3 8 0,-2-4 1 15,4 2 1-15,-4 3 0 0,7-5-10 0,-2 1-12 16,2 3 2-16,2-1 1 0,-1 2 21 0,3-6 5 16,-2 1 1-16,5 5 0 0,2-4-18 0,1-2 8 15,0 1-8-15,3 1 0 0,1-2 10 0,1-1-10 16,0-2 8-16,0 4-8 0,3-7 11 0,-1 4-3 15,1-4-8-15,-1 2 12 0,4 4-12 0,-4-6 8 16,1 0-8-16,-1 0 0 0,1 0 29 0,0 0 0 16,-1 0 0-16,-2 0 0 15,0 0-53-15,3 0-10 0,-6-6-2 0,3 4-1 16,0 2-105-16,-3-4-21 0,3 4-4 0,0-3-783 0</inkml:trace>
  <inkml:trace contextRef="#ctx0" brushRef="#br0" timeOffset="16627.8">20455 7772 1497 0,'0'0'32'0,"0"0"8"0,0 0 0 0,0 5 4 0,-5-2-36 0,2 3-8 0,-2 0 0 0,2 0 0 16,1 1 53-16,-1 1 9 0,3-2 2 0,-3 6 0 15,3-5-2-15,0 5 0 0,0-3 0 0,3 3 0 16,0-4-35-16,-1 3-7 0,3-1-2 0,1-4 0 15,2 2-5-15,0-1-1 0,5 5 0 0,-3-8 0 16,1-2-3-16,2 6-1 0,3-8 0 0,-3 4 0 0,-2-4-8 16,2 0 8-16,0 0-8 0,1-4 8 0,-1 4 1 0,-2-3 0 15,-4-2 0-15,4 3 0 0,2-2 13 0,-5-4 2 16,-2 4 1-16,-1-3 0 0,0-1 4 0,0 2 1 16,-5-2 0-16,0-3 0 0,-3 3-10 0,3-1-1 15,0 2-1-15,-5-4 0 0,0 3 2 0,-3-3 0 16,3 3 0-16,-3-1 0 0,-3-3 24 0,3 0 4 15,3 6 2-15,-3-2 0 0,-2 1-40 0,-4 1-10 16,4 6 0-16,-4-6 0 0,2 6 0 0,-2-2 0 16,1 2 0-16,2 0 0 0,-2 8 0 0,5-8 0 15,-2 6 0-15,4-1 0 0,-2-3 0 0,3 6 0 16,0-4 0-16,5-4 0 16,0 0-55-16,0 0-13 0,0 0-2 0,3 8-1 15,-1-6-193-15,3 2-40 0,6 3-7 0,4-7-1 0</inkml:trace>
  <inkml:trace contextRef="#ctx0" brushRef="#br0" timeOffset="17211.84">20736 7933 1735 0,'0'0'38'0,"0"0"8"0,2 6 2 0,-2 2 0 0,0-4-38 0,0 3-10 0,0-7 0 0,0 0 0 15,0 0 56-15,0 0 10 0,0 0 2 0,0 0 0 16,0 0-8-16,0 0-2 0,0 0 0 0,0 0 0 15,0 0-11-15,0 0-3 0,0 0 0 0,0-4 0 16,-5-3-19-16,5-1-4 0,0 2-1 0,5 0 0 0,-2 0-8 0,-3-1-3 16,0-1 0-16,2 2 0 0,4-2-9 0,-3-3 0 15,-3 1 0-15,2-2 8 0,3 3-8 0,-2-7 0 16,2 6 0-16,-2-1 0 0,2-4 0 16,0 9 0-16,1 0 0 0,2 4 0 15,-5-2 0-15,2 4-14 0,-5 0 2 0,5 0 0 0,0 4 12 0,1-2 0 16,-1 4 9-16,0 0-9 0,0 1 0 0,1 5 0 15,-3-2 0-15,2 1 0 0,-3 1 9 0,3-3-9 16,1 5 8-16,-1-2-8 0,3-5 11 0,-3 7-3 16,1-6-8-16,2-1 12 0,-3-1-12 0,0 4 9 15,3-3-9-15,0-4 8 16,0 1 1-16,-2-1 0 0,1 1 0 0,-2-4 0 16,-2 2-9-16,3-2 8 0,-6 0-8 0,5-2 8 0,0-2 0 0,0 4-8 15,-5-7 12-15,6 4-4 0,-3-2-8 0,2-1 10 16,-5-2-10-16,0 1 10 0,0 0-10 0,2-4 8 0,1 3-8 0,-1-3 8 15,-4 1-8-15,4-2 0 0,1-1 0 0,0 1 8 16,-3 2-8-16,3-1 0 0,-1 1 0 0,1 1 0 16,-3 1 0-16,0 6 0 0,0-5 0 0,0 7 0 15,5 0 0-15,-5 0 0 0,0 0 0 0,0 0-11 16,0 7 11-16,2 1 0 0,-2-2 8 0,0 1-8 16,3 5 0-16,0-2 9 0,3-3-9 0,-1 5 0 15,0-1 12-15,0-1-4 0,3 2 0 0,0-6-8 16,3 6 9-16,-3-3-9 0,-1-1 0 0,4 3 9 15,-1-3-9-15,-1-2 0 0,-1 2 0 0,-1-1 8 16,-1-3-8-16,2-2 0 0,-3 4 0 0,-3-6 0 16,-2 0 0-16,3 2-19 0,3-2 3 0,-4 0 1 15,-2 0-121-15,0 0-24 0,5-2-4 0,-2-4-828 16</inkml:trace>
  <inkml:trace contextRef="#ctx0" brushRef="#br0" timeOffset="17710.14">21206 7824 1440 0,'0'0'128'0,"0"0"-103"16,0 0-25-16,0 3 0 0,3 4 69 0,-3-3 9 15,0 4 2-15,0-2 0 0,3 1-17 0,-1 1-3 16,1-2-1-16,3 2 0 0,-4 3-11 0,1-3-3 16,2-2 0-16,0 2 0 0,-2-1-17 0,0-3-3 15,2 4-1-15,-3-4 0 0,1 3-24 0,-3-4 0 16,0-3 0-16,5 7 0 0,-5-7 36 0,0 0 1 0,0 0 1 0,0 0 0 15,0 0-15-15,0 0-3 0,0 0-1 0,0 0 0 16,0 0-10-16,0 0-1 0,0 0-8 0,0 0 12 16,-5-7-4-16,2 4 0 0,1-2-8 0,-1-1 12 15,1-2-12-15,-4 1-8 0,3 0 8 0,1-4-13 16,-1 1 26-16,1-1 6 0,-1-1 1 0,3-3 0 16,-2 1-20-16,-1 0 8 0,3-5-8 0,0 8 0 15,0-3 8-15,0-1-8 0,0 1 0 0,0 3 0 16,3-3 38-16,-1 6 1 0,1-3 0 0,2 3 0 15,-5 6-31-15,5-2-8 0,1 1 0 0,-4-2 0 16,3 3-24-16,0-3-5 0,4 5-2 0,-1 0 0 0,-1 0 31 16,2 0 0-16,-2 0 0 0,4 7 0 0,0-7 19 15,-1 8 9-15,1-2 3 0,-4 2 0 0,5 1-45 0,-5 1-9 16,-2-4-1-16,-2 6-1 0,3-5 25 0,-6 5 0 16,0-3 0-16,0-1 11 0,-6-2-1 0,3 2 0 15,-4 1 0-15,-1 1 0 0,-3-4 0 0,3-1 0 16,-3 2 0-16,4-4 0 0,-1 1-10 0,-1-4 10 15,2 8-10-15,2-8 10 0,-1 0-10 0,1 0 0 16,0 0 0-16,5 0 0 16,0 0-40-16,0 0-1 0,-3-6 0 0,3 4 0 15,0 2-105-15,0-7-21 0,3 3-4 0,-1-4-772 0</inkml:trace>
  <inkml:trace contextRef="#ctx0" brushRef="#br0" timeOffset="18326.32">21479 7780 691 0,'-8'6'61'0,"8"-6"-49"0,0 0-12 0,3 6 0 16,-3 0 245-16,0 1 47 0,0 1 8 0,2 3 3 15,-2-4-175-15,3 0-34 0,-6 1-7 0,3-2-2 16,3 1-10-16,-3 1-3 0,0-2 0 0,0 6 0 16,0-5-37-16,0 1-8 0,0-2-2 0,0 2 0 15,0-1-25-15,0-3 0 0,2 4 0 0,-2-2-11 16,0-6 27-16,0 5 6 0,0-5 1 0,0 0 0 15,0 0-6-15,0 0-1 0,0 0 0 0,0 0 0 16,0 0-6-16,0 0-2 0,0 0 0 0,0 0 0 16,0 0 0-16,0 0-8 0,0 0 12 0,0 0-4 15,-2-5-8-15,-1-1 0 0,3 0 0 0,-2 0 8 0,-1-1-8 16,1-1 0-16,-1 2 0 0,3-9 0 0,-3 9 0 16,0-6 8-16,1 4-8 0,-1-5 0 0,6 5 0 0,-3-3 8 15,-3 1-8-15,1-2 0 0,2 5 0 0,0 3 0 16,0-4 0-16,0 6 0 0,-3-2 0 0,3 4 0 15,3-8 0-15,-3 6 0 0,0-3 0 0,0 5 0 16,0-2 0-16,0 2 0 0,0 0 0 0,0 0 0 16,0 0 0-16,5-4 0 0,0 4 0 0,-5 0 0 15,8 0 9-15,-3 0-1 0,3 0-8 0,-2 0 0 16,-6 0 0-16,8 0 0 0,-1 4 0 0,2-2 0 16,-2 3 0-16,1-3 0 0,3 3 0 0,-3-2 0 15,3 1 0-15,-1-2 0 0,1 6 0 0,-1-4 0 16,1 1 0-16,-1-3 0 0,1 6 0 0,-1-4 0 15,1 3 0-15,-3-4 0 0,0 4 0 0,0-3 0 0,2 4 0 16,-2-4 0-16,-5 3 31 0,3 0 5 0,1 0 0 0,-4-5 1 16,-1 6-28-16,1 1-9 0,-3-2 0 0,3-4 0 15,0 3 9-15,-3 2-9 0,0-4 0 0,2 3 9 16,-2-5-9-16,3 4 8 0,-3-6-8 0,0 6 8 16,0-6 8-16,2 5 2 0,1-2 0 0,-3-3 0 15,0 0-18-15,0 0 0 0,0 0 0 0,0 0 0 16,0 0 0-16,5 4-17 0,-5-4 3 0,0 0 1 15,0 0 1-15,0 0 0 0,0 0 0 0,3 0 0 16,-3 0-22-16,0 0-4 0,6-4-1 0,-6 4 0 16,2-3-173-16,-2 3-36 0,0 0-6 0,-2-5-2 15</inkml:trace>
  <inkml:trace contextRef="#ctx0" brushRef="#br0" timeOffset="18561.52">21503 7911 1497 0,'-11'0'66'0,"11"0"14"0,0 0-64 0,0 0-16 16,-5 0 0-16,2 0 0 0,-2 3 105 0,5-3 18 15,0 0 3-15,0 0 1 0,0 0-6 0,0 0-1 16,0 0 0-16,0 0 0 0,0 0-37 0,0 0-8 16,11-3-2-16,-3 3 0 0,2 0-58 0,1-5-15 15,-1 5 0-15,3 0 0 0,-2 0 0 0,0-2 0 16,-1 2 0-16,1-4 0 0,-1 4 0 0,1 0 0 15,-1 0 0-15,1 0 0 0,-1 0 0 0,2 0 0 0,-2-3 0 0,-2 3 0 32,2-5-162-32,-2 5-32 0,1-2-6 0,1-3-2 0</inkml:trace>
  <inkml:trace contextRef="#ctx0" brushRef="#br0" timeOffset="23615.46">21751 7759 806 0,'0'0'72'0,"0"0"-58"16,0 0-14-16,0 0 0 0,6 0 105 0,-6 0 19 15,0 0 3-15,3-6 1 0,2 4 0 0,-5 2 0 16,0 0 0-16,0 0 0 0,0 0-68 0,0 0-14 15,7 0-2-15,-7 0-1 0,0 0 1 0,0 0 0 16,0 0 0-16,0 0 0 0,0 0-4 0,0 0 0 16,0 0 0-16,6 2 0 0,-3 4-4 0,0 0 0 15,-1 1-1-15,3 1 0 0,-2 4-4 0,-1-6-1 16,-2 1 0-16,3 7 0 0,-3-6-30 0,3 3 0 16,0 3 0-16,-1-2 0 0,1-3 0 0,2 3 14 15,-5 0-4-15,5-3-1 0,-2-1-9 0,-3-1-9 16,0-1 9-16,0-6-13 0,0 0 13 0,0 10 8 15,0-10 0-15,0 0-8 0,0 0 11 0,0 0-11 0,0 0 10 16,0 0-10-16,0 0 11 0,0 0-11 0,0 0 12 0,0 0-12 16,0 0 0-16,0 0-22 0,0 0 3 0,0 0 1 15,0-4 38-15,-3-4 8 0,0 4 2 0,1-3 0 16,-1-1-16-16,3 2-3 0,-5-4-1 0,3-1 0 16,2-1 1-16,-3 2 0 0,-3-1 0 0,4-4 0 15,-3 3 1-15,0-2 1 0,2 1 0 0,0 1 0 16,0 4-13-16,0-1 0 0,1-1 0 0,2 4 0 15,-3-1 0-15,3 7 0 0,3-3 0 0,-3 3 0 16,2-5 0-16,-2 5 0 0,6 0 0 0,0 5 0 16,1-2 0-16,-2 1 0 0,4 3 0 0,-2 1 0 0,-2-2 0 15,4 6 0-15,-1-3 0 0,-1 3 0 0,4-5 0 16,-1 7 0-16,4-2 0 0,2-3 0 0,-3 3 0 0,0 0 0 16,3-3 0-16,-3 3 0 0,1-5 0 0,-1 1 0 15,-2-2 0-15,1 2 0 16,-1-1 16-16,-1-3 1 0,-1-2 0 0,1 4 0 0,-2-2-17 0,-2-2 0 15,-1-2 0-15,-5 0 0 0,0 0 0 0,7 5 0 16,-7-5 0-16,0 0 0 0,0 0 0 0,0 0 0 16,0 0 10-16,0 0-10 0,0 0 8 0,3-5-8 15,-3 5 8-15,3-6-8 0,-6 6 8 0,3-6-8 16,0 4 8-16,-3-2-8 0,3-3 34 0,-2 4 2 16,-1-2 0-16,1-4 0 0,-1-3-36 0,-2 6 0 15,2-6-15-15,0 2 5 0,1-7 22 0,-1 4 5 16,1 5 1-16,-3-6 0 0,2 3-18 0,-3 3-11 15,1-1 2-15,2-3 0 0,-2 6 38 0,3-2 8 16,-4 4 2-16,1-3 0 0,2 7-31 0,-2-3-8 16,5 3 0-16,-5-5 0 0,5 5 21 0,0 0 3 0,-6 5 1 0,6-5 0 31,0 0-46-31,0 0-10 0,0 0-1 0,0 0-1 16,0 0-6-16,0 0-1 0,0 3 0 0,0-3 0 15,0 0-128-15,6 7-27 0,-3-7-5 0</inkml:trace>
  <inkml:trace contextRef="#ctx0" brushRef="#br0" timeOffset="24341.72">22080 7683 1234 0,'0'0'55'0,"0"0"11"0,0 0-53 0,0 0-13 16,0 0 0-16,0 0 0 0,0 0 110 0,0 0 19 15,-3-5 4-15,3 5 1 0,0 0-19 0,0 0-4 0,0 0-1 0,0 0 0 16,0 0-71-16,0 0-15 16,0 0-2-16,5 7-1 0,-2-2 35 0,2-2 6 15,1 3 2-15,-1 0 0 0,2 0-46 0,2 1-9 0,-1 1-1 0,2-2-8 16,1 2 8-16,-4-1-8 0,5-3 0 0,-5 4 0 16,4-2 0-16,-6 1 0 0,0-7-15 0,3 8 5 15,-2-8 18-15,-1 4 3 0,-5-4 1 0,0 0 0 16,0 0-12-16,0 0 8 0,5 0-8 0,-5 0 8 15,0 0-8-15,0 0 0 0,5-4 0 0,-5 4 8 16,0 0-8-16,6-8 10 0,-3 6-10 0,2-5 10 16,-3 3-10-16,-2-4 0 0,0 4 0 0,3-3 8 15,-1-1-26-15,-2 2-6 0,0-2 0 0,0 1-1 16,0 1 25-16,-2-2 0 0,-1 1 0 0,3 2 0 0,-5-2 16 16,5 7 9-16,0 0 2 0,0 0 0 0,0 0 8 0,0 0 1 15,0 0 1-15,0 0 0 0,0 0-37 0,0 0-23 16,0 7 3-16,0-2 1 0,0-5 19 0,3 7 12 15,-3-5-1-15,2 6-1 0,3 1-1 0,-2-2 0 16,0 0 0-16,0 0 0 0,-1 0-9 0,1 0 0 16,2 1 0-16,-2-2 0 0,-1 1 0 0,1 1 0 15,-3 4 0-15,3-6 0 0,-3 6 16 0,3-3 2 16,-3 6 0-16,2-3 0 0,1-1-18 0,-3-1 8 16,0 2-8-16,-3-6 0 0,3 9-10 0,0-9-9 15,-2 2-1-15,2-1-1 0,0 5 48 0,0-6 9 16,-3 2 3-16,3-1 0 0,0-3-23 0,0-2-5 15,0-2-1-15,3 6 0 0,-3-6-1 0,0 0 0 0,0 0 0 16,0 0 0-16,0 0-9 0,0 0 12 0,0 0-12 16,0 0 12-16,0 0-12 0,5 0 0 0,-5 0 0 0,0 0 0 31,2-8-49-31,3 4-12 0,-5-3-3 0,3 4-1152 0</inkml:trace>
  <inkml:trace contextRef="#ctx0" brushRef="#br0" timeOffset="24591.58">22442 7947 460 0,'0'0'20'0,"0"0"5"0,0 0-25 0,0 0 0 15,0 0 0-15,2 7 0 0,1-3 411 0,-3-2 77 16,3 6 15-16,-3-4 3 0,0 3-326 0,0 1-64 15,0-2-14-15,-3 2-2 0,0-1-43 0,3-1-8 16,-5 4-1-16,3-3-1 0,-1 0-23 0,-2 0-4 16,-1-5 0-16,1 6-1 15,0-4-82-15,0 3-16 0,-6-2-3 0,3-2-722 16,-3 1-144-16</inkml:trace>
  <inkml:trace contextRef="#ctx0" brushRef="#br0" timeOffset="27474.79">22688 7705 403 0,'0'0'36'0,"0"0"-36"16,0 0 0-16,0 0 0 0,0 0 199 0,-3-6 33 15,3 6 6-15,-2-2 2 0,2 2-110 0,0 0-22 16,-3-4-4-16,3 4 0 0,0 0-14 0,0 0-2 15,0 0-1-15,0 0 0 0,0 0-17 0,0 0-3 16,0 0-1-16,0 0 0 0,0 0-15 0,0 0-3 16,0 6-1-16,0 2 0 0,0 1-24 0,3 1-5 15,-3-4-1-15,2 6 0 0,-2-3 38 0,3 3 7 16,0 0 2-16,-1-3 0 0,-2-1-52 0,3 3-12 16,0 3 0-16,2-6 0 0,-5 3 16 0,3 3 0 15,-1-2 0-15,1-3 0 0,-1 3-3 0,1-5 0 16,0 1 0-16,0 3 0 0,-3-4-4 0,2 0-1 0,1 1 0 15,-1-2 0-15,-2 2-8 0,0-8 0 0,3 4 9 16,-3-4-9-16,0 0 9 0,5 3-9 0,-5-3 12 0,6 6-12 16,-6-6 0-16,0 0 0 0,0 0 0 0,0 0 0 31,0 0-48-31,0 0-11 0,0 0-1 0,5-2-1 16,-2-2-220-16,-1-3-44 0</inkml:trace>
  <inkml:trace contextRef="#ctx0" brushRef="#br0" timeOffset="28487.57">22844 7813 1497 0,'0'0'32'0,"0"0"8"0,0 0 0 0,3 6 4 0,-3 2-36 0,2 3-8 16,-2-3 0-16,3 5 0 0,0-5 79 0,-3-2 13 16,0 6 4-16,3-5 0 0,-3 1-20 0,2-2-3 15,-2-6-1-15,0 8 0 0,3-1-38 0,-3-7-8 16,0 6-2-16,0-6 0 0,2 6-24 0,-2-6 0 15,0 0 0-15,0 0 0 0,0 0 56 0,0 0 7 16,0 0 1-16,0 0 0 0,0 0-37 0,0 0-7 16,0 0-2-16,0 0 0 0,0 0-7 0,3-8-2 15,-3 4 0-15,0-3 0 0,0-1-9 0,0 2 0 16,0-4 9-16,0-1-9 0,0-1 10 0,-3-3-2 16,3 1-8-16,0 3 12 0,-2-3-3 0,2 4-1 15,-3-7 0-15,1 3 0 0,2-5 9 0,-3 10 2 0,3-3 0 16,0 3 0-16,-3 2-19 0,0-2 0 0,3 1 0 15,0 8 0-15,0 0 0 0,0 0 0 0,0 0 0 0,0 0 0 16,0 0 0-16,0 0 0 0,6 8 0 0,-1 1 0 16,0-2 0-16,0 2 0 0,4-1 0 0,-1 3 0 15,-1-3 0-15,7 5 0 0,-4-5 0 0,4 4 0 16,-1-1 8-16,0-1-8 0,6 1 9 0,-3-1-9 16,-4 2 0-16,2-1 0 0,-1-1 0 0,3 2-10 15,0-6 10-15,0 6 0 0,-3-3 0 0,0-4 0 16,0 2 0-16,-4-4 0 0,-2 1 0 0,1 4 0 15,-8-8 0-15,6 0 0 0,-6 0 0 0,0 0 0 16,0 0 0-16,0 0 14 0,0 0-3 0,0 0-1 16,0 0-2-16,0 0 0 0,0 0 0 0,0 0 0 0,-3 0 5 15,0-8 1-15,-2 8 0 0,2-4 0 0,1-3 7 0,-1 4 2 16,-2-2 0-16,-1-1 0 0,1-2-10 0,2 1-1 16,1-5-1-16,-6 6 0 0,0-2-3 0,0-1-8 15,6-3 12-15,-7 1-4 0,1 3-8 0,3-6-12 16,3 1 2-16,-4 1 1 0,3-3 9 0,-2 1 0 15,3 3 0-15,-1 1 0 0,6-2 0 0,-3 1 0 16,-3 3 0-16,3 2 0 0,0-2 0 0,3 6 0 16,-3 2 0-16,0 0 0 0,-3-5 0 0,3 5 0 15,0 0 0-15,0 0 0 0,0 0 9 0,0 0 4 16,0 0 1-16,0 0 0 0,0 0-22 0,0 0-5 16,8 5-1-16,-3-3 0 0,3 6 14 0,-3-4 0 15,3-2 0-15,1 6 0 0,1-4 8 0,3 8 5 0,-5-3 1 0,3-1 0 16,2 3-22-16,-2 3-5 0,-4-2-1 0,4-3 0 15,-3 3 14-15,2 3 16 0,-1-1-3 0,-2-3-1 16,1 3-12-16,-2-2 0 0,2-3 0 0,-1 3 0 16,-1-5 0-16,-1 1 0 0,0 3 8 0,0-4-8 15,1 0 0-15,-3-5 0 0,0 8 0 0,-3-10 0 16,0 0 0-16,5 2 0 0,-5-2 0 0,5 5 0 16,0-2 8-16,-5-3-8 0,0 0 0 0,3 0 9 15,-3 0-9-15,5 0 0 0,0-3 9 0,0-2-9 16,-5 3 8-16,3-2-8 0,0-4 8 0,0 4-8 15,-3-3 8-15,0-1-8 0,0 2 8 0,0-2-8 16,3-3 0-16,-3 3 8 0,-3-1-8 0,3-3 0 0,0-2 0 16,0 7 9-16,0-5-9 0,0-2 0 0,-3 7 8 0,3-5-8 15,-3 6 0-15,3-4 0 0,0-1 0 0,0 3 10 16,0-3-10-16,0 3 8 0,0 2-8 0,0-4 12 16,0 1-12-16,3 7 12 0,0-4-12 0,-3 4 0 15,0-2 0-15,0 4 8 0,3-3 8 0,-3 3 0 16,0 0 1-16,0-5 0 0,0 5-27 0,2-2-6 15,-2-3 0-15,0 5-1 0,3 0 17 0,-3 0 0 16,5-2 0-16,-3-2 0 0,-2 4 0 0,3 0 0 16,0-8 0-16,2 8 0 0,-5 0 0 0,0 0 0 15,0 0 0-15,3 0 0 0,2-4 0 0,-5 4 0 16,0 0 0-16,0 0 0 16,0 0-29-16,0 0 1 0,5 0 0 0,-5 0-858 0,0 0-171 15</inkml:trace>
  <inkml:trace contextRef="#ctx0" brushRef="#br0" timeOffset="28974.21">23466 7690 403 0,'-2'3'36'16,"-4"-3"-36"-16,3 0 0 0,3 0 0 0,0 0 199 0,0 0 33 15,0 0 6-15,0 0 2 0,-2 6-141 0,-1-6-28 16,-2 8-6-16,5-4-1 0,0-4 25 0,0 7 5 16,-3 1 1-16,3-2 0 0,0-1-50 0,0 2-9 15,0 0-3-15,0 1 0 0,0-2 25 0,0 1 5 16,5 1 1-16,-2-2 0 0,0 6-21 0,-1-5-4 15,1 1-1-15,0-2 0 0,0 6-15 0,2-5-3 16,-3 1-1-16,3 3 0 0,4-4-4 0,-4 0-1 16,0 1 0-16,0-2 0 0,1-1-6 0,2-3 0 15,-1 6-8-15,-1-4 12 0,2-2 2 0,-1 3 0 16,2-2 0-16,-1-3 0 0,-1 0 4 0,2 4 1 16,-2-1 0-16,4-3 0 0,-3 0 4 0,0 0 1 15,0 0 0-15,2 0 0 0,-2 0-24 0,1 0 0 16,-2 0-12-16,4 0 4 0,-3 0 8 0,-1 0 0 15,2 0 0-15,-1 0 0 0,2 0 0 0,-4 0 0 0,1 0 0 16,-2 0 0-16,-5 0 49 0,9-3 12 0,-4-1 3 0,0 4 0 31,-5 0-103-31,0 0-20 0,0 0-4 0,0 0-1 16,0 0-102-16,0 0-21 0,-2-3-4 0,2-4-478 0,-6 3-96 0</inkml:trace>
  <inkml:trace contextRef="#ctx0" brushRef="#br0" timeOffset="29206.78">23442 7803 1728 0,'0'0'38'0,"0"0"8"0,0 0 2 0,0 0 0 0,0 0-39 0,0 0-9 16,0 0 0-16,8-5 0 0,-8 5 52 0,5-4 8 16,4 2 1-16,3-4 1 0,-1 6 3 0,2-2 1 15,1-2 0-15,2 4 0 0,-6-3-2 0,4-2 0 16,-2 5 0-16,-1-2 0 0,-1 2-51 0,2-5-13 15,0 5 0-15,-3 0 0 0,-2-2 0 0,1 2 0 16,1 0 0-16,-4-4 0 0,-3 4 0 0,-2 0 0 16,0 0 0-16,5 0 0 15,-5 0-202-15,0 0-43 0,0-8-9 0,-2 4-2 0</inkml:trace>
  <inkml:trace contextRef="#ctx0" brushRef="#br0" timeOffset="30020.67">23440 7678 1342 0,'0'0'60'0,"2"-2"12"0,1-2-58 0,-3 4-14 0,0 0 0 0,5-6 0 16,-2 4 68-16,5-2 12 0,-5 1 1 0,4-1 1 16,1 1 6-16,3-2 0 0,-1 3 1 0,1-2 0 15,-1 1-20-15,4-2-4 0,-1 5-1 0,0 0 0 16,1 0-51-16,-2 0-13 0,5 0 0 0,-4 0 0 16,2 0 32-16,-1 0 4 0,2 5 1 0,-1-2 0 15,2 1-8-15,-1-2-1 0,-4 6-1 0,5-1 0 16,-1-3-27-16,-4 8 0 0,-1-3 0 0,2 3 0 15,-2-2 56-15,-1 1 7 0,-1 3 1 0,-4 1 0 16,-3-3-64-16,4 6 0 0,-1-3 0 0,-2-2-10 16,-3 1 10-16,0 1 9 0,3-3-1 0,-1 1-8 15,-2-1 0-15,3-4 0 0,-3-2 0 0,0 1 0 0,0 1 0 16,0-8 0-16,0 6 0 0,0-6 0 0,0 0 0 0,0 0 0 16,0 0 0-16,0 0 0 0,0 0 0 0,0 0 0 15,-3-6 0-15,-2-2 0 0,2 1 0 0,0 1 0 16,3-6 0-16,0 4 0 0,-2-1 0 0,-1-3 0 15,3 1 0-15,0 1 0 0,0-2 0 0,0-1 0 16,0 1 0-16,0-3 0 0,5 1 0 0,-2 3 0 16,-3 1 0-16,3-2 0 0,0 5 0 0,-1 1 0 15,1 0 0-15,-3 6 0 0,0 0 0 0,0 0 0 16,7 0 0-16,-1 6 0 0,-1-4 0 0,3 9 0 16,0-3 0-16,0 3 0 0,-3-1 0 0,3 2 0 15,0 1 0-15,2 1 0 0,4-2 0 0,-4 3 0 16,1-1 0-16,2-3 0 0,1 3 0 0,-1-2 0 15,-3-3 0-15,4 3 0 0,-4-5 0 0,4 1 0 16,-4-2 0-16,1 2 0 0,-3-8 0 0,2 7 0 0,-2-7 0 16,2 0 0-16,-1 0 0 0,-1 0 0 0,-1-3 0 0,-1-1 0 15,-1 1 0-15,0-2 0 0,0-1 0 0,-2-2 0 16,-3 1 30-16,3-5-1 0,-6 3 0 0,3-3 0 16,-3-2-18-16,1 3-11 0,-3 1 12 0,0-2-12 15,-1-1 30-15,1 1-1 0,0-3 0 0,-3 3 0 16,2 6-29-16,1-4 0 0,-3-1 0 0,3 1 0 15,-1 1 0-15,1 1 0 0,3 2 0 0,-1-2 0 16,-2 8-14-16,2-7-9 0,3 7-1 0,0 0-1 16,0 0-11-16,0 0-3 0,3-6 0 0,0 0 0 15,2 4 39-15,0-2 0 0,3 4 0 0,-3-3 0 0,5-1 0 16,1 4 0-16,0 0 0 0,0 0 0 0,1-3 0 0,2 3 0 16,2-5 0-16,-1 5 0 0,-1 0 0 0,-1 0 0 15,0 0 0-15,-2 0 0 0,5 0 0 0,-5 0 0 16,-1 0 0-16,1 0 0 0,1 0 24 0,0 5 12 15,-2-5 2-15,-2 3 1 0,0-3-31 0,-1 0-8 16,2 4 0-16,-4-4 0 0,0 3 21 0,0-3 3 16,1 0 1-16,-6 0 0 15,0 0-71-15,0 0-14 0,0 0-4 0,5 0 0 0,-5 0 52 0,0 0 12 16,0 0 0-16,0 0 0 16,0 0-54-16,0 0-8 0,0 0-2 0,0 0 0 15,0 0-102-15,-5 0-21 0,-3-3-4 0,0 3-410 0,0-4-83 16</inkml:trace>
  <inkml:trace contextRef="#ctx0" brushRef="#br0" timeOffset="30191.22">24271 7664 1407 0,'0'0'62'0,"0"0"14"0,0 0-61 0,0 0-15 0,-3 8 0 0,3-2 0 16,0 1 110-16,0-2 19 0,-3 2 4 0,0 1 1 15,3-2-22-15,0 9-5 0,0-9-1 0,0 2 0 16,-2 3-1-16,4-3 0 0,1 3 0 0,3-1 0 16,-6-4-71-16,5 6-14 0,0-5-4 0,3 5 0 15,-3-2-7-15,0-3-1 0,3 5-8 0,1-6 12 16,-2 6-12-16,-2-5 0 0,1-5 0 0,2 4 0 15,-1 0 0-15,-1-6 0 0,0 7 0 0,-1-7 0 16,-5 0-61-16,7 0-6 0,-1 0-1 0,-6 0-697 16,5-2-140-16</inkml:trace>
  <inkml:trace contextRef="#ctx0" brushRef="#br0" timeOffset="30521.66">24458 7693 1497 0,'0'0'66'0,"0"0"14"0,0 4-64 0,0 4-16 16,0-2 0-16,0 1 0 0,0 1 80 0,0 3 13 16,0-1 3-16,3-4 0 0,-3 6-21 0,5 3-4 15,-2-3-1-15,2-1 0 0,0-1-20 0,3 1-4 16,3-1-1-16,-1 2 0 0,1-6-25 0,2 6-4 16,1-5-2-16,-1 1 0 0,2-6-14 0,1 2 8 15,1 1-8-15,-2-3 0 0,-4-2 12 0,2-2-3 16,0 2-1-16,1-5 0 0,-2 1-8 0,0 2 10 15,-5-6-10-15,4 1 10 0,-3 0-1 0,-3 0 0 16,0-3 0-16,-2 1 0 0,-3-3 14 0,0 3 2 16,-3-3 1-16,0 0 0 0,-2 3 14 0,-2-9 4 15,-4 3 0-15,1 1 0 0,-4 0-36 0,1 3-8 0,-3-1 0 0,0 4 0 16,-3 1 0-16,1 1 0 0,0-2 0 0,-1 8 0 16,3-4 0-16,0 4 0 0,1 4 0 0,1-4 0 15,-2 2 0-15,6 4 0 0,-1 0 0 0,3 1 0 16,3-2-203-1,3-2-42-15</inkml:trace>
  <inkml:trace contextRef="#ctx0" brushRef="#br0" timeOffset="31227.31">24765 7672 2102 0,'0'0'46'0,"0"0"10"0,0 0 1 0,8 6 3 0,-6-1-48 15,7-3-12-15,-4 6 0 0,0-2 0 0,3 0 10 0,-2 0 0 16,1 1 0-16,-2 5 0 0,4-2 18 0,-4-3 4 16,0 5 1-16,0 1 0 0,1-1-15 0,-1-2-3 15,-2 1-1-15,-1 3 0 0,1-6-14 0,-1 3 0 16,4 1 0-16,-3-5 0 0,-3 0 9 0,0 0-9 15,2-5 8-15,-2-2-8 0,0 0 14 0,0 0-2 16,0 0-1-16,0 0 0 0,0 0-2 0,0 0 0 16,0 0 0-16,0-6 0 0,0-2-9 0,3 1 8 0,-3 1-8 0,0-2 8 15,0 1-8-15,-3-5 0 0,3 3 0 0,0-3 8 16,-2 0-8-16,-1-2 0 0,0 5 0 0,3-3 0 16,-3-2 0-16,1 3 0 0,-3-4 0 0,2 1 0 15,1 2 0-15,-1 5 0 0,0-5 0 0,3 6 0 16,0-1 53-16,0 4 9 0,0 3 2 0,0 0 0 15,0 0-64-15,0 0-24 0,0 0 0 0,3-5 1 16,2 5 37-16,3 0 7 0,-3-2 2 0,6 4 0 16,-3-2-23-16,0 0 0 0,0 0 0 0,2 0 0 15,4 5 0-15,-4-2 0 0,1-3 0 0,5 7 0 16,-6-7 0-16,1 4 0 0,2-2 0 0,-2 4 0 16,-4 0 0-16,1-1 0 0,-2-3 0 0,-3 6 0 0,-3-8 0 15,0 6 0-15,0-6 0 0,-6 6 0 0,-2 0 0 0,3 1-15 16,-3-2 3-16,0 2 0 0,0 0 12 0,-3-4 0 15,3 4 0-15,1-7 10 0,-4 4-10 0,3 4 0 16,0-8 0-16,3 6 0 0,0-6 0 0,2 7 0 16,0-2 0-16,3-5 0 0,-2 3 0 0,4 3 0 15,-2-6 0-15,6 6 0 0,-1 0 0 0,0-6 0 16,6 7 0-16,-4-2 0 0,4-2 0 0,5 1 0 16,0-2 0-16,-5 3 0 0,2-2 0 0,0-3 0 15,0 4 0-15,0-1 0 0,4 1 12 0,-5 4-2 16,4-4-1-16,3-2 0 0,-6 5 7 0,0-2 2 15,-2 2 0-15,0-5 0 0,-6 4-2 0,0-4-1 16,1 2 0-16,-6-4 0 0,0 0-2 0,0 0 0 16,0 0 0-16,0 0 0 0,0 0-5 0,0 0-8 15,0 0 11-15,0 0-11 0,0 0 0 0,0 0-11 0,0 0 0 16,0 0 0 0,0-6-128-16,0 6-25 0,-3-6-6 0</inkml:trace>
  <inkml:trace contextRef="#ctx0" brushRef="#br0" timeOffset="31722.78">25194 7598 691 0,'0'0'61'16,"0"0"-49"-16,0 0-12 0,0 0 0 0,0 0 284 0,0 0 55 15,0 0 10-15,0 0 3 0,2 8-252 0,3-4-49 16,-2-2-11-16,3 4-1 0,-3 0-11 0,2 1-1 15,0 1-1-15,0-2 0 0,3-1 28 0,0 2 6 16,-3 0 0-16,6 1 1 0,-3-2-49 0,3 1-12 16,-4 1 0-16,1-4 0 0,0-2 0 0,0 4 0 15,0-4 9-15,0 2-9 0,-3-4 0 0,3 0 0 16,-2 0 0-16,1 0 0 0,-1 0 0 0,-1-4 0 16,-5 4 0-16,6-2 0 0,-4 2 0 0,-2 0 0 15,5-8 0-15,-5 4 0 16,3-4-46-16,-3 1-14 0,-3 1-4 0,3-2 0 0,-2 4 52 0,2-3 12 15,-3-1 0-15,3-1 0 0,-2 0 0 0,2 2 0 16,-3 5 0-16,0-4 0 0,3 6 24 0,0 0 7 16,-3-6 1-16,3 6 1 0,0 0-1 0,0 0-1 15,0 0 0-15,-2 4 0 0,-4-2 1 0,4 4 0 16,2-4 0-16,-5 5 0 0,5 2 0 0,-3-2 0 0,3 0 0 16,0 3 0-16,0-6 25 0,0 10 6 0,0-7 1 15,3 7 0-15,-3-2-64 0,5 3 0 0,-3-4-12 0,1-1 2 16,0 2 10-16,2 1 14 0,-2 1-3 0,2-2-1 15,-2 3 2-15,-1-1 0 0,1-3 0 0,-1-3 0 16,1 5-12-16,0-5-17 0,-3-2 4 0,3 0 1 16,-3 0 12-16,2-1 0 0,-2-5 0 0,0 0 0 15,0 0-105-15,3 2-19 0,-3-2-3 0,0 0-1025 16</inkml:trace>
  <inkml:trace contextRef="#ctx0" brushRef="#br0" timeOffset="32840.75">25683 7620 691 0,'0'0'61'0,"0"0"-49"0,0 0-12 0,0 0 0 0,0 0 182 0,0 0 34 16,0 0 6-16,0 0 2 0,0 0-96 0,0 0-18 16,0 0-4-16,0 0-1 0,0 0-14 0,0 0-3 15,0 0-1-15,0 0 0 0,0 0-13 0,0 0-2 16,3 4-1-16,0 3 0 0,-1 5-37 0,3-5-7 15,-2 3-2-15,0 2 0 0,0 1-11 0,-3-1-2 16,2-2-1-16,1 1 0 0,-1 3-11 0,1-6 8 16,-1 3-8-16,1 1 8 0,0-5 8 0,0 3 0 15,2-4 1-15,-3 2 0 0,1-4-17 0,-3-4-17 16,0 0 3-16,0 0 1 0,3 7 13 0,-3-7 0 16,0 0 9-16,0 0-9 0,0 0 11 0,0 0-11 15,0 0 12-15,0 0-12 0,0 0 8 0,0 0-8 0,2-7 0 16,-2 3 0-16,0-4 0 0,-2 2 0 15,-1-2 0-15,0 1 0 0,-2-5 0 0,3 6 0 0,-4-9 0 16,1 6 0-16,0-3 0 0,0 0 0 0,-1 3 0 0,1-3 0 16,0-2 0-16,-1 7 0 0,4-5 0 0,-1 6 0 15,3-6 0-15,-3 5 0 0,3 5 0 0,0-4 0 16,0 6 14-16,0 0-4 0,6-6-1 0,-1 3 0 16,0-2-9-16,0 5-12 0,1-7 2 0,2 7 1 15,2 0 9-15,1 0 0 0,-1 0 0 0,4 0 0 16,-1 0 0-16,0 0 0 0,3 5 0 0,0-3 0 15,-1-2 0-15,-1 5 0 0,-4-2 0 0,1 1 0 16,-1-2 15-16,-1 4 5 0,-4-4 0 0,0 5 1 16,-2 2-33-16,-1-6-8 0,-2 3 0 0,-2 2-1 0,-1-4 40 0,1 3 8 15,-3 1 1-15,2-4 1 0,-6-2 5 0,2 5 1 16,-4-2 0-16,1-2 0 0,-1 1-35 0,3-2 0 16,-5 4 0-16,5-4 0 0,-2 2 0 0,1-4 0 15,1 0 0-15,3 5 0 0,-3-3 0 0,8-2 0 16,0 0 0-16,0 0 0 15,0 0-44-15,0 0-16 0,0 0-4 0,6 5 0 0,-1-2 52 0,3 1 12 16,3-2 0-16,1 3 0 0,2-2 48 0,-1-3 13 16,-2 4 3-16,2-1 0 0,2 1-52 0,2-2-12 15,-4 4 0-15,0 0 0 0,3 1 0 0,-3-2 0 16,-2 2 0-16,-1-5 0 0,1 6 0 0,-3-4 0 16,-3 3 0-16,3 1 0 0,-5-8 0 0,-3 0 0 15,0 0 0-15,0 0 0 0,0 0 0 0,0 0 0 16,0 0 0-16,0 0 0 0,0 0 0 0,0 0 0 0,0 0 0 15,0 0 0-15,0 0 0 0,0 0 0 0,0 0 0 0,0 0 0 16,0 0 0-16,0 0 0 0,0 0 0 0,0-3 0 31,0 3-105-31,0-5-24 0,0-2-5 0,0 1-638 0,2 0-128 0</inkml:trace>
  <inkml:trace contextRef="#ctx0" brushRef="#br0" timeOffset="33127.45">26051 7618 460 0,'0'0'20'0,"0"0"5"16,0 0-25-16,0 0 0 0,0 0 0 0,0 0 0 0,0 0 313 0,0 0 58 16,-3 6 11-16,1-3 2 0,2 6-226 0,-3-6-46 15,3-3-8-15,0 11-3 0,0-4 17 0,0 0 3 16,0 1 1-16,3-2 0 0,-3 1-98 0,2 5-24 16,-2-4 0-16,5-2 0 0,-2 1 56 0,0 5 7 15,0-5 1-15,2 0 0 0,0-4-52 0,0 3-12 16,1 0 0-16,-1 0 0 0,3 1 0 0,-3-2 0 15,3-2 0-15,0 1 0 0,0-2 0 0,0-2 0 16,2 6 0-16,1-6 0 0,0 2 0 0,2-2 0 16,-3 0 0-16,4 4 0 0,-1-4 0 0,-2-4 0 15,2 4 0-15,-3 0 0 0,-5 0 0 0,4 0 0 16,-1 0 0-16,-1-2 0 0,-1 2 0 0,-1-6 0 16,0 6 0-16,-5 0 0 15,3-6-148-15,-3 6-32 0,0 0-6 0,2-3-906 0</inkml:trace>
  <inkml:trace contextRef="#ctx0" brushRef="#br0" timeOffset="33441.88">26011 7585 1324 0,'0'0'118'0,"3"0"-94"0,2 0-24 0,-2-6 0 16,-3 6 94-16,5-2 14 0,-2 2 4 0,2-4 0 15,-2 4-23-15,5-3-4 0,-6-1-1 0,6 1 0 16,-2-2 17-16,2 5 3 0,-6-2 1 0,6-2 0 0,-2 4-30 16,-1-3-7-16,2-2 0 0,2 5-1 15,-4-4-40-15,3 1-8 0,0-1-2 0,2 4 0 0,4-3 0 0,-4-2 0 16,1 5 0-16,2-2 0 0,0 2-9 0,3-4-8 16,-3 4 9-16,1 0-9 0,-7 0 0 0,1-3 8 15,3-2-8-15,-1 5 0 0,-1 0 0 0,-2 0 0 16,-4 0 0-16,-3 0 0 15,5 0-27-15,-5 0-11 0,0 0-2 0,0 0-1 16,0 0-114-16,0 0-22 0,0 0-5 0,-3 5-493 16,1-2-98-16</inkml:trace>
  <inkml:trace contextRef="#ctx0" brushRef="#br0" timeOffset="33615.85">26107 7606 1659 0,'0'0'36'0,"0"0"8"0,0 0 2 0,-3 4 1 0,3-4-38 0,0 0-9 0,0 0 0 0,0 0 0 16,0 0 111-16,5 2 20 0,0 4 4 0,1-4 1 15,-1 2-28-15,6-4-4 0,-4-4-2 0,4 4 0 16,2 0-34-16,1-2-8 0,-1 2 0 0,2-6-1 16,2 6-36-16,-1 0-7 0,-6-2-2 0,4 2 0 15,-2 0-14-15,2-4 8 0,-4 4-8 0,1 0 0 32,-3 0-25-32,0 0-11 0,0 0-3 0,-3 0-764 0,0 4-153 0</inkml:trace>
  <inkml:trace contextRef="#ctx0" brushRef="#br0" timeOffset="34161.75">26567 7558 1918 0,'0'0'85'0,"-3"0"18"0,-2 0-83 0,3 0-20 0,-4 0 0 0,-2 0 0 16,3 0 44-16,0 5 5 0,-4-5 1 0,2 3 0 15,-4 1 8-15,3-1 2 0,0 1 0 0,0 4 0 16,0-2-25-16,3 1-5 0,-3 5-1 0,3-2 0 16,0 1-29-16,-1-3 0 0,4 6 0 0,2-3 0 15,0 3 57-15,5-2 6 0,-2-3 1 0,2 3 0 16,0 3-64-16,6-4-15 0,-4-1-1 0,4-4-1 16,2 4 27-16,1-3 6 0,-1-5 0 0,5 3 1 15,-2-2-17-15,3 1-9 0,0-4 1 0,-1 0 0 16,0-4 8-16,-2 1 0 0,0-2 10 0,0-2-10 15,-5 5 8-15,-1-8-8 0,1 4 0 0,-4-1 9 16,-1-3-9-16,2-2 0 0,-5 1 0 0,-1-3 0 16,1 4 0-16,-6-9 0 0,1 5 0 0,-3-5 0 15,-1 6 0-15,-2-2 0 0,-2-3 0 0,-1 3 0 0,1-3 23 16,-4 3 2-16,1 3 1 0,-3 3 0 0,2 2-16 16,-1 0-10-16,2 3 12 0,-1-2-12 0,-1 4 0 15,4 2 0-15,-2 2 0 0,2 4 0 0,1 0 0 0,1-1 0 16,2-3-15-16,2 6 5 15,-4-2-113-15,7-1-22 0,-1 2-5 0,3 0-914 16</inkml:trace>
  <inkml:trace contextRef="#ctx0" brushRef="#br0" timeOffset="34477.36">26572 7639 633 0,'0'0'28'0,"0"0"6"0,0 0-34 0,0 0 0 0,0 0 0 0,0 0 0 16,0 0 283-16,0 0 49 0,0 0 11 0,0 0 1 16,0 0-179-16,0 0-36 0,0 0-7 0,0 0-2 15,6 4-20-15,-4-2-4 0,1 3 0 0,2-2-1 16,0 4-25-16,4-3-5 0,-4-2-1 0,2 4 0 15,7 0-51-15,-4 1-13 0,1 1 0 0,-1-2 0 16,-1 0 0-16,1 0 0 0,-2-1 0 0,3-3 0 16,2 6 17-16,-3-2 1 0,-2-6 0 0,6 8 0 15,-4-4-29-15,-2-1-5 0,0-3-2 0,0 4 0 16,0-4-162-16,-3 2-32 0,-5-2-6 16</inkml:trace>
  <inkml:trace contextRef="#ctx0" brushRef="#br0" timeOffset="35134.28">26905 7566 345 0,'-2'0'31'0,"2"0"-31"15,-3-3 0-15,3 3 0 0,-2-5 220 0,-1 5 39 16,1-6 7-16,-1 6 2 0,0-3-86 0,3 3-17 16,-3-5-3-16,3 5-1 0,-5 0-47 0,5 0-10 15,0 0-1-15,0 0-1 0,-3 8-44 0,3-8-9 16,0 4-1-16,0 3-1 0,3 0-23 0,0 0-4 15,-1 1 0-15,1-2-1 0,3 1 19 0,-4 1 4 16,3 4 1-16,0-6 0 16,1 6-56-16,-1-3-11 0,3-1-3 0,3 5 0 0,-1-1 43 0,1 0 9 15,-1-3 2-15,4 3 0 0,-4 0-41 0,1-3-8 16,-1-4-2-16,4-2 0 0,-4 4 24 0,1-7 0 16,-1 4 8-16,4-4-8 0,-4 2 10 0,-2-2-10 15,-2 0 12-15,-4-2-12 0,-2 2 17 0,3 0-3 16,-1-4-1-16,1-3 0 0,-1 4-13 0,1-4 0 15,-3 3 0-15,3-6 0 0,-3-1 54 0,-3-1 8 16,3 4 2-16,-3-1 0 0,1-3-52 0,-1 1-12 16,1 3 0-16,-1-1 0 0,-2-3 8 0,-1 6-8 15,1-6 11-15,0 4-11 0,0 1 11 0,-1 1-11 0,-2-2 10 16,3 1-10-16,0 3 0 0,2-4 0 0,-2 8 0 16,5 0 0-1,0 0-34-15,0 0-3 0,0 0-1 0,0 0 0 16,0 0-164-16,0 0-33 0,5-6-6 0</inkml:trace>
  <inkml:trace contextRef="#ctx0" brushRef="#br0" timeOffset="35388.4">27247 7544 1803 0,'0'0'40'0,"0"0"8"0,0 0 1 0,0 0 2 0,0 0-41 0,-3 8-10 16,3-2 0-16,-3-1 0 0,3-2 116 0,-2 4 22 15,2-3 4-15,0 4 1 0,0-4-41 0,0 3-8 16,2 0-2-16,1 0 0 0,0 1-36 0,2-2-7 16,-2 1-1-16,2 1-1 0,-2-2-24 0,5 2-5 15,-3-1-1-15,0 5 0 0,0-6-17 0,4 1 0 16,-7 1 0-16,6-2 0 0,-5 0 0 0,2 0 0 16,1 1 0-16,-6-7 0 15,0 0-48-15,5 8-12 0,-3-4-4 0,-2-4-751 16,0 0-150-16</inkml:trace>
  <inkml:trace contextRef="#ctx0" brushRef="#br0" timeOffset="36106.32">27403 7558 1897 0,'0'0'41'0,"0"0"9"0,0 0 2 0,6 5 2 0,-1-2-43 0,0 4-11 0,0-3 0 0,1 4 0 16,-4-4 67-16,1 3 11 0,-1-5 2 0,3 6 1 16,-5-2-15-16,6 6-3 0,-3-5-1 0,5 1 0 15,-6 3-16-15,1-4-3 0,-1 0-1 0,1 1 0 16,3-2-14-16,-4 1-4 0,-2 1 0 0,0-2 0 16,0-6-24-16,3 8 0 0,2-4 0 0,-5-4 0 0,0 0 0 15,0 7 0-15,0-7 0 0,0 0 0 16,0 0 0-16,0 0 0 0,8 0 0 0,-8 0 0 0,0 0 0 0,0 0 0 15,0 0 0-15,6 0 0 0,-1-7 0 0,-5 1 0 16,-3-2 0-16,1 1 0 0,2-5 0 0,-3 6 0 16,0-6 0-16,-3 5 0 0,4-7 0 0,-3 2 0 15,0 3 0-15,-4-3 0 0,2-3 16 0,-1 3-3 16,2 3 0-16,-2-3 0 0,-2 6-13 0,2-6 0 16,3 2 0-16,0 5-10 0,-1-1 10 0,0 3 0 15,4-2 0-15,-1 5 0 0,-2-2 0 0,5-3-15 16,0 5 4-16,0 0 1 0,0 0 10 0,0 0 9 15,0 0-1-15,0 0-8 0,5 0 0 0,3 0 0 16,1 0 0-16,3-2 0 0,-1 2 0 0,2 0 0 16,1 0 0-16,2 0 0 0,-4 2 0 0,5-2 0 15,-1 0 0-15,-1 0 0 0,-1 7 0 0,2-7 0 16,-4 0 0-16,2 5 0 0,-4-2 0 0,4 1 0 0,-7-2 0 16,2-2 0-16,-2 5 0 0,-4-2 0 0,2 1 0 15,-5-4 0-15,0 0 0 0,3 7 13 0,-3-2-4 0,-3-2-1 16,1 3 0-16,-4-1 0 0,4-2 0 0,-3 1 0 15,-4-1-8-15,4 1 10 0,0-2-10 0,-3 4 10 16,3-2-10-16,0-2 0 0,-3 5 0 0,2-7 8 16,1 8-8-16,2-4 0 0,-2 4 0 0,3-2 0 15,-1 1 0-15,3 1 0 0,0-2 0 0,0 2 0 16,3-1 0-16,-1-3 0 0,6 4 0 0,-3-2 8 16,1 1-30-16,-1-2-6 15,3-2-2-15,0 3 0 0,2-6 75 0,-2 6 15 0,0-4 4 0,3 2 0 0,0 1-52 16,-4-3-12-16,1-2 0 0,0 5 0 15,0-2 0-15,0-3 0 0,-2 6 0 0,-6-6 0 0,7 0 0 0,-7 0 0 16,0 0 0-16,0 0 0 0,0 0 9 0,0 0-1 16,0 0 0-16,0 0 0 0,0 0-8 0,0 0 0 15,0 0 0-15,0 0 0 16,0 0-22-16,0 0-10 0,0 0-1 0,0 0-1 16,0 0-197-16,0 0-39 0</inkml:trace>
  <inkml:trace contextRef="#ctx0" brushRef="#br0" timeOffset="36521.3">27768 7537 1612 0,'0'0'72'0,"0"0"14"0,0 0-69 0,0 0-17 0,0 0 0 0,0 0 0 16,0 0 124-16,0 0 20 0,0 0 5 0,-5 0 1 16,-1 0-66-16,4 3-14 0,-3 1-2 0,2 4-1 15,1-4-11-15,2-4-1 0,0 7-1 0,0 0 0 16,-3 0-30-16,3 1-5 0,0-2-2 0,0 6 0 16,0-5-17-16,3 1 0 0,-1 1 0 0,1 3 0 15,-1-6 55-15,3 2 7 0,1-1 2 0,-1 5 0 16,0-6-56-16,3 1-8 0,3 5 0 0,-3-4-10 0,3-2 10 0,-1-1 0 15,1-3 10-15,2 6-10 0,0-8 0 16,0 6 0-16,1-6 0 0,-1 5 0 0,0-5 0 0,0 0 0 16,-2 0 0-16,2 0 0 0,0 0 0 0,-2-5 0 15,-1 5 0-15,-1-2 0 0,1-2 0 0,-2 1 0 16,0-2 0-16,0 5 0 0,0-7 0 0,-3 3 0 16,0-4 0-16,3 6 0 0,-2-2 0 0,-1 1 0 15,-3-2 0-15,4-2 0 16,-4 5-111-16,-2 2-28 0,3-4-5 0,3 4-990 0</inkml:trace>
  <inkml:trace contextRef="#ctx0" brushRef="#br0" timeOffset="36738.1">27766 7612 1267 0,'0'0'112'0,"0"0"-89"0,0 0-23 0,0 0 0 16,0 0 158-16,0 0 27 0,2-2 6 0,3-2 1 15,0 1-103-15,1-2-20 0,2 5-4 0,2-7-1 16,1 7 0-16,2-6 0 0,-2 6 0 0,2 0 0 16,0-6-51-16,1 4-13 0,-1 2 0 0,0-4 0 15,0 4 0-15,1 0 0 0,-4 0 0 0,1 0 0 16,-4-3 0-16,-1 3 0 0,2-4-9 0,-8 4-706 16,0 0-141-16</inkml:trace>
  <inkml:trace contextRef="#ctx0" brushRef="#br0" timeOffset="37352.96">27721 7486 1267 0,'0'0'112'0,"0"0"-89"15,0 0-23-15,2-3 0 0,6-2 85 0,-3 3 13 16,-2-3 2-16,5-1 1 0,0 3-9 0,0-2-3 16,0-2 0-16,2 7 0 0,1-7 5 0,-1 7 1 15,4-5 0-15,-1 5 0 0,0 0-43 0,3 0-8 16,0 0-1-16,0 0-1 0,0 0-42 0,2 5 0 15,1 2-8-15,-1-4 8 0,-4 6 44 0,2 0 16 16,-1-2 3-16,-2 1 1 0,4 4-64 0,-5 1-18 16,2-1-1-16,-4-2 0 0,1 1 31 0,-3 3 5 15,3-2 2-15,-4 3 0 0,-2-4-19 0,1-1-11 0,0 2 2 16,-1 1 0-16,-3-5 9 0,1 3 12 16,-3-4-2-16,5 0-1 0,-5 1-9 0,0-8 0 0,0 0 0 0,0 6 0 15,0-6 0-15,0 0 0 0,0 0 0 16,0 0 0-16,0 5 0 0,0-5 0 0,0 0 0 0,0 0 0 15,0 0 53-15,0 0 9 0,0 0 2 0,0 0 0 16,0 0-52-16,0-5-12 0,-3-1 0 0,3 0 0 16,-2 0 0-16,-1-1 0 0,3-1 0 0,0 2 0 15,-2-2 0-15,-1-3 0 0,1 1 0 0,2-2 0 16,-3 3 0-16,3-3 0 0,-3 1 0 0,3-3 0 16,-3-1 0-16,0 3 0 0,3-2 0 0,-2 1 0 15,-1 1 0-15,1 2 0 0,-1-1 8 0,3-1-8 0,0 5 0 16,-2-1 8-16,2 6-8 0,0 2 0 0,0 0 0 0,0 0 0 15,0 0 0-15,0 0 0 0,0 0 0 0,7 0 0 16,-2 2 0-16,1-2 0 0,2 5 0 0,2 2 0 16,-1 0-8-16,3 1 8 0,0-2 0 0,3 1 0 15,-2 1 0-15,6 4 0 0,0-1 0 0,-4-1 0 16,1 1 0-16,0-4 0 0,0 8-9 0,2-4 9 16,1-1 0-16,-3 6-9 0,-6-7 9 0,1 5 0 15,-3-2 0-15,-3 0 0 0,1-3 0 0,-4-1 11 16,-2-1-11-16,-2-1 12 0,2-6 3 0,-6 10 1 15,-2-3 0-15,-2-5 0 0,2 6-1 0,-5-4 0 16,-1-2 0-16,1-2 0 0,-5 6-15 0,2-6 9 16,2 2-9-16,-1 2 8 0,-1-4-8 0,2 0 10 15,2 0-10-15,3 0 10 0,-1 0-10 0,5 0 0 0,2 5-10 0,0-5 10 32,3 0-89-32,0 0-12 0,0 0-3 0</inkml:trace>
  <inkml:trace contextRef="#ctx0" brushRef="#br0" timeOffset="57074.78">18643 10865 403 0,'0'0'36'16,"-3"0"-36"-16,-3 0 0 0,1 0 0 16,0 5 153-16,3-5 24 0,-7 0 5 0,7 2 1 15,-3-2-111-15,2 0-23 0,-2 0-4 0,2 0-1 0,-3 5 13 0,6-5 3 16,-2 0 0-16,2 0 0 0,0 0 0 0,0 0 1 16,0 0 0-16,0 0 0 0,0 0-5 0,0 0-2 15,0 0 0-15,0 0 0 0,0 0-5 0,0 0-1 16,0 0 0-16,8 0 0 0,0-5-16 0,2 5-3 15,-1 0-1-15,1 0 0 0,1-2 4 0,-1 2 1 16,4 0 0-16,-2-5 0 0,2 5-8 0,-1 0-1 16,0 0-1-16,1 0 0 0,1-2-12 0,-1 2-3 15,2 0 0-15,2 0 0 0,-2-5 3 0,5 5 0 16,3 0 0-16,2 0 0 0,-5 0 12 0,6-2 2 16,5-3 1-16,-3 5 0 0,0-2-14 0,0-3-4 15,-2 5 0-15,4-4 0 0,-4 1-8 0,2 3 12 16,-3-5-12-16,6 5 12 0,0-2 0 0,2 2 0 15,-4-5 0-15,6 5 0 0,-4 0-12 0,0-2 12 16,0 2-12-16,-1-5 12 0,-4 5-12 0,2 0 0 0,-2 0 0 16,-1 0 0-16,0-2 0 0,3 2 8 0,1 0-8 0,1-5 0 15,-5 5 0-15,4 0 0 0,-3-2 0 0,4-3 0 16,-2 5 0-16,-2 0 0 0,-1-3 0 0,1-1 0 16,-4-1 0-16,1 3 0 0,2 2 0 0,1 0 0 15,-3-5 0-15,0 5 15 0,2-2-3 0,1 2 0 16,-4-5 7-16,1 5 1 0,0-2 0 0,0 2 0 15,-3-5-20-15,-2 5 0 0,2 0 0 0,-3-3 0 16,4-1 0-16,-7 4 0 0,4 0 0 0,-3-2 0 16,0 2 0-16,2-5 0 0,0 5 0 0,1 0 0 15,2-4 0-15,0 1 0 0,-2 3 0 0,5-5 0 16,2 5 0-16,-5-2 0 0,-2 2 0 0,0-5 0 0,2 5 0 16,-3 0 0-16,-2 0 0 0,0-2 0 0,-3 2 0 15,3-5 0-15,-3 5 0 0,3 0 0 0,-3 0 0 0,1 0 0 16,-1-2 0-16,3 2 0 15,-3 0 0-15,0-5 0 0,1 5 0 0,-2 0 0 0,7 0 0 0,-5 0 0 16,1-2 0-16,3 2 0 0,1-5 0 0,0 5 0 16,-6 0 0-16,3 0 0 0,0 0-12 0,0-3-5 15,-1 3-2-15,-4-4 0 0,2 4 19 0,1 0 0 16,2 0 0-16,-4 0 0 0,-1-5 0 0,2 5 0 16,1-2 0-16,-4 2 0 0,3 0 0 0,-5 0 0 15,3 0 0-15,-3 0 0 0,3 0 0 0,-4 0 0 16,1 0 0-16,-2 0 0 0,4 0 0 0,-2 0 0 15,-2 0 8-15,1-5-8 0,-2 5 8 0,1 0-8 16,2 0 0-16,0 0 0 0,-6 0 16 0,7 0-4 0,-2 0 0 16,-2 0 0-16,1 0-12 0,2-2 0 0,0 2 0 0,-3 0 0 15,6 0 9-15,-4 0-1 0,-1-5 0 0,2 5 0 16,-3 0 2-16,0 0 0 0,4 0 0 0,-2-2 0 16,1 2-10-16,-2 0 8 0,-1-5-8 0,3 5 8 15,-6 0 5-15,7 0 1 0,-2 0 0 0,1 0 0 16,-8 0-4-16,6 0-1 0,2 0 0 0,-1 0 0 15,-7 0-9-15,0 0 0 0,0 0 0 0,9 0 0 16,-2 0 0-16,-7 0 0 0,0 0 9 0,0 0-9 16,0 0 0-16,0 0-10 0,0 0 1 0,-5 0-843 15,0 0-168-15</inkml:trace>
  <inkml:trace contextRef="#ctx0" brushRef="#br0" timeOffset="60533.83">18606 10616 691 0,'0'0'61'0,"0"0"-49"0,0 0-12 0,0 0 0 0,0 0 111 0,0 0 19 15,0 0 4-15,0 0 1 0,0 0-67 0,0 0-12 16,0 0-4-16,0 0 0 0,0 0-12 0,5 0-2 16,3 0-1-16,-3 0 0 0,3 0 7 0,-3 0 2 15,4 0 0-15,-2-5 0 0,-2 3 4 0,4-3 1 16,-2 5 0-16,1 0 0 0,3-7-13 0,-3 7-2 16,0-7-1-16,-3 5 0 0,3-3-6 0,-3 0-1 15,1 3 0-15,2 2 0 0,-3-5-8 0,0 3-1 16,1-3-1-16,-1-2 0 0,0 5 11 0,3-3 3 15,-5-2 0-15,2 0 0 0,-2 2-32 0,2 3 8 16,0-3-8-16,1-2 0 0,-1 0 14 0,-3 0 0 16,3 5 0-16,4-3 0 0,-1-2 0 0,-3 2 0 15,3-2 0-15,0 5 0 0,-1-5-14 0,2 2 8 16,-2-2-8-16,4 4 0 0,0-1 21 0,-1-3-1 16,1 0-1-16,-1 2 0 0,-1-2-4 0,1 0-1 0,1 0 0 0,-4 2 0 15,1 3-14-15,3-3-8 0,-3-2 8 0,3 0-13 16,-4 0 13-16,1 5 0 0,1-3 0 0,-2-2 0 15,1 2 0-15,0-2 0 0,0 5 8 0,-3-5-8 16,4 2 0-16,-4-2 0 0,2 0 8 0,2 0-8 16,-4 2 0-16,2-2 0 0,-1 0 8 0,2 0-8 15,0 0 8-15,-3-5-8 0,1 5 9 0,1 0-9 16,1-3 12-16,-2-1-4 0,-1 4-8 0,3 0 12 16,-3-1-1-16,1-3-1 0,1 4 0 0,-2 0 0 15,1 0-1-15,-1 2 0 0,1-2 0 0,-1 0 0 16,3 0-1-16,-5-5 0 0,2 5 0 0,0 0 0 0,0 0-8 15,3 0 0-15,-3 0 0 0,3 0 8 0,-2 0-8 16,2 0 0-16,-1-5 0 0,-1 5 0 0,2 0 0 0,-3 0 0 16,3-5 0-16,0 5 0 0,0 0 0 0,0-3 0 15,0 1 0-15,2 2 0 0,-1-2 20 0,-4 1-2 16,0-3 0-16,0 4 0 0,3 0-18 0,-3-1 8 16,3-3-8-16,-2 4 0 0,2 0 0 0,-3-1 0 15,0-3 0-15,1 4 0 0,-1-2 0 0,0-3 0 16,-3 5 0-16,1-5 0 0,3 5 0 0,-3-7 0 15,-1 6 0-15,3-3 0 0,-2 4 0 0,2-2 0 16,-2-3 0-16,0 0 0 0,-1 3 0 0,3-6 0 16,-2 3 0-16,-1-1 0 0,1 1 0 0,0-2 0 15,0 2 0-15,0-2-12 0,-1 4 12 0,3-6 0 16,-5 7 0-16,5-3 0 0,-2-2 0 0,0 2 10 16,2 3-10-16,-2-3 8 0,-1-3 0 0,3 4 0 0,-2-3 0 15,3 0 0-15,-4 2-8 0,-2 3 0 0,6-6 0 16,-4 3 0-16,1 1 0 0,-1-3 0 0,1 0 0 0,0 2 0 15,0 3 0-15,-1-3 0 0,1-3 0 0,-1 4 0 16,1 1 0-16,-1-6 0 0,-2 7 0 0,3-3 0 16,-3-2 0-16,3 2 0 0,0 3-9 0,-1-3 9 15,-2-3 0-15,3 4 0 0,-3-3 0 0,3 4 0 16,-1-1 0-16,-2-1 0 0,3-2 0 0,-3 7 0 16,2-7 0-16,1 7 0 0,0-5 0 0,-3-2 0 15,3 2 0-15,-3 5 0 0,2-7 0 0,1 5 0 16,-3-3 0-16,0 5 0 0,2-5 0 0,1 2 9 15,-3-1-9-15,2 3 0 0,-2-3 0 0,3 1-11 0,0-2 11 16,0 1 0-16,-1 4 0 0,1 0 0 0,-3-7 0 16,2 2 0-16,-2 5 0 0,3-3 0 0,0-1 0 15,-3-1 0-15,2 5 8 0,-2-3-8 0,0-2 0 0,3 6 0 16,-3-6 0-16,3 5 0 0,-3-3 0 0,3-1 0 16,-3 3 0-16,2 2-8 0,1-2 8 0,-1-3 0 15,1 3 8-15,-1 2-8 0,1-1 0 0,0-5 0 16,0 4 0-16,-1 2 0 0,1-3 0 0,-3-1 0 15,5 0 0-15,-2 3 0 0,-1 1 0 0,1-6 0 16,-3 5 0-16,3-1 0 0,-3-4 0 0,3 6 0 16,2-1 0-16,-5-1 0 0,2 2 0 0,-2-2 0 15,3 1 0-15,-1 1 0 0,4-2 0 0,-3-1 0 16,-1 2 0-16,1 0 0 0,2-1 0 0,-3 6 0 16,1-2-10-16,3-3 10 0,-3-1 0 0,2 4 0 0,-3-3 0 15,3 4 0-15,-2-4 8 0,3 3-8 0,-6-4 0 16,5 2 0-16,-5-2 0 0,5 4 0 0,-3-5 0 0,1 1 0 15,-6 4 0-15,3-3 0 0,6 4 0 0,-3-6 0 16,0 7 0-16,2-6 0 0,-3 1 0 0,3 3 0 16,4-4 0-16,-4 6 0 0,0-2 0 0,0-4 0 15,4 4 0-15,-2-3 0 0,-2 5 0 0,4-4 0 16,-2 0 0-16,-2 3 0 0,4-4 0 0,-4 2 0 16,0 1 0-16,0 2 0 0,1-4-11 0,-1 6 11 15,0-2 0-15,-5 2 0 0,8-4 0 0,-2 1 0 16,-1-1-9-16,-5 4 9 0,5 0 0 0,-5 0 0 0,8-8 0 15,0 8 0-15,-3-2 0 0,-5 2 0 0,5-4 0 0,4 4 0 16,-9 0 0-16,8-8 0 0,-8 8 0 0,7 0 0 16,-1-4 0-16,2 4 0 0,-8 0 0 0,5-3 0 15,-5 3 0-15,8-4 0 0,0 4 0 0,-3 0 0 16,-5 0 0-16,8-2 0 0,0 2 0 0,-3-6 0 16,-5 6 0-16,8 0 0 0,-2 0 0 0,1 0 0 15,-7 0 9-15,6 6-9 0,-1-6 0 0,1 0 0 16,-1 2 0-16,-5-2 0 0,0 0 0 0,5 0 0 15,3 0 0-15,-3 7 0 0,-5-7 0 0,5 0 0 16,0 4 0-16,1-4 0 0,0 3 0 0,-4 2 0 16,3-1 0-16,0-2 0 0,1 4 0 0,-1-4 0 15,-2 2 0-15,-1 3 0 0,1-5 0 0,2 4 0 16,1-4 0-16,-1 2 0 0,-2 1 0 16,2-2 0-16,0 1 8 0,-2-1-8 0,2 3 0 0,-2 2 0 0,-1-4 0 0,3 3 0 15,1-4 0-15,-3 6 0 0,0-1 0 0,-1-2 8 16,1-3-8-16,2 3 0 0,-3 0 0 0,4 0 0 15,-3 2 0-15,-1-1 0 0,1-1 0 0,-1 2 0 16,1-1 0-16,-1 0 0 0,1 2 0 0,0 1 0 16,0-3 0-16,0 0 0 0,-1-2 0 0,1 1 0 15,-1 2 0-15,1 3 8 0,-1-3-8 0,4 1 8 16,-3-2-8-16,-3 2 0 0,2 1 0 0,1-3 0 16,-1 0 0-16,-2 0 0 0,3 5 0 0,-3-5 0 15,2 5 0-15,1-6 0 0,0 2 0 0,0-1 0 16,-3-1 0-16,2 2 0 0,1-1 0 0,-3 5 0 15,0-6 0-15,0 2 8 0,3-1-8 0,-6-1 0 0,3 2 8 16,0-1-8-16,0 0 0 0,0 2 8 0,0-1-8 0,0 1 0 16,-3-2 0-16,3 0 8 0,0 5-8 0,0-5 0 15,0 5 0-15,0-6 0 0,-2 2 0 0,2 3 0 16,2-1 0-16,-4 1 0 0,2-3 0 0,0 4 8 16,0-3-8-16,0-2 0 0,-3 4 0 0,3-3 0 15,3 3 8-15,-3-1-8 0,0-3 0 0,0 5 0 16,0 0 0-16,0-3 0 0,2 3 0 0,1-6 10 15,-3 4-10-15,0 1 10 0,3 1-10 0,-3-2 0 16,0-3 0-16,2 5 0 0,-2-5 0 0,0 5 0 16,3-6 0-16,-3 4 0 0,2 1 0 0,-2-3 0 15,0 4 0-15,3-5 0 0,0 5 0 0,-3-3 8 16,3 3-8-16,-3-6 0 0,2 4 0 0,1 1 0 16,-3 1 8-16,2-2-8 0,1 1 0 0,-3 1 0 0,2-2 0 15,1 1 0-15,-3-1 0 0,3 2 0 0,0 2 0 0,-3-2 8 16,2 0-8-16,1-3 0 0,-3 5 0 0,3-2 0 15,-1-1 0-15,1 3 0 0,-3-4 0 0,2 1 0 16,4 4 0-16,-3-1 0 0,-3-2 0 0,2 2 0 16,3-3 0-16,-2-1 8 0,-1 1-8 0,1 1 0 15,0-2 0-15,0 1 0 0,2-3 0 0,-3 6 0 16,4-3 0-16,-4-1 0 0,1 1 8 0,3 1-8 16,-4-2 0-16,3 1 0 0,-2 4 0 0,2-3 0 15,-2-3 0-15,2 3 0 0,0 2 9 0,1 0-9 16,-4-3 0-16,1-3 9 0,3 6-9 0,1-3 0 15,-4-1 8-15,2 2-8 0,1 2 0 0,1 0 0 0,-4-2 8 16,2 2-8-16,-2-3 0 0,5-1 0 0,0 2 16 0,0-1 0 16,-5-1 0-16,4 1 0 0,4-3-25 0,0 6-6 15,-6-7-1-15,6 7 0 0,-4-7 16 0,1 5 0 16,1-5 0-16,-7 5 10 0,-2-3 2 0,3 3 0 16,4-5 0-16,-1 4 0 0,-1-1-12 0,0-3 0 15,3 5 0-15,3 0 0 0,-1-3 0 0,-1-2 0 16,-4 5 0-16,2-5 0 0,2 4-8 0,1-1-4 15,-7 2-1-15,5-5 0 0,0 0 13 0,-1 0 0 16,2 0 0-16,-1 5 0 0,-3-5 0 0,3 0 0 16,0-2 0-16,-1 4 0 0,2-2 0 0,-2-2 0 15,4 2 0-15,0 0 0 0,-4 0 0 0,4 0 0 16,-3 0 0-16,3-2 0 0,2 2 0 0,0-3 0 16,-5-1 0-16,3 4 0 0,4-2 10 0,-1-3-2 0,-4 2 0 15,4-1 0-15,-7-3-8 0,7 5 0 0,2-3-12 16,-6-2 12-16,-2 5 0 0,3-5 0 0,5 0 14 0,-3 0-4 15,-2 0-10-15,-1 0 0 0,1 2 0 0,-3 3 0 16,5-5 0-16,-5 0 0 0,-1 0 0 0,4 0 0 16,-3 0 0-16,0 0 0 0,-8 0 0 0,8 0 0 15,-3 0 0-15,0 0 0 0,-5 0 0 0,0 0 0 16,0 0 0-16,0 0 0 0,9 0 0 0,-4 0 0 16,-5 0 0-16,0 0 0 0,0 0 0 0,0 0-11 15,0 0 11-15,0 0 0 0,0 0 0 0,0 0 0 16,0 0 0-16,0 0 8 0,0 0-8 0,0 0 0 15,0 0-156-15,0 0-36 0</inkml:trace>
  <inkml:trace contextRef="#ctx0" brushRef="#br0" timeOffset="63186.21">19979 10649 345 0,'0'0'31'0,"0"0"-31"15,0 0 0-15,0 0 0 0,0 0 175 0,0 0 29 16,0 0 5-16,0 0 2 0,0 0-118 0,0 0-23 15,0 0-5-15,0 0-1 0,0 0 0 0,0 0 0 16,0 0 0-16,0 0 0 0,0 0-30 0,0 0-6 16,0 0-2-16,0 0 0 0,0 0 16 0,0 0 3 0,0 0 1 0,0 0 0 15,0 0-13-15,0 0-2 0,0 0-1 0,0 0 0 16,0 0-16-16,0 0-3 0,0 0-1 0,0 0 0 16,0 0 31-16,0 0 7 0,0 0 0 0,0 0 1 15,0 0-27-15,0 0-6 0,0 0 0 0,0 0-1 16,0 0 16-16,0 0 3 0,0 0 1 0,0 0 0 15,0 0-18-15,0 0-3 0,0 0-1 0,0 0 0 16,0 0 15-16,0 0 4 0,0 0 0 0,5 0 0 16,-5 0-32-16,0 0 0 0,0 0 0 0,0 0 0 15,0 0 16-15,0 0-4 0,0 0 0 0,0 0 0 16,6 0-3-16,-6 0-1 0,0 0 0 0,0 0 0 16,0 0-8-16,0 0 8 0,0 0-8 0,0 0 8 0,0 0 0 15,5 2 0-15,-5-2 0 0,2 5 0 0,-2-5-8 0,0 0 0 16,0 0 0-16,0 0 0 0,3 2 28 0,-3-2 3 15,2 8 1-15,-2-8 0 0,3 4-32 0,-3-4 0 16,0 0 0-16,3 7 0 0,-3-7 0 0,0 7 0 16,0 0 0-16,0-7 0 0,0 7 0 0,3 0 0 15,-3 2 0-15,2-1 0 0,-2-8 12 0,0 7-3 16,0 0-1-16,0 0 0 0,0 0-8 0,0 0 8 16,0 0-8-16,3 5 8 0,-1-5 0 0,-2 0 0 15,0 0 0-15,3 5 0 0,-3-5-8 0,0 0 8 16,3 0-8-16,-1 0 8 0,1 0 0 0,-3 0 0 15,3 0 0-15,0 0 0 0,-3 0-8 0,2 0 0 16,1 5 0-16,-3-5 0 0,2 0 28 0,-2 0 3 16,3 0 1-16,-3-2 0 0,0 2-32 0,0 0 0 0,0-7 0 15,0 7 0-15,2-2 12 0,-2-3-3 0,0 5-1 16,0-7 0-16,-2 5-8 0,2 2 0 0,0-3 0 0,0-4 0 16,-3 3 0-16,3 4 0 0,0-7 0 0,-2 7 0 15,2-7 0-15,0 0 0 0,0 0 0 0,0 0 0 16,0 0 15-16,0 0 1 0,0 0 0 0,0 0 0 15,0 0-16-15,0 0 0 0,0 0 0 0,0 0 0 16,0 0-19-16,0 0-3 0,0 0-1 0,0 0-861 16,2-7-173-16</inkml:trace>
  <inkml:trace contextRef="#ctx0" brushRef="#br0" timeOffset="67576.37">19280 11152 288 0,'0'0'25'0,"0"0"-25"0,0 0 0 0,0 0 0 16,0 0 192-16,0 0 34 0,0 0 6 0,0 0 2 16,0 0-130-16,0 0-25 0,0 0-6 0,0 0-1 15,0 0-2-15,0 0-1 0,0 0 0 0,0 0 0 16,0 0 3-16,0 0 0 0,0 0 0 0,0 0 0 15,5 0-8-15,-5 0-2 0,6 7 0 0,-1-2 0 16,0-3-14-16,-2 5-4 0,0 0 0 0,2 3 0 16,-2-1-11-16,0-2-2 0,-1 5-1 0,1-3 0 15,-1 3-2-15,-2 0 0 0,3-3 0 0,-3 3 0 16,0 0-5-16,0-3-2 0,2 3 0 0,1-3 0 0,-3 3 0 16,0-5 0-16,3 0 0 0,-3 0 0 0,3-2-1 15,-1 2 0-15,-2 0 0 0,0 0 0 0,0-7-20 0,3 0 0 16,-3 0-12-16,0 0 4 0,0 0 8 0,2 7 12 15,-2-7-2-15,0 0-1 0,0 0-9 0,0 0 0 16,0 0 0-16,0 0 0 16,0 0-25-16,0 0-7 0,0 0-2 0,0 0 0 15,0 0-116-15,0 0-23 0,0 0-5 0</inkml:trace>
  <inkml:trace contextRef="#ctx0" brushRef="#br0" timeOffset="67854.87">19434 11298 1440 0,'0'0'64'0,"0"0"12"0,0 0-60 0,0 0-16 0,0 2 0 0,0 10 0 16,0-5 149-16,0 0 27 0,0 0 6 0,-3 0 1 15,3 0-95-15,0 0-20 0,-2 3-3 0,-1-1-1 16,3-2-16-16,0 0-3 0,-3 1-1 0,3 3 0 16,0-4-31-16,0 0-13 0,3-2 11 0,-3 2-11 15,3-5 8-15,-1 5-8 0,-2-7 0 0,3 5 9 16,2 0-45-16,-5-5-10 0,0 0-2 0,0 0-668 16,5 0-135-16</inkml:trace>
  <inkml:trace contextRef="#ctx0" brushRef="#br0" timeOffset="68390.82">19590 11159 460 0,'0'0'41'0,"0"0"-33"0,0 0-8 0,0 0 0 16,0 0 245-16,-5 5 47 0,-1-3 10 0,3 3 2 15,-2-3-232-15,3-2-45 0,-3 5-10 0,2 2-1 16,-3-2 28-16,4 2 7 0,-3 2 1 0,2-2 0 15,0 1-16-15,1 8-4 0,2-7 0 0,-3 5 0 16,3-2 10-16,0 2 2 0,3 0 0 0,-1 0 0 16,4-2-23-16,-4 0-4 0,6-3-1 0,-2-2 0 15,1 5-4-15,1-5-2 0,0 0 0 0,0 0 0 16,0-2-10-16,3-2 10 0,-1-3-10 0,-2 4 10 16,0-8-10-16,0 4 8 0,0 0-8 0,2 0 8 15,-1-3-8-15,-4-2 0 0,3 3 0 0,0-3 8 0,0 3 5 16,-6-3 1-16,3-2 0 0,-2 0 0 0,3 0-6 15,-6 2 0-15,0-4-8 0,0-3 12 0,0-2 2 0,-3 2 0 16,0-2 0-16,-5 0 0 0,3 2-14 0,0-2 9 16,-3 0-9-16,2 3 8 0,-1 1 0 0,-2-2 0 15,2 3 0-15,2-3 0 0,-4 5-8 0,4 2 0 16,0-2 0-16,0 7 0 0,-1-2 8 0,1 2 4 16,0 0 0-16,0 0 0 0,-1 2-24 0,6-2-5 15,-5 0-1-15,2 7 0 16,1-2-108-16,-1-3-22 0,3-2-4 0</inkml:trace>
  <inkml:trace contextRef="#ctx0" brushRef="#br0" timeOffset="68818.42">19786 11159 1638 0,'0'0'36'0,"0"0"7"0,-6 0 1 0,3 0 3 0,-2 5-38 0,3-3-9 0,-3-2 0 0,2 7 0 16,-3-7 42-16,6 7 6 0,-2 3 2 0,-1-3 0 15,3 2-30-15,3-2-5 0,-1 5-2 0,1 0 0 16,3-3 25-16,-1 3 5 0,-3-3 1 0,3 3 0 16,1 2-36-16,0-7-8 0,-1 5 0 0,2-5 0 0,4 0 8 15,-3 0 0-15,0 0 0 0,3 0 0 0,-1-2-8 16,-2-3 10-16,0-2-10 0,0 5 10 0,3-5-2 0,-6 0 0 15,-5 0 0-15,11 0 0 0,-6-5 0 0,-5 5-8 16,7-2 12-16,-1-3-4 0,-1 3 24 0,1-5 4 16,-4 0 0-16,1 0 1 0,-3-3-5 0,0 4-2 15,2-2 0-15,-2 1 0 0,0-2 10 0,-5-3 1 16,3 0 1-16,-1 3 0 0,0-3-24 0,-2-2-5 16,-3 7-1-16,0-5 0 0,0 5 0 0,-2 0 0 15,-1 0 0-15,-2 0 0 0,-1 7 16 0,2-5 4 16,-2 5 0-16,1-2 0 0,5 4-32 0,0-2 0 15,0 0 0-15,0 0 0 16,0 5-21-16,3-5-11 0,-1 2-1 0,6-2-1 16,-5 5-77-16,5-5-15 0,0 0-3 0,0 0-562 0,0 0-112 15</inkml:trace>
  <inkml:trace contextRef="#ctx0" brushRef="#br0" timeOffset="69264.25">20018 11164 1465 0,'0'0'64'0,"0"0"15"16,0 0-63-16,0 0-16 0,0-5 0 0,0 5 0 16,0-2 53-16,0 2 8 0,0 0 2 0,0 0 0 15,0 0 1-15,0 0 1 0,-5-5 0 0,3 5 0 0,-4 0-6 0,3 5-2 16,-2-3 0-16,0 3 0 0,0-3-4 0,-1 5-1 15,1 0 0-15,3 5 0 0,-4-5-4 0,4 7 0 16,-1-2-1-16,3 2 0 0,0 0-38 0,3-2-9 16,-1 2 0-16,4-2 0 0,-4-3 0 0,6 3 0 15,-2 0 0-15,-1-3 0 0,2-2 0 0,2 0 0 16,1-2 0-16,1 2 0 0,-1 0 8 0,4-7 0 16,-1 5 0-16,0-3 0 0,3-2-8 0,-3 0 0 15,3 0 0-15,-3-2 0 0,0-3 0 0,-2 5 0 16,0-7 0-16,2 7 0 0,-5-7-24 0,-1 0-1 15,2 0 0-15,-4 0 0 0,-2-5 46 0,-1 5 10 16,-2-5 1-16,0-2 1 0,-2 5-1 0,-6-3-1 16,-1-2 0-16,2 2 0 0,-1-2-31 0,0 7-18 0,-5-5 2 15,2 5 1-15,1 0 39 0,-1 0 8 0,-2 2 2 16,-1 3 0-16,1 2-21 0,3-5-4 0,-1 5-1 0,6 5 0 16,-3-5-8-1,3 0-11-15,-1 2 3 0,1-2 0 16,0 5-180-16,5-5-35 0,-3 0-7 0</inkml:trace>
  <inkml:trace contextRef="#ctx0" brushRef="#br0" timeOffset="72586.77">20394 9680 230 0,'0'0'20'0,"0"0"-20"0,0 0 0 0,0 0 0 16,0 0 157-16,0 0 27 0,0 0 6 0,0 0 1 15,0 0-105-15,0 0-21 0,0 0-4 0,0 0-1 16,-2-7 1-16,2 7 0 0,0 0 0 0,0 0 0 16,0 0-17-16,0 0-3 0,0 0-1 0,0 0 0 15,0 0-9-15,0 0-3 0,0 0 0 0,0 0 0 16,0 0 0-16,0 0-1 0,0 0 0 0,0 0 0 15,0 0 8-15,0 0 1 0,0 0 1 0,0 0 0 16,0 0-8-16,0 0-1 0,0 0-1 0,0 0 0 16,0 0-3-16,0 0-1 0,0 0 0 0,0 0 0 0,0 0-6 15,0 7-1-15,2 0 0 0,-2 0 0 0,3-2-3 0,-3 2-1 16,0-5 0-16,0 8 0 0,0-8-1 0,2 5-1 16,-2 0 0-16,-2 0 0 0,2 5-10 0,0-5 12 15,0 0-12-15,2 0 12 0,-2 5-2 0,0-5 0 16,0 0 0-16,0 4 0 0,0-1 4 0,0-3 1 15,0 5 0-15,3-5 0 0,-3 0-27 0,3 4-6 16,-3-1-1-16,0 2 0 0,0-1 44 0,2-1 9 16,-2-3 2-16,3 5 0 0,-6 0-23 0,3-3-4 15,3-2-1-15,-3 5 0 0,3-5 0 0,-3 4-8 16,0-1 12-16,3-3-4 0,-3 5-8 0,0-5 12 16,2 5-12-16,-2-3 12 0,0 3-12 0,0 0 0 15,0-3 9-15,3 5-9 0,-1-2 8 0,-2 2-8 16,3 0 8-16,-3-2-8 0,0 0 8 0,0-3-8 0,0 3 10 15,0-3-10-15,2 3 11 0,-2-5-11 0,0 7 12 16,0-7-12-16,0 5 9 0,0-1-9 0,0-3 0 0,0 1 9 16,0-2-18-16,0 5-4 0,0-5-1 15,0 0 0-15,3 0 27 0,-3 0 6 0,0 0 1 0,3 5 0 16,-3-5-32-16,0 0-7 0,0 0-1 0,3 0 0 16,-3 2 35-16,0-1 6 0,2-1 2 0,-2-1 0 15,0 4-23-15,0-5 8 0,0 2-8 0,3 4 0 16,-3-3-16-16,2 1-7 0,-2-2-1 0,0 2-1 15,0-1 41-15,0-1 9 0,0 2 2 0,0-2 0 16,0-2-27-16,0 7 0 0,0-3 0 0,-2-4 0 16,2 2 0-16,0-5 0 0,0 5 8 0,0 2-8 0,0-9 0 15,0 3 8-15,0 4-8 0,0 0 8 0,-3-2-8 16,6 2 0-16,-3-5 0 0,2 5 0 16,-2-2 0-16,0-5 8 0,0 0-8 0,0 7 0 0,0 5 0 0,0-5 8 15,0 0-8-15,3 0 0 0,0 0 0 0,-3 0 0 16,0 0 0-16,2 0 0 0,-2 0 0 0,0-2 0 15,0 2 0-15,0 0 0 0,0 0 0 0,0-2 0 16,0 2 0-16,0-7 0 16,3 2 0-16,-3 3 8 0,0-5-8 0,0 7 0 0,0-7 0 0,3 4 0 15,-3-4 0-15,0 8 0 0,0-6 9 0,0-2-9 16,0 0 10-16,0 0-10 16,3 7 12-16,-3-2-4 0,0-5-8 0,2 2 12 0,-2 5-12 0,3-2 0 15,-3-5 0-15,0 7 0 0,2-2 16 0,-2-5-4 16,0 2 0-16,0-2 0 0,0 0-12 0,0 7-13 15,0 0 2-15,0-7 1 0,0 7 10 0,0-2 0 0,0-5 0 16,3 2 0-16,-3-2 0 0,2 5 9 16,1 2-9-16,-3-2 0 0,0-5 11 15,3 2-11-15,-3-2 10 0,3 7-10 0,-3-2 0 0,2-3 0 0,-2 5 0 0,0-2 0 16,3-2 12-16,-3-3-4 0,0 4-8 0,0-4 12 16,-3 7-12-16,3 0-8 0,3-2 8 0,-3-5-13 15,0 0 22-15,-3 2 5 0,3-2 1 0,0 7 0 16,0-7-15-16,0 5 0 0,3-3 0 0,-3 3 0 15,2-1 0-15,-2-4-20 0,0 0 4 0,3 3 0 16,-1 4 16-16,-2-7 0 0,0 0 0 0,3 5 0 16,-3-3 0-16,0-2 0 0,0 0 0 0,0 7 0 15,0-7 16-15,3 5 6 0,-3-3 2 0,0-2 0 16,0 5-39-16,-3 2-7 0,6-2-2 0,0-3 0 16,-3-2 24-16,0 7 0 0,0-2 0 0,0-5 0 0,3 2 26 0,-3 5 10 15,-3-2 1-15,3-5 1 0,0 0-38 0,3 2 0 16,-3-2 0-16,0 0 0 0,0 0 0 0,0 0 0 15,2 5 0-15,-2-5 0 0,0 0 0 0,0 0 0 16,3 0 0-16,-3 0 0 0,0 0 0 0,0 0 0 16,0 0 0-16,2 0 0 15,-2 0-81-15,0 0-15 0,0 0-2 0,-2-7-1 0</inkml:trace>
  <inkml:trace contextRef="#ctx0" brushRef="#br0" timeOffset="74557.72">20492 11131 1191 0,'0'0'52'0,"0"0"12"0,0 0-51 0,0 0-13 0,0 0 0 0,0 0 0 15,0 0 60-15,0 0 10 0,2-5 2 0,-2 5 0 16,-2-2 19-16,2 2 4 0,0 0 1 0,0 0 0 16,0 0-26-16,0 0-5 0,0 0-1 0,0 0 0 15,2-5-27-15,-2 5-5 0,0 0-2 0,0 0 0 0,0 0 13 16,0 0 2-16,0 0 1 0,6 7 0 0,-6-7-21 0,3 8-4 15,2-4-1-15,0 3 0 0,-5-7 16 0,0 7 4 16,5 0 0-16,-2 5 0 0,-3-5-20 0,3 0-3 16,-3 0-1-16,3 0 0 0,2 5-6 0,-3-5-2 15,-2 0 0-15,5 0 0 0,-2 5 20 0,0-5 3 16,-3 2 1-16,0-4 0 0,3 2-21 0,2 0-11 16,-2 0 12-16,-1 0-12 0,-2 0 12 0,0-2-12 15,3-2 12-15,-3-3-12 0,0 0 0 0,5 4 0 16,1 3 0-16,-1-7 0 0,2 5 0 0,-7-5 0 15,0 0 0-15,3 2 0 0,6-2 0 0,-9 0 0 16,0 0 0-16,0 0 0 16,0 0-140-16,0 0-24 0,-6-7-6 0</inkml:trace>
  <inkml:trace contextRef="#ctx0" brushRef="#br0" timeOffset="81352.53">20341 10536 874 0,'0'0'19'0,"0"0"4"0,0 0 1 0,0 0 1 0,0 0-25 0,0 0 0 0,0 0 0 0,0 0 0 16,0 0 31-16,0 0 1 0,0 0 0 0,0 0 0 15,0 0 19-15,0 0 4 0,0 0 1 0,0 0 0 16,0 0-4-16,0 0 0 0,0 0 0 0,0 7 0 16,-5-2 0-16,2-3 0 0,1 5 0 0,-3 0 0 15,2 0-23-15,-3 0-5 0,-1 5 0 0,-1 0-1 16,2-3 13-16,-2 3 4 0,-2 0 0 0,4-3 0 0,-1 3-25 0,-1-5-5 15,2 7-1-15,1-7 0 16,0 0-9-16,0 0 0 0,-1-2 0 0,3 2 0 0,3-7 0 16,0 4 0-16,0-4 0 0,0 0-11 0,0 0 11 0,0 0-8 15,0 0 8-15,0 0-8 16,0 0-36-16,0 0-6 0,0 0-2 0,0 0-448 16,0 0-91-16</inkml:trace>
  <inkml:trace contextRef="#ctx0" brushRef="#br0" timeOffset="81730.7">20307 10376 345 0,'0'0'15'0,"0"0"4"0,0 0-19 0,0 0 0 0,0 0 0 0,0 0 0 16,0 0 192-16,0 0 34 0,0 0 7 0,0 0 2 15,0 0-137-15,0 0-27 0,-3 7-6 0,-2-3-1 16,2 4-3-16,-2-1-1 0,-3 5 0 0,0-3 0 16,0 3-12-16,-2-3-4 0,-1 3 0 0,-2 2 0 15,2 0-25-15,-2-2-6 0,-3 2-1 0,0 0 0 16,3 2-1-16,-3-6-1 0,5 4 0 0,-1-2 0 15,0 2-10-15,2-7 12 0,-1 7-12 0,6-9 12 0,0 6-12 16,-3-3 0-16,3-6 0 0,-1 5 0 16,4-2-25-16,2-5-1 0,0 0 0 0,0 0 0 15,0 0-38-15,0 0-8 0,0 0-2 0,0 0 0 16,0 0-34-16,0 0-8 0,-3-12 0 0,6 5-1 0</inkml:trace>
  <inkml:trace contextRef="#ctx0" brushRef="#br0" timeOffset="82027.28">20312 10209 403 0,'0'0'17'0,"0"0"5"0,-5 4-22 0,0-1 0 0,-1 2 0 0,1-3 0 15,0 3 186-15,0 2 33 0,-4 0 6 0,2 5 2 16,-1-3-121-16,-3 7-24 0,1-6-5 0,-1 4-1 16,1 5-16-16,-2-5-3 0,0 0-1 0,-4 5 0 15,2-5-19-15,-1 5-4 0,-1-5-1 0,-3 7 0 16,3-5-20-16,1 1-4 0,1 2 0 0,6-7-8 16,3 2 8-16,-6-5-8 0,4 3 0 0,-2-5 0 15,1 5 0-15,1-5 0 0,-2 0 0 0,2 0-12 16,-1 0-43-16,0-2-8 0,0-3-1 0,8-2-681 15</inkml:trace>
  <inkml:trace contextRef="#ctx0" brushRef="#br0" timeOffset="86233.1">20182 8848 403 0,'0'0'17'0,"3"-6"5"0,3 0-22 0,-4 1 0 0,3 2 0 0,0-1 0 16,-2 1 138-16,-3 3 23 0,0 0 5 0,3-4 1 15,-3 4-115-15,0 0-22 0,0 0-5 0,0 0-1 16,0 0-2-16,0 0-1 0,0 0 0 0,-3-2 0 16,0-4-9-16,3 6-3 0,-5 0 0 0,3 0 0 15,-3 0 15-15,-4 6 2 0,4-4 1 0,-2 2 0 16,1-1-7-16,0 4 0 0,-1-2-1 0,-1 7 0 0,-3-3-6 15,1 5-1-15,-1 0 0 0,1 5 0 16,-4 0-40-16,1 2-9 0,0 5-2 16,-1-1 0-16,4 2 83 0,-3 0 16 0,0 2 3 0,-3 2 1 15,-3-4-74-15,3 6-14 0,-5-4-4 0,0 6 0 0,-3-2 28 0,3 0 0 16,-6 0 0-16,3-1 0 0,3 4 0 0,0-3 0 16,-3 0 0-16,0 0 0 0,1 0 17 0,2-5-1 15,-3 5 0-15,3-1 0 0,-1 1 6 0,1 0 1 16,0-4 0-16,0 4 0 0,0 2-2 0,0-4 0 15,0-3 0-15,0 0 0 0,2-2 3 0,-2 0 0 16,2-5 0-16,0 5 0 0,4 0-16 0,-1-5-8 16,-3 0 8-16,3 5-8 0,1-5 20 0,-1 5-1 15,0-5 0-15,0 5 0 0,0-5-19 0,3 5 0 16,0-5 0-16,2 5 0 0,-2-7 0 0,5 2-12 0,-2-2 1 16,-1 2 1-16,-2-7 22 0,2 5 4 0,1-5 0 15,-1 5 1-15,-2-5-17 0,2 0 8 0,-2-2-8 0,0 2 0 16,2 0 8-16,0 0-8 0,-2-2 0 0,0 2 0 15,2 0 8-15,1-2-8 0,-4 2 0 0,4-2 0 16,-6-3 0-16,8 3 0 0,0 2 0 0,3-2 0 16,-3-3 0-16,0 3 0 0,0 2 0 0,3-2 0 15,-3-5 0-15,0 7 0 0,3-7 0 0,0 5 0 16,-1-10-24 0,1 5-6-16,2-2-1 0,-2 2-494 0,5-7-99 0</inkml:trace>
  <inkml:trace contextRef="#ctx0" brushRef="#br0" timeOffset="87254.86">19423 10021 345 0,'0'0'31'0,"0"0"-31"15,0 0 0-15,0 0 0 0,0 0 118 0,0 0 18 16,0 0 3-16,0 0 1 0,0 0-65 0,0 0-13 16,0 0-2-16,0 0-1 0,-3 7-11 0,1-2-3 15,-1 1 0-15,3-3 0 0,-5 4-13 0,3 5-2 16,-1-5-1-16,-3 5 0 0,-2-3-9 0,3 3-3 16,-3 7 0-16,0-3 0 0,-2 1-1 0,1-1 0 15,-1 7 0-15,-3 1 0 0,3 2-16 0,-4-5 8 16,1 5-8-16,-3 0 0 0,3 0 10 0,0-5-10 15,-1 7 8-15,1-4-8 0,0-3 0 0,-1 0 0 16,4 5 0-16,-3-5 0 0,2-2 0 0,0 2 0 16,1-2 0-16,-1-3 0 0,1 3 0 0,-1 0 0 15,1-5 0-15,-1 5 0 0,1-10 8 0,-1 8-8 16,-2-3 0-16,2-5 8 0,1 3-8 0,2-5 0 16,-3 5 0-16,1-5 0 15,1-5-32-15,4 5 2 0,0-2 0 0,-3 2-388 16,0-2-78-16</inkml:trace>
  <inkml:trace contextRef="#ctx0" brushRef="#br0" timeOffset="88353.36">20153 8589 345 0,'0'0'15'0,"0"0"4"0,0 0-19 0,0 0 0 0,0 0 0 0,0 0 0 16,0 0 157-16,0 0 28 0,0 0 6 0,0 0 1 16,0 0-136-16,0 0-28 0,0 0-4 0,0 0-2 15,0 0 16-15,0 0 3 0,0 0 1 0,0 0 0 16,-2 7 4-16,-3-3 1 0,-1 4 0 0,-2 1 0 15,1-2-24-15,-2 4-5 0,1 4-1 0,1-3 0 16,-7 2 18-16,4 5 3 0,2-10 1 0,-3 9 0 0,3 1-21 16,-5-5-4-16,2 7-1 0,-2-1 0 0,0 1-1 15,0-2-1-15,-6 6 0 0,3-3 0 0,-2 3-11 16,-4-4 0-16,1 6 0 0,0-6 0 0,0 4 38 16,3-3 2-16,-1-1 1 0,1 4 0 0,-4-3-26 15,4-3-6-15,2 2-1 0,-2-2 0 0,2 2-8 0,0-3 12 16,3 1-12-16,-1-2 12 0,4 1-12 0,-1-3 0 15,-2 3 0-15,5-3-11 0,0 3 11 0,0-3 0 16,0-1 0-16,3 0 0 0,0-3 0 0,-1 4 0 16,1-1 0-16,0-2 0 0,2-1 0 0,-2-1 0 15,2-3 0-15,-2 5 0 16,2-6-44-16,1 2-6 0,-1-4-2 0,0-1-745 0</inkml:trace>
  <inkml:trace contextRef="#ctx0" brushRef="#br0" timeOffset="89057.48">20032 8422 403 0,'0'0'36'0,"0"0"-36"0,0 0 0 0,0 0 0 16,5 0 148-16,-5 0 22 0,0 0 5 0,0 0 1 15,0 0-139-15,0 0-27 0,0 0-10 0,0 0 0 16,0 0 22-16,0 0-2 0,0 0-1 0,0 0 0 16,0 0 17-16,0 0 4 0,0 0 1 0,0 0 0 15,0 0-5-15,-2 6 0 0,-1 2-1 0,-3-1 0 16,1 5-11-16,0 0-3 0,-3-3 0 0,0 5 0 15,0 5-5-15,-3-5-2 0,1 5 0 0,-4 2 0 16,4-3-14-16,-6 1 0 0,0-2-9 0,1 7 9 16,-4-3 14-16,3 0 9 0,-3-7 1 0,7 5 1 15,0 2-9-15,0-3-1 0,-4-3-1 0,-3 3 0 16,6-3 1-16,-3-1 0 0,0 0 0 0,0 5 0 16,6-8-15-16,-4-1 0 0,4 2 0 0,-1 1 0 0,1-5 9 15,-1-1-9-15,3 5 8 0,3-6-8 0,-3 2 0 16,2-1 0-16,1-7 0 0,0 4 0 15,5-4-52-15,-2 3-2 0,-1 2-1 0,3-5 0 16,0 0-7-16,0 0-2 0,0 0 0 0,0 0-537 16</inkml:trace>
  <inkml:trace contextRef="#ctx0" brushRef="#br0" timeOffset="89581.17">19905 8467 345 0,'-3'2'31'0,"1"2"-31"16,-4-1 0-16,1 1 0 0,0-2 143 0,-3 6 22 15,-1-4 5-15,2 8 1 0,-1-5-111 0,-3 1-21 16,1 1-5-16,-1-2-1 0,3 4-19 0,-3 1-4 0,-1-2-1 0,0-3 0 16,7 5-24-16,-2-5-5 0,-2-1 0 15,2 2-1-15</inkml:trace>
  <inkml:trace contextRef="#ctx0" brushRef="#br0" timeOffset="90749.93">18833 10543 288 0,'0'0'25'0,"0"0"-25"15,0 0 0-15,0 0 0 0,0 0 59 0,0 0 6 16,3-7 2-16,-3 7 0 0,0 0-26 0,0 0-5 16,0 0 0-16,0 0-1 0,0 0-5 0,0 0-1 15,0 0 0-15,0 0 0 0,0 0 28 0,0 0 6 16,0 0 1-16,0 0 0 0,0 0 0 0,0 0 0 15,0 0 0-15,0 0 0 0,-5 0 0 0,2 7 0 16,-2-2 0-16,2-3 0 16,-3 5-4-16,4 5 0 0,-3-5 0 0,0 7 0 0,-1 0-20 0,-2-2-4 15,3 9 0-15,-6 0-1 0,1-2-18 0,-1 2-3 16,1-2-1-16,-1 0 0 0,-2-5-4 0,5 0-1 16,-3 5 0-16,1-10 0 15,-1 8-45-15,3-8-10 0,-3 3-1 0,4-2-734 0</inkml:trace>
  <inkml:trace contextRef="#ctx0" brushRef="#br0" timeOffset="102675.95">19777 9880 460 0,'0'0'20'0,"0"0"5"0,0 0-25 0,6 0 0 15,0-5 0-15,1 5 0 0,1-2 274 0,-2-3 50 16,-6 5 9-16,5 0 3 0,0-3-202 0,0-1-40 16,-2 2-8-16,3-3-2 0,-4 5-12 0,3-7-4 15,-2 7 0-15,-3 0 0 0,2-7-21 0,-2 7-5 16,3-5-1-16,-3 2 0 0,0-1-15 0,0 2-3 16,0 2-1-16,0 0 0 0,-3-5-6 0,-2-2-2 15,0 4 0-15,0-1 0 0,-4 4-6 0,2-2 0 16,-4-3-8-16,-2 5 12 0,2 0-12 0,1 0 9 15,2 0-9-15,-3 0 8 0,-2 5-8 0,-3-3 0 16,8-2 0-16,-2 7 0 0,-4-2 0 0,4 2 0 16,-1-5 0-16,3 5 0 0,1 2 0 0,-2-1 0 15,-1-1 0-15,5-1 0 0,-1-3 0 0,3 4 0 0,-2-2 0 16,3 2 0-16,-1-2 0 0,3-3 0 0,0 5 0 0,0-2 0 16,0 2 0-16,0-7 0 0,3 2-9 0,-1 2 9 15,3-1 0-15,4 2 0 0,-4-5 0 0,0 4 0 16,3-1 0-16,-2 2 0 0,1-3 0 0,4 3 0 15,-1-3 0-15,-2-2 0 0,1 0 0 0,1 4 0 16,-2-4 0-16,0 0 0 0,-1 0 0 0,2 0 0 16,-1 0-8-16,-3 0 8 0,3-4 0 0,-3 4 0 15,-5 0-10-15,0 0 10 0,0 0-8 0,5-7 8 16,-2 7 0-16,-1-7-10 0,1 4 10 0,0-1 0 16,0-1 0-16,-3 2 0 0,3-1 0 0,-3-3 0 0,0 0 0 15,0 0 0-15,0 0 0 0,0 0 0 0,0 2 0 16,-3-2 0-16,0 0 0 0,-3 5 0 0,9-3 0 0,-3 5 0 15,-3-2 0-15,3 2 0 0,0 0-16 0,0 0-4 16,0 0 0-16,0 0 0 0,0 0 32 0,0 0 7 16,0 0 1-16,0 0 0 0,0 0-20 0,0 0 8 15,0 7-8-15,0-1 0 0,0 2 11 0,3-1-11 16,-6 0 10-16,6 0-10 0,0 0 13 0,0 0-3 16,-3 0-1-16,3-3 0 0,-3 4-9 0,2 4 0 15,1-5 9-15,-1 2-9 0,-2-2 0 0,0 0 8 16,-2 5-8-16,2-5 0 0,0 5 22 0,-3-6 0 15,3 2 0-15,0 4 0 0,0-5-22 0,0 2 0 16,-2-2 0-16,2 0 0 0,0 3 0 0,0-4 0 16,-3 2 0-16,3-1 0 0,0 0 0 0,3-5 0 15,-3-2 0-15,0 5 0 0,0-5 0 0,0 0 0 0,0 0 0 16,0 7 0-16,0-7 0 0,0 0 0 0,0 0 0 0,0 0 0 16,0 0 0-16,0 7 0 0,0-7 0 0,0 5 0 15,0-5 0-15,0 0 0 0,0 0 0 0,0 2 0 16,0-2 0-16,0 0 0 0,-6 7 0 0,0-7 0 15,4 7-111 1,2-7-26-16,0 0-6 0,0 0-555 0,-5 0-111 0</inkml:trace>
  <inkml:trace contextRef="#ctx0" brushRef="#br0" timeOffset="103198.78">19934 9800 1036 0,'0'0'23'0,"0"0"5"0,0-7 0 0,2 2 1 0,-2 5-29 0,0 0 0 16,0 0 0-16,0-2 0 0,3-3 108 0,-3 2 16 15,0 3 4-15,0 0 0 0,0 0-52 0,0 0-9 16,0 0-3-16,0 0 0 0,0 0-7 0,0 0-1 0,0 0-1 0,0 0 0 16,0 0 14-16,0 0 3 0,0 3 1 15,-3 4 0-15,3 5-58 0,-2-5-15 0,2 0 0 0,0 5 0 16,2-6 33-16,-2 6 4 0,0-2 1 0,0-3 0 15,3 7-10-15,-3-7-1 0,3 5-1 0,0 0 0 16,-1-3-26-16,-2 3 0 0,3-5 0 0,-1 5 0 16,-2-3 0-16,0-2 0 0,3 5 0 0,-3-5 0 15,0 5 0-15,0-3 0 0,0-2 0 0,0 5 0 16,-3-5 32-16,1 0 0 0,2 0 1 0,0 0 0 16,0 0-21-16,0 5-12 0,0-8 12 0,-3-1-12 15,3-3 13-15,0 7-4 0,0-2-1 0,0-5 0 16,0 0 0-16,0 0 0 0,0 2 0 0,0-2 0 0,0 0 1 15,0 0 0-15,0 0 0 0,0 0 0 0,0 0-21 0,0 0-4 16,0 0 0-16,3-2-1 16,2-3-140-16,-3-2-28 0,-2 7-6 0,0-7-1 15</inkml:trace>
  <inkml:trace contextRef="#ctx0" brushRef="#br0" timeOffset="103655.3">20037 9778 1497 0,'0'0'66'0,"0"0"14"0,0 0-64 0,0 0-16 16,0 0 0-16,0 0 0 0,0 0 94 0,0 0 15 16,0 0 3-16,0 0 1 0,0 0-27 0,3-4-6 15,-1 2 0-15,-2 2-1 0,0 0-12 0,0 0-3 16,0 0 0-16,0 0 0 0,0 0 0 0,0 0 0 16,0 0 0-16,0 0 0 0,0 0-51 0,0 0-13 15,0 0 0-15,0 0 0 0,0 0 0 0,0 0 0 16,0 0 0-16,0 0 0 15,0 0-151-15,0 0-33 0,0 0-6 0</inkml:trace>
  <inkml:trace contextRef="#ctx0" brushRef="#br0" timeOffset="104099.31">20196 9727 1497 0,'0'0'66'0,"0"0"14"0,0 0-64 0,0 0-16 0,0 0 0 0,0 0 0 16,0 0 55-16,0 0 7 0,0 7 2 0,0-2 0 15,2-3 0-15,-2-2 0 0,-2 4 0 0,-1-1 0 16,6 2-26-16,-3 2-5 0,-5 0-1 0,2 4 0 15,-3-1 0-15,1-3 0 0,5 5 0 0,-5 0 0 16,-6-3 1-16,1 3 0 0,5 2 0 0,-1 0 0 0,1-2-9 16,0 2-1-16,0 0-1 0,-1 0 0 0,3-2-10 0,-2 2-3 15,-3-7 0-15,3 5 0 0,-3 2-9 16,3-2 0-16,-3-3 0 0,2-2 0 0,4 5 0 0,-1-5 0 16,0 0 0-16,1 0 0 0,-1-2 53 15,1 2 9-15,-1 0 2 0,0-2 0 0,0 1-52 0,3-3-12 16,-2 4 0-16,2-2 0 0,0-5 0 0,0 0 0 15,0 0 0-15,0 2 0 0,0-2 0 0,0 0 0 16,0 0 0-16,0 0 0 0,0 0 0 0,0 0 0 16,0 0 0-16,0 0 0 0,0 0 0 0,5 0 0 15,-5 0 0-15,6 0 0 16,-6 0-161-16,5-7-35 0,0 5-8 0,0-3 0 0</inkml:trace>
  <inkml:trace contextRef="#ctx0" brushRef="#br0" timeOffset="104271.43">20137 10033 2084 0,'0'0'46'0,"0"0"10"0,0 0 1 0,0 0 1 0,0 0-46 0,0 0-12 0,-5 2 0 0,5-2 0 16,0 0 52-16,3 4 8 0,-3-4 1 0,0 0 1 16,0 0-25-16,0 0-5 0,0 0 0 0,0 0-1 15,-5 3-31-15,5-3 0 0,0 0 0 0,5-3-711 16,-5 3-148-16</inkml:trace>
  <inkml:trace contextRef="#ctx0" brushRef="#br0" timeOffset="105363.02">20161 9198 824 0,'0'0'36'0,"0"0"8"0,0 0-35 0,0 0-9 16,0 0 0-16,0 0 0 0,0 0 100 0,0 0 19 15,6-2 3-15,-6 2 1 0,0 0-19 0,0 0-4 16,0 0-1-16,0 0 0 0,0 0-27 0,0 0-6 16,0 0-1-16,0 0 0 0,-6 2-29 0,1-2-7 15,2 7-1-15,-2-3 0 0,3 4-28 0,-4-2 0 16,1 2 0-16,0 5 0 0,-3-1 37 0,2 3 2 16,-2-1 0-16,1 0 0 0,-4 0-11 0,1 5-3 15,1-5 0-15,1 0 0 0,-2 5-34 0,2-5-7 16,3 2-2-16,-3 1 0 0,0-3 18 0,5-3 0 15,-2-3 0-15,2 6 9 0,1-7-9 0,-1 5 12 16,-3-5-12-16,4 0 12 0,-1 0-12 0,1-3 0 0,-1-1 0 16,3 4 8-16,0-7-8 0,0 0 0 0,0 0 0 15,0 0 0-15,0 0 0 0,0 0-14 0,0 0 3 0,0 0 1 32,0 0-38-32,0 0-7 0,0-7-1 0,3 7-541 0,-1-7-108 0</inkml:trace>
  <inkml:trace contextRef="#ctx0" brushRef="#br0" timeOffset="105676.05">20254 9318 1036 0,'0'0'46'0,"0"0"10"0,0 0-45 0,0 0-11 16,0 0 0-16,0 0 0 0,0 0 104 0,-3 7 20 15,3-3 3-15,-5-1 1 0,2 4-52 0,-2-3-9 16,0 6-3-16,-3-5 0 0,3 7 0 0,-3-3 0 16,-3 3 0-16,1 2 0 0,-1-3-14 0,-2 3-3 15,2 1-1-15,-2 3 0 0,0-3-24 0,2-1-5 16,-2 0-1-16,5 0 0 0,-5-2-16 0,5 0 10 15,5-3-10-15,-5-2 8 0,3 0-8 0,0 0-17 16,5-2 4-16,0-5-951 0</inkml:trace>
  <inkml:trace contextRef="#ctx0" brushRef="#br0" timeOffset="106537.71">19542 10195 1036 0,'0'0'23'0,"0"0"5"0,0 0 0 0,0 0 1 0,0 0-29 0,0 0 0 16,0 0 0-16,0 0 0 0,0 0 57 0,0 0 6 16,0 0 1-16,0 0 0 0,0 0 0 0,0 0 0 15,0 0 0-15,0 7 0 0,0-2-8 0,-2 1-2 16,2 4 0-16,-6-3 0 0,3 5-35 0,1 2-7 16,-3-2-2-16,0 2 0 0,-4 4 25 0,2-1 5 15,-1 2 0-15,-6 0 1 0,4 0-15 0,-3-3-3 16,-4 3-1-16,5 2 0 0,-4-2-2 0,-1 7-1 15,5-5 0-15,-2 5 0 0,1 0-19 0,0-3 0 16,-1 3 0-16,2-7 0 0,1 2 0 0,0 0 0 16,-2-2 0-16,3-5 0 0,-1 0 0 0,3 5 0 15,-3-5 0-15,6-7 0 0,0 5 0 0,0-5 0 16,2 5-11-16,-3-5 11 0,4-5 0 0,-1 3 0 0,1 2 0 16,2-7 0-16,0 0 9 0,0 0 3 0,0 0 0 0,0 0 0 15,0 0-23-15,0 0-4 0,0 0-1 0,0 0 0 31,0 0-43-31,0 0-9 0,-3-7-1 0,3 2-747 0</inkml:trace>
  <inkml:trace contextRef="#ctx0" brushRef="#br0" timeOffset="107190.02">19725 10300 518 0,'0'0'46'0,"0"0"-37"0,0 0-9 0,0 0 0 15,0 0 184-15,0 0 34 0,0 0 7 0,0 0 2 16,0 0-121-16,0 0-24 0,-3 3-5 0,3-3-1 16,-5 5 4-16,-1-3 0 0,1 3 0 0,3 7 0 15,-3-3-20-15,-1-2-3 0,1 5-1 0,-3-1 0 0,3 4-22 16,-4 1-5-16,-1 3-1 0,-1 2 0 0,1-2 4 0,-1 2 1 15,-2 3 0-15,0-1 0 0,2-4-7 0,-2 2-2 16,0-2 0-16,2 7 0 0,1-12-2 0,-4 5-1 16,4-5 0-16,2 0 0 0,-2 0-21 0,1-2 0 15,1-5-10-15,1 0 10 0,-2 5 0 0,2-5 0 16,2 0 0-16,2-5 0 0,-3 3 0 0,3-3 0 16,1 3 0-16,-1-2 9 0,1 1-9 0,-1-4 0 15,-2 5 0-15,2-3 0 0,0-2 0 0,1 4 0 16,-3-1 0-16,2-3 0 15,-2 5-30-15,-1-3-2 0,1 3 0 0,0-3 0 16,2-2-38-16,-2 5-8 0,2-3-2 0,3-2 0 16,0 0-143-16,0 0-29 0</inkml:trace>
  <inkml:trace contextRef="#ctx0" brushRef="#br0" timeOffset="107840.74">19950 10263 403 0,'0'0'36'0,"0"0"-36"0,0 0 0 0,0 0 0 16,0 0 188-16,0 0 32 0,0 0 5 0,0 0 2 15,0 0-120-15,0 0-24 0,0 0-5 0,0 0-1 16,0 0 11-16,0 0 3 0,0 0 0 0,0 0 0 15,0 0-41-15,0 0-8 0,0 0-2 0,0 5 0 16,-3 2 20-16,1 5 3 0,-4-3 1 0,3-2 0 16,-4 5-39-16,1 2-7 0,-5-2-2 0,4 2 0 15,-4 0 7-15,1 0 1 0,-7 0 0 0,5 5 0 16,-4 0-13-16,-1-1-3 0,-1 4 0 0,-3-6 0 16,8 10 10-16,-6-7 2 0,3 2 0 0,1 5 0 15,-1-5-3-15,0-2 0 0,0 7 0 0,3-9 0 16,-3 1-17-16,5 1 0 0,0 0 0 0,-1-5 0 0,3 0 8 15,-1-2-8-15,5-3 0 0,-4 3 0 0,4-5 0 0,0 0 0 16,3 0 0-16,-1 0 0 0,0-7 0 0,3 0 0 16,0 0 0-16,0 0 0 15,0 0-32-15,0 0-6 0,0 0-2 0,8 0-679 16,-3-2-136-16</inkml:trace>
  <inkml:trace contextRef="#ctx0" brushRef="#br0" timeOffset="110343.92">19997 10369 403 0,'0'0'36'0,"0"0"-36"16,0 0 0-16,0 0 0 0,5-3 137 0,-2 3 21 16,-3 0 4-16,3-4 1 0,-3 4-54 0,0 0-10 15,0 0-3-15,5 0 0 16,-5 0-41-16,3 0-9 0,-3 0-2 0,2 0 0 0,-2 0 2 0,0 0 0 15,0 0 0-15,0 0 0 0,0 0 2 0,0 0 1 16,0 0 0-16,0 7 0 0,-2-2-22 0,-1 2-5 16,1-5-1-16,-1 5 0 0,-3 0 9 0,1 0 2 15,0 5 0-15,-3-5 0 0,0 5-32 0,3-5-20 16,-3 4 4-16,0-1 0 0,0 4 16 0,-3-2 0 16,4 2 0-16,-4-2 0 0,-2-3 22 0,-1 10 8 15,2 0 2-15,-2-5 0 0,1 7-32 0,2-7 0 16,1 2 0-16,-1 1 0 0,1-3 12 0,1 3-3 0,-1-3-1 15,5-5 0-15,-4 3-8 0,7 0 0 0,-3-3 0 16,0-2 0-16,2 0 0 0,0 1 0 0,0-4 0 0,3 3 0 16,-5-3-10-16,5-4 10 0,0 0-13 0,0 0 5 31,0 0-48-31,0 0-10 0,0 0-2 0,0 0-788 0</inkml:trace>
  <inkml:trace contextRef="#ctx0" brushRef="#br0" timeOffset="116829.99">20719 11272 345 0,'0'0'31'0,"0"0"-31"0,0 0 0 0,0 0 0 0,0 0 204 0,0 0 34 16,0 0 7-16,0 0 2 0,0 0-139 0,0 0-28 15,0 0-6-15,0 0-1 0,0 0-7 0,0 0-2 16,0 0 0-16,0 0 0 0,0 0 0 0,0 0 0 16,0 0 0-16,0 0 0 0,0 0 0 0,0 0 0 15,0 0 0-15,6 7 0 0,-6-7 0 0,5 7 0 16,-5-7 0-16,3 5 0 0,2-3-51 0,-2 5-13 16,-3 1 0-16,0-4 0 0,0 3 54 0,0 0 8 15,0 0 2-15,0 0 0 0,-3 0-52 0,3-7-12 16,0 0 0-16,0 0 0 0,-5 5 0 0,2-3 0 15,3 3 0-15,0 2 0 0,0-7 0 0,-5 7 0 16,2-7 0-16,0 5 0 0,3-5 0 0,-2 2 0 16,-3 5 0-16,5-2 0 15,0-5-48-15,-3 3-13 0,1 1-3 0,2-4-682 0,0 0-137 0</inkml:trace>
  <inkml:trace contextRef="#ctx0" brushRef="#br0" timeOffset="117503.63">20791 11098 1278 0,'0'0'28'0,"0"0"5"0,0 0 2 0,0 0 1 0,0 0-28 0,0 0-8 0,0 0 0 0,0 0 0 15,0 0 78-15,0 0 14 0,0 0 4 0,0 0 0 16,0 0-16-16,0 0-4 0,0 0 0 0,0 0 0 0,0 0-10 16,6 7-2-16,-1 0-1 0,0 0 0 0,-5-2-19 15,2 5-4-15,4-6-1 0,-3 3 0 0,-3 0-11 0,2 5-3 16,1-3 0-16,-1-2 0 0,-2 5-13 0,3-5-2 15,-3 5-1-15,0-2 0 0,3-4 0 0,-3 6 0 16,0-5 0-16,-3 5 0 0,3-5-9 0,0 0 0 16,3 0 0-16,-3 0 0 0,0-7 0 0,0 5 0 15,2-3 0-15,-2-2 0 0,0 0 0 0,0 0 0 16,6 5 0-16,2-3 0 0,-3-4 0 0,-5 2 0 16,0 0 0-16,2 0 0 15,4-5-208-15,-6 5-36 0,0 0-8 0,0 0-2 0</inkml:trace>
  <inkml:trace contextRef="#ctx0" brushRef="#br0" timeOffset="118196.26">20937 11131 518 0,'-5'-5'46'0,"5"5"-37"16,0 0-9-16,0 0 0 0,0 0 141 0,0 0 27 16,0 0 4-16,0 0 2 0,0 0-79 0,0 0-16 15,0-2-3-15,2-3-1 0,3-2-3 0,0 5-1 16,-5 2 0-16,6-5 0 0,-1-2 7 0,3 2 2 16,0-2 0-16,0 5 0 0,-3-3-55 0,0-2-10 15,6 7-3-15,-3-7 0 0,-6 7 23 0,7-3 4 16,-1 3 1-16,-1 3 0 0,-1-3-23 0,-6 0-4 15,5 7-1-15,0-2 0 0,3-3-12 0,-5 5 0 16,-6-2 0-16,3 2 0 0,0 0 0 0,0 0 0 16,-5 0 0-16,0 0 0 0,-3 1 0 0,5 3 0 15,0-4 0-15,-2 0 0 0,-5 0 0 0,1 5 0 0,7-5 0 16,-3 0 0-16,-3 0 0 0,0 5 0 0,3-5 0 0,0 0 0 16,2 0 0-16,-3 0 0 15,-2 0 0-15,6-2 0 0,2-5 0 0,-3 7 0 0,1 0 0 0,-1-5 0 16,0 8 0-16,3-10 0 0,0 0 0 0,0 0 0 15,-3 2 0-15,3-2 0 0,3 7 0 0,-3-7 0 16,0 0 0-16,0 0 0 0,8 0 0 0,0 0 0 16,0 0 0-16,0 0 0 0,0 0 0 0,0 0 0 15,2 0 0-15,-5-2 0 0,1-3 0 0,2 5 0 16,2 0 38-16,-1-2 5 0,-4 2 1 0,0 0 0 16,-5 0-20-16,8 2-3 0,0-2-1 0,-8 0 0 15,0 0-20-15,0 0 0 0,0 0 0 0,0 0 0 16,0 0 0-16,5 7 0 0,-5-7 0 0,5 5 0 0,-5-5 0 0,0 0 0 15,0 0 0-15,0 0 0 0,6 2 0 0,-6-2 0 16,0 0 0-16,0 0 0 0,0 0 0 0,0 0 0 16,0 0 0-16,0 0-712 15,0 0-148-15</inkml:trace>
  <inkml:trace contextRef="#ctx0" brushRef="#br0" timeOffset="118591.27">21161 11044 1267 0,'0'0'56'0,"0"0"12"0,0 0-55 0,0 0-13 0,0 0 0 0,0 0 0 15,6-5 52-15,-6 5 8 0,0 0 2 0,0 0 0 16,0 0 14-16,0 0 2 0,0 0 1 0,0 0 0 16,0 0-16-16,0 0-3 0,0 0-1 0,0 0 0 15,0 0-7-15,2 8-2 0,1-4 0 0,0 3 0 16,0 0-35-16,-1 5-7 0,1-3-8 0,-1-2 11 16,1 5 46-16,-1 0 10 0,1-3 1 0,0 3 1 15,2-1-33-15,-2-1-8 0,-1 2 0 0,1-5-1 16,2 0-4-16,-5 5-1 0,3-3 0 0,-3-2 0 0,0 1-10 15,0-2-1-15,3 4-1 0,0-3 0 0,-6-5-10 0,3-2 0 16,3 7 0-16,-3-7 0 0,0 0 0 16,2 5 0-16,1-3 0 0,-3-2 0 15,0 0-49-15,0 0-12 0,0 0-3 0,5 5-682 16,-3-5-137-16</inkml:trace>
  <inkml:trace contextRef="#ctx0" brushRef="#br0" timeOffset="-140511.96">18315 12772 403 0,'0'0'36'0,"0"0"-36"0,-3-2 0 0,3 2 0 0,0 0 145 0,0 0 23 16,0 0 4-16,0 0 0 0,0 0-137 0,0 0-35 15,0 0 0-15,0 0 0 0,0 0 0 0,0 0-9 16,0 0-1-16,0 0 0 16,0 0-38-16,0 0-7 0</inkml:trace>
  <inkml:trace contextRef="#ctx0" brushRef="#br0" timeOffset="-23447.68">17553 12464 806 0,'0'0'17'0,"0"0"4"0,0 0 1 0,0 0 2 0,0-2-24 0,0 2 0 16,2-5 0-16,-2 5 0 0,3-6 56 0,-3 6 6 16,0-8 2-16,0 8 0 0,2-4 2 0,1-4 1 15,-3 6 0-15,0-3 0 0,6-1-5 0,-6 6-1 16,-3-3 0-16,3-4 0 0,0 2 3 0,0-2 0 15,0 7 0-15,0-5 0 0,-3-1 0 0,0 3 0 16,3 3 0-16,0-5 0 0,-2-2-20 0,2 7-4 16,0 0-1-16,0 0 0 0,0-6-24 0,0 6-5 15,-5 0-1-15,5 0 0 0,0 0-9 0,-3-6 10 16,-5 6-10-16,2 6 10 0,1-6-10 0,0 4 0 16,0-2 0-16,-1 5 8 0,-4 1-8 0,2-2 12 15,2 2-12-15,1 3 12 0,-8 3-12 0,3-2 0 0,2 3 9 0,2-2-9 16,-2 1 0-16,1-2 0 0,-2 7 0 0,4-5 0 15,3 1 0-15,-1 3 0 0,-2-3 0 0,2 3 0 16,6-1 14-16,-3-6-2 0,0 3 0 0,-3 1 0 16,3-3-12-16,6 1 0 0,4-1 8 0,1-2-8 15,-4-3-8-15,4 5-5 0,2-6-1 0,1 1 0 16,-4 1 14-16,1-4 0 0,2-2 0 0,0 4 0 16,0-6 0-16,1 0 0 0,-4 0 0 0,3-6 0 15,1 4 22-15,1-2 7 0,-4-4 2 0,2 1 0 16,1 1-15-16,-4-2-2 0,3 1-1 0,-2-5 0 15,-3-2 1-15,0 3 0 0,0 1 0 0,-3-2 0 16,-5-1 2-16,3-2 1 0,-1-3 0 0,-2-1 0 16,-2 2-17-16,-1-1-14 0,1 3 2 0,-4-3 1 0,3-1 39 15,-2 5 7-15,0-1 1 0,0 3 1 0,-4 3-14 0,4-3-3 16,0 6-1-16,-3-2 0 0,0 6-9 16,3-3-2-16,-3-2 0 0,0 2 0 0,0 3-8 0,0 2 0 15,3 0 0-15,-3 0 0 16,0 0-49-16,2 0-12 0,1 2-3 0,0 3 0 15,0-2-103-15,-1 6-21 0,4-2-4 0,-3 0-690 16</inkml:trace>
  <inkml:trace contextRef="#ctx0" brushRef="#br0" timeOffset="-22875.15">17587 12606 1267 0,'0'0'28'0,"0"0"5"0,0 0 2 0,0 0 1 0,0 0-36 0,0 0 0 16,0 0 0-16,0 0 0 0,0 0 58 0,0 0 5 15,0 0 1-15,0 0 0 0,0 0 16 0,0 0 4 16,0 0 1-16,0 0 0 0,0 0-11 0,0 0-2 16,0 0-1-16,0 0 0 0,0 0-16 0,6 0-3 15,-6 0-1-15,7 4 0 0,1-1-15 0,3 1-4 16,-4 4 0-16,2-2 0 0,4-1 5 0,-2 2 1 16,-1-4 0-16,1 3 0 0,2 2-8 0,-5 1-2 15,2-2 0-15,-2 0 0 0,-2 0-12 0,1 0-2 16,4-4-1-16,-3 3 0 0,2 0-13 0,1 0 0 0,-3 1 8 15,0-7-8-15,3 8 22 0,-1-8 2 0,-2 6 0 16,-3 0 0-16,3-6-12 0,1 0-1 0,-9 0-1 0,0 0 0 16,0 0-10-16,0 0 0 0,0 0 9 15,0 0-9-15,0 0 0 0,0 0 9 0,0 0-9 0,0 0 0 32,0 0-25-32,0 0-12 0,-6 0-3 0,6 0 0 15,0 0-67-15,0 0-13 0,-3-8-4 0</inkml:trace>
  <inkml:trace contextRef="#ctx0" brushRef="#br0" timeOffset="-21752.63">17955 12483 1220 0,'0'0'54'0,"0"0"11"0,0 0-52 0,0 0-13 15,0 0 0-15,0 0 0 0,0 0 56 0,0 0 8 16,0 0 1-16,0 0 1 0,0 0 5 0,0 0 1 16,0 0 0-16,0 0 0 0,5 0-10 0,3 7-2 15,0-7 0-15,0 0 0 0,0 0-12 0,0 0-2 16,-3 0-1-16,6 0 0 0,-1 5-1 0,1-5-1 16,2 0 0-16,0 0 0 0,0 0-13 0,1 0-2 15,2 0-1-15,-3 0 0 0,3-5-13 0,-6 5-2 16,6 0-1-16,-2 0 0 0,-4 0-11 0,3 0 0 15,-5 0 0-15,3 0 0 0,-3 0 0 0,-3 0 0 0,-5 0 0 16,0 0 0-16,0 0 0 0,0 0 0 0,0 0 0 16,0 0 0-16,0 0 0 0,0 0 0 0,0 0 0 0,0 0 0 31,-3-4-44-31,1 4-4 0,-3 4 0 0,-1-4-1 16,0 0-231-16,1 0-45 0,-13 0-10 0,8 5-1 0</inkml:trace>
  <inkml:trace contextRef="#ctx0" brushRef="#br0" timeOffset="-21392.99">17915 12636 1220 0,'0'0'27'0,"0"0"5"0,0 0 2 0,0 0 0 0,0 0-34 0,5 2 0 16,-5-2 0-16,3 5 0 0,3-2 58 0,-1-3 5 16,-5 0 1-16,5 0 0 0,0 0-17 0,-5 0-3 15,0 0-1-15,0 0 0 0,0 0 21 0,6 4 5 16,-6-4 1-16,7 2 0 0,-7-2 3 0,5 0 1 16,1 0 0-16,0 0 0 0,-4 0-16 0,6-2-3 15,0 2-1-15,-3 0 0 0,3-4-17 0,0 4-3 16,3 0-1-16,-4 0 0 0,4-3-8 0,-1 3-1 15,4 0-1-15,-4 0 0 0,4-5-15 0,-4 5-8 16,3 0 10-16,1 0-10 0,-6 0 8 0,2 0-8 0,-2 0 0 16,3 5 0-16,-3-2 0 0,0-3 0 15,-1 0 0-15,2 0-10 16,-4 0-40-16,2 0-8 0,-7 0-2 0,3 0 0 16,6 0-221-16,-9 0-45 0</inkml:trace>
  <inkml:trace contextRef="#ctx0" brushRef="#br0" timeOffset="-20666.01">18466 12323 403 0,'0'0'36'0,"0"0"-36"0,0 0 0 0,0 0 0 16,-3-2 180-16,3 2 28 0,0 0 7 0,0 0 1 15,0 0-116-15,0 0-22 0,0 0-5 0,0 0-1 16,0 0-13-16,0 0-3 0,0 0-1 0,0 0 0 15,0 0-3-15,0 0-1 0,-3 7 0 0,3-4 0 0,0 3 10 0,0 1 3 16,3 1 0-16,-3 4 0 0,3-6-7 0,-1 6-1 16,3-3 0-16,3 3 0 0,-2 3-28 0,1-2-7 15,1 1-1-15,1 3 0 0,-2-3-8 0,1 0-3 16,-2 1 0-16,1-1 0 0,-1-3 3 0,-1 3 1 16,1 5 0-16,-1-5 0 0,0 1 6 0,-3-4 1 15,1-1 0-15,0 2 0 0,0 1-7 0,-3-5-1 16,0-2 0-16,0 2 0 0,0 1 0 0,0-7-1 15,0 6 0-15,0-8 0 0,0 0-11 0,0 0 0 16,0 0 0-16,0 0 0 0,0 0-10 0,0 0 10 16,0 0-13-16,0 0 5 15,0 0-108-15,0 0-20 0,2-8-5 0,1 1-840 0</inkml:trace>
  <inkml:trace contextRef="#ctx0" brushRef="#br0" timeOffset="-20207.34">18701 12606 403 0,'0'0'36'0,"0"0"-36"15,0 0 0-15,0 0 0 0,0 0 161 0,5 0 26 16,-5 0 5-16,0 0 0 0,0 0-81 0,6-3-17 15,-1 3-3-15,-5 0-1 0,0 0 8 0,0 0 2 16,5 3 0-16,-5-3 0 0,5 4 8 0,-2 3 3 16,0-5 0-16,0 8 0 0,-1-1-25 0,-2-1-5 0,0-2-1 15,0 6 0-15,-2-5-34 0,2 1-7 0,0 3-2 0,-3-4 0 16,0 0-25-16,3 1-12 0,-3-2 10 0,0 1-10 16,1-2 0-16,2-5 0 0,-3 7 0 0,1-5 0 15,2-2 0-15,-5 6-21 0,2-4 3 0,3-2 1 31,-6 4-55-31,1-4-12 0,3 0-1 0,-3 0-1 16,-1 0-147-16,0-4-30 0,4 4-5 0</inkml:trace>
  <inkml:trace contextRef="#ctx0" brushRef="#br0" timeOffset="-19572.75">18994 12342 1422 0,'0'0'31'0,"-2"2"6"0,-1-2 2 0,-2 0 1 0,3 0-32 15,-4 0-8-15,3 0 0 0,-2 0 0 0,2 0 57 0,-2 5 10 0,3-2 1 0,-4-3 1 16,1 4-36-16,0-2-7 0,-3 4-2 0,0 0 0 15,0 6 14-15,0-3 2 0,0-1 1 0,-2 8 0 16,1-7-6-16,4 6-2 0,0 1 0 0,2-2 0 16,-2 0-15-16,5 0-3 0,0 5-1 0,5-5 0 15,0 0-14-15,3 5 0 0,1-5 8 0,1 1-8 16,3-1 16-16,0-7 0 0,-2 5 0 0,2-1 0 16,3-4 9-16,3 0 3 0,-1-5 0 0,4 4 0 15,-4 0-8-15,0-6 0 0,1 0-1 0,-1 0 0 16,1-4-10-16,-3 2-1 0,-3 2-8 0,0-8 12 15,0 1 0-15,-2-5-1 0,-1 6 0 0,1-6 0 16,0 2 3-16,0-9 1 0,-4 8 0 0,-2-3 0 16,4-1-15-16,-4-3 11 0,-5 3-11 0,0-6 10 15,0 3-10-15,-3 1 8 0,-2-2-8 0,-1 1 8 0,-1 3-8 0,-1 1 0 16,-3 2 0-16,3 5 0 0,-5 1 12 0,3-2 0 16,-9 4 0-16,3 4 0 0,-3-3-12 0,-2 6 10 15,0-3-10-15,0 4 10 0,-3-4-23 0,3 2-5 16,3 4-1-16,2 0 0 15,-1-1-31-15,5-3-6 0,-2 3-2 0,4-2 0 16,-1 1-100-16,6-2-20 0,0 3-4 0</inkml:trace>
  <inkml:trace contextRef="#ctx0" brushRef="#br0" timeOffset="-19049.45">19386 12331 576 0,'-5'0'51'0,"5"0"-41"0,0 0-10 0,0 0 0 0,0 0 186 0,-11 4 35 0,1-4 7 0,10 0 2 16,0 0-122-16,-14 2-24 0,7 3-4 0,-4-3-2 15,3 6-17-15,3-2-3 0,-3 6-1 0,2-5 0 16,1 7-8-16,0-2-1 0,2 0-1 0,3 2 0 16,-3 0-17-16,3 7-3 0,3-7-1 0,3-2 0 0,1 7-15 0,1-2-3 15,6-1-8-15,-1-2 12 0,2 1 5 0,2-2 1 16,-4 1 0-16,2-2 0 0,4-5 0 16,0 7 0-16,0-7 0 0,-1-2 0 0,-3-2-9 0,4 3-1 15,-3-6-8-15,-3 0 12 0,3 0-12 0,-2 0 9 16,-4 0-9-16,3-2 8 0,-5-2-8 0,3-4 0 15,-3 1 9-15,-1 1-9 0,2-6 12 0,-2 2-1 16,-1-4-1-16,-1-2 0 0,1 2-2 0,-4-3-8 16,1-2 12-16,-1 1-4 0,1-4-8 0,-3 3 0 15,-3-2 0-15,-2 2 8 0,3-2-8 0,-4 9 0 16,1-2 0-16,-3 1 0 0,-3 1 14 0,3 4-2 16,-2 1-1-16,-3 5 0 0,-4-2 6 0,2 4 2 0,-4 0 0 0,-2 0 0 15,-2 4-19-15,-1-2 0 0,0 3 0 16,0-3 0-16,3-2 0 0,2 8 0 0,-4-4 0 0,6-2-12 15,1 4-4-15,4 0 0 0,1-1 0 16,3-3 0 0,0 3-33-16,8-5-7 0,0 0-2 0,0 0-637 0,0 0-127 0</inkml:trace>
  <inkml:trace contextRef="#ctx0" brushRef="#br0" timeOffset="-18609.77">19836 12352 2070 0,'0'0'45'0,"0"0"10"0,0 0 1 0,0 0 3 0,0 0-47 0,0 0-12 16,-2-3 0-16,-1-2 0 0,0 3 0 0,-3-3 12 16,4 3-12-16,-6-2 12 0,0 4-12 0,3 0-11 15,0-3 3-15,0 3 0 0,-4 0 8 0,1 3 0 16,1 1 0-16,-4-2-8 0,3 5 29 0,0 1 7 15,0 4 0-15,3-1 1 0,0-1-7 0,2 1-2 16,0 3 0-16,6 5 0 0,0-5-20 0,2 7 0 16,2-7 0-16,5 3 0 0,0-3 0 0,2 0 0 15,-1-5 8-15,5 3-8 0,-2 3 8 0,3-3-8 16,2-1 8-16,1-4-8 0,-4 0 0 0,0-5 0 16,-2 3 0-16,3-2 0 0,-3-3 0 0,-3 0 0 15,0-3 0-15,3-2-8 0,-3-1 8 0,1-2 0 16,-2 1 10-16,-1-5-10 0,-3 6 0 0,0-4 0 0,0-7 0 15,0 4 0-15,-6-1 11 0,-2-5-11 0,3 5 12 0,-6-7-12 16,1 1 12-16,-3-1-12 0,-3 2 12 16,-3 3-12-16,1-3 11 0,-1 5-11 0,-5 3 10 0,0-4-10 15,-5 8 27-15,-3 2-1 0,1 5 0 0,-7 0 0 16,1 0-26-16,-2 5 0 0,1 2 0 0,1 0 0 31,3-2-26-31,2 2-10 0,3 0-3 0,5 0 0 0,3 0-169 16,2 1-33-16,-8-2-7 0,14 1-2 0</inkml:trace>
  <inkml:trace contextRef="#ctx0" brushRef="#br0" timeOffset="-17846.7">20323 12490 518 0,'0'0'46'0,"0"0"-37"16,0 0-9-16,0 0 0 0,0 0 203 0,0 0 38 16,0 0 8-16,0 0 2 0,0 0-159 0,5 0-32 15,3 0-7-15,0 0-1 0,0 0 0 0,0-4-1 0,3 1 0 16,-4 3 0-16,1-5-8 0,3 5-2 0,-1 0 0 15,1-2 0-15,-1-2 15 0,6 4 2 0,-2 0 1 0,4-3 0 16,-2 3-26-16,3-5-5 0,-3 5 0 0,2 0-1 16,3 0-12-16,-3 0-3 0,-4 0 0 0,-1 0 0 15,0-2-12-15,4 2 0 0,-5 0 8 0,-1 2-8 16,-3-4 0-16,0 4 0 0,0-2 8 0,-8 0-8 16,0 0 0-16,0 0 0 0,8 0 0 0,-8 0 0 15,0 0 0-15,0 0-13 0,0 0 2 0,0 0 1 31,0 0-127-31,0 0-26 0,-8 0-5 0</inkml:trace>
  <inkml:trace contextRef="#ctx0" brushRef="#br0" timeOffset="-17420.6">20439 12323 460 0,'0'0'41'0,"0"0"-33"0,0 0-8 0,0 0 0 16,0 0 248-16,0 0 48 0,0 0 10 0,0 0 2 16,0 0-174-16,0 0-34 0,0 0-8 0,0 0 0 15,0 0-8-15,0 0 0 0,0 5-1 0,0 2 0 16,0-7-2-16,0 7 0 0,0 3 0 0,3-6 0 16,-3 10-49-16,0-7-9 0,2 5-3 0,1-5 0 15,0 7 20-15,-1-2 3 0,-2-3 1 0,3 3 0 16,0 2-36-16,0-7-8 0,-1 7 0 0,1-2 0 15,-1-5 8-15,1 1 0 0,2 3 0 0,1-4 0 16,-4 0-8-16,1 1-11 0,-1-2 3 0,3 1 0 16,-2-2-48-16,0-2-8 15,-3-3-3-15,6 4-698 0,-4-2-140 0</inkml:trace>
  <inkml:trace contextRef="#ctx0" brushRef="#br0" timeOffset="-11370.41">20820 12277 576 0,'0'0'51'0,"0"0"-41"0,0 0-10 0,0 0 0 0,0 0 140 0,0-8 27 15,0 4 5-15,0 4 0 0,0 0-74 0,0 0-15 16,0-3-3-16,0 3-1 0,0 0-6 0,0 0-1 15,0 0 0-15,0 0 0 0,0 0-3 0,0 0-1 16,0-5 0-16,0 5 0 0,0 0-17 0,0 0-4 16,0 0-1-16,0 0 0 0,0 0-12 0,0 0-2 15,0 0-1-15,0 0 0 0,0 0-11 0,5 0-3 16,1 8 0-16,-1-4 0 0,-2 4-7 0,0 3-2 16,-1-1 0-16,1 1 0 0,-1 1 0 0,-2-2-8 15,3 3 12-15,-1-1-4 0,-2 7 3 0,0-5 0 16,0 0 0-16,3 1 0 0,0-2-2 0,-3 1 0 0,3 3 0 0,-3-3 0 15,2-4 3-15,-2 1 0 0,3 1 0 0,-1-5 0 16,1 3-1-16,-1 2 0 0,1-6 0 0,0 1 0 16,3 1-11-16,-6-4 0 0,0-4 9 0,2 2-9 15,1 4 0-15,-3-6 8 0,0 0-8 0,0 0 0 16,0 0 0-16,0 0 0 0,0 0 0 0,0 0-8 31,0 0-116-31,2-6-24 0,1 0-4 0,-3 6-823 0</inkml:trace>
  <inkml:trace contextRef="#ctx0" brushRef="#br0" timeOffset="-11144.84">21074 12497 2070 0,'0'0'45'0,"0"0"10"0,0 0 1 0,0 0 3 0,0 0-47 0,0 0-12 16,0 0 0-16,0 0 0 0,3 8 44 0,-3-8 6 15,0 0 2-15,-3 4 0 0,3 3 16 0,-2-4 3 16,2-3 1-16,-3 4 0 0,3-4-39 0,-5 3-7 16,-1 1-2-16,6-4 0 0,-3 0-24 0,3 0 0 15,0 0 0-15,0 0 0 0,0 0-16 0,0 0-1 16,0 0-1-16,0 0-740 16,0 0-148-16</inkml:trace>
  <inkml:trace contextRef="#ctx0" brushRef="#br0" timeOffset="-10276.55">21209 12316 230 0,'0'0'20'0,"0"0"-20"0,0 0 0 0,0 0 0 16,0 0 280-16,3-7 52 0,-1 2 11 0,1 3 1 15,0-2-197-15,2 1-40 0,-5 3-8 0,3-5-2 16,4-2-25-16,-1 7-4 0,-1-6-2 0,0 6 0 16,3-8-21-16,3 8-4 0,-1-4-1 0,1 4 0 15,-3-3-8-15,6 3-1 0,4 0-1 0,-3 0 0 16,-1 3-16-16,-4-3-3 0,4 4-1 0,-1-4 0 15,-2 8-10-15,-1-2 0 0,-2 1 0 0,-3-2 0 16,3 4 0-16,-5-4 0 0,-3 2 0 0,-3 0 0 16,0 5 0-16,-2-5 0 0,0 0 0 0,-6 0 8 15,1-5-8-15,-4 8 0 0,7-8 0 0,-4 3 0 16,-2-3 0-16,2 3 8 0,3-2-8 0,1-3 0 16,-2 4 8-16,4-4-8 0,-2 0 8 0,7 0-8 15,0 0 0-15,0 0 0 0,0 0 0 0,0 0 0 16,0 0 0-16,5 0 0 0,2 0 0 0,-1 2 0 0,4-2-9 0,1 0 9 15,7 0 0-15,1 5 0 0,-3-2-11 0,3 1 11 16,2 1-10-16,0-3 10 0,-6 6 0 0,7-4 0 16,-6 3 0-16,0 0 0 0,-3 0 0 0,-2 1 0 15,-4-2 0-15,-2 1 0 0,1 1 0 0,-1-2 0 16,-2-1 0-16,-3 2 0 0,-3 0 0 0,-2-2 0 16,-1-2 8-16,-1 3-8 0,-4-1 12 0,0-2 0 15,-5 1-1-15,1-4 0 0,-6 0 13 0,5 3 2 16,0 1 1-16,3-4 0 0,-1 0-5 0,-2 0-1 15,6 0 0-15,-1 2 0 0,3-2-21 0,1 0 0 16,-4 0 0-16,6 0 0 0,5 0 0 0,0 0 0 16,-11 0 8-16,5-2-8 0,6 2-14 0,0 0-7 0,-5-4-2 15,0 1 0 1,0-1-50-16,5 4-11 0,0 0-1 0,-3 0-938 0</inkml:trace>
  <inkml:trace contextRef="#ctx0" brushRef="#br0" timeOffset="-9457.3">21614 12222 1422 0,'0'0'63'0,"0"0"13"0,0 0-61 0,0 0-15 15,0 0 0-15,0 0 0 0,0 0 44 0,0 0 5 16,0 0 2-16,0 0 0 0,0 0-16 0,5 0-3 15,-5 0-1-15,0 0 0 0,6 7 5 0,-4-7 0 16,1 7 1-16,-3 1 0 0,2-4 19 0,-2 3 4 16,-2-5 1-16,2 10 0 0,0-4-29 0,0-2-5 0,0 1-2 15,-3 1 0-15,3-2-17 0,-2 6-8 16,2-7 8-16,0 2-8 0,-3 0 0 0,3-7 8 16,0 2-8-16,0-2 0 0,0 0 22 0,0 0-1 0,0 0 0 0,0 0 0 15,0 0-30-15,0 0-7 0,3 7 0 0,4-7-1 16,-2 8 17-16,4-8 0 0,-4 0 0 0,3 0 9 15,0 4-9-15,2-4 0 0,1 0 0 0,0 0 0 16,-4 0 0-16,7 0 0 0,-4 0 0 0,1 0 0 16,5 2 0-16,-6-2 0 0,4 0 0 0,-1 0 0 15,-2 6 0-15,-1-6 0 0,3 0 0 0,-2 0 0 16,0 0 0-16,-1 0 0 0,-2 0 0 0,0 0 0 16,0-6 15-16,-3 6-3 0,-5 0 0 0,6-2 0 15,-6 2-12-15,2-4 0 0,1 1 0 0,-3-2 0 16,-3-2-12-16,1 5 12 0,2-5-12 0,-3 0 12 15,-3-2 0-15,1 1 0 0,0 2 0 0,0-2 0 0,2-1 9 16,-5-1-9-16,5 4 8 0,-2-2-8 0,3 1 0 0,-4 1 0 16,3-4-14-16,-2 1 5 0,3 6 9 0,-1-2 0 15,3-1 0-15,0 3 0 0,0 3 0 0,0 0 0 16,-3-5 0-16,3 5 0 0,0-7 8 0,0 7-8 16,0 0 10-16,0 0-10 0,0 0 17 0,0 0-2 15,0 0-1-15,6 7 0 0,-1 1 2 0,-3-2 0 16,4 2 0-16,-1 3 0 0,0 1 2 0,0-3 1 15,1 3 0-15,-1 2 0 0,1 1 8 0,-1-4 1 16,3 3 1-16,-5-2 0 0,2 2-14 0,0-5-3 16,0 8-1-16,1-7 0 0,-1 1-11 0,-3 3 10 15,4-2-10-15,-4-3 10 0,4 3-10 0,-3-4 8 0,-1 3-8 16,3-4 8-16,-2 2-8 0,-1-4 0 0,-2-5 0 16,0 7 0-16,0 0 0 0,0-7 0 0,3 5 0 15,-3-5 0-15,0 0 0 0,0 0 0 0,0 0 0 0,0 0 0 16,0 0 0-16,0 0 0 0,0 0 0 0,0 0 0 31,0 0-120-31,-5-5-25 0,2 3-6 0</inkml:trace>
  <inkml:trace contextRef="#ctx0" brushRef="#br0" timeOffset="-8980.45">22141 12265 1105 0,'0'0'48'0,"0"0"12"0,0 0-48 0,0 0-12 0,0 0 0 0,0 0 0 15,0 0 21-15,0 0 3 0,0 0 0 0,7 4 0 16,1-4 38-16,-2 2 8 0,2 4 2 0,-3-6 0 16,3 0 22-16,2 6 5 0,-2-6 1 0,3 5 0 15,-1-3-15-15,1 3-2 0,-3-2-1 0,3 3 0 16,2-1-35-16,-2 2-7 0,1-2-2 0,-1 2 0 15,0-4-18-15,0 3-3 0,-1 1-1 0,1 1 0 16,-6-4-16-16,3-2 0 0,0 4 8 0,-3 0-8 16,-5-6 0-16,5 5 0 0,-5-5 0 0,0 0 0 15,8 2 8-15,-8-2-8 0,0 0 0 0,0 0 0 16,0 0 8-16,0 0-8 0,0 0 0 0,0 0 0 16,0 0 0-16,0 0-11 0,0 0 0 0,0 0 0 15,0 0-77-15,-3 0-16 16,1 0-4-16,-1-2-504 0,1-3-102 0</inkml:trace>
  <inkml:trace contextRef="#ctx0" brushRef="#br0" timeOffset="-8688.93">22355 12225 1638 0,'0'0'36'0,"0"0"7"0,0 0 1 0,0 0 3 0,0 0-38 0,0 0-9 15,0 0 0-15,-3 4 0 0,0 3 68 0,-2-7 11 16,0 8 2-16,-1-2 1 0,1 1-10 0,-2 1-3 16,1 4 0-16,-2-6 0 0,3 6-17 0,-3-3-3 15,0-1-1-15,3 3 0 0,0 1-8 0,-1-3-3 0,-2-1 0 0,3 4 0 16,0-6-20-16,-1 1-4 0,1 1-1 16,0-2 0-16,5 2-12 0,-3 1 0 0,-2-7 8 0,5 6-8 15,-3-4 8-15,3-4-8 0,0 0 11 0,0 0-11 16,0 0 0-16,0 0 0 0,0 0 0 0,-3 2-12 31,3-2-28-31,0 0-4 0,0 0-2 0,0 0 0 16,0 0-173-16,0 0-34 0</inkml:trace>
  <inkml:trace contextRef="#ctx0" brushRef="#br0" timeOffset="-7800.86">22780 12194 1062 0,'0'0'47'0,"0"0"9"0,0 0-44 0,0 0-12 0,3-4 0 0,-3 4 0 16,0 0 87-16,6-6 15 0,-3 0 3 0,-3 6 1 16,0 0-6-16,0-3-2 0,0-4 0 0,-3 2 0 15,0 3-59-15,0-2-12 0,0-4-3 0,-2 8 0 16,0-7-4-16,0 3 0 0,-6 1-1 0,4-2 0 15,-2 3 1-15,1-2 1 0,-5 1 0 0,0 3 0 16,2 0-21-16,-4 0 0 0,-1 0 0 0,0 0 0 16,-3 3-12-16,1 1-3 0,-1-4-1 0,3 2 0 15,3 3 16-15,3 2 0 0,-4 0 0 0,4 1 0 0,-1 3 0 16,6-4 0-16,0 0 0 0,0 1 10 0,2 3-10 16,3-1 0-16,0-4 0 0,0 6 0 0,3-5 12 0,2 1 1 15,0-2 0-15,0 1 0 0,3-2-13 0,2 2-15 16,4-5 3-16,-1 4 1 0,3-2 11 0,0-2 0 15,0-2 0-15,-1 5 8 0,2-3-8 0,-4-2 0 16,2 0 0-16,-1 0 0 0,-1 0 0 0,0 0 0 16,1-2 0-16,-4 2 0 0,1-5 8 0,-1 5 0 15,-2-6 0-15,0 0 0 0,0 0-8 0,-3-2 0 16,1 1 0-16,-3 1 0 0,-1-2 8 0,1-3 0 16,-3 3 0-16,0 2 0 0,-3-2-8 0,3 1 0 0,-2 1 0 15,2-2 0-15,-6 8 33 0,6 0 3 0,-3-4 0 16,0 4 0-16,-2 0-11 0,3 4-1 0,-1-4-1 15,1 8 0-15,-1-2-11 0,0 1-1 0,3 1-1 16,-3-2 0-16,6 6 2 0,-3-5 1 0,0 7 0 0,3-7 0 16,0 5 1-16,2 2 0 0,-3-2 0 0,1-3 0 15,-1 3 1-15,4 0 0 0,0-3 0 0,-1 3 0 16,-3-3 1-16,3 3 0 0,-2-5 0 0,3 5 0 16,-4-5-16-16,1 0 0 0,-1 5 0 0,-2-5 0 15,3 0 0-15,-1 0 9 0,1-4-9 0,-3-3 8 16,0 0-8-16,0 0 0 0,0 0 0 0,0 0 0 15,0 0 8-15,0 0 0 0,0 0 0 0,0 0 0 16,0 0-8-16,0 0-17 0,0 0 4 0,0 0 1 16,-5-3-124-16,2-2-24 15,1 5-4-15</inkml:trace>
  <inkml:trace contextRef="#ctx0" brushRef="#br0" timeOffset="-7390.89">23083 12184 864 0,'0'0'76'0,"-3"-2"-60"16,3 2-16-16,0 0 0 0,-3-4 191 0,3 4 35 0,0 0 7 0,0 0 2 16,-5 0-185-16,-1 0-37 0,-1 0-13 0,-2 0 9 15,2 4-9-15,-1-2 0 0,0 4 0 0,-3 0 0 16,-2 1 27-16,5 1 3 0,0 3 1 15,3 1 0-15,0 2 7 0,-1-5 2 0,4 5 0 0,-1-2 0 16,6 3-10-16,-3-1-2 0,2-3 0 0,4 3 0 16,-1-2-15-16,3-3-3 0,0 3-1 0,2-5 0 15,1 5-9-15,2-5 12 0,-2 0-12 0,2 0 12 16,3-2-2-16,0-2 0 0,-3-3 0 0,3 4 0 16,-3-4-10-16,0 0 0 0,0-4 9 0,-2 4-9 15,0-8 0-15,-1 8 9 0,-2-7-9 0,0 0 0 16,-3 0 18-16,1-5-3 0,-1 3-1 0,-2-3 0 15,-1 0 10-15,-2-1 3 0,-2-2 0 0,-1 3 0 16,1-2-9-16,-1-5-2 0,-6 5 0 0,2 1 0 16,-1-2 8-16,-3 3 0 0,1-2 1 0,-6 7 0 15,0-5-10-15,-3 10-3 0,4-2 0 0,-1 1 0 16,-6 3-12-16,4 0-13 0,-6 3 2 0,3 1-733 16,2-2-146-16</inkml:trace>
  <inkml:trace contextRef="#ctx0" brushRef="#br0" timeOffset="-5112.74">18074 13278 460 0,'0'0'20'0,"0"0"5"0,0 0-25 0,0 0 0 0,0 0 0 0,0 0 0 16,0 0 272-16,0 0 50 0,0 0 10 0,0 0 1 16,0 0-228-16,0 0-45 0,0 0-10 0,0 0-2 15,0 0 4-15,0 0 0 0,0 0 0 0,0 0 0 16,0 0-21-16,0 0-4 0,0 0-1 0,8 3 0 16,-3 1 15-16,3-1 3 0,0-3 1 0,0 0 0 15,5 0-29-15,-2 0-5 0,-1 0-2 0,3 0 0 16,1 0 8-16,-1 0 2 0,3 0 0 0,0 0 0 15,-3 0-4-15,0-3-1 0,0 3 0 0,1 0 0 16,-1 0-14-16,-3 0 9 0,1-4-9 0,-3 4 8 16,0 0-8-16,-8 0 0 0,0 0 0 0,0 0 8 15,0 0-8-15,0 0 0 0,0 0 0 0,0 0 8 16,0 0-8-16,0 0 0 0,0 0 0 0,0 0 0 16,0 0-35-16,0 0-9 0,0 0-1 0,-3 0-1 15,1 0-202-15,-3 0-40 0,-12 0-8 0,7 4-1 0</inkml:trace>
  <inkml:trace contextRef="#ctx0" brushRef="#br0" timeOffset="-4738.27">18066 13393 403 0,'0'0'36'0,"0"0"-36"0,0 0 0 0,0 0 0 16,0 0 149-16,0 0 23 0,0 7 5 0,0-7 1 16,0 0-113-16,0 0-22 0,0 0-5 0,0 8-1 15,0-8 14-15,0 4 2 0,0-4 1 0,0 0 0 16,0 0 5-16,0 0 1 0,0 0 0 0,3 2 0 16,-1 6-12-16,-2-8-3 0,0 0 0 0,5 4 0 15,1-1 2-15,2-3 0 0,-3 0 0 0,3 0 0 16,-3 0 1-16,6 0 0 0,-3 0 0 0,0 0 0 15,-1 0 4-15,4 0 2 0,0 0 0 0,2 4 0 16,0-4-6-16,3 0-2 0,-2 0 0 0,-2 0 0 16,2 0-22-16,-4 0-4 0,4 0 0 0,-4 0-1 15,-2 0-19-15,2 0 10 0,-4 0-10 0,-6 0 8 16,0 0-8-16,0 0 0 0,0 0 0 0,0 0 0 16,0 0 0-16,0 0-11 0,0 0 1 0,0 0 0 15,0 0-125-15,0 0-25 16,0 0-4-16</inkml:trace>
  <inkml:trace contextRef="#ctx0" brushRef="#br0" timeOffset="-4034.92">18613 13144 460 0,'0'0'41'0,"0"0"-33"15,0 0-8-15,0 0 0 0,0 0 191 0,0 0 36 16,0 0 7-16,0 0 2 0,0 0-112 0,0 0-21 15,0 0-5-15,0 0-1 0,0 0 3 0,0 0 1 16,0 0 0-16,0 0 0 0,0 7-34 0,0-5-7 16,0 6-2-16,0-1 0 0,0-1-10 0,0 0-3 15,0 5 0-15,3-1 0 0,-3 4-19 0,6-3-4 16,-4 3-1-16,3 1 0 0,-2-1-3 0,-1 2-1 0,1 1 0 0,3-6 0 16,-3 9-6-16,-1-7-2 0,1 1 0 0,-1 1 0 15,3-1 3-15,-2-3 0 0,-3 3 0 0,6-2 0 16,-6-3-4-16,5 3-8 0,-3-4 12 0,1 3-4 15,-3-9-8-15,2 6 0 0,-2-8 0 0,0 0 8 16,0 0-8-16,3 4 0 0,-3-4 0 0,0 0 0 16,0 0 0-16,0 0 0 0,9 0 0 0,-9 0-11 31,0 0-141-31,5-4-28 0,0 2-5 0</inkml:trace>
  <inkml:trace contextRef="#ctx0" brushRef="#br0" timeOffset="-3699.26">18844 13389 460 0,'0'0'41'0,"0"0"-33"16,0 0-8-16,0 0 0 0,0 0 262 0,0 0 50 16,0 0 11-16,0 0 1 0,3 7-184 0,-3-7-38 0,2 9-7 0,-2-2-2 15,0 3-8-15,0-3-1 0,0-1-1 16,0 6 0-16,-2-4-11 0,-1 3-1 16,0-1-1-16,0-3 0 0,3 5-14 0,-2-6-4 0,-1 6 0 0,3-5 0 15,-2 1-35-15,2-2-7 0,0-6-2 0,0 8 0 16,0-8-8-16,0 0 0 0,0 0 0 0,0 0 0 31,0 0-96-31,0 0-16 0,0 0-2 0,0 0-982 0</inkml:trace>
  <inkml:trace contextRef="#ctx0" brushRef="#br0" timeOffset="-2656.26">19053 13144 403 0,'0'0'36'0,"0"0"-36"0,0 0 0 0,0 0 0 16,-3 0 182-16,3 0 30 0,0 0 5 0,0 0 2 15,0 0-119-15,0 0-24 0,0 0-5 0,0 0-1 16,-2 3 37-16,2-3 7 0,-3 0 2 0,3 0 0 16,0 0-14-16,0 6-2 0,-3-1-1 0,0 2 0 0,3 0-19 15,0 1-3-15,0 3-1 0,0-1 0 0,0 4-32 0,3-3-6 16,0 3-2-16,0 1 0 0,-1-3 0 0,1 2-1 16,-1-1 0-16,1 2 0 0,2 1-24 0,-2-2-11 15,5 1 10-15,-3-1-10 0,0-3 12 0,1-1-3 16,-1 1-1-16,0 1 0 0,-2-4-8 0,2 1 0 15,-2-3 0-15,3 0 8 0,-6-4-8 0,0-2 0 16,2 4 9-16,-2-4-9 0,0 0 0 0,0 0 0 16,0 0 0-16,0 0 0 15,0 0-17-15,0 0-8 0,0 0-2 0,0 0 0 16,0 0-157-16,0 0-31 0,0 0-6 0</inkml:trace>
  <inkml:trace contextRef="#ctx0" brushRef="#br0" timeOffset="-1936.41">19238 13186 518 0,'0'0'23'0,"0"0"5"0,0 0-28 0,0 0 0 16,0 0 0-16,0 0 0 0,5-4 225 0,1 2 40 16,-4-4 8-16,3 0 2 0,3 3-204 0,1-4-41 15,-2 2-8-15,4 3-2 0,-3-2 4 0,2-4 1 16,4 4 0-16,-1 1 0 0,2-1 27 0,2 4 6 16,-4-2 1-16,0-4 0 0,1 6 1 0,1 0 0 15,-2 0 0-15,4 6 0 0,-7-4-32 0,1-2-5 0,-6 4-2 0,2 3 0 16,-1 1-21-16,-3-2 8 0,-3 2-8 0,0 3 0 15,-6-1 8-15,1 1-8 0,-3 3 8 0,-5 1-8 16,0 1 16-16,-1-2 0 0,1 1-1 0,0-1 0 16,5-3-15-16,-3-1-15 0,1 1 3 0,2 3 1 15,-2-6 11-15,-2 3 0 0,5-1 0 0,-1 2 0 16,0-5 0-16,3-1 8 0,0 2-8 0,2-1 0 16,-3-3 0-16,4 4 0 0,2-8 0 0,0 0 0 15,0 0 0-15,0 0 8 0,0 0-8 0,5 0 0 16,1 4 8-16,1-4-8 0,1 0 8 0,3-4-8 15,2 4 0-15,0-3 0 0,1-2 0 0,-2 5 0 16,2-4 0-16,2 4 8 0,-3-3-8 0,3 3 8 16,0 0 16-16,-1-4 3 0,-1 4 1 0,-1 4 0 15,0-4 4-15,3 3 0 0,-5-3 1 0,0 4 0 16,-1-4-7-16,1 5-2 0,-1-2 0 0,-2-3 0 0,-2 4-10 0,-6-4-2 16,7 2-1-16,-7-2 0 0,0 0-1 0,0 0 0 15,0 0 0-15,0 0 0 0,0 0-2 0,0 0-8 16,0 0 12-16,0 0-4 0,0 0-8 0,0 0-12 15,0 0 2-15,0 0 1 16,0 0-54-16,0 0-10 0,-2-6-3 0,-1 3-1017 0</inkml:trace>
  <inkml:trace contextRef="#ctx0" brushRef="#br0" timeOffset="-1590.1">19722 13033 1897 0,'0'0'41'0,"0"0"9"0,0 0 2 0,0 0 2 0,0 0-43 0,0 0-11 0,0 0 0 0,0 0 0 16,0 8 54-16,0-4 9 0,0 3 1 0,0 1 1 15,0-2 2-15,0 6 0 0,3-3 0 0,-3 3 0 16,0 3-11-16,0-3-1 0,5 1-1 0,-5 1 0 16,0 1-5-16,2 3-1 0,4-3 0 0,-3 3 0 0,0 1-30 15,2-2-6-15,-3-3-2 0,6 5 0 0,-5-5-2 0,2-3-8 16,-2 3 12-16,2-2-4 0,0-3-8 0,-2 3 0 16,0 0 0-16,0-3 0 0,2-1 0 15,-5-4 0-15,2 3 0 0,-2 1 0 0,0-8 0 0,0 0-17 16,0 0 2-16,0 0 1 15,0 0-154-15,0 0-30 0,0 0-6 0</inkml:trace>
  <inkml:trace contextRef="#ctx0" brushRef="#br0" timeOffset="-834.95">20116 13147 403 0,'0'0'36'0,"0"0"-36"0,0 0 0 0,-3 0 0 16,-2 0 239-16,5 0 41 0,0 0 8 0,-2 4 1 15,-3-2-173-15,-1-2-34 0,3 5-7 0,1-2-2 16,-3 4 18-16,0-3 3 0,2 4 1 0,0-2 0 16,0 1-15-16,1 5-4 0,-1-2 0 0,6 1 0 15,-1 1-41-15,1-2-9 0,3 1-2 0,-1-1 0 16,2 2-2-16,2-1-1 0,1-1 0 0,4-6 0 16,-2 8-21-16,2-5 0 0,2 1 0 0,-1-2 0 15,1-3 0-15,1 1 0 0,-5-2 0 0,4-2 0 16,-5 0 0-16,5 0 0 0,-5 0 0 0,-1 0 0 15,1-6 0-15,-3 6 0 0,-1 0 0 0,-7 0 0 16,6-7 0-16,-1 5 0 0,0-6 0 0,-2-4 0 16,-1 5 11-16,1 1-3 0,-3-6 0 0,0 2 0 0,-3-7 2 15,3 8 0-15,-2-3 0 0,2-2 0 0,-3 3 2 0,1 1 0 16,-1-2 0-16,1 5 0 16,-1-5-12-16,-3 10 0 0,4-2 9 0,-3-3-9 0,2 4 0 0,0 3 8 15,1-5-8-15,-1 5 0 0,0 0-9 0,0 0-7 16,3 0 0-16,0 0-1 15,0 0-148-15,0 0-30 0,0 0-5 0</inkml:trace>
  <inkml:trace contextRef="#ctx0" brushRef="#br0" timeOffset="-334.48">20479 13306 806 0,'0'0'72'0,"0"0"-58"0,0 7-14 0,0 1 0 16,0-2 223-16,0 2 41 0,-3-1 9 0,3-3 2 16,-3-2-208-16,1 4-42 0,-1 0-8 0,3-6-1 15,-5 0 2-15,3 0 1 0,-4 0 0 0,3-4 0 16,1 2 33-16,-4 2 8 0,4-6 0 0,-3 4 1 16,2-2-9-16,0 1-1 0,0-1-1 0,1 2 0 15,-1-6-31-15,3 4-7 0,0-4 0 0,-2-3-1 16,2 3-3-16,0 2 0 0,0-9 0 0,2 3 0 15,-2 6 16-15,3-4 4 0,-1-1 0 0,4 3 0 16,-3-3-16-16,2 3-4 0,0 6 0 0,0-2 0 16,-5 4-8-16,6 0-12 0,2 0 2 0,-1 0 1 15,2 0 9-15,-2 4 0 0,7-2 0 0,-4 6 0 16,1-4 0-16,2 3 0 0,-2 1 0 0,2-2-8 0,5 6 8 16,-4-5 14-16,-4 1-3 0,-2-2-1 0,3 2-10 15,2 3 0-15,-5-9 0 0,2 6 0 0,-1-4 0 0,-2-1-11 16,4 1 3-16,-3-4 0 0,-8 0 8 0,0 0 12 15,8 0-2-15,-3 0-1 0,-5 0 1 0,6 0 0 16,-1-4 0-16,2 1 0 0,-4-1 8 0,-3 4 2 16,0-8 0-16,0 2 0 0,3-1 11 0,-6-1 2 15,0 2 1-15,-2-2 0 0,0 1-14 0,0-5-4 16,-1 6 0-16,-1-6 0 0,-7 5-6 0,6-3-2 16,6 3 0-16,-6-5 0 0,-3 6-8 0,4-2 0 15,-2 4 0-15,6-3 8 0,1 4-8 0,-3-2 0 16,-3 5 0-16,0-2 0 15,8 2-31-15,0 0-8 0,-3-4-1 0,3 4-777 16,0 0-155-16</inkml:trace>
  <inkml:trace contextRef="#ctx0" brushRef="#br0" timeOffset="5.41">20847 13087 864 0,'0'0'76'0,"0"0"-60"15,0 0-16-15,0 0 0 0,0 0 200 0,0 6 36 16,0 0 8-16,0 1 2 0,2 5-110 0,-2-4-23 15,0-2-4-15,3 6-1 0,-1-3-14 0,1-1-3 16,-3 3-1-16,0-1 0 0,0 1-22 0,0 1-4 16,3-2 0-16,2 1-1 0,-5-3-37 0,3 3-7 15,2-1-2-15,-3-4 0 0,1 0-17 0,3 0 0 16,-6 2 0-16,3-4 0 0,2-1-10 0,-5-3-9 16,0 0-1-16,0 0-1 15,0 0-236-15,0 0-47 0</inkml:trace>
  <inkml:trace contextRef="#ctx0" brushRef="#br0" timeOffset="309.81">21109 13111 2343 0,'0'0'52'0,"0"0"10"0,0 0 2 0,0 0 2 0,2 7-53 0,1 1-13 0,0-6 0 0,-1 5 0 16,-4 2 0-16,4 0 9 0,1-1-9 0,-1-1 8 15,1-1-8-15,0 6 0 0,0-5 0 0,2 5 0 16,0-2 12-16,-3-3 0 0,1 2 0 0,3 0 0 16,-4-1 9-16,3-1 3 0,-2 5 0 0,0-6 0 15,-1 2-24-15,1-1 0 0,0-3 0 0,-3 4 0 0,0-6 0 0,0-2 0 16,0 4 0-16,0-4 0 15,0 0-30-15,0 0-10 0,0 0-3 0,0 0 0 16,0 0-168-16,0 0-33 0,0 0-8 0,0 0 0 0</inkml:trace>
  <inkml:trace contextRef="#ctx0" brushRef="#br0" timeOffset="594.99">20953 13095 2134 0,'0'0'47'0,"0"0"9"0,0 0 3 0,0 0 1 0,0 0-48 0,0 0-12 0,0 0 0 0,0 0 0 16,10 4 59-16,-5-4 9 0,-5 0 1 0,9-4 1 15,-2 2 6-15,4 2 2 0,-3-6 0 0,-1 4 0 16,2-2-37-16,1 1-7 0,6-1-2 0,0 4 0 15,-3-3-14-15,3-2-3 0,3 5-1 0,-4 0 0 16,1 0-14-16,-2 0 0 0,-1 0 0 0,0 0 0 16,0 5 0-16,-2-2 8 0,-3-3-8 0,0 0 0 31,5 0-70-31,-8 4-20 0,-5-4-4 0,6 0-691 0,-6 0-139 0</inkml:trace>
  <inkml:trace contextRef="#ctx0" brushRef="#br0" timeOffset="1082.12">21540 13093 1267 0,'0'0'56'0,"0"0"12"0,0 0-55 0,5-6-13 0,-5 6 0 0,0 0 0 15,5 0 131-15,-5 0 23 0,0 0 5 0,0 0 1 16,0 0-82-16,0 0-16 0,0 0-3 0,0 0-1 16,-8 0 1-16,3-2 0 0,-3 2 0 0,-2 0 0 15,-4 0-27-15,1 2-6 0,0-2-1 0,0 6 0 16,2-6-16-16,-2 2-9 0,-5 2 10 0,4 3-10 15,4-2 0-15,-1-2 0 0,-2 3 0 0,2 2 0 16,4-4 0-16,1 3 0 0,3 1 0 0,3-2 0 16,-3 2-9-16,3-1 9 0,9-1 0 0,-1 0-9 15,-1 0 9-15,2 1 0 0,3 1 0 0,5-2-8 16,-1 2 8-16,-1-1 0 0,1 2 0 0,3-2 0 16,-1 0 0-16,-2 3 0 0,-3-4 0 0,-2 2-8 15,-3 4 8-15,0-5 0 0,-3-3 0 0,1 4 0 16,-6-2 10-16,-3 1 4 0,-3 1 1 0,-2-4 0 0,-5-2 25 15,0 4 4-15,-5-4 2 0,-1 2 0 0,0-1-16 0,1-3-3 16,0 4-1-16,2-2 0 0,-1-2-26 16,2 6 0-16,-1-12 0 0,2 6-780 15,9-2-160-15</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3-27T05:45:02.219"/>
    </inkml:context>
    <inkml:brush xml:id="br0">
      <inkml:brushProperty name="width" value="0.05292" units="cm"/>
      <inkml:brushProperty name="height" value="0.05292" units="cm"/>
      <inkml:brushProperty name="color" value="#C00000"/>
    </inkml:brush>
  </inkml:definitions>
  <inkml:trace contextRef="#ctx0" brushRef="#br0">21087 8438 1267 0,'7'0'56'0,"-7"0"12"0,6 0-55 0,-1 0-13 0,0-4 0 0,0 4 0 15,1-8 54-15,-3 8 8 0,-3 0 2 0,5-7 0 16,0 7 0-16,-2-4 0 0,-3 4 0 0,0 0 0 0,0 0-52 0,0 0-12 16,0 0 0-16,0 0 0 0,0-8 54 15,0 8 8-15,0-2 2 0,-3-2 0 0,-2 1 0 0,0-2 0 16,-1 3 0-16,1 2 0 0,0-5-64 0,-3 5 0 15,0 0-9-15,3 0 0 0,-3 0 9 0,-1 0 0 16,-1 0 0-16,-1 0 0 0,1 5 0 0,-1-3 0 16,-4 3-10-16,4-2 10 0,-5-3 0 0,5 6 0 15,1-6 0-15,-3 5 0 0,2 2 0 0,3-2 0 16,-2-3 0-16,4 6 0 0,-2-4 0 0,3-2 0 16,0 3 0-16,5-5 0 0,-6 2 0 0,6-2-12 15,0 0 1-15,0 0 0 0,0 8 11 0,0-8 0 16,3 9 0-16,0-7 0 0,2 5 0 0,3-2 0 15,0-3 0-15,-3 6 0 0,6-8 0 0,0 6 0 16,1-1 0-16,2-5 0 0,-1 7 0 0,3 0 0 0,0 1 0 0,-3-2-8 16,3 1 8-16,-3-2 0 15,0 2 0-15,1 1 0 0,2-2 0 0,-4 1 0 0,2 1 0 0,-1-2-8 16,-2 2 8-16,2 3 0 0,-2-3 0 0,-6 3 0 16,3-9 17-16,-5 10 6 0,-1-4 1 0,1-2 0 15,-3-6-32-15,-3 5-7 0,1 2-1 0,-4 0 0 16,1-5 16-16,0 6 0 0,-3-4 0 0,2 3 0 15,-4-2 32-15,2-2 0 0,-5 3 0 0,2-1 0 16,0-3-32-16,1-2 0 0,-3 5 0 0,-1-2 0 16,1-3 18-16,0 4 3 0,-3-4 1 0,3 0 0 15,-1 5-8-15,2-5-2 0,1 0 0 0,0 0 0 16,0-5 4-16,1 5 0 0,2 0 0 0,0 0 0 16,-2 0-16-16,1-4-8 0,2 1 8 0,2-2-13 15,-4 5 13-15,4-2 0 0,0-3 0 0,0 3-9 0,2-2-2 16,0 4 0-16,0-3 0 0,3-2 0 15,-2 5-43-15,2-2-9 0,0 2-1 0,0 0-596 16,0 0-118-16</inkml:trace>
  <inkml:trace contextRef="#ctx0" brushRef="#br0" timeOffset="1">21293 8485 864 0,'0'0'76'0,"0"0"-60"15,0 0-16-15,0 0 0 0,0 0 133 0,0 0 24 16,0 0 5-16,0 0 1 0,0 0-54 0,0 0-10 16,0 0-3-16,0 0 0 0,0 0-38 0,0 0-8 15,0 0-2-15,0 0 0 0,0 0 9 0,8 0 2 16,-5-5 0-16,2 5 0 0,-5 0-31 0,5 5-5 16,0-2-2-16,1-3 0 0,-3 6 3 0,2-1 0 15,0-2 0-15,-3 1 0 0,1 3-13 0,3 1-3 16,-1 3 0-16,-3-4 0 0,4 0-8 0,-4 7 0 15,1-7 0-15,0 7 0 0,2-6 0 0,0 3 0 16,-2 1 0-16,-1-3 0 0,4 3 0 0,-3-4 0 16,2 3 0-16,-3-1 0 0,1-4 0 0,2-1 0 0,1 7 0 0,-3-5 0 15,-3 0 0-15,2 0 0 0,3-5 0 0,0 3 0 16,1-5 0-16,-6 0 0 0,0 0 0 0,0 0 0 16,3 3 0-16,2 1 0 0,-5-4 0 0,0 0 0 15,2 0 28-15,-2 0 3 0,0 0 1 0,0 0 0 16,0 0-32-16,0 0 0 0,3 0 0 0,-3 0 0 15,0 0 0-15,2-4 0 0,4 1 0 0,0 3 0 16,-6 0 0-16,2 0 0 0,6-5 0 0,0 5 0 16,-5-2 12-16,2-3-3 15,2 5-1-15,-1-2 0 0,0 2 24 0,1-4 4 0,1 4 0 0,0-3 1 16,2-2-37-16,4 5-20 0,-4-2 3 0,1-3 0 16,-1 5 27-16,1 0 6 0,0-4 0 0,0 4 1 15,-4 0-17-15,1 0 0 0,0 0 0 0,0 0 0 0,0 0 13 16,-2 0-1-16,1 4 0 0,1-4 0 0,0 0-12 0,-3 0 0 15,-2 5 0-15,2-3 0 0,1-2 0 16,-3 0 0-16,2 5 0 0,-3-2 9 0,3-3-18 0,-5 0-4 16,0 0-1-16,0 0 0 0,0 0 14 0,3 4 0 15,0-4 0-15,-3 0 0 0,0 0 0 0,0 0 0 16,0 0 0-16,0 0 0 16,0 0-168-16,0 0-32 0,0 0-5 0,0 0-766 0</inkml:trace>
  <inkml:trace contextRef="#ctx0" brushRef="#br0" timeOffset="2">21891 8426 1497 0,'0'0'32'0,"0"0"8"0,0 0 0 0,0 0 4 0,0 0-36 0,0 0-8 0,-2-2 0 0,-4-3 0 15,0-2 53-15,1 7 9 0,5 0 2 0,-5 0 0 16,-3 0-52-16,3 0-12 0,2 3 0 0,1 1 0 16,-3 1 54-16,-1-3 8 0,0 6 2 0,-1-4 0 15,4 3 0-15,1-5 0 0,-4 6 0 0,1 3 0 16,2-4-64-16,1 0 0 0,-1 5-16 0,1-2 3 15,-1 1 13-15,0 1 0 0,6-3 0 0,-3 3 10 0,0-4-10 0,0 5 8 16,5-5-8-16,0 3 8 0,-2 1-8 0,2-2 8 16,1 1-8-16,4-4 8 0,1 0-8 0,-3 1 12 15,-3-2-12-15,3 1 12 0,7 1-4 0,-3-2 0 16,-7-1 0-16,0-5 0 16,3 7 0-16,2-7-8 0,4 0 12 0,-4 5-4 0,4-5 8 0,-2 0 2 15,-1 0 0-15,5-5 0 0,-5 5-6 0,-1-4-2 16,4 1 0-16,-4-2 0 0,-2 3-2 0,0-2 0 15,0-4 0-15,-3 1 0 0,3 5-8 0,-3-5 10 16,-5-2-10-16,3 1 10 0,0-1-10 0,0-3 0 16,-3 5 0-16,0-5 8 0,-3 3-8 0,3-5 0 15,-3-2 0-15,0 1 0 0,-2 1 53 0,0 0 9 0,0 0 2 16,-1-5 0-16,-2 8-52 0,1-4-12 0,-2 6 0 16,-4-3 0-16,2 5 0 0,-1 0 0 0,-2 0 0 0,-2 0 0 15,3 2 54-15,-3-2 8 0,0 7 2 0,3-2 0 16,2 2-52-16,-1 0-12 0,-2 0 0 0,4 2 0 31,-1-2-48-31,3 0-13 0,0 5-3 0,2-3 0 0,1 3 52 0,3-3 12 0,2-2 0 0,0 0 0 16,0 8-208-1,0-8-38-15,0 0-8 0,7 6-2 0</inkml:trace>
  <inkml:trace contextRef="#ctx0" brushRef="#br0" timeOffset="3">22272 8412 460 0,'0'0'20'0,"0"0"5"0,0 0-25 0,0 0 0 0,0 0 0 0,0 0 0 16,8 0 200-16,-8 0 34 15,0 0 7-15,0 0 2 0,0 0-139 0,0 0-27 0,0 0-5 0,0 0-2 16,0 0-10-16,0 0-1 0,0 0-1 0,0 0 0 16,0 0 10-16,0 0 3 0,0 0 0 0,0 0 0 15,0 0-11-15,0 0-3 0,0 0 0 0,2 7 0 16,4 0-34-16,-6-7-7 0,-3 8-2 0,3-8 0 15,6 6-4-15,-4 6-1 0,-2-5 0 0,0 5 0 16,0-3-9-16,0-1 8 0,0 3-8 0,0 3 8 16,-2-2-8-16,-1-3 0 0,6 3 0 0,-1 2-11 15,-2 1 11-15,0-4 0 0,8 8 8 0,-6-10-8 16,4 3 0-16,-3 3 0 0,2-4 0 0,3-1 8 16,3 1-8-16,-1-4 0 0,-5 0-8 0,3 1 8 15,3-4 0-15,0-2 8 0,-1 5 0 0,1-7 0 16,-1 5-8-16,1-5 0 0,-1 0 0 0,1 0 0 15,-1 0 0-15,1-5 0 0,-3 5 0 0,0-2 0 0,0-5 0 16,0 3 0-16,-3-4 0 0,0 1 0 0,1 0 0 0,-1 0 0 16,-2 0 0-16,-1-5 0 0,1 6 27 0,-1-6 4 15,1 2 1-15,0-1 0 0,-3 1-32 0,-3-2 0 16,3 1 0-16,3 3 0 0,-3-5 0 0,0 5 0 16,0 1 0-16,0 0 0 0,0 2 0 0,0-1 0 15,0 6 0-15,0 0 0 16,0 0-20-16,0 0-9 0,0 0-3 0,0 0 0 0,0 0 32 0,3 4 0 15,-1 3 0-15,1 0 0 0,-1 0 0 0,1 1 0 16,-1 3 0-16,4-1 0 0,0-4 0 0,1 6 0 16,-2-5 0-16,6 5 0 0,-3-3 0 0,6-1 0 0,-4 1 0 15,1 0 0-15,1-2 0 0,2 1 0 0,-1-2 0 16,0-1 0-16,1 2 0 0,-4-2 0 16,4-3 0-16,-2 3 0 0,-1-5 0 0,2 0 0 0,3 0 0 0,-2-5 0 15,-1 5 20-15,-2-7 9 0,-1 7 3 16,3-7 0-16,-2 2-32 0,-3-1 0 0,0-2 0 0,-3 1 0 15,3-2 22-15,-3 0-2 0,-2-1 0 0,-3 3 0 16,0-5 4-16,0-2 1 0,-3 3 0 0,3-4 0 16,-2-3 31-16,-1 3 7 0,-3-6 1 0,1 0 0 15,3 2-52-15,-6 0-12 0,2 6 0 0,1-6 0 16,0 5 0-16,-3 6 0 0,2-1 0 0,1-3 0 16,-2 5-9-16,4 0-5 0,-3 2-1 0,1 3 0 15,0-2-79-15,2 1-16 0,1-2-3 16,-1 5-1029-16</inkml:trace>
  <inkml:trace contextRef="#ctx0" brushRef="#br0" timeOffset="4">20947 9089 403 0,'0'0'36'0,"0"0"-36"0,0 0 0 0,0 0 0 16,0 0 188-16,0 0 32 0,0 0 5 0,0 0 2 16,2-2-105-16,-2 2-21 0,0 0-4 0,0 0-1 15,0 0-12-15,0 0-4 0,0 0 0 0,0 0 0 16,0 0-20-16,5 2-4 0,0 6 0 0,1-4-1 15,-3 4-12-15,-1-2-3 0,-2 1 0 0,5 5 0 16,-2-2-6-16,0 1-2 0,-1 3 0 0,-2-2 0 0,6-3-15 16,-6 8-3-16,3-7-1 0,-1 4 0 0,-2-3-13 0,0 8 9 15,0-9-9-15,0 8 8 0,-2-3 4 16,2-3 1-16,2-3 0 0,-2 3 0 0,0-1-1 0,3-1-1 16,-6-4 0-16,3 6 0 0,0-5-11 0,0-2 0 15,0-5 0-15,0 3 0 0,0-3 0 0,0 0 8 16,0 0-8-16,0 0 0 0,0 0 8 0,0 0-8 15,0 0 8-15,0 0-8 0,0 0 8 0,0 0-8 16,-5 0 0-16,-1-3 8 0,4-2-8 0,-1-2 12 16,0 1-12-16,1 0 12 0,2 0-12 0,-3-4 0 15,1-1 9-15,2 3-9 0,0-3 0 0,-3 1 8 16,3-2-8-16,-3-1 0 0,0 1 0 0,3-3 0 16,0 6 0-16,0-3 0 0,0 0 0 0,0 3 0 15,0-3 0-15,0 6 8 0,0-6-8 0,3 5 11 0,0-1-11 0,2-1 12 16,-2 0-12-16,2 2 12 0,-2 4-12 0,-1-2 12 15,4 3-12-15,2-2 0 0,-3 4 0 0,0-3 0 16,3 3 0-16,0-5 0 0,0 5 0 0,0 5 8 16,2-2-8-16,-1 1 0 0,1-2 0 0,-2 6 8 15,3-4-8-15,-4 3 0 0,2 1 0 0,-2-2 8 16,1 2-8-16,1-1 0 0,-2 5 0 0,-2-1 0 16,4-1 0-16,-4 4 0 0,-3-7 0 0,1 5 0 15,-1 2 0-15,1-3 10 0,-3-3-10 0,3 5 10 16,-3-5-10-16,0-2 0 0,3 2 9 0,-3-4-9 15,-3 3 0-15,3-2-8 0,0-5 0 0,0 3 0 16,-3 1 32-16,3-4 6 0,0 0 2 0,0 0 0 16,0 0-32-16,0 0 0 0,0 0 0 0,-3-4 0 0,1 4 0 15,2-8 0-15,-3 1 0 0,3 3 0 0,3 2 0 16,-3-6 0-16,0-4 0 0,2 5 0 0,-2 1 0 0,3-6 0 16,-3-3 0-16,6 6 0 0,-3-3 0 0,-1 0 0 15,3-2 0-15,0 1 0 0,1 1-11 0,-1-3-8 16,0 6-1-16,0-3-1 0,4 0 21 0,-1 6 0 15,-3-2 0-15,3 1 0 0,-3 1 0 0,3 0 0 16,-8 6 0-16,5 0 0 0,3 0 0 0,-2 0 0 16,1 0 0-16,-1 6 0 0,-1 0 0 0,0 1 10 15,0 1-10-15,1-2 10 0,-1 2 1 0,0 3 0 16,1 3 0-16,-1-2 0 0,1-5 1 0,-1 1 0 16,0 5 0-16,-3 1 0 0,4-2-1 0,-1-5 0 15,0 7 0-15,1-6 0 0,-4 3-3 0,1-3 0 16,3 5 0-16,-4-5 0 0,3-2-8 0,-2 2 0 0,-1-1 0 0,1-3 0 15,3 4 0-15,-4-4 0 0,-2-4 0 0,3 2 0 16,2-2-10-16,-5 0-1 0,0 0 0 0,5 0 0 31,-5 0-31-31,3 0-6 0,5 0-2 0,-5-2 0 16,-3 2-213-16,5-4-42 0</inkml:trace>
  <inkml:trace contextRef="#ctx0" brushRef="#br0" timeOffset="5">21608 9097 1594 0,'0'0'71'0,"0"0"14"0,0 0-68 0,-3-3-17 16,3 3 0-16,-2-5 0 0,-1 5 74 0,3 0 11 15,0 0 3-15,-3-2 0 0,-2-3-20 0,2 5-3 16,3 0-1-16,0 0 0 0,-5 0-19 0,0 0-4 15,0 0-1-15,5 0 0 0,0 0-19 0,-6 7-4 16,-2 1-1-16,3-2 0 0,3 6 20 0,-4 3 3 16,0-4 1-16,1-1 0 0,0 6-23 0,0 1-4 15,5-5-1-15,-3 1 0 0,-2 1-3 0,5 5-1 16,5-5 0-16,-2-2 0 0,0 3-8 0,2-4 0 16,2 3 0-16,-1-4 0 0,5-3 0 0,-1 5 0 15,-2-6 0-15,2 2 0 0,1-1 0 0,0-7 0 0,0 4 0 16,-1-2 0-16,1-2 0 0,-1 6 0 15,1-12 0-15,-1 4 0 0,-2 2 0 0,3-4 8 16,-1 1-8-16,4-1 8 0,-7 1-8 0,4-4 0 0,-3 0 0 16,3-5 0-16,-3 6 0 0,-1-6 0 0,2 4 0 0,-2-5 0 15,1 1 0-15,1 2 0 0,-9-1 0 0,5-4 0 16,-3 8 8-16,-2-7 0 0,-2-2 0 0,-1 2 0 16,-2 4-8-16,-1-4 0 0,1 2 0 0,0 0 0 15,-6 3 28-15,3-3 3 0,1 6 1 0,-4 0 0 16,0 0-32-16,0 3 0 0,1 3 0 0,2-5 0 15,-3 3 0-15,1 2 0 0,-1 0 0 0,1 0 0 16,2 2-26-16,0-2-11 16,0 0-3-16,0 5 0 0,3-5-73 0,2 3-15 0,3-3-4 15,-5 0-551-15,5 0-110 0</inkml:trace>
  <inkml:trace contextRef="#ctx0" brushRef="#br0" timeOffset="6">21785 9076 288 0,'0'0'12'0,"0"0"4"0,0 0-16 0,0 0 0 0,0 0 0 0,0 0 0 16,0 0 338-16,0 0 65 0,5 0 13 0,1 0 2 16,2 4-304-16,-3-2-61 0,0 3-12 0,3-3-2 15,5 6 5-15,-4-2 2 0,-4 0 0 0,5 0 0 16,1 1-3-16,-1 5-1 0,-1-5 0 0,-4 0 0 15,0 8-13-15,0-9-2 0,6 9-1 0,-1-9 0 16,-4 6 11-16,-1 3 3 0,5-4 0 0,1-1 0 16,-1 2-32-16,-1 2-8 0,-1-3 0 0,2 3 0 15,1-2 0-15,-1-3 0 0,-2 3 0 0,0-5 0 0,0 1 0 16,0 3 0-16,-5-8 0 0,4 4 0 16,-1-3 8-16,-1-2 0 0,-5-2 0 0,0 0 0 0,0 0 3 15,8 6 1-15,-8-6 0 0,5 0 0 0,-5 0-12 0,0 0 8 16,0 0-8-16,9 0 8 0,-4-6 0 0,-5 6 0 15,0-6 0-15,2 3 0 0,1-4 20 0,-1-4 3 16,-4 3 1-16,2-3 0 0,0 3-16 0,0-1-4 16,0-3 0-16,0 0 0 0,-3-1-3 0,1 3-1 15,2-6 0-15,-3 6 0 0,3-1-8 0,-2-4 8 16,2 3-8-16,0 3 8 0,0-3-8 0,-3 3 0 16,3-3 0-16,0 8 0 0,0-6 0 0,0 3 0 15,0 0 0-15,0 2 0 0,3-1 0 0,-3 0 0 16,0 4 0-16,0 2-11 0,2-4-7 0,-2 4-2 15,0 0 0-15,0 0 0 16,0 0-124-16,3-3-24 0,-1-2-6 0,-2 5-526 0,0 0-106 0</inkml:trace>
  <inkml:trace contextRef="#ctx0" brushRef="#br0" timeOffset="7">22216 9057 1324 0,'0'0'118'0,"0"0"-94"0,0 0-24 0,0 0 0 16,0 4 140-16,0-4 23 0,-3 7 5 0,3 1 0 16,0-2-92-16,0-1-18 0,0 5-4 0,0-4-1 15,0 2-13-15,0 1-2 0,0 1-1 0,0-4 0 16,0 2-29-16,0 3-8 0,6 1 0 0,-3-2 0 16,0-3 52-16,2 5 10 0,0-6 2 0,0 9 0 0,1-9-45 0,1 6-9 15,-2-5-2-15,4 5 0 0,4-5-8 0,-5 3 8 16,0-6-8-16,-1 4 8 0,2-2-8 0,-1-1 0 15,-1-3 0-15,4 3 0 0,2-2 9 0,1-3-9 16,-4 4 10-16,3-4-10 0,1 2 28 0,-1-2-1 16,0 0 0-16,0 0 0 0,-2 0-38 0,-1 0-7 15,-1 0-2-15,1 0 0 0,-2 0 20 0,-8 0 0 16,5 0-8-16,-5 0 8 0,11-2 0 0,-11 2-12 16,5-4 12-16,-5 4-10 15,0 0-22-15,0 0-4 0,0 0 0 0,8 0-1 16,-3-8-47-16,-5 8-10 0,0 0-2 0,5-7-563 0,-2 3-113 15</inkml:trace>
  <inkml:trace contextRef="#ctx0" brushRef="#br0" timeOffset="8">22145 9047 403 0,'0'0'36'15,"0"0"-36"-15,0 0 0 0,0 0 0 0,0 0 281 0,0 0 50 16,0 0 9-16,0 0 3 0,5-4-220 0,3 1-44 16,-3-2-9-16,0-2-2 0,4 7-16 0,-1-6-3 15,-1 0-1-15,-1 6 0 0,2-2 7 0,-1-2 1 16,5 1 0-16,-2-2 0 0,3 3-28 0,-3 2-4 15,4-5-2-15,-6 5 0 16,3 0 1-16,1-2 0 0,5-2 0 0,-1 4 0 0,-4 0-23 0,5 0 0 16,-1-3 0-16,2-2 0 0,-2 5 0 0,-3 0 0 15,0 0 0-15,0-4 0 0,-2 4 0 0,0 0 0 16,-4 0 0-16,2 0 0 0,1 0 0 0,-2 0 0 16,-2 0 0-16,1 0 0 15,-4 0-52-15,2 0-8 0,1 0-1 0,-4 0-1 16,-2 0-104-16,0 0-21 0,0 0-4 0,0 0-589 0</inkml:trace>
  <inkml:trace contextRef="#ctx0" brushRef="#br0" timeOffset="9">22330 9087 288 0,'-10'7'25'0,"10"-7"-25"0,0 0 0 0,0 0 0 16,-3 7 340-16,3-7 64 0,0 0 12 0,3 2 2 15,2-2-298-15,-3 6-60 0,4-4-12 0,-3 2-3 16,4-4 8-16,-4 5 2 0,5-5 0 0,0 2 0 16,0-2-37-16,0 0-7 0,0 5-2 0,-1-5 0 15,4 3 27-15,-3-3 6 0,0 0 1 0,3 0 0 16,-4 0-43-16,2 0 0 0,1 0 0 0,-2 0 0 16,0 0-40-16,2 0-1 0,-1 0 0 0,1 0-623 15,-2 0-125-15</inkml:trace>
  <inkml:trace contextRef="#ctx0" brushRef="#br0" timeOffset="10">22645 9061 1958 0,'0'0'43'0,"0"0"9"0,0 0 1 0,0 0 3 0,0 7-45 0,3 1-11 0,-3-2 0 0,3 6 0 15,-3-5 0-15,0 1 0 0,2-2 0 0,-2 9 0 16,0-9 30-16,3 6 4 16,-1 0 1-16,-2-3 0 0,0 3-12 0,3-3-3 0,-3 3 0 15,0 3 0-15,2-4-8 0,1-4-3 0,-3 5 0 0,3-3 0 16,0-1-9-16,-3-1 0 0,2 5 0 0,1-6 0 16,-3-1 0-16,0-5 0 0,2 2 0 0,-2-2 0 15,0 0 0-15,0 0 0 0,0 0 0 0,0 0 0 16,0 0 0-16,0 0 0 0,0 0 0 0,0 0 0 15,5 0 0-15,-2 0 0 0,0-2 0 0,3-3 0 16,-6-1 0-16,2-2 0 0,-2 4 0 0,0-3 0 16,0-1 0-16,0-6 0 0,-2 7 0 0,-1-5 0 15,0 6 0-15,3-9 0 0,-3 3 0 0,0 6 0 16,1-9 0-16,-1 6 0 0,1-3 0 0,-1 0 0 16,1 3 0-16,2-3 0 0,0 6 0 0,0-6 0 0,0 4 31 15,2 1 4-15,-2-7 1 0,3 7 0 0,-1 3-16 16,1-4-2-16,2 2-1 0,1-2 0 0,-3 6-3 0,4-3-1 15,-2 1 0-15,4 2 0 0,-2-4-13 16,1 6 8-16,0-2-8 0,3-2 0 0,2 4 9 0,-3 0-9 16,4-3 8-16,2 3-8 0,-3-5 0 0,0 5-9 15,-2 5 0-15,2-5 0 0,-3 3 9 0,1-3 0 16,-3 0 0-16,0 6 0 0,0-6 15 0,-3 8 5 16,3-4 0-16,-5 3 1 0,2 1-21 0,-2-4 8 15,-1 3-8-15,1-4 0 0,-3 4 8 0,0 2-8 16,0-2 8-16,0 0-8 0,-3 0 0 0,1 0 8 15,-1 1-8-15,-2-2 0 16,2 1-19-16,-2 1-8 0,0-2-1 0,-3 2-1 0,2-4 29 0,-2 3 0 16,1 1 0-16,-2-2 0 0,2-1 0 0,-1 2 0 0,2-4 0 0,-2 3 0 15,3 0 0-15,-3-4 0 0,3 2 0 0,2 1 0 16,3-5 45-16,-2 2 15 0,2-2 4 0,0 0 0 16,0 0-52-16,0 8-12 0,0-8 0 0,2 4 0 15,3-2 0-15,1 3 0 0,-1-2 0 0,3 1 0 16,-3-4 0-16,4 3 0 0,-2 1 0 0,1-4 0 15,0 8 0-15,0-8 0 0,0 4 0 0,0-2 0 16,0 3 0-16,0-2 0 0,0 1 0 0,-1-1 0 16,2 1 0-16,-1-2 0 0,-3 4 0 0,3 0 0 15,-3-6 0-15,0 7 0 0,0-2 0 0,-2-2 0 16,-3-3 0-16,6 4 0 0,-6-4 0 0,3 2 0 16,-3-2 0-16,0 0-16 0,0 0 3 0,0 0 1 0,0 0-7 0,0 0-1 15,0 0 0-15,0 8 0 16,0-8-47-16,0 0-9 0,0 0-3 0,0 0-625 15,0 0-124-15</inkml:trace>
  <inkml:trace contextRef="#ctx0" brushRef="#br0" timeOffset="11">23216 9097 403 0,'0'0'17'0,"0"0"5"16,0 0-22-16,0 0 0 0,0 0 0 0,0 0 0 15,0 0 94-15,0 0 14 0,0 0 4 0,0 0 0 0,-5 0-57 0,3-3-11 16,-4-2-3-16,6 5 0 0,-3 0-25 0,3 0-4 16,0 0-2-16,0 0 0 15,0 0-50-15,0 0-9 0,0 0-3 0,0 0-210 16,0 0-42-16</inkml:trace>
  <inkml:trace contextRef="#ctx0" brushRef="#br0" timeOffset="12">23206 9082 288 0,'0'0'12'0,"0"0"4"0,0 0-16 0,0 0 0 15,0 0 0-15,0 0 0 0,0 0 117 0,0 0 21 16,5 0 4-16,3-2 1 0,-5-2-63 0,-3 4-12 16,0 0-2-16,8 0-1 0,-3 0-33 0,0-3-8 15,0-2 0-15,1 5-1 0,-1-7 22 0,-5 7 5 16,0 0 1-16,8 0 0 0,-3 0 2 0,1-4 1 15,-1 4 0-15,0-3 0 0,-5 3 8 0,8 0 2 0,-2-5 0 16,1 5 0-16,-2-2 0 0,1-2 0 0,0 4 0 0,-6 0 0 16,5 0-17-16,-3 0-3 0,-2 0-1 0,0 0 0 15,0 0-18-15,0 0-3 0,5-8-1 0,-5 8 0 16,0 0 35-16,0 0 6 0,0-2 2 0,-2-3 0 16,2 5-64-16,-5-4-15 0,2 2-1 0,-2 2-1 15,-1-6 17-15,1 6 0 0,-3 0 0 0,0 0 0 16,3 0 0-16,-3 0 0 0,0 0 0 0,0 0 0 15,0 0 0-15,0 6 0 0,0-6 0 0,1 2 0 16,-4 2 10-16,3 1 6 0,-3-3 0 0,3 6 1 16,-2-4-29-16,2-2-7 0,0 6-1 0,0-4 0 15,2 3 32-15,1-2 7 0,3-2 1 0,-1 3 0 0,1 1-34 16,2-2-6-16,0-2-2 0,2 3 0 0,-2-6 35 16,3 6 7-16,2 0 2 0,0-1 0 15,3-3-22-15,-2 6 0 0,1-8 0 0,4 6 0 16,-3-1 0-16,3-2 0 0,-1-3 0 0,1 4 0 15,-1-1-47-15,1 1-13 0,-1 4-4 0,1-2 0 0,0-6 78 0,-1 8 15 16,3-4 3-16,-2-1 1 16,0 3-53-16,2 0-10 0,-3 0-2 0,1-1-1 0,0 2 33 0,-1-4 0 15,3 3 0-15,-5-1 0 0,3-2 20 0,-1 1 10 16,-1 3 2-16,-2 1 1 0,1-2-33 0,-2-1 0 16,-1-2 0-16,0 4 0 0,-5-7 9 0,0 0-9 15,0 4 0-15,0 4 9 0,-2-6-9 0,-1 2 8 16,-2 3-8-16,-1-2 8 0,1-2-8 0,-3 1 0 15,0-2 0-15,0-2 8 0,1 6-8 0,-2-4 8 0,1-2-8 16,-2 0 8-16,-1 4 8 0,1-4 2 0,-4 0 0 16,4 0 0-16,-1 0-18 0,-2 0-14 0,2 0 2 15,1 0 1-15,-1 0 11 0,1 0 0 0,-1 0 0 0,3 0 0 16,-3 0 0-16,4 0 0 0,-4 0 0 0,3 0 0 16,3-4 0-16,0 4 0 0,-1 0 0 0,1 0 0 15,5 0 0-15,-3-2 0 0,3 2 0 0,0 0 0 16,-2-6-14-16,2 6-1 0,2-6 0 0,3 3 0 31,-2-2-149-31,3-2-31 0,-1 7-5 0</inkml:trace>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3-27T05:45:02.232"/>
    </inkml:context>
    <inkml:brush xml:id="br0">
      <inkml:brushProperty name="width" value="0.05292" units="cm"/>
      <inkml:brushProperty name="height" value="0.05292" units="cm"/>
      <inkml:brushProperty name="color" value="#C00000"/>
    </inkml:brush>
  </inkml:definitions>
  <inkml:trace contextRef="#ctx0" brushRef="#br0">26045 8316 1148 0,'0'0'51'0,"0"0"10"0,0 0-49 0,0 0-12 16,0 0 0-16,0 0 0 0,0 0 100 0,0 0 16 15,0 0 4-15,0 0 1 0,0 0-50 0,0 0-11 16,0 0-1-16,0 0-1 0,0 0-26 0,0 0-6 16,0 0-1-16,0 0 0 0,0 0 35 0,0 0 6 0,0 0 2 15,0 7 0-15,0-7-20 0,3 2-3 0,-3 5-1 0,0 2 0 16,0-1-26-16,-3-1-6 0,0 2 0 0,0-2-1 16,3 5-11-16,-2-5 0 0,-1 5 0 0,3-3 0 15,-2-2 0-15,2 5 0 0,2 0 0 0,-2-3 0 16,3 3 0-16,-1 0 0 0,-2-3 0 0,0-2 0 15,3 0 0-15,-3 5 0 0,3-5 0 0,-3 0 0 16,0-7 0-16,3 7 0 0,-3 0 0 0,0-7 0 16,2 5 0-16,-2-5 0 0,3 7 0 0,-3-7 0 15,0 0 0-15,5 3 0 0,-5-3 0 0,0 0 0 16,0 0 0-16,8 4 0 0,-8-4 0 0,0 0 0 16,0 0 0-16,0 0 0 0,0 0 0 0,3 0 0 15,0-4 8-15,-3 1-8 0,-3-2 8 0,3 5-8 16,-3-7 0-16,-3 5 0 0,1-3 0 0,0 3 0 15,0-3 0-15,-1-2 0 0,1 0 0 0,0 2 0 0,0-2-10 0,-1 5 10 16,1-5 0-16,2 2-9 0,-2-2 9 0,3 0 0 16,-4 0 0-16,3 2-8 0,1-2 8 0,2 5 0 15,0-5 10-15,2 2-10 0,-2-2 0 0,0 0 0 16,0-5 0-16,0 5 0 0,0 0 0 0,0 0 0 16,-2-4 0-16,2 3 0 0,0 1 0 0,0 5 0 15,-3-5 0-15,3 2 0 0,0 3 9 0,3-3-9 16,-1-2 8-16,-2 2-8 0,0 5 0 0,0 0 0 15,0-7 0-15,0 7 0 0,3-2 12 0,-3 2-4 16,3-5 0-16,-3 5 0 0,0 0 4 0,0 0 0 16,0 0 0-16,0 0 0 0,0 0 6 0,0 0 2 15,5-7 0-15,-5 7 0 0,0 0-20 0,5 0 0 16,0-3 0-16,1-1 0 0,-6 4 0 0,6 0 0 16,-4 0 0-16,3-2 0 0,-2 2-12 0,2-5-5 0,1 5-2 0,1 0 0 15,1-5 19-15,3 3 0 0,-3 2 0 0,3 0 0 16,-4 0 0-16,4 0 0 0,-3 0 0 0,0 0 0 15,0 0 0-15,0 0 0 0,-1 0 0 0,2 0 0 16,-4 0 0-16,3-5 0 0,-3 5 0 0,3 0 0 16,0 0 0-16,0 0 0 0,0 0 0 0,-3 0 0 15,3 0 0-15,0 0 0 0,-3 0 0 0,-5 0 0 16,5 0 0-16,-5 0 0 0,6 0 0 0,-6 0 0 16,0 0 0-16,0 0 0 0,0 0 0 0,0 0 0 15,0 0-50-15,0 0-6 0,0 0-2 0,0 0 0 16,0 0-214-16,0 0-44 0,0 0-8 0,-11 0-1 0</inkml:trace>
  <inkml:trace contextRef="#ctx0" brushRef="#br0" timeOffset="1">26055 8384 1267 0,'0'0'56'0,"0"0"12"15,5 0-55-15,4 0-13 0,-1 0 0 0,-1 0 0 0,4-4 105 0,-1 4 19 0,-1 0 3 0,1 0 1 16,-2 0-18-16,3 0-3 0,-4-3-1 0,4 6 0 16,-3-3-67-16,0 0-14 0,0 0-2 0,0 4-1 15,-8-4-8-15,8 0-2 0,-8 0 0 0,8 0 0 16,-3 5-12-16,-5-5 0 0,8 2 0 0,-8-2-10 31,6 4-19-31,-6-4-4 0,0 0-1 0,0 0-918 0</inkml:trace>
  <inkml:trace contextRef="#ctx0" brushRef="#br0" timeOffset="2">26429 8351 288 0,'0'0'12'0,"0"0"4"0,0 0-16 0,0 0 0 16,0 0 0-16,0 0 0 0,0 0 312 0,0 0 60 15,0 0 12-15,-3 5 3 0,3-3-278 0,-3 5-55 0,3-7-11 0,-3 7-3 16,3-2-20-16,0 2-5 0,0 4-1 0,-2-3 0 15,4 1 22-15,-2-2 4 0,3 5 0 0,0-5 1 16,0 7-19-16,-1-7-4 0,3 5-1 0,-2-1 0 16,2-1 0-16,-2-3 0 15,3 0 0-15,-1-2 0 0,2 7-7 0,4-5-2 0,-1 0 0 0,1-5 0 16,0 5-8-16,2-2 8 0,0 2-8 0,-2 0 8 16,-1-7-8-16,1 5 0 0,-1-3 0 0,1-2 0 15,-3 0 16-15,0 0 0 0,3-7 1 0,-6 7 0 16,3-2 5-16,0-3 1 0,-6-2 0 0,4 2 0 15,-4-2-4-15,4 0-1 0,-6 0 0 0,3 0 0 0,-3 0 0 16,0 0 0-16,0 0 0 0,-3-5 0 0,3 5-2 16,-3-7 0-16,0 7 0 0,1-5 0 15,-1 3 16-15,0-3 4 0,1 0 0 0,-1 3 0 0,-2-3-36 16,2 5 0-16,0 0 0 0,1-5 0 0,-1 10 0 0,1-3 0 16,-3-2 0-16,2 5 0 15,0-3-44-15,0 5-16 0,-2 0-4 0,2-3 0 16,1 3-102-16,-1 0-21 0,1 0-4 0,-1 3-692 0</inkml:trace>
  <inkml:trace contextRef="#ctx0" brushRef="#br0" timeOffset="3">26751 8297 1663 0,'0'0'73'0,"0"0"16"0,0 0-71 0,0 0-18 0,0 0 0 0,0 0 0 16,0 0 59-16,0 0 8 0,0 0 1 0,0 0 1 15,3 0-45-15,2 7-8 0,-5-7-3 0,6 7 0 16,-4-2 41-16,1 4 8 0,-1-4 2 0,1 6 0 16,-1-1-52-16,1-3-12 0,-3 5 0 0,3-5 0 15,0 5 24-15,0-3 3 0,-3 3 0 0,5-3 0 16,-3 3-17-16,1 0-10 0,-1-3 12 0,1 3-12 15,0 0 8-15,0-3-8 0,-1-2 0 0,1 0 0 16,-1 5 0-16,1-5 0 0,-1 0 0 0,1 0 0 0,0-2 0 16,0-3 0-16,-3 5 0 0,3-2 0 0,-3-5 0 15,0 0 0-15,2 3 8 0,-2-3-8 0,0 0 0 0,0 0 0 16,0 0 8-16,3 4-8 0,-3-4 10 0,5 0-2 16,-5 0 0-16,0 0 0 0,8 0 1 0,-3 0 0 15,0 0 0-15,0 0 0 0,4 0-1 0,-4 0-8 16,0-4 12-16,3 4-4 0,-2-3-8 0,1 3 10 15,1 0-10-15,0 0 10 0,0-5-10 0,0 5 0 16,0 0 0-16,0 0 0 0,0 0 9 0,0 0 10 16,0 0 1-16,3 0 1 0,-6 0 18 0,2 0 3 15,-1 5 1-15,2-5 0 16,-3 0-58-16,0 3-11 0,-5-3-2 0,6 4-1 0,-6-4 46 0,8 5 10 16,-8-5 1-16,5 2 1 15,-5-2-48-15,0 0-9 0,5 5-3 0,-5-5 0 0,0 0 15 0,0 0 4 0,0 0 0 0,0 0 0 31,0 0-144-31,0 0-29 0,0 0-6 0</inkml:trace>
  <inkml:trace contextRef="#ctx0" brushRef="#br0" timeOffset="4">27151 8318 518 0,'0'0'23'0,"0"0"5"16,0 0-28-16,0 0 0 0,0 0 0 0,0 0 0 0,0 0 274 0,0 0 50 15,0 0 9-15,0 0 3 0,0 0-218 0,0 0-43 16,0 0-9-16,0 0-2 0,-3 7-51 0,3-2-13 16,0 2 0-16,0 0 0 0,0 0 41 0,0 0 6 15,0 0 1-15,3 5 0 0,-1-5-12 0,1 7-3 16,-3 0 0-16,2-2 0 0,1 0-15 0,0-3-3 0,0 5-1 0,2-6 0 16,-2 3-14-16,-1 1 0 0,3-3 8 0,-2-2-8 15,3 2 0-15,-1-1 0 0,0-1 0 0,-3-5 0 31,4 5-24-31,-3-2-7 0,2-3-1 0,-2-2-1 0,-3 0 55 0,2 0 11 0,-2 0 3 0,0 0 0 16,0 0-7-16,0 0-1 0,0 0 0 0,0 0 0 16,0-7-28-16,0 7 0 0,0-7 0 0,-2 0 0 31,-1 0-18-31,1-5-10 0,-1 5-1 0,0 0-1 0,-3 0 22 0,1-2 8 0,0-3 0 0,0 5-9 16,-1-5 9-16,-1 5-12 0,2-3 12 0,-1-1-12 15,-2 4 12-15,3 0-8 0,0 2 8 0,-4-2-8 16,4 0 8-16,0 0 0 0,0 2 0 0,5 5-8 15,-9-7-9-15,9 7-2 0,-2-2 0 0,2 2 0 16,-5-7 19-16,5 7 0 0,-3-7 0 0,3 7 0 0,0 0 0 16,0 0 0-16,-2-12 0 0,2 12 0 0,0 0 0 15,0 0 0-15,0-7 0 0,0 7 0 0,2-5 48 0,1-2 12 16,-3 7 4-16,5-7 0 0,-3 0-52 0,4 7-12 16,-3-7 0-16,2 7 0 0,0 0 0 0,0 0 0 15,4 0 0-15,-4-5 0 0,0 5 54 0,3 0 8 16,-2-2 2-16,1 2 0 0,1 2-52 0,3-2-12 15,-4 5 0-15,5-5 0 0,-5 0 0 0,4 0 0 16,-1 0 0-16,1 0 0 0,0 0 0 0,-1 0 0 16,3 0 0-16,-2 0 0 0,0 0 0 0,-1 0 0 15,-2 0 0-15,0 5 0 0,0-5 0 0,-3 0 0 16,0-5 0-16,3 5 0 0,-5 0 0 0,3 0 0 16,-6 0 0-16,2 0 0 0,-2 0-17 0,0 0-7 15,0 0 0-15,0 0-1 16,0 0-63-16,0 0-12 0,0 0-2 0,0 0-1 15,0 0-173-15,0 0-36 0,-13 0-6 0,2 0-2 0</inkml:trace>
  <inkml:trace contextRef="#ctx0" brushRef="#br0" timeOffset="5">27130 8380 1630 0,'0'0'36'0,"0"0"7"0,0 0 1 0,0 0 3 0,2 4-38 0,3 1-9 0,-5-5 0 0,9 0 0 16,-4 2 69-16,2-2 12 0,2 0 3 0,-1 0 0 15,-1 0-22-15,4 0-4 0,-3 0-1 0,3-2 0 0,-1 2-22 16,1-5-5-16,-3 5-1 0,5 0 0 0,-5 0-29 0,0 0 0 16,3 0 0-16,-4 0 0 15,1 0-22-15,0 0-10 0,0 0-3 0,0 0-927 16</inkml:trace>
  <inkml:trace contextRef="#ctx0" brushRef="#br0" timeOffset="6">27524 8330 864 0,'0'0'76'0,"0"0"-60"0,0 0-16 0,0 0 0 16,0 0 144-16,0 0 25 0,0 0 6 0,0 0 1 15,-3 0-39-15,3 0-7 0,-5 0-2 0,5 0 0 0,0 0-51 0,0 0-10 16,-5 0-3-16,5 0 0 0,0 0-51 0,-3 2-13 16,1 3 0-16,-4 2 0 0,6 0 34 0,-3-2 4 15,3 2 1-15,0 2 0 0,-3-4-11 0,3 7-3 16,3-3 0-16,-3-2 0 0,0 0-25 0,3 5 0 15,0 0 0-15,0-3 0 0,-1 3 0 0,1-5 0 16,-1 5 0-16,1-3 0 0,-1-2 24 0,4 0-1 16,-3 0 0-16,2 2 0 0,-3-6-37 0,3 4-7 15,1-2-2-15,0-3 0 0,-1 3 23 0,0-3 0 16,0-2 0-16,1 0-723 16,-1 0-137-16</inkml:trace>
  <inkml:trace contextRef="#ctx0" brushRef="#br0" timeOffset="7">27733 8349 1267 0,'2'-8'56'0,"-2"8"12"0,0 0-55 0,0 0-13 0,6-4 0 0,-1-1 0 15,-5 5 34-15,6 0 4 0,-1-2 1 0,-5 2 0 16,0 0-11-16,0 0-3 0,0 0 0 0,0 0 0 16,0 0 31-16,0 0 7 0,0 0 1 0,0 0 0 15,2 2 0-15,-2-2 0 0,3 9 0 0,-3-6 0 16,0 4 0-16,0 5 0 0,0-5 0 0,0 0 0 0,0 5-45 16,-3-6-9-16,3 2-2 0,0 1 0 0,0-2-8 15,3 5 0-15,-3-5 0 0,0 0 8 0,2 0-8 0,-2 0-14 16,3 1 3-16,-3 1 1 0,3-7 30 0,0 5 5 15,-3 0 2-15,2 0 0 0,-2-7-16 0,3 5-3 16,-3-5-8-16,5 2 12 0,-2 3 0 0,-3-5 0 16,5 0 0-16,1 4 0 0,-6-4 5 0,5 3 1 15,-5-3 0-15,7 0 0 0,-1 0-18 0,-1 0 0 16,-5 0 0-16,5 0 0 0,-5 0 9 0,8 0-1 16,-2 0-8-16,-1-3 12 0,3 3-12 0,-3 0-8 15,1 0 8-15,1-4-13 0,-7 4 32 0,8 0 6 16,1 0 2-16,-4 0 0 0,0 0-17 0,3 0-10 15,0 0 12-15,-1 0-12 0,2 0 12 0,-4 0-4 16,3 0 0-16,0 0-8 0,-3 0 8 0,0 0-8 0,-5 0 0 16,5 0 0-16,1 4 0 0,-6-4 0 0,6 3 0 0,-6-3 0 15,2 7 24-15,3-7-1 0,-5 0-1 0,0 0 0 32,3 7-45-32,-3-7-9 0,0 0-1 0,0 0-1 15,0 0-86-15,0 0-18 0,0 0-3 0,0 0-840 0</inkml:trace>
  <inkml:trace contextRef="#ctx0" brushRef="#br0" timeOffset="8">28048 8337 518 0,'0'0'23'0,"0"0"5"16,0 0-28-16,0 0 0 0,0 0 0 0,0 0 0 0,5-5 274 0,-5 5 50 15,5-2 9-15,-5 2 3 0,0 0-269 0,0 0-54 16,0 0-13-16,6 0 0 0,-6 0 40 0,0 0 6 16,0 0 1-16,5 0 0 0,-5 0-24 0,3 7-5 15,-1-3-1-15,1-1 0 0,-3 4 38 0,2-2 7 16,-2 2 2-16,0 0 0 0,-2 0-33 0,2 0-7 16,0 0 0-16,0 0-1 0,-3 0-10 0,3 0-1 15,-2 5-1-15,2-5 0 0,2 5-3 0,-2-3 0 16,0-2 0-16,3-2 0 0,-1 2 4 0,1 4 1 15,0-8 0-15,0 4 0 0,2 0-3 0,0 0-1 16,0-2 0-16,3 2 0 0,-3-2 15 0,3-3 4 0,-2 3 0 16,2 2 0-16,-1-5-6 0,2-2-1 0,-2 7 0 0,1-7 0 15,1 5 1-15,-2-5 0 0,1 3 0 0,0 1 0 16,0-4-11-16,-3 0-3 0,4 5 0 0,-2-3 0 16,-2-2 4-16,1 0 1 0,-1 0 0 0,3 0 0 15,-3 0-13-15,1 0 0 0,-3 0 0 0,4 0 0 16,-7 0 0-16,5 0 0 0,-2 0 0 0,3 0-10 15,-1 0-11-15,-3 0-3 0,3 5 0 0,-2-5 0 16,3 2-236-16,-6-2-48 16</inkml:trace>
  <inkml:trace contextRef="#ctx0" brushRef="#br0" timeOffset="9">28352 8380 1728 0,'0'0'76'0,"0"0"16"0,0 0-73 0,0 0-19 16,0 0 0-16,0 0 0 0,0 0 34 0,0 0 3 15,0 0 1-15,0 0 0 0,0 11-10 0,0-4-1 16,0 0-1-16,0 0 0 0,0 0 11 0,0 5 3 15,0-5 0-15,-3 5 0 0,3-3-7 0,0-1-1 16,0 3 0-16,-3-4 0 0,3 0-8 0,0 0-3 0,0 5 0 16,0-5 0-16,0 0-8 0,3 0-1 0,-3 0-1 0,3-2 0 15,-3-3-11-15,0-2 12 0,0 0-12 0,0 0 12 16,3 5-12-16,-3-5 10 0,0 0-10 0,0 0 10 16,0 0-2-16,0 0-8 0,0 0 12 0,0 0-4 15,3-5-8-15,-3 5 0 0,5-2 0 0,-3-3 8 16,1-2-8-16,-1 0 0 0,1 5 0 0,-3-3 8 15,3-2-8-15,0-5 0 0,-3 5 0 0,2 0 8 16,1 0-8-16,-1-7 0 0,1 7 0 0,-1-7 0 16,4 2 0-16,-3 0 0 0,2 3 0 0,0-3 0 15,0-2 0-15,1 2 0 0,-1 5 0 0,0-2 0 16,3 2 53-16,-2 2 9 0,-1-2 2 0,0 2 0 16,0 5-52-16,-2-2-12 0,3 2 0 0,-6 0 0 15,5 2 0-15,0 3 0 0,-3 2 0 0,4 0 0 0,-1 0 0 16,0 0 0-16,1 0 0 0,-1 5 0 0,-2-5 0 15,2 0 0-15,3 5 0 0,-3-5 0 0,1 0 0 16,-4 0 0-16,3 5 0 0,1-5 0 0,-1 0 0 0,1-5 0 16,-1 6 0-16,0 1 0 0,-3-7-16 0,1 5-7 15,3-7-1-15,-4 5 0 0,-2-5 24 0,0 0 0 16,0 0 0-16,0 0 0 0,5 2 0 0,-5-2 0 16,0 0 0-16,0 0 8 0,0 0-8 0,5-2 0 15,-5 2 0-15,3-5 0 0,0 2 18 0,0-1 2 16,-3-3 0-16,3 3 0 0,-1-4-20 0,-2 1 0 15,3 0 0-15,-3 0 0 0,2 0 0 0,1 0 0 0,-1-5 0 16,-2 5 0-16,3-3 0 0,0-1 0 0,0-1 0 0,-1-2 0 16,1 5 0-16,-1-3 0 0,1 0 0 15,2 3 0-15,-2-3 0 0,3 0 0 0,-4 5 0 0,3 0 0 16,-2 0 0-16,2 5 0 0,-5 2 0 0,3-5 0 16,-3 5 0-16,0 0 0 0,0 0 0 0,0 0 0 15,0 0 0-15,5 0 0 0,-5 0 0 0,8 7 0 16,-6 0 0-16,4 0 0 0,-3 5 0 0,-3-5 0 15,3 7 0-15,-1-7 0 0,-2 5 0 0,0 2 0 16,3-2 0-16,-3 2 0 0,0 0 0 0,0-2 0 16,0 2 0-16,0 0 0 0,2-2 0 0,-2-3 0 15,3 3 0-15,-3 2 0 0,2-7 0 0,-2 5 0 16,3-5 0-16,0 0 0 0,0 0 0 0,-1-2 0 16,-2-5 0-16,5 2 0 0,-5-2 0 0,5 5 0 15,-5-5 0-15,6 0 0 0,-6 0 0 0,8-5-781 16,-3 5-160-16</inkml:trace>
  <inkml:trace contextRef="#ctx0" brushRef="#br0" timeOffset="10">28828 8290 1958 0,'0'0'43'0,"0"0"9"0,0 0 1 0,0 0 3 0,0 0-45 0,0 0-11 15,0 0 0-15,-2 7 0 0,2 0 53 0,-3 0 9 16,3 0 2-16,0 0 0 0,-3 0-52 0,3 2-12 0,0 1 0 0,-3-3 0 16,3 0 36-16,0 5 5 0,0-5 1 15,0 0 0-15,3 7-16 0,-3-7-3 0,3 0-1 0,0 5 0 16,2-5 10-16,-2 5 3 0,2-5 0 0,0 0 0 16,1 0-21-16,1 0-4 0,1 0-1 0,-2 0 0 15,1-2-9-15,1-3 0 0,1 3 0 0,1 2 0 16,-2-7 0-16,2 4 8 0,-2-1-8 0,3 2 0 15,-3-3 19-15,0-2-2 0,2 5 0 0,-2-5 0 16,3 2-17-16,-3-2-16 0,0 0 4 0,0 0 0 16,-1 5 12-16,2-5 0 0,-4 0 0 0,3 0 0 15,0 0 0-15,0 0 16 0,-3 0-3 0,3 0-1 16,-2 0-12-16,1 0-18 0,-2 0 4 0,4-5 1 16,-9 5 5-16,7 0 8 0,-2-2-13 0,1-3 5 15,0 3-29-15,-1-3-6 0,-3 2-1 16,3-1-693-16,-2-1-139 0</inkml:trace>
  <inkml:trace contextRef="#ctx0" brushRef="#br0" timeOffset="11">28775 8231 518 0,'0'0'23'0,"0"0"5"0,3-2-28 0,2 2 0 0,1-5 0 0,-1 5 0 16,-5 0 223-16,5-3 39 0,1-1 8 0,1 4 2 15,-7 0-167-15,5 0-33 0,1 0-6 0,2-2-2 16,-3-3-18-16,3 5-4 0,-2 0-1 0,-1 0 0 15,2 0-14-15,2 0-3 0,-2 0-1 0,1 0 0 16,3 0 33-16,-3 0 6 0,3 0 2 0,2-5 0 16,-2 5-52-16,1-2-12 0,-1 2 0 0,2 0 0 15,-2 0 0-15,-1 0 0 0,4-5 0 0,-4 5 0 16,1 0 0-16,-1 0 0 0,1 0 0 0,-1 0 0 16,2 0 16-16,-5 0 1 0,1 0 0 0,0 0 0 15,0 0-45-15,0 0-10 0,0 5-2 16,-3-5 0-16,-5 0-209 0,0 0-43 0,0 0-8 15,11 0-1-15</inkml:trace>
  <inkml:trace contextRef="#ctx0" brushRef="#br0" timeOffset="12">28828 8325 1864 0,'0'0'83'0,"0"0"17"0,0 0-80 0,0 0-20 0,0 0 0 0,6 5 0 16,-1-5 56-16,0 0 8 0,1 0 2 0,1 0 0 15,-2 0-34-15,1-5-6 0,2 5-2 0,2 0 0 16,-1 0-16-16,-2 0-8 0,4 0 8 0,-1 5-8 16,-2-5 0-16,6 0 0 0,-4 0 0 0,1 0 0 31,-1 0-32-31,1 0 2 0,-1 0 0 0,1 0-913 0</inkml:trace>
  <inkml:trace contextRef="#ctx0" brushRef="#br0" timeOffset="13">29207 8318 403 0,'0'0'36'0,"0"0"-36"0,0 0 0 0,-3 7 0 15,3 0 301-15,0 5 54 0,0-5 10 0,-3 0 3 16,3 0-256-16,0 5-50 0,-3-5-10 0,3 0-3 15,0 5-34-15,0-5-7 0,0 0-8 0,0 0 11 0,0 0-2 16,0 5 0-16,0-5 0 0,0-5 0 16,0 5 31-16,0-7 5 0,0 0 2 0,0 0 0 0,0 0-24 0,3 5-5 15,-3-5-1-15,0 0 0 0,0 0-17 0,0 0 0 16,0 0 0-16,0 0 0 0,0 0 0 0,0 0 0 16,0 0 0-16,-3-5 0 0,1-2 0 0,2 5 0 15,-3-5 0-15,3 2 0 0,-2-2 0 0,2 0 0 16,0 0 0-16,0 0 0 0,0 2 0 0,0-2 0 15,0 0 0-15,0 0 0 0,2 0 0 0,-2 0 0 16,3 0 0-16,-1-5 0 0,4 5 35 0,-1 0 3 16,-2 0 1-16,5 0 0 0,-3 2-11 0,1 3-3 15,1-3 0-15,1 5 0 0,0 0-25 0,0 0 0 0,-3 0 0 16,6 0 0-16,-6 5-15 0,3-3-8 0,0 5-1 0,0-2-1 31,0 2-11-31,0 7-3 0,0-7 0 0,0 0 0 0,0 5 39 0,-1 0 0 0,2-3 0 0,-4 3 0 16,3-3 0-16,-3 3 0 0,3-5 0 0,0 5 0 15,0-3 0-15,0-4 0 0,-3 2 0 0,3 0 0 16,-2 0 0-16,-1-2 0 0,2-3 0 0,-1 3 0 16,0-5 22-16,-1 2 12 0,-5-2 2 0,5 0 1 15,0 0-29-15,-5 0-8 0,6-2 0 0,-1-3 0 16,0 3 25-16,-3-3 1 0,1 2 0 0,-3 3 0 16,3-4-26-16,0-3 0 0,0-5 0 0,-1 5 0 15,-2 0 48-15,3 0 5 0,-3-3 1 0,0-1 0 16,0 4-35-16,0-5-7 0,0 3-2 0,-3-3 0 15,1 0-10-15,2 3 0 0,-3-3 0 0,-3-2 0 0,3 7 0 16,1-5 0-16,-1 5 0 0,1 0 0 0,-1 0 0 16,1 0 0-16,-1 0 0 0,3 2 0 0,0 5 0 15,0 0-12-15,0 0 2 0,0 0 1 16,0 0-211-16,0 0-41 0,0-2-9 0,5-3-2 0</inkml:trace>
  <inkml:trace contextRef="#ctx0" brushRef="#br0" timeOffset="14">29657 8257 2156 0,'0'0'48'0,"0"0"9"0,0 0 3 0,0 0 0 0,2 7-48 0,-2-7-12 0,0 0 0 0,3 5 0 15,-1 2 39-15,1-5 5 0,-3 5 2 0,2 5 0 16,1-5-15-16,-3 0-3 0,3 0-1 0,0 0 0 15,-1 5-27-15,1 0 0 0,-1-3 0 0,4 3 0 16,-4-5 0-16,4 5 0 0,-1-3 0 0,3 3 0 16,-3-3 0-16,3 3 0 0,-3-5 0 0,3 0 0 15,1 0 8-15,-4 0-8 0,2 1 0 0,-1-4 8 32,-1 1-40-32,0-3-8 0,0 2-1 0,1-1-1 15,-6-3-191-15,0 0-39 0,0 0-7 0,3-3-1 0</inkml:trace>
  <inkml:trace contextRef="#ctx0" brushRef="#br0" timeOffset="15">29534 8278 1958 0,'0'0'43'0,"0"0"9"0,0 0 1 0,0 0 3 0,0 0-45 0,0 0-11 15,3 0 0-15,3-7 0 0,-4 5 53 0,4-3 9 16,-1-2 2-16,0 0 0 0,1 2 0 0,1-2 0 16,1 7 0-16,3-7 0 0,-1 5 0 0,4-3 0 15,2-2 0-15,-1 7 0 0,4-2-28 0,-1-3-6 0,4 5-1 16,1 0 0-16,-1 0 5 0,-1 0 1 0,-2 0 0 16,2 0 0-1,-6 0-51-15,1 0-11 0,0 0-1 0,0 0-1 16,-3 5-5-16,-2-5-1 0,-1 0 0 0,1 0-766 0,-3-5-154 0</inkml:trace>
  <inkml:trace contextRef="#ctx0" brushRef="#br0" timeOffset="16">26341 8993 1450 0,'0'0'32'0,"0"0"6"0,0 0 2 0,0 0 1 0,0 0-33 0,0 0-8 0,3-7 0 0,-3 7 0 15,0-5 50-15,2 3 8 0,-2 2 2 0,0-5 0 0,-2-2-20 0,2 7-3 16,-3-2-1-16,1-3 0 16,-1 3 10-16,0-3 2 0,-2 3 0 0,2-3 0 15,-2 0 0-15,3 3 0 0,-4 2 0 0,3-4 0 0,-5 4-13 16,3-3-3-16,0-2 0 0,-3 5 0 0,0 0-32 0,0 0 0 15,0-2 0-15,-2 2 0 0,1 0 0 0,-1 0 0 16,-1 2 0-16,1-2 0 0,-1 5 0 0,1-2 0 16,-1-3 0-16,1 4 0 0,-4-2-13 0,4 3-3 15,-1 2-1-15,1-2 0 0,2 2 27 0,-1-5 6 16,2 5 0-16,2 0 1 0,-1-2-27 0,3 2-6 16,-2 0 0-16,3 0-1 0,2 0 17 0,-3 1 0 15,3-4 0-15,0 3 0 0,0 5 0 0,3-5 0 16,-1 0 0-16,3-5 0 0,-2 5 18 0,3 1 7 15,1 1 2-15,-2-2 0 0,4 0-19 0,-1 0-8 16,-1-4 8-16,4 1-8 16,-3 3-17-16,3 0-9 0,-3-2-2 0,-1-3 0 0,2 3 47 0,1-2 9 15,-2 3 1-15,0-1 1 0,-3-3-18 0,3-2-4 16,0 5-8-16,0-5 12 0,-3 3 3 0,1 1 0 16,-1-4 0-16,0 0 0 0,-5 0 10 0,3 0 3 0,-3 0 0 0,5 0 0 15,1 0-28-15,-6 0-20 0,0 0 3 0,5 0 1 16,-5 0 16-16,2-4 16 0,-2 4-4 0,5 0 0 31,-5 0-32-31,6-3-6 0,-6 3-2 0,3 0 0 16,-3 0-140-16,5-5-29 0,-5 5-6 0,2-2-1 0</inkml:trace>
  <inkml:trace contextRef="#ctx0" brushRef="#br0" timeOffset="17">26453 8960 460 0,'0'0'41'0,"0"0"-33"16,0 0-8-16,0 0 0 0,0 0 284 0,0 0 54 15,0 0 11-15,0 0 3 0,0 0-246 0,0 0-49 16,0 0-9-16,0 0-3 0,0 0-25 0,0 0-4 15,0 7-2-15,0 0 0 0,2-2 22 0,-2-3 4 16,-2 6 0-16,2-4 1 16,-3 3-2-16,3 0-1 0,3 0 0 0,-3 1 0 0,2-4-10 0,-2 8-1 0,3-3-1 0,2-2 0 15,-3 5 2-15,1-5 0 0,3 5 0 0,-4-3 0 16,3-2-28-16,-2 1 0 0,2-4 0 0,3 3 0 16,-2 0 0-16,-1 0 0 0,0 5 0 0,1-10 0 15,-6-2 0-15,7 7 0 0,1-2 0 0,0-2 0 16,-2 1 0-16,1 1 0 0,-7-5 0 0,9 2 0 15,-2 5 0-15,1-7 0 0,-8 0 0 0,8 5 0 16,0-5 56-16,0 0 7 0,-8 0 1 0,11 2 0 16,-6-2-52-16,-5 0-12 0,8 0 0 0,-8 0 0 15,8 0 0-15,-8 0 0 0,8-2 0 0,-8 2 0 16,5 2 0-16,-5-2 0 0,8-2 0 0,-8 2 0 16,0 0 0-16,5-5 0 0,-5 5 0 0,0 0 0 15,0 0-100-15,5 0-22 0,-2-7-5 16,0 7-1-16,-3-7-204 0,0 3-42 0,-6-6-8 15,6 3-2-15</inkml:trace>
  <inkml:trace contextRef="#ctx0" brushRef="#br0" timeOffset="18">26510 9073 1728 0,'0'0'76'0,"0"0"16"0,0 0-73 0,0 0-19 0,0 0 0 15,0 0 0-15,9 0 35 0,-4-5 3 0,0 5 1 0,3 0 0 16,0-2-25-16,-3-3-5 0,0 5-1 0,4-2 0 16,-4-3-8-16,2 3 0 0,-7 2 0 0,6-5 0 15,2 5 0-15,0-2 0 0,-8 2-12 0,8-5 12 32,0 5-40-32,-8 0-1 0,5-7 0 0,0 2-752 0</inkml:trace>
  <inkml:trace contextRef="#ctx0" brushRef="#br0" timeOffset="19">26465 8899 896 0,'0'0'40'0,"0"0"8"15,0 0-39-15,0 0-9 0,0 0 0 0,6 0 0 0,2-5 109 16,-3 3 20-16,0-3 4 0,3 5 1 0,0-2-41 15,0-3-8-15,0 5-1 0,0-2-1 0,3 2-28 16,-3-5-6-16,-1 5-1 0,4 0 0 0,-3 0-9 16,3-2-3-16,-4 2 0 0,7 0 0 0,-4-5-6 0,1 5-2 15,-1 5 0-15,4-3 0 0,-4-2-6 0,4 5-2 16,-2-3 0-16,0 3 0 0,3-3 4 0,-2 5 0 16,1-2 0-16,-1 2 0 0,3 0-4 0,-3 0-1 15,0 0 0-15,1 1 0 0,-4 3-8 0,1-4-2 16,-1 5 0-16,1-3 0 0,-3 3-9 0,-3 0 8 15,0-3-8-15,1 6 8 0,-1-4 8 0,-2 3 2 16,-1-2 0-16,1-3 0 0,-1 3-18 0,1 0 0 16,-3-3 0-16,3 3 0 0,-3-5 0 0,3 0 0 0,-1 0 0 0,-2 1 0 15,0-8 0-15,0 4 0 0,3-2 0 0,-3-2 0 16,0 0 0-16,0 0 0 0,0 0 0 0,0 0 0 16,0 0 0-16,0 0 0 0,0 0 0 0,0 0 0 15,0 0 0-15,-3-2 0 0,3-2 0 0,-2-4 0 16,-1 1 0-16,0 0 0 0,3 2 0 0,-3-1 0 15,1 3 0-15,2-4 0 0,-3-5 0 0,3 5 0 16,0 0 0-16,0-5 0 0,0 5 0 0,0 0 0 16,3-2 0-16,-1-3 0 0,1 8 0 0,0-4 0 15,-3 8 0-15,0 0 0 0,5-7 0 0,-5 7 0 16,0 0 13-16,0 0-1 0,8 0 0 0,0 0 0 16,0 0-12-16,0 0 0 0,0 5 0 0,0-3 0 15,-1 6-9-15,-1-4-2 0,2 3 0 0,0 0 0 16,0 0 11-16,0 0 0 0,-1 0 0 0,2 5 0 15,-4-5 0-15,5 5 0 0,-1-3 0 0,-2-1 0 0,1-4 0 16,0 3 0-16,0 5 0 0,3-5 0 0,-3 0 0 0,-1-5 0 16,2 5 0-16,-4-7 0 0,2 5 0 0,-1-2 0 15,2 1 0-15,-8-4 0 0,5 0 0 0,-5 0 0 16,8 0 0-16,-8 0 0 0,0 0 0 0,0 0 0 16,8-7 0-16,-8 7 0 0,8-5 0 0,-6-2 0 15,1 5 0-15,0-5 0 0,-3 0 0 0,0 0 0 16,0-5 0-16,-3 5 0 0,0 0 0 0,-2-5 0 15,3 5 0-15,-3-5 0 0,2 3 0 0,-3-3 0 16,4 5 0-16,-3-7 0 0,0 7 0 0,-1-5 0 16,3 5 0-16,0-4 0 0,1 3 16 0,-3 1 6 0,5 0 1 15,-3 0 0-15,3 0-15 0,0 5-8 16,0 2 8-16,0 0-8 0,0-10 8 0,0 10-8 0,0 0 10 0,0 0-10 16,5-2 10-16,-5 2-10 0,5-4 10 15,-5 4-10-15,12-8 12 0,-5 8-4 0,4-2-8 0,-1-3 12 16,1 5 0-16,0 0-1 0,2 0 0 0,0 0 0 15,3-2-2-15,-3 2 0 0,3 0 0 0,0 0 0 16,0 0-9-16,-1 0 0 0,2 0 0 0,-1 2 0 16,-4-2 0-16,2 0 0 0,-1 0 0 0,-2 0 0 15,2 0 0-15,-3 0 0 0,1 0 0 0,-3 0 0 16,2-2 0-16,-1 2 0 0,-9 0 0 0,7 0 0 16,-7 0 0-16,0 0 0 0,0 0 0 0,0 0 0 15,0 0 0-15,0 0 0 0,0 0 0 0,0 0 0 16,0 0-100-16,0 0-23 0,0 0-4 15,0 0-581-15,0 0-116 0</inkml:trace>
  <inkml:trace contextRef="#ctx0" brushRef="#br0" timeOffset="20">27365 8913 1728 0,'0'0'38'0,"0"0"8"0,0 0 2 0,0 7 0 0,0 0-39 0,0-2-9 15,3 2 0-15,0 0 0 0,-3 0 75 0,2 0 13 16,1 0 2-16,-1 0 1 0,1 0-43 0,-1-2-9 15,1 7-2-15,0-3 0 0,2-2 31 0,-2 1 5 16,2-2 2-16,-2 6 0 0,2-5-75 0,-2 0 0 16,2 5-12-16,-2-5 1 0,2 0 60 0,-3 0 12 15,4 0 3-15,-3 0 0 16,-1 1-103-16,1-4-20 0,-1 3-4 0,1-2-1 0,-3-3 52 0,0-2 12 0,0 7 0 0,0-7 0 31,0 0-208-31,0 0-38 0,0 0-8 0,0 0-565 0</inkml:trace>
  <inkml:trace contextRef="#ctx0" brushRef="#br0" timeOffset="21">27614 8974 864 0,'0'0'76'0,"0"0"-60"15,0 0-16-15,0 0 0 0,0 0 185 0,0 0 35 0,0 0 6 0,0 0 2 0,5 5-139 0,0-3-27 16,-2 3-6-16,2-2 0 0,-2 1-28 16,0 3-6-16,-1 0-1 0,1 0 0 0,0 5 35 0,-1-5 6 15,1 5 2-15,-1-3 0 0,1-2 0 0,0 5 0 16,0 0 0-16,-1-3 0 0,3 3-52 0,-2-5-12 16,2 5 0-16,1-3 0 0,-1-1 54 0,3-2 8 15,-3-1 2-15,3 2 0 0,0 0-52 0,0-2-12 16,2-3 0-16,-2 3 0 0,3-3 0 0,-1 3 0 15,1-3 0-15,0-2 0 0,0 5 0 0,-1-5 0 16,-2 0 0-16,2 0 0 0,1 0 0 0,-3 0 0 16,2-5 0-16,1 5 0 0,-3-2 0 0,0-3 0 15,0-2 0-15,0 7 0 16,0-7-48-16,-3 3-13 0,0-4-3 0,3 1 0 16,-2 1 0-16,-3-2 0 0,2 1 0 0,-3 0-614 0,-2-4-123 0</inkml:trace>
  <inkml:trace contextRef="#ctx0" brushRef="#br0" timeOffset="22">27598 8920 864 0,'0'0'76'0,"0"0"-60"0,0 0-16 0,0 0 0 16,0 0 195-16,0 0 36 0,3-2 7 0,2-3 2 15,-3 3-114-15,4-3-22 0,-1 5-5 0,3-7-1 0,-3 2-54 0,3 5-12 16,3-7-1-16,2 7-1 16,0-2 31-16,-2-3 7 0,2 3 0 0,0-3 1 15,1 5-27-15,-1 0-6 0,0-2 0 0,0-3-1 0,0 5-23 0,-2 0-4 16,0-3 0-16,-1 3-8 0,1 0 0 0,-4 0 0 16,2 0-10-16,1 0 10 0,-2-4-21 0,0 4 3 15,-3 0 1-15,3 0 0 16,-8 0-39-16,9 0-8 0,-2 4-2 0,-7-4 0 15,5 0-146-15,-5 0-28 0,9 3-7 0</inkml:trace>
  <inkml:trace contextRef="#ctx0" brushRef="#br0" timeOffset="23">27664 8965 1958 0,'0'0'43'0,"0"0"9"0,0 0 1 0,5 2 3 0,-5-2-45 0,3 5-11 0,2-5 0 0,1 2 0 16,-1-2 39-16,3 0 5 0,0 0 2 0,2 0 0 16,4 0-32-16,-4-2-6 0,1 2-8 0,-1-5 11 15,1 5-11-15,-1 0 0 0,1-2 0 0,2 2-11 16,-2-5-29 0,-1 5-7-16,4 0-1 0,-4-2-851 0</inkml:trace>
  <inkml:trace contextRef="#ctx0" brushRef="#br0" timeOffset="24">28069 8951 1857 0,'0'0'40'0,"0"0"9"0,0 0 2 0,0 0 2 0,0 7-42 0,0 0-11 16,3 0 0-16,-1-5 0 0,-2 5 58 0,3 1 10 15,-3 1 1-15,2 0 1 0,1-2-47 0,0 1-10 16,0-2-1-16,2 6-1 0,-3-5-1 0,3 0 0 15,1 5 0-15,-1-5 0 0,-2 0-10 0,2 5 0 16,-2-5 0-16,2 0 0 0,-2-4 0 0,2 1 0 16,0 3 0-16,0-2 0 0,-2-3 0 0,-3-2 0 15,0 0 0-15,0 0 0 0,0 0 0 0,0 0 0 16,0 0 0-16,0 0 0 0,0 0 0 0,0 0 0 0,0 0 0 0,0 0 0 16,0 0 0-16,0-7 0 0,-3 2 0 0,1-1 0 15,-1 3 0-15,1-4 0 0,-3 0 0 0,2-5 0 16,-3 5 0-16,1 0 0 0,0 0 0 0,2-5 0 15,-2 5 0-15,2-5 0 0,-2 6 0 0,2-4 0 16,1-2 16-16,-1 5-1 0,1-5-1 0,2 5 0 16,0-2-14-16,0 2 0 0,2-5 0 0,1 5 0 15,-1 0 8-15,3 0-8 0,1 0 0 0,2 2 0 16,-3-2 9-16,3 0-9 0,0 2 8 0,2 3-8 16,-1-3 0-16,1 3 8 0,-2-3-8 0,3 3 0 15,-1-3 0-15,1 5 0 0,-1 0 0 0,1 0 0 16,-1 0 0-16,1 0 0 0,-1 5 0 0,2-5 0 15,-5 2 12-15,1 3-4 0,0-3 0 0,0-2 0 16,-3 7 4-16,1-2 1 0,-3 2 0 0,2-2 0 16,-5-5-13-16,0 7 0 0,2 0 8 0,-2 0-8 15,-2 0 0-15,-1 0 0 0,1 0 0 0,-1 0 0 16,0 0 0-16,-3-2 0 0,1 2 0 0,0-5 0 0,-3 3 0 16,0 2 0-16,1 0 0 0,-2 0 0 0,1-2 12 0,3 2 7 15,-3-4 1-15,0 1 0 0,3-2-31 0,-3 3-5 16,2 2-2-16,1-2 0 0,0-3 29 0,0-2 5 15,2 5 2-15,3-5 0 0,0 0-26 0,0 0-6 16,0 0-1-16,0 0 0 0,0 0 24 0,0 0 5 16,0 2 1-16,0-2 0 0,3 5-15 0,2-3 0 15,-5-2 0-15,8 7 0 0,-3-7 54 0,4 5 8 16,-4-5 2-16,2 7 0 0,2-2-52 0,-2-3-12 16,1-2 0-16,1 7 0 0,-2-2 0 0,1-3 0 15,0 3 0-15,0-2 0 0,0 1 0 0,-2 3 0 0,1 0 0 16,-2 0 0-16,1-2 0 0,2-2 0 0,-3 3 0 0,3-1 0 15,-2-3 0-15,-1 3 0 0,0-5 0 0,0 7 0 16,1-2 54-16,-4-3 8 0,3 5 2 0,-5-7 0 31,5 5-103-31,1-3-20 0,-6-2-4 0,3 0-1 0,-3 0 52 0,5 5 12 0,-5-5 0 0,0 0 0 32,0 0-54-32,0 0-8 0,0 0-2 0,0 0-682 0,0 0-137 0</inkml:trace>
  <inkml:trace contextRef="#ctx0" brushRef="#br0" timeOffset="25">28667 8899 1267 0,'0'0'56'0,"0"0"12"0,0 0-55 0,0 0-13 15,0 0 0-15,0 0 0 0,0 0 105 0,0-5 19 16,0 3 3-16,0 2 1 0,-3-5-74 0,3 5-14 16,-5-2-4-16,2 2 0 0,3 0-6 0,-5-5-2 0,0 5 0 0,-1 0 0 15,-2 0 29-15,3 5 6 0,-3-3 1 0,-2-2 0 16,2 0-52-16,-3 7-12 0,1-7 0 0,-1 5 0 15,-2-2 0-15,2 1 0 0,1 3 0 0,-1 0 0 16,1-2 40-16,1-3 4 0,1 3 2 0,3-2 0 16,0 1-22-16,-1 3-5 0,4-2-1 0,2-3 0 15,0-2-18-15,0 0 0 0,0 7 0 0,2-2 0 16,4-3-11-16,-1 5-5 0,3-2-2 0,0-3 0 16,3 3 18-16,2 2 0 0,0-2-8 0,1-3 8 15,-2 5 0-15,4-2 0 0,-2 2 0 0,1-4 0 16,-1 1-10-16,-1 3-2 0,0 0 0 0,1 0 0 15,-4 0-16-15,4 0-4 16,-4 5-1-16,-2-5 0 0,0 0 33 0,-3 0 0 0,0 0 0 0,-2 1 0 16,0-4 0-16,-3 3 0 0,0 0 0 0,-3 0 0 15,0-7 44-15,0 8 16 0,-2-4 4 0,0-4 0 16,-3 2-52-16,0-2-12 0,1 5 0 0,-2-5 0 16,-1 0 0-16,-1 2 0 0,1-2 0 0,2 0 0 0,-3 0 0 15,1 5 0-15,-1-5 0 0,3 0 0 0,0 0 0 0,-3 0 0 16,4 3 0-16,-2-3 0 15,2 4-48-15,2-4-13 0,-1 0-3 0,1 0 0 16,-1-4-102-16,6 4-21 0,0 0-4 0,0 0-1 0</inkml:trace>
  <inkml:trace contextRef="#ctx0" brushRef="#br0" timeOffset="26">29360 9000 403 0,'0'0'36'0,"0"0"-36"0,0 0 0 0,6 0 0 16,-1-7 199-16,-5 7 33 0,5-4 6 0,0 1 2 15,-2-2-100-15,-3 5-19 0,5-2-4 0,-2-3-1 16,-3 5-39-16,5 0-8 0,-3-7-1 0,-2 7-1 0,0 0-47 16,0 0-8-16,0 0-3 0,0 0 0 15,0 0 44-15,0 0 9 0,0 0 2 0,0 0 0 0,0 0-8 16,3 7 0-16,-3 0-1 0,3-2 0 0,0 2-37 15,0 0-7-15,-3 0-2 0,2 5 0 0,1-5 44 0,-1 7 9 16,-2-2 2-16,3-3 0 0,2 3-52 0,-2 2-12 16,0-2 0-16,-1-2 0 0,1 1 0 0,2 3 0 15,-3-2 0-15,1-5 0 0,0 0 0 0,0 0 0 16,-3 5 0-16,3-5 0 0,-1-5 0 0,-2-2 0 16,0 8 0-16,0-8 0 0,0 0 0 0,3 4 0 15,-3-4 0-15,0 0 0 0,0 0 0 0,0 0 0 16,0 0 0-16,0 0 0 0,0 0 0 0,0 0 0 15,0 0 0-15,0 0 0 0,0-4 0 0,0 1 0 0,0-4 0 16,0 0 0-16,-3 0 0 0,1-2 0 16,-1 1 0-16,3 1 0 0,-6-2 0 0,3-3 0 0,-2 5 0 15,0-4 0-15,0 1 0 0,-1-2 0 0,1-2 0 0,0 2 0 16,0-2 0-16,-4 5 0 0,4-3 0 0,-2 0 0 16,-2 3-12-16,2-3-6 0,-1 0-1 15,-1 5 0-15,2 0 19 0,2 0 0 0,-1 0 0 0,1 0 0 16,0 0 0-16,2 3 0 0,-2-4 0 0,2 6 0 15,0-3 0-15,3-2 0 0,-2 7 0 0,2 0 0 16,0-7 0-16,0 7 0 0,0 0 8 0,2-4-8 16,-2 4 0-16,6-3 0 0,-6 3 8 0,3-5-8 15,2 5 0-15,-5 0 8 0,5-2-8 0,0-3 0 16,-2 5 10-16,-3 0-10 0,8 0 10 0,-3 0-10 16,0 0 12-16,1 0-3 0,2 0-1 0,-3-2 0 15,0 2-8-15,1 0 0 0,-1 0 0 0,2 2 0 0,2-2 0 16,-1 0 0-16,-3 0 0 0,6 0 0 0,-4 5 17 0,4-5 11 15,0 2 3-15,-1-2 0 0,-2 0-17 0,2 0-3 16,2 0-1-16,-2 0 0 0,-2 0-10 0,5 0 10 16,-5 0-10-16,3 0 10 0,-1 0-10 0,1 0 0 15,-1 0 0-15,1 0 8 0,-1 0-8 0,1 0 0 16,-3 0 0-16,3 0 0 0,-4 0 0 0,1 0-11 16,-2 0 11-16,-1 0-8 15,-5 0-28-15,5 0-4 0,-5 0-2 0,0 0 0 16,0 0-70-16,0 0-15 0,0 0-2 0,0 0-578 15,-5 0-115-15</inkml:trace>
  <inkml:trace contextRef="#ctx0" brushRef="#br0" timeOffset="27">29429 9007 1728 0,'0'0'76'0,"0"0"16"0,0 0-73 0,3 5-19 0,-3-5 0 0,5 7 0 16,0-4 55-16,0 1 7 0,1-4 2 0,-1 0 0 16,0 2 0-16,3 3 0 0,-2-5 0 0,1 0 0 15,-2 0-52-15,4 0-12 0,-1 0 0 0,2 0 0 16,-2 0 0-16,2 0 0 0,-1 0 0 0,1 0 0 16,1 5-11-16,2-5-5 0,-2 0 0 0,2 0-1 15,3 0-205-15,-3 0-41 0,3-5-8 0,0 5-1 0</inkml:trace>
  <inkml:trace contextRef="#ctx0" brushRef="#br0" timeOffset="28">29844 9014 748 0,'0'0'67'0,"0"0"-54"16,0 0-13-16,0 0 0 0,0 0 220 0,0 0 42 15,0 0 8-15,5 8 2 0,-5-8-116 0,3 4-22 16,-3 3-5-16,0 5-1 0,0-5-102 0,0 2-26 16,-3-2 0-16,3 5 0 0,0-5 56 0,0 5 7 15,-2-2 1-15,2-4 0 0,0 6-52 0,0-5-12 16,0-2 0-16,0 2 0 0,0-5 0 0,0 5 0 15,0-7 0-15,0 5 0 0,0-5 0 0,0 0 0 16,0 0 0-16,0 0 0 0,0 0 0 0,0 0 0 0,0 0 0 16,0 0 0-16,0 0 0 0,0 0 0 0,0 0 0 0,0 0 0 15,0 0 0-15,2 0 0 0,1-5 0 0,0-2 0 16,-3 1 0-16,3-2 0 0,-3 1 0 0,0-5 0 16,0 6 0-16,0-2 0 0,2-1 0 0,-2-3 0 15,0 0 0-15,3 3 0 0,-3-3 0 0,2-2 0 16,1 3 0-16,-3 1 0 0,2-2 0 0,1-2 0 15,0 2 0-15,0-2 0 0,-3 5 0 0,5-3 0 16,-5 5 12-16,3 2 0 0,-1-2 0 0,-2 5 0 16,0 2-12-16,0 0 9 0,0 0-9 0,0 0 8 15,0 0 4-15,0 0 0 0,0 0 0 0,8 2 0 16,-8-2 4-16,8 0 0 0,-3 7 1 0,0-2 0 16,1-2 2-16,-3 3 0 0,2 4 0 0,0-3 0 15,0 0-19-15,1 0 0 0,2 0 0 0,-1 0 0 16,2 5 55-16,-1-3 7 0,2-2 2 0,1 5 0 0,-1-5-64 0,1 7 0 15,2-7-14-15,0 5 2 0,-2-5 12 16,2 5 16-16,-2-5-4 0,-1 0-1 0,4 3-11 0,-4-6 0 16,4 3 0-16,-4-2 0 0,1-3 0 0,-1-2 0 15,-2 7 0-15,0-2 0 0,0-5 0 0,-3 3 0 16,1-3 0-16,-6 0 0 16,0 0-49-16,0 0-12 0,0 0-3 0,0 0 0 15,0 0 0-15,0 0 0 0,0 0 0 0,0 0 0 16,-6 0-124-16,-2-3-24 0,1-2-6 0,-2 5-367 15,-1-7-74-15</inkml:trace>
  <inkml:trace contextRef="#ctx0" brushRef="#br0" timeOffset="29">29849 9109 460 0,'0'0'41'0,"0"0"-33"0,-5 4-8 0,5-4 0 16,0 0 313-16,0 0 61 0,0 0 12 0,0 0 2 15,0 0-237-15,0 0-48 0,0 0-10 0,0 0-1 16,0 0-74-16,8 0-18 0,0 0 0 0,0 0 0 15,0 0 55-15,0 0 7 0,-3 0 2 0,6 0 0 16,-6 0-52-16,5 0-12 0,-1 0 0 0,1-4 0 16,-2 4-48-16,3 0-13 15,-4-3-3-15,4-2-614 0,0 3-123 0</inkml:trace>
  <inkml:trace contextRef="#ctx0" brushRef="#br0" timeOffset="30">30178 8878 1864 0,'0'0'41'0,"0"0"9"0,0 0 2 0,0 0 0 0,0 0-42 0,-3 7-10 15,1-5 0-15,-1 5 0 0,0-2 23 0,3 2 2 16,-3 0 1-16,3 0 0 0,0 0 23 0,3 5 5 16,-3-5 1-16,3 7 0 0,0-7-37 0,-1 0-7 15,3 5-2-15,-2-5 0 0,-1 7 23 0,4-7 4 16,-3 1 0-16,2 3 1 0,-3-4-8 0,1 5-1 15,2-5-1-15,-2 2 0 0,3-4-27 0,-4 2 0 16,3 0 0-16,-2-2 0 0,2-3 0 0,-2 5 0 0,-3-7 0 16,0 0 0-16,0 0 0 0,0 0 0 0,0 0 0 15,0 0 0-15,0 0 0 0,0 0 0 0,8-2 0 0,-8 2 0 32,2-5-18-32,1-2-9 0,-3 0-1 0,2 0-1 15,-4 2-5-15,2-2-1 0,0 0 0 0,-3 0 0 0,3-2 35 0,-2-3 0 0,-1 5 0 0,1 0 0 16,-1-5 0-16,-3 5 0 0,4-5 0 0,-3 5 0 15,2-2 0-15,-2-3 0 0,-1 0 0 0,1 6 0 16,2-4 0-16,3-2 17 0,-2 5-1 0,2 0-1 16,-3-5-15-16,3 10 0 0,0-5 8 0,3 0-8 15,-3 2 0-15,2-2 9 0,1 2-9 0,-1 3 8 16,4-2-8-16,0 1 12 0,-1-2-12 0,2 3 12 16,-1-3-12-16,2 5 8 0,-1 0-8 0,5-2 8 15,-2 2-8-15,1 0 0 0,-1-5 0 0,1 5 8 16,-1 0-32-16,1 5-8 0,-1-5 0 15,1 2-1-15,0-2 57 0,-1 0 11 0,1 5 2 0,-1-3 1 0,-2 6-27 16,0-4-11-16,0-2 8 0,-2 3-8 0,-1 2 0 0,-3 0 8 16,-2 0-8-16,0 0 0 0,0 0 0 0,-2-2 8 15,-1 2-8-15,-2 0 0 0,-1-2 0 0,1-3 0 16,0 5 0-16,-3-2 0 0,2 2 0 0,-1-5 0 16,2 3 8-16,-4 0-8 0,2-3 0 0,1 5 0 15,-2-7 0-15,3 5 0 0,0-3 16 0,0 3 0 16,-1-5 1-16,1 2 0 0,5-2-25 0,0 0-6 15,-3 5-1-15,3-5 0 0,0 0 24 0,0 0 5 16,0 0 1-16,0 0 0 0,0 0-15 0,5 2 0 16,1 3 0-16,-1 2-10 0,0-7 10 0,3 5 0 15,0-5 8-15,0 2-8 0,3-2 23 0,-1 5 0 16,1-3 0-16,2-2 0 0,1 0-7 0,1 5-2 0,-2-3 0 16,4-2 0-16,-5 5 10 0,4-2 3 0,1 1 0 0,-5 3 0 15,2 0-27-15,-4 0 0 0,4 0 0 0,-4 0 0 16,-2 0 0-16,2 1 0 0,-1 1 0 0,-1-2 0 15,-3 0 56-15,0 3 7 0,-2-6 1 0,2-2 0 16,-2 8-52-16,-1-8-12 0,1 5 0 0,2-2 0 16,-2-2 0-16,-3-3 0 0,0 0 0 0,0 0 0 15,3 6 0-15,-3-6 0 0,0 0 0 0,0 0 0 16,0 0-48 0,0 0-13-16,0 0-3 0,0 0-751 0,0 0-150 0</inkml:trace>
  <inkml:trace contextRef="#ctx0" brushRef="#br0" timeOffset="31">26164 9442 1231 0,'0'0'54'0,"0"0"12"0,0 0-53 0,0 0-13 0,0 0 0 0,0 0 0 16,5 0 113-16,-5 0 20 0,5 0 4 0,-5 0 1 15,0 0-31-15,6 5-7 0,-6-5 0 0,5 2-1 16,0-2-56-16,-2 8-11 0,-1-4-3 0,4-2 0 0,-3 8 28 16,-3-1 6-16,0-1 1 0,2-2 0 0,-2 6-52 0,3-5-12 15,-3 7 0-15,0-7 0 0,0 5 0 0,0 2 0 16,0 1 0-16,0-4 0 0,0 3 0 0,0 0 0 16,2-2 0-16,-2-3 0 0,0 3 54 15,0 0 8-15,3-3 2 0,-3 3 0 16,0 0-76-16,0-3-16 0,3-2-2 0,-3 5-1 0,2-5 31 0,-2 0 0 15,0 0 0-15,3 1 0 0,-3-8 0 0,0 0 0 16,0 0 0-16,0 4 0 0,0-4 0 0,0 0 0 16,0 0 0-16,0 0 0 0,0 0 0 0,0 0 0 15,0 0 10-15,0 0-10 0,6-4 8 0,-1 4-8 16,-3-3 0-16,1-2 8 0,-3 3-8 0,2-3 0 16,-2-2 0-16,0 0 0 0,0 3 0 0,0-4 0 15,0 1 0-15,0-2 0 0,0-3 0 0,-2 5 0 0,-1 0 0 16,3 0 0-16,-2-5 0 0,-1-2 0 0,1 7 0 0,-1-5 0 15,0 6 15-15,0-9 7 0,1 8 2 0,-1 0 0 16,-2-5-24-16,0 5 0 0,2 0 0 16,-3 0 0-16,1 3 0 0,0-4 0 0,3 6 0 0,-4-5 0 15,3 3 0-15,1-4 0 0,2 8 0 0,-3-4 0 16,3 4 0-16,0 0 0 0,0-3 0 0,0 3 0 16,0 0-14-16,0 0-7 0,0 0-2 0,0 0 0 15,0 0 37-15,5-5 7 0,-2 3 2 0,3-3 0 16,-6 5-23-16,7 0 0 0,1-2 0 0,0 2 0 15,0-4 0-15,0 4 0 0,0 0 0 0,2 0 0 16,-1-3 0-16,1 3 0 0,1-5 0 0,-1 5 0 16,1 0 0-16,-1 0 0 0,4-2 0 0,-1 2 0 15,-2 0 0-15,4 0 0 0,-4 0 0 0,2 0 0 16,0 0 0-16,-5 0 0 0,1 0 0 0,-4 0 0 0,2 0 0 16,2 0 0-16,-4 0 0 0,0 0 0 0,0 0 0 0,1 0 0 15,-1 0 0-15,-5 0 0 0,0 0 0 0,0 0 0 16,0 0 0-16,0 0 0 0,0 0-10 0,0 0-6 15,0 0-2-15,0 0 0 16,0 0-176-16,0 0-35 0,-8 0-7 0,2 0-675 16</inkml:trace>
  <inkml:trace contextRef="#ctx0" brushRef="#br0" timeOffset="32">26167 9616 1958 0,'0'0'43'0,"0"0"9"0,0 0 1 0,5 7 3 0,0-7-45 0,1 5-11 0,-1-2 0 0,0 1 0 15,3-4 53-15,0 0 9 0,0 0 2 0,3 0 0 16,-4 0 0-16,4 0 0 0,-1 0 0 0,1 0 0 15,2-4-52-15,-2 4-12 0,-1 4 0 0,1-4 0 16,0 0 0-16,-1 0 0 0,3 0 0 0,-5 0 0 16,3 0-11-16,-1 0-5 0,1 0 0 0,-3 0-1 15,3 2-178-15,-3-2-35 0,-1 5-7 16,2-5-2-16</inkml:trace>
  <inkml:trace contextRef="#ctx0" brushRef="#br0" timeOffset="33">26611 9544 1497 0,'0'0'32'0,"0"0"8"0,0 0 0 0,-2 4 4 0,2-4-36 0,0 2-8 15,0-2 0-15,0 10 0 0,-3-8 104 0,3 5 20 16,0-2 3-16,3 2 1 0,-3-5-103 0,2 5-25 16,-2 3 0-16,3 0 0 0,-3-4 39 0,2 6 2 15,-2-5 1-15,3 0 0 0,-1 5-16 0,1-5-3 0,-3 2-1 16,3-2 0-16,2 3-22 0,-5-3 0 0,3 0 0 0,-1 0 0 15,-2-5 0-15,6 6 0 0,-6-4 0 0,0-4 0 16,0 0 0-16,0 0 0 0,0 0 0 0,0 0 0 16,0 0 0-16,0 0 0 0,0 0 0 0,0 0 0 15,0 0 0-15,0 0 0 0,0 0 0 0,0 0 0 16,0 0 0-16,0 0 0 0,0-4 0 0,0 1 0 16,-3-4 0-16,0 2 0 0,1-1 0 0,2-2 0 15,-3 1 0-15,1 0 0 0,-1 0 0 0,0 0 0 16,3 2 0-16,-3-4 0 0,1-3 0 0,2 5 0 15,0-5 0-15,0 6 0 0,0-2 0 0,0-4 0 16,0 5 0-16,2-2 0 0,1-3 0 0,0 5 0 16,2-4 0-16,0 3 0 0,1 1 0 0,-1 1 0 15,1-2 0-15,1 1 0 0,1 0 0 0,0 2 0 16,0 3 34-16,0-2 2 0,3 1 1 0,-1-2 0 0,1 5-28 16,-1 0-9-16,1 0 0 0,2 0 0 0,-2 5 11 0,2-2-11 15,0-3 10-15,1 4-10 0,-4-2 15 0,1 3-3 16,-3 2-1-16,-1 0 0 0,-1 1-2 0,-3-2 0 15,-1 1 0-15,-2 1 0 0,0-4-9 0,0 8 0 16,-5-5 0-16,2 0 0 0,-5-4 0 0,3 3 0 16,0-1 0-16,-4 2 0 0,-1-2 0 0,2-3 0 15,0 6 0-15,-2-4 0 0,1-2 0 0,2 3 0 16,-1-3-12-16,2-2 12 0,1 0 0 0,0 5 0 16,0-2 0-16,5-3 12 0,0 0-12 0,0 0 0 15,0 0 0-15,0 0 0 0,0 0 0 0,0 0 0 16,0 0 0-16,0 0 0 0,0 0 0 0,0 0 0 15,0 0 0-15,0 0 0 0,5 0 0 0,0 4 0 0,3-4 0 16,0 7 0-16,-3-7 0 0,3 7 0 0,-2-7 0 16,2 7 0-16,-1-7 53 0,4 8 9 0,-3-4 2 0,3-2 0 15,-3 5-52-15,2-2-12 0,3 2 0 0,-2-2 0 16,0 2 0-16,-1-5 0 0,-2 5 0 0,2 1 0 16,-1-4 0-16,1-2 0 0,-2 3 0 0,0 2 0 15,-3 0 0-15,3-2 0 0,-2 2 0 0,-1-5 0 16,0 3 0-16,0-3 0 0,-2 3 0 0,-3-5 0 15,6 7 54-15,-6-7 8 0,2 0 2 0,-2 0 0 16,0 0-103-16,0 0-20 0,0 0-4 16,0 0-1-16,0 0 40 0,0 0 7 0,0 0 1 0,0 0 1 15,0 0-232-15,0 0-46 0,0 0-10 16,-2 0-1-16</inkml:trace>
  <inkml:trace contextRef="#ctx0" brushRef="#br0" timeOffset="34">27087 9494 1710 0,'0'0'37'0,"0"0"8"0,0 0 2 0,0 0 1 0,0 0-38 0,0 0-10 0,0 0 0 0,0 0 0 16,0 0 40-16,-5 2 7 0,0 3 1 0,2-3 0 15,-3 3-7-15,4-2-1 0,-3 6 0 0,2-6 0 16,1 3 4-16,-4-1 0 0,3-3 0 0,-2 6 0 16,3-2-35-16,2 6-9 0,-3-5 0 0,3 5 0 15,0-5 0-15,0 7 0 0,3-6 0 0,-3 5 0 16,2-5 32-16,3 3 1 0,-2-4 1 0,3 5 0 16,-1-3-34-16,0-2 0 0,0 3 0 0,1-3 0 15,2 2 0-15,-1-4 0 0,2-3 0 0,-2 6 0 16,1-4 8-16,3-4-8 0,-1 2 0 0,4 3 0 15,-4-5 8-15,4 0-8 0,-1 0 0 0,0 0 0 16,1 0 12-16,-2 0-12 0,-1 0 12 0,-1-5-12 16,1 3 14-16,2-2-4 0,-4 4-1 0,1-8 0 15,-2 6-9-15,-3-5 10 0,1 0-10 0,1 0 10 16,-1-3-10-16,-3 3 12 0,-1 1-12 0,1-2 12 16,-1 1 41-16,1-5 9 0,-3 6 2 0,-3-4 0 0,1-1-52 15,-1 1-12-15,1-2 0 0,-4 5 0 0,1 0 0 0,-3 0 0 16,0 0 0-16,0-3 0 0,0 8 0 15,-3-2 0-15,-2-4 0 0,2 6 0 0,-1 2 0 0,-2-5 0 16,1 5 0-16,0 0 0 0,2 0 0 0,1 5 0 16,-1-3 0-16,0-2 0 0,4 5 0 0,-2-2 0 15,2-3 0-15,4 0 0 16,-2 4-48-16,5-4-13 0,0 0-3 0,0 0 0 16,0 0-153-16,0 0-31 0,0 0-7 0,0 0-564 0</inkml:trace>
  <inkml:trace contextRef="#ctx0" brushRef="#br0" timeOffset="35">27378 9574 1958 0,'3'9'43'0,"-1"-4"9"0,1 2 1 0,0 0 3 0,0 5-45 0,-1-3-11 0,-2-1 0 0,3 3 0 16,-1-4 65-16,-2 5 11 0,0-3 3 0,3 3 0 15,-3-5-79-15,0 1-8 0,0 3-6 0,0-4-1 16,3 0 43-16,-3 0 8 0,2-2 1 0,-2-3 1 15,3 5-10-15,-3-7-1 0,0 0-1 0,0 0 0 16,0 0-2-16,0 0-1 0,0 0 0 0,0 0 0 16,0 0-37-16,0 0-7 0,0 0-2 0,6-2 0 15,-4-3 44-15,-2 5 9 0,5-7 2 0,0 0 0 16,-2 3-32-16,0-4 0 0,-3 1 0 0,3 1 0 16,-3-2-20-16,2-4-9 0,-2 5-3 0,3-2 0 0,-1-3 77 15,1-2 15-15,-3 7 4 0,5-5 0 16,-2-2-52-16,3 2-12 0,-4 5 0 0,6-2 0 0,-3 2 0 15,1 2 0-15,-1-2 0 0,0 7 0 0,0 0 0 0,4-5 0 16,-9 5 0-16,5 5 0 0,0-5 0 0,3 7 0 16,-3 0 0-16,0-2 0 0,3 2-17 0,1-5-7 15,-4 10 0-15,0-5-1 0,3 1 25 0,-3-2 0 16,0 6 0-16,3-5 0 0,-2 7 0 0,-1-7 0 16,0 5 0-16,0-5 0 0,4 0 0 0,-4 0 0 15,0 1 0-15,0-2 0 0,-2 1 0 0,2 1 0 16,-2-8 0-16,2 4 0 0,-2-2 0 0,-3-2 0 15,5 5 0-15,1-5 0 0,-4 5 0 0,-2-5 0 16,0 0 0-16,8-5 0 0,-8 5 0 0,5 0 0 0,1 0 0 0,-4-7 0 16,1 7 0-16,0-4 0 0,2-4 0 0,-3 1 0 15,-2 1 0-15,3-2 0 0,0 1 0 0,0 0 0 16,-3-4 0-16,2 3 0 0,3-1 0 0,-2-3 0 16,-1 0 0-16,4 3 0 0,-3-3 0 0,2 0 0 15,0 3 22-15,0-3 0 0,1 3 0 0,-1-3 0 16,0 5-22-16,3 0 0 0,-5 0 0 0,5 3 0 15,-6-4 0-15,4 1 0 0,-1 2 0 0,1 3 0 16,-1 2 0-16,0 0 0 0,-5 0 0 0,8 2 0 16,0-2 0-16,-3 5 0 0,0 2 0 0,4 1 0 15,-4-2 0-15,0 1 0 0,3 1 0 0,-3-2 0 16,0 6 56-16,0 0 6 0,-2-3 2 0,3 3 0 16,-3 3-52-16,-1-9-12 0,1 9 0 0,-1-4 0 15,1-4 0-15,-1 5 0 0,1-3 0 0,0-2 0 0,-3 5 0 16,3-4 0-16,2-2 0 0,-3 1 0 0,1-2 0 15,-1 2 0-15,1-5 0 0,0 3 0 0,-3-5 0 0,0 0 0 16,0 0-12-16,0 0 12 16,0 0-104-16,0 0-15 0,0 0-2 0,0 0-653 15,0 0-130-15</inkml:trace>
  <inkml:trace contextRef="#ctx0" brushRef="#br0" timeOffset="36">28604 9541 288 0,'0'0'25'0,"0"0"-25"0,0 0 0 0,0 0 0 16,0 0 223-16,0 0 39 0,0 0 8 0,0 0 2 15,0 0-168-15,0 0-32 0,0 0-8 0,0 0 0 16,2-5 0-16,-2 5 0 0,-5-7 0 0,2 7 0 16,0-2-22-16,-2 2-4 0,0-4-1 0,-3 4 0 15,2 0-7-15,-1 0-2 0,-4 0 0 0,0 4 0 16,1-2 9-16,-1-2 2 0,-2 0 0 0,0 5 0 15,-1-3-11-15,2 6-3 0,-4-8 0 0,2 4 0 0,1-2-25 16,-3 3-17-16,6 2 2 0,-4-2 1 0,4 2 14 16,-1-4 0-16,4 3 0 0,-2-1 10 0,4 2 0 0,0 0 0 15,2-2 0-15,1-2 0 0,-1 3-10 0,0 1 0 16,3 1 0-16,3-4 0 0,0 3 0 0,-1 0 0 16,1 0 0-16,4 1 0 0,-1-2 41 0,0-1 7 15,1 2 0-15,4 0 1 0,-1 1-27 0,1-2-6 16,2 1 0-16,1 1-1 0,-2-4-15 0,5-2 0 15,-4 3 0-15,2 2 0 0,-1-7 54 0,-1 5 8 16,3-3 2-16,-3-2 0 0,0 0-52 0,-2 5-12 16,-1-5 0-16,1 0 0 0,-1-5 0 0,2 5 0 15,-5 0 0-15,1 0 0 0,-2 0 0 0,-1 0 0 16,-5 0 0-16,5 0 0 0,0-2 0 0,-5 2 0 16,0 0 0-16,0 0 0 15,0 0-36-15,0 0-4 0,0 0-1 0,0 0 0 16,6-5-191-16,-6 5-37 0</inkml:trace>
  <inkml:trace contextRef="#ctx0" brushRef="#br0" timeOffset="37">28749 9555 403 0,'0'0'36'0,"0"0"-36"0,0 0 0 0,0 0 0 16,0 0 300-16,0 0 54 0,0 0 10 0,0 0 3 16,0 5-260-16,0-3-52 0,0 5-11 0,0 1-1 0,0-2-30 0,0-1-5 15,2 2-8-15,-2 8 11 0,3-9 5 0,0 6 0 16,0-5 1-16,2 5 0 0,-3-3 11 0,3 3 1 16,1-3 1-16,2 3 0 0,-3-4 0 0,3 3 0 15,0-4 0-15,2 0 0 0,-1 0-10 0,1 0-1 16,1-2-1-16,2-3 0 0,-2 6-18 0,2-8-19 15,0 4 4-15,0-4 1 0,0 0 43 0,-2 0 9 16,2 0 2-16,-2 0 0 0,-1-4-27 0,-2 4-5 16,1-3 0-16,-2-2-8 0,1 5 20 0,-2-7-2 15,-1 5-1-15,0-3 0 0,0-2 7 0,-2 3 0 16,0-4 1-16,0 1 0 0,-1 1-1 0,-2-2 0 16,0 1 0-16,0-5 0 0,0 6-7 0,0-2-1 15,-2 1-1-15,-1-5 0 0,0 6-15 0,0-2 0 16,0 1 0-16,-2 5 0 0,3-5 0 0,-1 2 0 0,-2-2 0 15,2 2 0-15,-2 3 0 0,2-3 0 0,-2 3 0 0,3-2 0 16,-1 4 0-16,3 0 0 0,0 0 0 0,0 0 0 31,-3-8-124-31,3 8-27 0,0 0-5 0,0 0-534 0,0 0-106 0</inkml:trace>
  <inkml:trace contextRef="#ctx0" brushRef="#br0" timeOffset="38">29384 9496 1656 0,'0'0'73'0,"0"0"15"0,0 0-70 0,0 0-18 16,0 0 0-16,0 0 0 0,0 0 67 0,-6 0 9 15,1 0 3-15,-2 0 0 0,-2 0-59 0,4 0-12 16,-3 0-8-16,-3 0 9 0,4 0 37 0,-7 0 7 15,4 0 2-15,-4 0 0 0,2 0-37 0,-2 0-7 16,-2 0-2-16,1 5 0 0,1-3 44 0,-2 3 9 16,3-5 2-16,2 7 0 0,1-2-52 0,-1-2-12 15,3 3 0-15,1-1 0 0,4-3 0 0,-3 6 0 16,4-4 0-16,-1-4 0 0,3 0 0 0,0 7 0 16,0-7 0-16,0 7 0 0,3 0 0 0,-1-2 0 0,4-2 0 15,2 3 0-15,-1-1 0 0,4 2-12 0,0 0 3 0,2-2 0 16,0-2 9-16,3 3-8 0,0-1 8 15,0 2-8-15,2-4 8 0,-2 3-8 0,0-1 8 16,0 2-8-16,-3 0 8 0,1 1 0 0,-2-2-9 0,0 6 9 16,-5-5 0-16,1 1 0 0,-2-2 0 0,-4 1 0 15,1 1 0-15,-1-4 0 0,-2 3 0 0,0-2 0 16,0-5 13-16,-5 2-2 0,0 5-1 0,-3-2 0 16,3-2-1-16,-3 1 0 0,-3-2 0 0,3-2 0 15,0 5 0-15,-2-5 0 0,2 2 0 0,0 3 0 16,-3-5 1-16,0 0 0 0,4 0 0 0,-7 0 0 15,6 0-10-15,-2 0 0 0,2 0 0 0,0 0 8 16,0 0-17-16,3-5-4 0,-3 3-1 0,3 2 0 16,-1-5-55-16,1 3-11 0,0-2-3 15,2 1-593-15,1-2-120 0</inkml:trace>
  <inkml:trace contextRef="#ctx0" brushRef="#br0" timeOffset="39">29389 9490 1728 0,'0'0'38'0,"0"0"8"0,0 0 2 0,0 0 0 0,0 0-39 0,5-3-9 0,-5 3 0 0,8-5 0 16,-2 3 53-16,2-3 9 0,-1 3 2 0,2-3 0 16,-2 0 0-16,1 3 0 0,3-2 0 0,-3 4 0 15,3 0-52-15,-1-3-12 0,1 3 0 0,-1 0 0 16,1 0 49-16,-1 0 7 0,1 0 2 0,2 3 0 16,-2-3-42-16,2 0-8 0,0 0-8 0,-2 4 12 15,2-4-12-15,-3 0 0 0,4 7 0 0,-4-7 0 16,1 5 0-16,-3-3 0 0,0-2 0 0,0 0 0 15,0 5-12-15,-3-5-4 0,1 2 0 0,-6-2-1 16,0 0-75-16,0 0-16 0,0 0-2 16,0 0-522-16,0 0-104 0</inkml:trace>
  <inkml:trace contextRef="#ctx0" brushRef="#br0" timeOffset="40">29543 9447 460 0,'0'0'20'0,"-3"2"5"0,-3 6-25 0,4-8 0 15,2 4 0-15,-3 3 0 0,1 0 331 0,-1-2 61 16,3 2 12-16,-2 0 2 0,2 0-267 0,0 0-54 16,0 0-10-16,0 5-3 0,2-3-5 0,-2-1-2 15,3 3 0-15,-1 1 0 0,1-2-52 0,-1 1-13 16,1 1 0-16,3-2 0 0,-4 1 0 0,1-1 0 16,2-6 0-16,-2 8 0 0,2-5 0 0,-2 0 0 15,2 0 0-15,-2 0 0 0,-1 0-9 0,1-2-5 16,-1-3-1-16,1 6 0 15,-3-8-232-15,0 0-46 0,6 6-10 0,-6-6-1 0</inkml:trace>
  <inkml:trace contextRef="#ctx0" brushRef="#br0" timeOffset="41">29744 9583 1497 0,'0'0'32'0,"0"0"8"0,0 0 0 0,0 0 4 0,0 0-36 0,0 0-8 0,0 0 0 0,0 0 0 15,0 0 53-15,0 0 9 0,0 0 2 0,0 0 0 16,0 0 0-16,3 5 0 0,-1 2 0 0,1 0 0 0,-3 1-52 0,2 3-12 16,1-1 0-16,2-4 0 0,-2 6 35 0,2 0 4 15,-2-3 1-15,2-2 0 0,3 5-26 0,0 0-5 16,-3-5-1-16,3 3 0 0,0-4-8 0,0 4 0 15,3-3 0-15,-3 0 8 0,2-4-8 0,1 3 0 16,-4-1 0-16,5-3 0 0,-2-2 0 0,1 5 0 16,-4-5 0-16,4 5 0 0,-3-5 0 0,0 0 8 15,0-5-8-15,2 5 8 0,-5-5 2 0,4 3 0 16,-1 2 0-16,-1-5 0 0,-1-1-10 0,-1-2 0 16,-5 1 0-16,5 0 0 0,-5 0 0 0,3-5 0 15,-3 5 0-15,0-2 0 0,-3-3 0 0,3 0 0 16,-5 3 0-16,3-3 0 0,-4-2 41 0,1 7 7 15,0-5 0-15,-3-2 1 0,-1 7-27 0,4-5-6 0,-2 6 0 16,-2-2-1-16,2 1 39 0,-1 0 8 16,2 2 2-16,-2 3 0 0,1-2-52 0,-4 1-12 0,3-2 0 15,0 5 0 1,-3 0-48-16,4 0-13 0,-2-2-3 0,2 2 0 0,-1 0 52 0,-1 2 12 0,4-2 0 0,0 0 0 16,0 0 0-16,5 0 0 0,-6 5 0 0,4-2 0 31,2-3-156-31,0 0-29 0,0 0-6 0,0 0-692 0</inkml:trace>
  <inkml:trace contextRef="#ctx0" brushRef="#br0" timeOffset="42">30059 9616 1324 0,'-3'12'118'0,"6"-9"-94"0,-3 3-24 0,2 6 0 0,1-5 118 0,-3 5 19 15,2-3 4-15,4 3 1 0,-4-4-90 0,1-2-19 16,0 1-3-16,0 5-1 0,-1-10-19 0,3 8-10 16,-2-3 10-16,-1-5-10 0,4 3 22 0,-3-2-2 15,-1 1 0-15,-2-4 0 0,3 2 32 0,-3-2 5 16,0 0 2-16,5 0 0 0,0 0-20 0,-5 0-4 16,6-2-1-16,-1-2 0 0,-5 4-20 0,5-8-4 15,-2 1-1-15,-3 5 0 0,2-8-9 0,-2 4 0 16,0-2 0-16,0 1 8 0,0 1-8 0,0-4 8 15,-2 0-8-15,2 3 8 0,0 1-8 0,0-4 0 16,0-2 0-16,0 1 0 0,0 3 0 0,2-1 0 0,1-3 0 16,0 0 0-16,2 5 53 0,-2 1 9 0,2-2 2 15,0 1 0 1,-2 5-103-16,3-3-20 0,-1 5-4 0,0 0-1 0,3 0 52 0,-3 5 12 0,0-3 0 0,0-2 0 16,1 7 48-16,2 1 13 0,-3-2 3 0,0-1 0 31,1 2-103-31,-1 5-20 0,0-3-4 0,0-2-1 0,1 5 72 0,0 0 13 0,-1-3 3 0,0 3 1 15,0-5-25-15,1 0 8 0,-4 5-8 0,3-3 0 16,-2-4 0-16,2 2 0 0,-2-4 0 0,-3-3 0 16,3 4 0-16,-3-4 0 0,0 0 0 0,0 0 0 15,0 0 0-15,5 2 0 0,-5-2 0 0,0 0 0 16,0 0 0-16,0 0 0 0,0 0 0 0,8-2 0 16,-6-2 0-16,1-4 0 0,0 6 8 0,0-3-8 15,-3-1 0-15,0-2 0 0,0 1 0 0,0 0 0 0,0 2 28 16,0-4 8-16,0-3 0 0,2 0 1 0,-2 3-29 0,0-3-8 15,3 3 0-15,-3-3 0 0,2 0 0 0,1 3 0 16,-1-3 0-16,1-2 0 0,3 2 0 0,-4 5 0 16,4 1 0-16,-1-2 0 0,-3 1 0 0,4 2 0 15,-6 5 0-15,0 0 0 0,8 0-12 0,-3 5-4 16,0-5-1-16,1 3 0 0,-1 6 27 0,0-2 6 16,0-5 0-16,1 5 1 0,-1 5-17 0,0 0 0 15,-2-3 0-15,2 5 0 0,1-2 0 0,-1 3 0 16,-3-4 0-16,4-1 0 0,-4 1 0 0,4 3 0 15,-1 0 0-15,0-2 0 0,-2 3 0 0,2-9 0 16,3 6 0-16,-5-5 0 0,2 5 0 0,-3-5 0 0,4-5 0 16,-3 6 0-16,2-4 0 0,-2-2 0 0,2 3 0 0,-5-5 0 31,5 2-28-31,-5-2-8 0,0 0-3 0,0 0 0 16,3-2-245-16,-3 2-48 0,8-5-11 0,-8 5-1 0</inkml:trace>
  <inkml:trace contextRef="#ctx0" brushRef="#br0" timeOffset="43">30635 9520 1728 0,'0'0'76'0,"0"0"16"0,0 0-73 0,0 0-19 16,0 0 0-16,0 0 0 15,0 0 83-15,0 0 13 0,0 0 2 0,0 7 1 0,0-5-56 0,0 5-11 16,0 1-3-16,0-4 0 0,0 3-29 0,0 0 0 15,0 0 0-15,0 5 0 0,0-5 52 0,0 5 5 16,-3-2 1-16,3 1 0 0,3-1-42 0,-3-6-8 16,0 8-8-16,0-3 12 0,3-1 12 0,0-2 2 15,0 1 1-15,-1 3 0 0,3 0-19 0,-2-4-8 16,2 1 0-16,1-2 8 0,-4 2-8 0,3-5 0 16,0 3 0-16,1 0 8 0,-1-3-8 0,3 3 0 15,-5-3 0-15,5-2 0 0,-8 0 0 0,5 5 0 16,3-2 0-16,0-3 0 0,0 0 0 0,-3 0 0 15,3 0 0-15,0 0 0 0,2 0 0 0,-1-3 0 16,1-2-10-16,1 5 10 16,-1-2-38-16,1-3-2 0,-1-2 0 0,1 0 0 15,-3 3-32-15,0-4-8 0,0 1 0 0,-3 1-575 0,0-2-114 0</inkml:trace>
  <inkml:trace contextRef="#ctx0" brushRef="#br0" timeOffset="44">30554 9433 1497 0,'0'0'66'0,"0"0"14"0,7-5-64 0,1 5-16 15,-2 0 0-15,1-7 0 0,1 7 55 0,1-7 7 16,-4 2 2-16,2 5 0 0,-1-6 9 0,2 3 3 15,-1-2 0-15,-1-2 0 0,2 7-15 0,-3-7-2 16,3 7-1-16,0-5 0 0,-3 3-14 0,3 2-4 16,3-4 0-16,-3 4 0 0,0-3-23 0,0 3-5 15,-1 0 0-15,2 0-1 0,-1 3-11 0,-1-3 0 16,2 0 0-16,-2 0 0 0,1 0 0 0,0 4 0 16,0-4-12-16,0 0 12 15,0 2-30-15,0 3 2 0,0-5 0 0,0 0 0 16,0 0-35-16,-3 5-6 0,3-3-2 0,-8-2 0 15,5 0-161-15,0 0-32 0,-5 0-6 0,0 0-2 0</inkml:trace>
  <inkml:trace contextRef="#ctx0" brushRef="#br0" timeOffset="45">30677 9503 806 0,'0'0'36'0,"0"0"7"0,0 0-35 0,0 0-8 0,0 0 0 0,3 5 0 16,-3-5 258-16,3 7 50 0,-3-7 9 0,5 8 3 15,1-8-205-15,-1 4-41 0,0-4-8 0,3 0-2 16,-3 0-51-16,3 2-13 0,0-2 0 0,3 0 0 16,-3 0 29-16,2-2 3 0,4 4 1 0,-4-2 0 15,4 0-53-15,-2 0-10 0,2-2-2 0,2 2-1 16,-1 0-127-16,-1 0-26 0,15-4-5 0,-8-4-1 15</inkml:trace>
  <inkml:trace contextRef="#ctx0" brushRef="#br0" timeOffset="46">31025 9482 2178 0,'0'0'48'0,"0"0"9"0,0 0 3 0,0 8 1 0,-3-2-49 0,3 1-12 16,0-2 0-16,0 2 0 0,0 1 0 0,0-2 8 0,-3 1-8 0,3 1 0 16,0 3 0-16,0 3 0 0,0-6 0 0,0 3 0 15,0 1 0-15,0-2 0 0,-3 3 0 0,3-1 0 16,0 0 33-16,3-3 1 0,-3 3 0 0,3-5 0 16,-3 0-34-16,3 0 0 0,-1 1 0 0,1-2 0 31,-3 1-20-31,2 1-12 0,-2-8-1 0,5 4-1 0,-2 3 18 0,-3-7 4 0,0 0 1 0,0 0 0 31,0 0-49-31,6 0-9 0,-6 0-3 0,0 0 0 16,5 0-132-16,-5 0-26 0,5 0-6 0,0-7 0 0</inkml:trace>
  <inkml:trace contextRef="#ctx0" brushRef="#br0" timeOffset="47">30956 9482 1850 0,'0'0'82'0,"0"0"17"0,2-7-79 0,6 7-20 16,0-7 0-16,3 2 0 0,-4 3 28 0,2-2 1 15,1 4 1-15,-2-8 0 0,3 6 12 0,-1-3 2 16,-2 3 1-16,2-3 0 0,-1 3-25 0,1-3-4 16,-2 5-2-16,3-4 0 0,-4 4-1 0,2 0 0 15,1 0 0-15,-2 0 0 0,0 4-13 0,0-4-10 16,0 0 2-16,-3 7 0 0,3-2 8 0,0-3 0 15,0 5 0-15,-3-2 0 0,0 2 0 0,1-5 0 16,-3 3 0-16,-1 2 0 0,1 0 0 0,-1 1 0 16,-2-8 0-16,-2 6 0 0,-1-1 0 0,1 2 0 0,-1 0 0 15,-3 5 0-15,1-10 0 0,0 5 0 0,-3 1 0 16,3-2 0-16,-1 4 0 0,-1-8 0 0,1 5 0 0,1 1 0 16,-3-4 8-16,3-2 3 0,-1 3 1 0,1 2 0 15,3-2-12-15,-4-3 0 0,6-2 0 0,-2 5 8 16,2-5-8-16,-3 3 0 0,3-3 0 0,0 0 0 15,0 0 8-15,0 0-8 0,0 0 8 0,3 6-8 16,-3-6 13-16,5 5-2 0,0-3-1 0,3-2 0 16,0 0 2-16,0 5 1 0,0-5 0 0,2 3 0 15,-2-3 0-15,3 0 0 0,-3 4 0 0,3-4 0 16,-1 7 7-16,1-7 0 0,-3 7 1 0,2-2 0 16,-2-3-6-16,0 6-2 0,0 3 0 0,0-4 0 15,-3 0-5-15,0 5 0 0,1-3-8 0,-1-1 12 16,3-2 8-16,-3 6 2 0,-2-5 0 0,3-2 0 15,-1 4-10-15,-3-4-1 0,3-3-1 0,1 3 0 0,-3 2 5 16,2-7 1-16,-5 0 0 0,2 5 0 0,-2-5-16 16,0 0-15-16,0 0 3 0,5 3 1 15,-5-3-109-15,0 0-21 0,0 0-5 0</inkml:trace>
  <inkml:trace contextRef="#ctx0" brushRef="#br0" timeOffset="48">31630 9527 561 0,'0'0'24'0,"0"0"7"0,0 0-31 15,5-4 0-15,-2-4 0 0,-3 8 0 0,2 0 163 0,-2 0 26 16,0 0 6-16,0 0 1 0,0 0-106 0,3-7-21 16,-3 7-4-16,3-5-1 0,-3 5 0 0,0-7 0 15,0 7 0-15,-3-2 0 0,3 2 0 0,0-4 0 16,-3 1 0-16,-2-2 0 0,3 5-17 0,-3-2-4 15,-1-3-1-15,1 5 0 0,-3 0-18 0,3-2-3 16,-3-3-1-16,0 5 0 0,0 0 9 0,-3 0 2 16,4 0 0-16,-4 0 0 0,0 0-9 0,0 0-2 0,1 0 0 15,-1 0 0-15,1 7-9 0,2-7-3 16,-3 5 0-16,4-3 0 0,1 3 0 0,1-2-8 0,0 1 12 0,5-4-4 16,0 0-8-16,-3 2 0 0,3-2 0 0,0 7 0 15,0-7 0-15,0 5 0 0,3 2 0 16,2 1 0-16,-3-2 0 0,7-1 0 0,-4-3 0 0,2 6 0 15,2-4 0-15,-1-2-12 0,2 8 2 0,1-3 1 16,-1 0 1-16,1-4 0 0,2 3 0 0,0 1 0 16,-2 3 8-16,5-3-13 0,-3 2 5 0,0-2 8 15,0 1-13-15,1-2 5 0,-1 6 8 0,-2-5-13 16,1 5 13-16,0-5 0 0,-2 5 0 0,-2-2-9 16,0-4 9-16,-6 1 0 0,3 1 0 0,-5-2 8 15,0 4 3-15,-2-3 1 0,-1-5 0 0,-2 6 0 16,0-4 8-16,-3-2 3 0,0 3 0 0,-3-3 0 15,1 3-4-15,-1-5-1 0,-2 0 0 0,2 0 0 16,-2 0-5-16,2 0-1 0,1 0 0 0,-1 0 0 0,1 0-2 16,2 0-1-16,-3 0 0 0,4-5 0 0,-2 5-9 15,1-2 0-15,1 2 0 0,1-5 0 0,-2 5-20 0,3-2 1 16,0-2 0-16,-1 4 0 16,1-3-107-16,0-2-22 0,0-2-4 0</inkml:trace>
  <inkml:trace contextRef="#ctx0" brushRef="#br0" timeOffset="49">30667 9442 288 0,'0'0'25'0,"0"0"-25"0,0 0 0 0,0 0 0 16,0 0 81-16,0 0 11 0,0 0 3 0,0 0 0 16,0 0-25-16,0 0-5 0,0 0-1 0,0 0 0 15,0 0 0-15,0 0 0 0,0 0 0 0,0 0 0 16,0 0-1-16,0 0-1 0,0 0 0 0,0 0 0 15,0 0-23-15,0 0-5 0,0 0-1 0,0 0 0 16,0 0-12-16,0 0-2 0,0 0-1 0,0 0 0 16,0 0-9-16,0 0-1 0,0 0-8 0,0 0 12 15,0 0-12-15,0 0 0 0,0 0 0 0,0 0 0 0,0 0 10 0,0 0-1 16,0 0 0-16,0 0 0 0,0 0 6 16,0 0 1-16,0 0 0 0,0 0 0 0,0 0-2 0,0 0 0 15,0 0 0-15,0 0 0 0,0 0 8 0,0 0 2 16,0 0 0-16,0 0 0 0,0 0 0 0,-2 0 0 15,2 0 0-15,0 0 0 0,-6 0-6 0,6 0-1 16,0 0 0-16,0 0 0 0,-5 0-17 0,5 0 10 16,0 0-10-16,0 0 8 0,-5 0 19 0,5 0 3 15,0 0 1-15,0 0 0 0,0 0-14 0,0 0-2 16,0 0-1-16,0 0 0 0,0 0 0 0,0 0 0 16,0 0 0-16,-3 5 0 0,3-5-2 0,0 0 0 15,0 0 0-15,0 0 0 0,-5 2-3 0,5-2-1 0,-3 5 0 0,3-5 0 16,0 0 0-16,-3 3 0 0,0 1 0 0,3 3 0 15,0 0-8-15,0 0 8 0,0 1-8 0,3-2 8 16,-3-1-8-16,3 2 0 0,0 0 0 0,-3 1 0 16,3-2 0-16,-3 1 0 0,0-7 0 0,2 8 0 15,1-4 0-15,-1-2 0 0,1 3 0 0,-3-5 0 16,5 7 0-16,1-2 0 0,-6-5 0 0,5 2 0 31,0 3-28-31,-5-5 0 0,0 0-1 0,5-5 0 0</inkml:trace>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3-27T05:45:02.282"/>
    </inkml:context>
    <inkml:brush xml:id="br0">
      <inkml:brushProperty name="width" value="0.05292" units="cm"/>
      <inkml:brushProperty name="height" value="0.05292" units="cm"/>
      <inkml:brushProperty name="color" value="#C00000"/>
    </inkml:brush>
  </inkml:definitions>
  <inkml:trace contextRef="#ctx0" brushRef="#br0">21087 8438 1267 0,'7'0'56'0,"-7"0"12"0,6 0-55 0,-1 0-13 0,0-4 0 0,0 4 0 15,1-8 54-15,-3 8 8 0,-3 0 2 0,5-7 0 16,0 7 0-16,-2-4 0 0,-3 4 0 0,0 0 0 0,0 0-52 0,0 0-12 16,0 0 0-16,0 0 0 0,0-8 54 15,0 8 8-15,0-2 2 0,-3-2 0 0,-2 1 0 0,0-2 0 16,-1 3 0-16,1 2 0 0,0-5-64 0,-3 5 0 15,0 0-9-15,3 0 0 0,-3 0 9 0,-1 0 0 16,-1 0 0-16,-1 0 0 0,1 5 0 0,-1-3 0 16,-4 3-10-16,4-2 10 0,-5-3 0 0,5 6 0 15,1-6 0-15,-3 5 0 0,2 2 0 0,3-2 0 16,-2-3 0-16,4 6 0 0,-2-4 0 0,3-2 0 16,0 3 0-16,5-5 0 0,-6 2 0 0,6-2-12 15,0 0 1-15,0 0 0 0,0 8 11 0,0-8 0 16,3 9 0-16,0-7 0 0,2 5 0 0,3-2 0 15,0-3 0-15,-3 6 0 0,6-8 0 0,0 6 0 16,1-1 0-16,2-5 0 0,-1 7 0 0,3 0 0 0,0 1 0 0,-3-2-8 16,3 1 8-16,-3-2 0 15,0 2 0-15,1 1 0 0,2-2 0 0,-4 1 0 0,2 1 0 0,-1-2-8 16,-2 2 8-16,2 3 0 0,-2-3 0 0,-6 3 0 16,3-9 17-16,-5 10 6 0,-1-4 1 0,1-2 0 15,-3-6-32-15,-3 5-7 0,1 2-1 0,-4 0 0 16,1-5 16-16,0 6 0 0,-3-4 0 0,2 3 0 15,-4-2 32-15,2-2 0 0,-5 3 0 0,2-1 0 16,0-3-32-16,1-2 0 0,-3 5 0 0,-1-2 0 16,1-3 18-16,0 4 3 0,-3-4 1 0,3 0 0 15,-1 5-8-15,2-5-2 0,1 0 0 0,0 0 0 16,0-5 4-16,1 5 0 0,2 0 0 0,0 0 0 16,-2 0-16-16,1-4-8 0,2 1 8 0,2-2-13 15,-4 5 13-15,4-2 0 0,0-3 0 0,0 3-9 0,2-2-2 16,0 4 0-16,0-3 0 0,3-2 0 15,-2 5-43-15,2-2-9 0,0 2-1 0,0 0-596 16,0 0-118-16</inkml:trace>
  <inkml:trace contextRef="#ctx0" brushRef="#br0" timeOffset="1">21293 8485 864 0,'0'0'76'0,"0"0"-60"15,0 0-16-15,0 0 0 0,0 0 133 0,0 0 24 16,0 0 5-16,0 0 1 0,0 0-54 0,0 0-10 16,0 0-3-16,0 0 0 0,0 0-38 0,0 0-8 15,0 0-2-15,0 0 0 0,0 0 9 0,8 0 2 16,-5-5 0-16,2 5 0 0,-5 0-31 0,5 5-5 16,0-2-2-16,1-3 0 0,-3 6 3 0,2-1 0 15,0-2 0-15,-3 1 0 0,1 3-13 0,3 1-3 16,-1 3 0-16,-3-4 0 0,4 0-8 0,-4 7 0 15,1-7 0-15,0 7 0 0,2-6 0 0,0 3 0 16,-2 1 0-16,-1-3 0 0,4 3 0 0,-3-4 0 16,2 3 0-16,-3-1 0 0,1-4 0 0,2-1 0 0,1 7 0 0,-3-5 0 15,-3 0 0-15,2 0 0 0,3-5 0 0,0 3 0 16,1-5 0-16,-6 0 0 0,0 0 0 0,0 0 0 16,3 3 0-16,2 1 0 0,-5-4 0 0,0 0 0 15,2 0 28-15,-2 0 3 0,0 0 1 0,0 0 0 16,0 0-32-16,0 0 0 0,3 0 0 0,-3 0 0 15,0 0 0-15,2-4 0 0,4 1 0 0,0 3 0 16,-6 0 0-16,2 0 0 0,6-5 0 0,0 5 0 16,-5-2 12-16,2-3-3 15,2 5-1-15,-1-2 0 0,0 2 24 0,1-4 4 0,1 4 0 0,0-3 1 16,2-2-37-16,4 5-20 0,-4-2 3 0,1-3 0 16,-1 5 27-16,1 0 6 0,0-4 0 0,0 4 1 15,-4 0-17-15,1 0 0 0,0 0 0 0,0 0 0 0,0 0 13 16,-2 0-1-16,1 4 0 0,1-4 0 0,0 0-12 0,-3 0 0 15,-2 5 0-15,2-3 0 0,1-2 0 16,-3 0 0-16,2 5 0 0,-3-2 9 0,3-3-18 0,-5 0-4 16,0 0-1-16,0 0 0 0,0 0 14 0,3 4 0 15,0-4 0-15,-3 0 0 0,0 0 0 0,0 0 0 16,0 0 0-16,0 0 0 16,0 0-168-16,0 0-32 0,0 0-5 0,0 0-766 0</inkml:trace>
  <inkml:trace contextRef="#ctx0" brushRef="#br0" timeOffset="2">21891 8426 1497 0,'0'0'32'0,"0"0"8"0,0 0 0 0,0 0 4 0,0 0-36 0,0 0-8 0,-2-2 0 0,-4-3 0 15,0-2 53-15,1 7 9 0,5 0 2 0,-5 0 0 16,-3 0-52-16,3 0-12 0,2 3 0 0,1 1 0 16,-3 1 54-16,-1-3 8 0,0 6 2 0,-1-4 0 15,4 3 0-15,1-5 0 0,-4 6 0 0,1 3 0 16,2-4-64-16,1 0 0 0,-1 5-16 0,1-2 3 15,-1 1 13-15,0 1 0 0,6-3 0 0,-3 3 10 0,0-4-10 0,0 5 8 16,5-5-8-16,0 3 8 0,-2 1-8 0,2-2 8 16,1 1-8-16,4-4 8 0,1 0-8 0,-3 1 12 15,-3-2-12-15,3 1 12 0,7 1-4 0,-3-2 0 16,-7-1 0-16,0-5 0 16,3 7 0-16,2-7-8 0,4 0 12 0,-4 5-4 0,4-5 8 0,-2 0 2 15,-1 0 0-15,5-5 0 0,-5 5-6 0,-1-4-2 16,4 1 0-16,-4-2 0 0,-2 3-2 0,0-2 0 15,0-4 0-15,-3 1 0 0,3 5-8 0,-3-5 10 16,-5-2-10-16,3 1 10 0,0-1-10 0,0-3 0 16,-3 5 0-16,0-5 8 0,-3 3-8 0,3-5 0 15,-3-2 0-15,0 1 0 0,-2 1 53 0,0 0 9 0,0 0 2 16,-1-5 0-16,-2 8-52 0,1-4-12 0,-2 6 0 16,-4-3 0-16,2 5 0 0,-1 0 0 0,-2 0 0 0,-2 0 0 15,3 2 54-15,-3-2 8 0,0 7 2 0,3-2 0 16,2 2-52-16,-1 0-12 0,-2 0 0 0,4 2 0 31,-1-2-48-31,3 0-13 0,0 5-3 0,2-3 0 0,1 3 52 0,3-3 12 0,2-2 0 0,0 0 0 16,0 8-208-1,0-8-38-15,0 0-8 0,7 6-2 0</inkml:trace>
  <inkml:trace contextRef="#ctx0" brushRef="#br0" timeOffset="3">22272 8412 460 0,'0'0'20'0,"0"0"5"0,0 0-25 0,0 0 0 0,0 0 0 0,0 0 0 16,8 0 200-16,-8 0 34 15,0 0 7-15,0 0 2 0,0 0-139 0,0 0-27 0,0 0-5 0,0 0-2 16,0 0-10-16,0 0-1 0,0 0-1 0,0 0 0 16,0 0 10-16,0 0 3 0,0 0 0 0,0 0 0 15,0 0-11-15,0 0-3 0,0 0 0 0,2 7 0 16,4 0-34-16,-6-7-7 0,-3 8-2 0,3-8 0 15,6 6-4-15,-4 6-1 0,-2-5 0 0,0 5 0 16,0-3-9-16,0-1 8 0,0 3-8 0,0 3 8 16,-2-2-8-16,-1-3 0 0,6 3 0 0,-1 2-11 15,-2 1 11-15,0-4 0 0,8 8 8 0,-6-10-8 16,4 3 0-16,-3 3 0 0,2-4 0 0,3-1 8 16,3 1-8-16,-1-4 0 0,-5 0-8 0,3 1 8 15,3-4 0-15,0-2 8 0,-1 5 0 0,1-7 0 16,-1 5-8-16,1-5 0 0,-1 0 0 0,1 0 0 15,-1 0 0-15,1-5 0 0,-3 5 0 0,0-2 0 0,0-5 0 16,0 3 0-16,-3-4 0 0,0 1 0 0,1 0 0 0,-1 0 0 16,-2 0 0-16,-1-5 0 0,1 6 27 0,-1-6 4 15,1 2 1-15,0-1 0 0,-3 1-32 0,-3-2 0 16,3 1 0-16,3 3 0 0,-3-5 0 0,0 5 0 16,0 1 0-16,0 0 0 0,0 2 0 0,0-1 0 15,0 6 0-15,0 0 0 16,0 0-20-16,0 0-9 0,0 0-3 0,0 0 0 0,0 0 32 0,3 4 0 15,-1 3 0-15,1 0 0 0,-1 0 0 0,1 1 0 16,-1 3 0-16,4-1 0 0,0-4 0 0,1 6 0 16,-2-5 0-16,6 5 0 0,-3-3 0 0,6-1 0 0,-4 1 0 15,1 0 0-15,1-2 0 0,2 1 0 0,-1-2 0 16,0-1 0-16,1 2 0 0,-4-2 0 16,4-3 0-16,-2 3 0 0,-1-5 0 0,2 0 0 0,3 0 0 0,-2-5 0 15,-1 5 20-15,-2-7 9 0,-1 7 3 16,3-7 0-16,-2 2-32 0,-3-1 0 0,0-2 0 0,-3 1 0 15,3-2 22-15,-3 0-2 0,-2-1 0 0,-3 3 0 16,0-5 4-16,0-2 1 0,-3 3 0 0,3-4 0 16,-2-3 31-16,-1 3 7 0,-3-6 1 0,1 0 0 15,3 2-52-15,-6 0-12 0,2 6 0 0,1-6 0 16,0 5 0-16,-3 6 0 0,2-1 0 0,1-3 0 16,-2 5-9-16,4 0-5 0,-3 2-1 0,1 3 0 15,0-2-79-15,2 1-16 0,1-2-3 16,-1 5-1029-16</inkml:trace>
  <inkml:trace contextRef="#ctx0" brushRef="#br0" timeOffset="4">20947 9089 403 0,'0'0'36'0,"0"0"-36"0,0 0 0 0,0 0 0 16,0 0 188-16,0 0 32 0,0 0 5 0,0 0 2 16,2-2-105-16,-2 2-21 0,0 0-4 0,0 0-1 15,0 0-12-15,0 0-4 0,0 0 0 0,0 0 0 16,0 0-20-16,5 2-4 0,0 6 0 0,1-4-1 15,-3 4-12-15,-1-2-3 0,-2 1 0 0,5 5 0 16,-2-2-6-16,0 1-2 0,-1 3 0 0,-2-2 0 0,6-3-15 16,-6 8-3-16,3-7-1 0,-1 4 0 0,-2-3-13 0,0 8 9 15,0-9-9-15,0 8 8 0,-2-3 4 16,2-3 1-16,2-3 0 0,-2 3 0 0,0-1-1 0,3-1-1 16,-6-4 0-16,3 6 0 0,0-5-11 0,0-2 0 15,0-5 0-15,0 3 0 0,0-3 0 0,0 0 8 16,0 0-8-16,0 0 0 0,0 0 8 0,0 0-8 15,0 0 8-15,0 0-8 0,0 0 8 0,0 0-8 16,-5 0 0-16,-1-3 8 0,4-2-8 0,-1-2 12 16,0 1-12-16,1 0 12 0,2 0-12 0,-3-4 0 15,1-1 9-15,2 3-9 0,0-3 0 0,-3 1 8 16,3-2-8-16,-3-1 0 0,0 1 0 0,3-3 0 16,0 6 0-16,0-3 0 0,0 0 0 0,0 3 0 15,0-3 0-15,0 6 8 0,0-6-8 0,3 5 11 0,0-1-11 0,2-1 12 16,-2 0-12-16,2 2 12 0,-2 4-12 0,-1-2 12 15,4 3-12-15,2-2 0 0,-3 4 0 0,0-3 0 16,3 3 0-16,0-5 0 0,0 5 0 0,0 5 8 16,2-2-8-16,-1 1 0 0,1-2 0 0,-2 6 8 15,3-4-8-15,-4 3 0 0,2 1 0 0,-2-2 8 16,1 2-8-16,1-1 0 0,-2 5 0 0,-2-1 0 16,4-1 0-16,-4 4 0 0,-3-7 0 0,1 5 0 15,-1 2 0-15,1-3 10 0,-3-3-10 0,3 5 10 16,-3-5-10-16,0-2 0 0,3 2 9 0,-3-4-9 15,-3 3 0-15,3-2-8 0,0-5 0 0,0 3 0 16,-3 1 32-16,3-4 6 0,0 0 2 0,0 0 0 16,0 0-32-16,0 0 0 0,0 0 0 0,-3-4 0 0,1 4 0 15,2-8 0-15,-3 1 0 0,3 3 0 0,3 2 0 16,-3-6 0-16,0-4 0 0,2 5 0 0,-2 1 0 0,3-6 0 16,-3-3 0-16,6 6 0 0,-3-3 0 0,-1 0 0 15,3-2 0-15,0 1 0 0,1 1-11 0,-1-3-8 16,0 6-1-16,0-3-1 0,4 0 21 0,-1 6 0 15,-3-2 0-15,3 1 0 0,-3 1 0 0,3 0 0 16,-8 6 0-16,5 0 0 0,3 0 0 0,-2 0 0 16,1 0 0-16,-1 6 0 0,-1 0 0 0,0 1 10 15,0 1-10-15,1-2 10 0,-1 2 1 0,0 3 0 16,1 3 0-16,-1-2 0 0,1-5 1 0,-1 1 0 16,0 5 0-16,-3 1 0 0,4-2-1 0,-1-5 0 15,0 7 0-15,1-6 0 0,-4 3-3 0,1-3 0 16,3 5 0-16,-4-5 0 0,3-2-8 0,-2 2 0 0,-1-1 0 0,1-3 0 15,3 4 0-15,-4-4 0 0,-2-4 0 0,3 2 0 16,2-2-10-16,-5 0-1 0,0 0 0 0,5 0 0 31,-5 0-31-31,3 0-6 0,5 0-2 0,-5-2 0 16,-3 2-213-16,5-4-42 0</inkml:trace>
  <inkml:trace contextRef="#ctx0" brushRef="#br0" timeOffset="5">21608 9097 1594 0,'0'0'71'0,"0"0"14"0,0 0-68 0,-3-3-17 16,3 3 0-16,-2-5 0 0,-1 5 74 0,3 0 11 15,0 0 3-15,-3-2 0 0,-2-3-20 0,2 5-3 16,3 0-1-16,0 0 0 0,-5 0-19 0,0 0-4 15,0 0-1-15,5 0 0 0,0 0-19 0,-6 7-4 16,-2 1-1-16,3-2 0 0,3 6 20 0,-4 3 3 16,0-4 1-16,1-1 0 0,0 6-23 0,0 1-4 15,5-5-1-15,-3 1 0 0,-2 1-3 0,5 5-1 16,5-5 0-16,-2-2 0 0,0 3-8 0,2-4 0 16,2 3 0-16,-1-4 0 0,5-3 0 0,-1 5 0 15,-2-6 0-15,2 2 0 0,1-1 0 0,0-7 0 0,0 4 0 16,-1-2 0-16,1-2 0 0,-1 6 0 15,1-12 0-15,-1 4 0 0,-2 2 0 0,3-4 8 16,-1 1-8-16,4-1 8 0,-7 1-8 0,4-4 0 0,-3 0 0 16,3-5 0-16,-3 6 0 0,-1-6 0 0,2 4 0 0,-2-5 0 15,1 1 0-15,1 2 0 0,-9-1 0 0,5-4 0 16,-3 8 8-16,-2-7 0 0,-2-2 0 0,-1 2 0 16,-2 4-8-16,-1-4 0 0,1 2 0 0,0 0 0 15,-6 3 28-15,3-3 3 0,1 6 1 0,-4 0 0 16,0 0-32-16,0 3 0 0,1 3 0 0,2-5 0 15,-3 3 0-15,1 2 0 0,-1 0 0 0,1 0 0 16,2 2-26-16,0-2-11 16,0 0-3-16,0 5 0 0,3-5-73 0,2 3-15 0,3-3-4 15,-5 0-551-15,5 0-110 0</inkml:trace>
  <inkml:trace contextRef="#ctx0" brushRef="#br0" timeOffset="6">21785 9076 288 0,'0'0'12'0,"0"0"4"0,0 0-16 0,0 0 0 0,0 0 0 0,0 0 0 16,0 0 338-16,0 0 65 0,5 0 13 0,1 0 2 16,2 4-304-16,-3-2-61 0,0 3-12 0,3-3-2 15,5 6 5-15,-4-2 2 0,-4 0 0 0,5 0 0 16,1 1-3-16,-1 5-1 0,-1-5 0 0,-4 0 0 15,0 8-13-15,0-9-2 0,6 9-1 0,-1-9 0 16,-4 6 11-16,-1 3 3 0,5-4 0 0,1-1 0 16,-1 2-32-16,-1 2-8 0,-1-3 0 0,2 3 0 15,1-2 0-15,-1-3 0 0,-2 3 0 0,0-5 0 0,0 1 0 16,0 3 0-16,-5-8 0 0,4 4 0 16,-1-3 8-16,-1-2 0 0,-5-2 0 0,0 0 0 0,0 0 3 15,8 6 1-15,-8-6 0 0,5 0 0 0,-5 0-12 0,0 0 8 16,0 0-8-16,9 0 8 0,-4-6 0 0,-5 6 0 15,0-6 0-15,2 3 0 0,1-4 20 0,-1-4 3 16,-4 3 1-16,2-3 0 0,0 3-16 0,0-1-4 16,0-3 0-16,0 0 0 0,-3-1-3 0,1 3-1 15,2-6 0-15,-3 6 0 0,3-1-8 0,-2-4 8 16,2 3-8-16,0 3 8 0,0-3-8 0,-3 3 0 16,3-3 0-16,0 8 0 0,0-6 0 0,0 3 0 15,0 0 0-15,0 2 0 0,3-1 0 0,-3 0 0 16,0 4 0-16,0 2-11 0,2-4-7 0,-2 4-2 15,0 0 0-15,0 0 0 16,0 0-124-16,3-3-24 0,-1-2-6 0,-2 5-526 0,0 0-106 0</inkml:trace>
  <inkml:trace contextRef="#ctx0" brushRef="#br0" timeOffset="7">22216 9057 1324 0,'0'0'118'0,"0"0"-94"0,0 0-24 0,0 0 0 16,0 4 140-16,0-4 23 0,-3 7 5 0,3 1 0 16,0-2-92-16,0-1-18 0,0 5-4 0,0-4-1 15,0 2-13-15,0 1-2 0,0 1-1 0,0-4 0 16,0 2-29-16,0 3-8 0,6 1 0 0,-3-2 0 16,0-3 52-16,2 5 10 0,0-6 2 0,0 9 0 0,1-9-45 0,1 6-9 15,-2-5-2-15,4 5 0 0,4-5-8 0,-5 3 8 16,0-6-8-16,-1 4 8 0,2-2-8 0,-1-1 0 15,-1-3 0-15,4 3 0 0,2-2 9 0,1-3-9 16,-4 4 10-16,3-4-10 0,1 2 28 0,-1-2-1 16,0 0 0-16,0 0 0 0,-2 0-38 0,-1 0-7 15,-1 0-2-15,1 0 0 0,-2 0 20 0,-8 0 0 16,5 0-8-16,-5 0 8 0,11-2 0 0,-11 2-12 16,5-4 12-16,-5 4-10 15,0 0-22-15,0 0-4 0,0 0 0 0,8 0-1 16,-3-8-47-16,-5 8-10 0,0 0-2 0,5-7-563 0,-2 3-113 15</inkml:trace>
  <inkml:trace contextRef="#ctx0" brushRef="#br0" timeOffset="8">22145 9047 403 0,'0'0'36'15,"0"0"-36"-15,0 0 0 0,0 0 0 0,0 0 281 0,0 0 50 16,0 0 9-16,0 0 3 0,5-4-220 0,3 1-44 16,-3-2-9-16,0-2-2 0,4 7-16 0,-1-6-3 15,-1 0-1-15,-1 6 0 0,2-2 7 0,-1-2 1 16,5 1 0-16,-2-2 0 0,3 3-28 0,-3 2-4 15,4-5-2-15,-6 5 0 16,3 0 1-16,1-2 0 0,5-2 0 0,-1 4 0 0,-4 0-23 0,5 0 0 16,-1-3 0-16,2-2 0 0,-2 5 0 0,-3 0 0 15,0 0 0-15,0-4 0 0,-2 4 0 0,0 0 0 16,-4 0 0-16,2 0 0 0,1 0 0 0,-2 0 0 16,-2 0 0-16,1 0 0 15,-4 0-52-15,2 0-8 0,1 0-1 0,-4 0-1 16,-2 0-104-16,0 0-21 0,0 0-4 0,0 0-589 0</inkml:trace>
  <inkml:trace contextRef="#ctx0" brushRef="#br0" timeOffset="9">22330 9087 288 0,'-10'7'25'0,"10"-7"-25"0,0 0 0 0,0 0 0 16,-3 7 340-16,3-7 64 0,0 0 12 0,3 2 2 15,2-2-298-15,-3 6-60 0,4-4-12 0,-3 2-3 16,4-4 8-16,-4 5 2 0,5-5 0 0,0 2 0 16,0-2-37-16,0 0-7 0,0 5-2 0,-1-5 0 15,4 3 27-15,-3-3 6 0,0 0 1 0,3 0 0 16,-4 0-43-16,2 0 0 0,1 0 0 0,-2 0 0 16,0 0-40-16,2 0-1 0,-1 0 0 0,1 0-623 15,-2 0-125-15</inkml:trace>
  <inkml:trace contextRef="#ctx0" brushRef="#br0" timeOffset="10">22645 9061 1958 0,'0'0'43'0,"0"0"9"0,0 0 1 0,0 0 3 0,0 7-45 0,3 1-11 0,-3-2 0 0,3 6 0 15,-3-5 0-15,0 1 0 0,2-2 0 0,-2 9 0 16,0-9 30-16,3 6 4 16,-1 0 1-16,-2-3 0 0,0 3-12 0,3-3-3 0,-3 3 0 15,0 3 0-15,2-4-8 0,1-4-3 0,-3 5 0 0,3-3 0 16,0-1-9-16,-3-1 0 0,2 5 0 0,1-6 0 16,-3-1 0-16,0-5 0 0,2 2 0 0,-2-2 0 15,0 0 0-15,0 0 0 0,0 0 0 0,0 0 0 16,0 0 0-16,0 0 0 0,0 0 0 0,0 0 0 15,5 0 0-15,-2 0 0 0,0-2 0 0,3-3 0 16,-6-1 0-16,2-2 0 0,-2 4 0 0,0-3 0 16,0-1 0-16,0-6 0 0,-2 7 0 0,-1-5 0 15,0 6 0-15,3-9 0 0,-3 3 0 0,0 6 0 16,1-9 0-16,-1 6 0 0,1-3 0 0,-1 0 0 16,1 3 0-16,2-3 0 0,0 6 0 0,0-6 0 0,0 4 31 15,2 1 4-15,-2-7 1 0,3 7 0 0,-1 3-16 16,1-4-2-16,2 2-1 0,1-2 0 0,-3 6-3 0,4-3-1 15,-2 1 0-15,4 2 0 0,-2-4-13 16,1 6 8-16,0-2-8 0,3-2 0 0,2 4 9 0,-3 0-9 16,4-3 8-16,2 3-8 0,-3-5 0 0,0 5-9 15,-2 5 0-15,2-5 0 0,-3 3 9 0,1-3 0 16,-3 0 0-16,0 6 0 0,0-6 15 0,-3 8 5 16,3-4 0-16,-5 3 1 0,2 1-21 0,-2-4 8 15,-1 3-8-15,1-4 0 0,-3 4 8 0,0 2-8 16,0-2 8-16,0 0-8 0,-3 0 0 0,1 0 8 15,-1 1-8-15,-2-2 0 16,2 1-19-16,-2 1-8 0,0-2-1 0,-3 2-1 0,2-4 29 0,-2 3 0 16,1 1 0-16,-2-2 0 0,2-1 0 0,-1 2 0 0,2-4 0 0,-2 3 0 15,3 0 0-15,-3-4 0 0,3 2 0 0,2 1 0 16,3-5 45-16,-2 2 15 0,2-2 4 0,0 0 0 16,0 0-52-16,0 8-12 0,0-8 0 0,2 4 0 15,3-2 0-15,1 3 0 0,-1-2 0 0,3 1 0 16,-3-4 0-16,4 3 0 0,-2 1 0 0,1-4 0 15,0 8 0-15,0-8 0 0,0 4 0 0,0-2 0 16,0 3 0-16,0-2 0 0,0 1 0 0,-1-1 0 16,2 1 0-16,-1-2 0 0,-3 4 0 0,3 0 0 15,-3-6 0-15,0 7 0 0,0-2 0 0,-2-2 0 16,-3-3 0-16,6 4 0 0,-6-4 0 0,3 2 0 16,-3-2 0-16,0 0-16 0,0 0 3 0,0 0 1 0,0 0-7 0,0 0-1 15,0 0 0-15,0 8 0 16,0-8-47-16,0 0-9 0,0 0-3 0,0 0-625 15,0 0-124-15</inkml:trace>
  <inkml:trace contextRef="#ctx0" brushRef="#br0" timeOffset="11">23216 9097 403 0,'0'0'17'0,"0"0"5"16,0 0-22-16,0 0 0 0,0 0 0 0,0 0 0 15,0 0 94-15,0 0 14 0,0 0 4 0,0 0 0 0,-5 0-57 0,3-3-11 16,-4-2-3-16,6 5 0 0,-3 0-25 0,3 0-4 16,0 0-2-16,0 0 0 15,0 0-50-15,0 0-9 0,0 0-3 0,0 0-210 16,0 0-42-16</inkml:trace>
  <inkml:trace contextRef="#ctx0" brushRef="#br0" timeOffset="12">23206 9082 288 0,'0'0'12'0,"0"0"4"0,0 0-16 0,0 0 0 15,0 0 0-15,0 0 0 0,0 0 117 0,0 0 21 16,5 0 4-16,3-2 1 0,-5-2-63 0,-3 4-12 16,0 0-2-16,8 0-1 0,-3 0-33 0,0-3-8 15,0-2 0-15,1 5-1 0,-1-7 22 0,-5 7 5 16,0 0 1-16,8 0 0 0,-3 0 2 0,1-4 1 15,-1 4 0-15,0-3 0 0,-5 3 8 0,8 0 2 0,-2-5 0 16,1 5 0-16,-2-2 0 0,1-2 0 0,0 4 0 0,-6 0 0 16,5 0-17-16,-3 0-3 0,-2 0-1 0,0 0 0 15,0 0-18-15,0 0-3 0,5-8-1 0,-5 8 0 16,0 0 35-16,0 0 6 0,0-2 2 0,-2-3 0 16,2 5-64-16,-5-4-15 0,2 2-1 0,-2 2-1 15,-1-6 17-15,1 6 0 0,-3 0 0 0,0 0 0 16,3 0 0-16,-3 0 0 0,0 0 0 0,0 0 0 15,0 0 0-15,0 6 0 0,0-6 0 0,1 2 0 16,-4 2 10-16,3 1 6 0,-3-3 0 0,3 6 1 16,-2-4-29-16,2-2-7 0,0 6-1 0,0-4 0 15,2 3 32-15,1-2 7 0,3-2 1 0,-1 3 0 0,1 1-34 16,2-2-6-16,0-2-2 0,2 3 0 0,-2-6 35 16,3 6 7-16,2 0 2 0,0-1 0 15,3-3-22-15,-2 6 0 0,1-8 0 0,4 6 0 16,-3-1 0-16,3-2 0 0,-1-3 0 0,1 4 0 15,-1-1-47-15,1 1-13 0,-1 4-4 0,1-2 0 0,0-6 78 0,-1 8 15 16,3-4 3-16,-2-1 1 16,0 3-53-16,2 0-10 0,-3 0-2 0,1-1-1 0,0 2 33 0,-1-4 0 15,3 3 0-15,-5-1 0 0,3-2 20 0,-1 1 10 16,-1 3 2-16,-2 1 1 0,1-2-33 0,-2-1 0 16,-1-2 0-16,0 4 0 0,-5-7 9 0,0 0-9 15,0 4 0-15,0 4 9 0,-2-6-9 0,-1 2 8 16,-2 3-8-16,-1-2 8 0,1-2-8 0,-3 1 0 15,0-2 0-15,0-2 8 0,1 6-8 0,-2-4 8 0,1-2-8 16,-2 0 8-16,-1 4 8 0,1-4 2 0,-4 0 0 16,4 0 0-16,-1 0-18 0,-2 0-14 0,2 0 2 15,1 0 1-15,-1 0 11 0,1 0 0 0,-1 0 0 0,3 0 0 16,-3 0 0-16,4 0 0 0,-4 0 0 0,3 0 0 16,3-4 0-16,0 4 0 0,-1 0 0 0,1 0 0 15,5 0 0-15,-3-2 0 0,3 2 0 0,0 0 0 16,-2-6-14-16,2 6-1 0,2-6 0 0,3 3 0 31,-2-2-149-31,3-2-31 0,-1 7-5 0</inkml:trace>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3-27T05:45:02.295"/>
    </inkml:context>
    <inkml:brush xml:id="br0">
      <inkml:brushProperty name="width" value="0.05292" units="cm"/>
      <inkml:brushProperty name="height" value="0.05292" units="cm"/>
      <inkml:brushProperty name="color" value="#C00000"/>
    </inkml:brush>
  </inkml:definitions>
  <inkml:trace contextRef="#ctx0" brushRef="#br0">21045 13079 403 0,'0'0'17'0,"0"0"5"0,0 0-22 0,0 0 0 16,0 0 0-16,0-2 0 0,-3-3 240 0,3 5 44 15,0-7 9-15,0 7 2 0,0-2-149 0,0 2-30 16,0 0-5-16,3-5-2 0,-3 5-13 0,5-7-4 16,-5 7 0-16,0 0 0 0,0 0-73 0,0 0-19 15,0 0 0-15,0 0 0 0,3 0 55 0,-3 0 7 16,0 0 2-16,0 0 0 0,0 0 0 0,0 0 0 15,0 0 0-15,0 0 0 0,-6 7-52 0,4-2-12 16,2 1 0-16,0 2 0 0,0-6 0 0,-3 5 0 16,3 3 0-16,3-1 0 0,-1-2 0 0,1 5 0 15,0 2 0-15,0 0 0 0,2 0 0 0,-2-2 0 0,-3 2 0 0,2 0 0 16,3 0 0-16,-2 3 0 0,-3-1 0 16,3-4 0-16,-3 2 54 0,3-2 8 0,-1 2 2 0,-2-2 0 15,0-3-64-15,0 3 0 0,-2-3-16 0,4 3 3 16,1 0 13-16,-1-3 16 0,-2-2-3 0,3-2-1 15,-3 2-12-15,2 0 0 0,1 0 0 0,0-2 0 16,0-3 0-16,-3-2 0 0,0 0 0 0,0 0 0 16,0 0 0-16,5 5 0 0,-5-5 0 0,0 0 0 15,0 0 0-15,0 0 0 0,0 0 0 0,0 0 0 16,0 0 0-16,5 0 0 0,0-5 0 0,-5 5 0 16,6-2 18-16,-6 2 1 0,0 0 0 0,3-5 0 15,-3-2-133-15,0 7-26 0,0-7-6 0,-3 0-1018 16</inkml:trace>
  <inkml:trace contextRef="#ctx0" brushRef="#br0" timeOffset="1">20979 13069 1267 0,'0'0'28'0,"0"0"5"0,0 0 2 0,0 0 1 0,0 0-36 0,0 0 0 0,0 0 0 0,0 0 0 16,0 0 109-16,0 0 15 0,-5 0 4 0,5 0 0 16,-3-4-52-16,3 4-9 0,-5-2-3 0,5 2 0 15,-3-5 34-15,3 5 6 0,-3 0 2 0,3 0 0 16,0 0-43-16,0 0-9 0,-5-2-2 0,5 2 0 16,0 0-15-16,0 0-3 0,0 0-1 0,0 0 0 15,0 0-25-15,0 0-8 0,0 0 0 0,0 0 0 0,0 0 55 0,0 0 7 16,5 0 2-16,4 0 0 0,-4 0-49 0,2 0-15 15,4 0 8-15,0-5-8 0,0 5 0 0,1-5 0 16,2 3 0-16,-1 2 0 0,3 0 25 0,0-5 11 16,0 5 3-16,-1-2 0 0,4-3-20 0,-3 5-4 15,0-2-1-15,-1 2 0 0,2-5-3 0,-7 5-1 16,-2-2 0-16,2 2 0 0,1-5-10 0,-3 5 0 16,3 0 0-16,-1-3 0 0,-2-1 0 0,6 4 0 15,-4-2 0-15,-2 2 0 0,2-5 0 0,-4 5 0 16,2 0 0-16,0 0 0 0,-6 0 0 0,4 0 0 15,-1 0 0-15,-5 0 0 0,0 0 0 0,5 0 0 16,-5 0 0-16,8 0 0 0,-8 0 0 0,0 0-9 16,0 0 0-16,0 0 0 15,0 0-88-15,3 5-18 0,-3-5-3 0,5 2-1 16,-2 5-109-16,-3-7-23 0,0 0-4 0,0 12-1 0</inkml:trace>
  <inkml:trace contextRef="#ctx0" brushRef="#br0" timeOffset="2">21140 13218 1036 0,'-13'0'46'0,"13"0"10"0,0 0-45 0,0 0-11 16,0 0 0-16,0 0 0 0,-2 0 78 0,2 0 14 16,0 0 2-16,0 0 1 0,0 0-19 0,0 0-3 15,0 0-1-15,0 0 0 0,0 0 20 0,0 0 4 16,0 0 1-16,0 0 0 0,7 2-6 0,-2 3-2 16,4-5 0-16,-4 0 0 0,3 0-17 0,0 0-3 15,0-5-1-15,2 5 0 0,-1 0-32 0,1 0-8 16,1 0 0-16,-4 0-1 0,1-2 29 0,3 2 7 15,-1 0 1-15,1 0 0 0,-3-5-52 0,0 5-12 16,0 0 0-16,2 0 0 0,-1 0 0 0,-2 0 0 16,1 0 0-16,-2 0 0 0,1 0 0 0,-1 0 0 15,-1 0 0-15,1 0 0 0,-6 0 0 0,5 0 0 0,-5 0 0 16,5 5 0 0,-5-5-56-16,0 0-15 0,0 0-2 0,0 0-736 0,0 0-147 0</inkml:trace>
  <inkml:trace contextRef="#ctx0" brushRef="#br0" timeOffset="3">21455 13091 2026 0,'0'0'44'0,"0"0"10"0,0 0 2 0,0 0 1 0,0 0-45 0,0 0-12 16,0 0 0-16,0 0 0 0,6 0 38 0,-6 0 6 15,5 5 0-15,-3-3 1 0,3 5-30 0,-2 0-7 16,0 0 0-16,0 5-8 0,-3 0 52 0,0 1 4 16,3-3 1-16,-3 9 0 0,-3-7-45 0,0 4-12 15,6-4 0-15,-3 2 0 0,-3 0 44 0,3-2 8 16,-3-1 0-16,3-1 1 0,3 2-33 0,-3-5-8 16,-3 0 0-16,3 5-1 0,3-10-11 0,-3 5 0 15,0-7 0-15,0 0 0 0,0 0 0 0,0 0 0 16,0 0 0-16,0 0 0 0,0 0 0 0,0 0 0 15,0 0 0-15,0 0 0 0,0 0 0 0,0 0 0 16,0 0 0-16,3-7 0 0,-3 5 30 0,-3-5 4 16,0-5 1-16,3 7 0 0,-5-2-23 0,2-2-4 15,-2-3 0-15,3-2-8 0,-1-1 24 0,0-3-1 16,0 4-1-16,1-8 0 0,2-1-22 0,0 7 0 0,0-3 0 0,0 0 0 16,0 5 0-16,2 0 0 0,1-1 0 15,-3 4-12-15,3-3 12 0,0 7 0 0,-1 0 8 16,3 0-8-16,-2-1 11 0,2 4-3 0,-2 2 0 0,3-3 0 15,-6 5-8-15,5 0-9 0,0 0 9 0,3 0-13 16,-3 5 22-16,0-3 5 0,0 2 1 0,1-1 0 16,0 4-24-16,1-2-5 0,-2-3-1 0,1 5 0 15,2 0 15-15,-3 3 0 0,3-1 0 0,0-2 0 16,2 0 0-16,-1 0 0 0,1 5 0 0,1 0 0 16,-1-3 0-16,1 3 0 0,-3 0 0 0,2-3 0 15,4 5 0-15,-4-2 0 0,-4 2 0 0,1-2 0 16,1-3 17-16,0 3 7 0,-3 2 0 0,1-7 1 15,-1 5-40-15,1-5-8 0,1 4-1 0,1-1-1 0,-5-3 25 16,2 0 0-16,3 0 0 0,-3 3 0 0,1-3 32 0,-1 0 11 16,-2-5 2-16,2 5 1 0,0-2-34 0,1-3-12 15,-6-2 9-15,0 0-9 0,2 5 0 0,-2-5 0 16,0 0 8-16,0 0-8 0,0 0 0 0,0 0 0 16,3 7 0-16,-3-7 0 0,0 0 10 0,0 0 3 15,0 0 1-15,0 0 0 0,0 0-14 0,0 0 0 16,0 0 0-16,0 0 0 15,0 0-48-15,0 0-13 0,0 0-3 0,0 0 0 16,0 0-60-16,-3 0-12 0,-5 4-2 0,3-4-632 16,5 0-126-16</inkml:trace>
  <inkml:trace contextRef="#ctx0" brushRef="#br0" timeOffset="4">21434 13359 1796 0,'0'0'80'0,"0"0"16"0,0 0-77 0,0 0-19 0,6-2 0 0,-1 2 0 15,0-5 90-15,3 5 14 0,0 0 4 0,-1-5 0 16,5 5-29-16,-2-2-6 0,-2-3-1 0,0 5 0 16,2-2-12-16,1-3-2 0,2 3-1 0,0-3 0 15,-2 5 6-15,7-7 1 0,-2 7 0 0,0-7 0 16,-5 2-52-16,2 3-12 0,0-3 0 0,-2 5 0 0,-1-2 24 0,1-3 3 15,-3 5 0-15,0-2 0 0,0 2-27 0,-3-5-16 16,0 5 3-16,1-2 0 16,-3-3-155-16,-3 5-30 0,0 0-6 0,0 0-892 15</inkml:trace>
  <inkml:trace contextRef="#ctx0" brushRef="#br0" timeOffset="5">22074 13018 1036 0,'0'0'46'0,"0"0"10"0,0 0-45 0,0 0-11 0,0 0 0 0,0-7 0 15,0 7 156-15,-2-7 28 0,-1 2 7 0,-2 3 1 0,2-3-103 0,0 3-20 16,-2-3-4-16,-3 5-1 0,0-3 0 0,0-1 0 16,-2 4 0-16,-1-2 0 0,-2-3-13 0,0 5-3 15,-3 0-1-15,0 0 0 0,0 5-24 0,0-5-5 16,-3 2-1-16,4-2 0 0,2 7 38 0,-1-2 7 16,1-3 2-16,5 5 0 0,-2 3-52 0,2-4-12 15,2-3 0-15,3 4 0 0,1 0 0 0,-1 0 0 16,3-2 0-16,3 2 0 0,-1 0 0 0,4-2 0 15,0 1 0-15,1-3 0 0,4 4 0 0,2-2 0 16,3-3 0-16,0 3 0 0,5 2 0 0,0-7 0 16,0 7 0-16,3-2 0 0,-3-3 0 0,3 5 0 15,-3 0 0-15,3-2 0 0,-6 2 0 0,1 0-18 0,0 0 4 16,-1 0 1-16,-2 5 13 0,-5-5 0 16,2 0 0-16,-3 0 0 0,-2 5 0 0,-2-3 0 15,-1-4 0-15,-2 2 0 0,-3 5 8 0,0-6 2 16,0 2 0-16,-3-6 0 0,-2 5-10 0,-1 3 0 0,1-8 0 0,-3 5 8 15,0 0 45-15,0-2 9 0,1-3 2 0,-4 5 0 16,0-2-64-16,0-3 0 0,1 3-9 0,2 2 0 16,-3-2 9-16,-2-3 12 0,3 3-2 0,-1-3-1 15,1 3-9-15,-1-3 0 0,0 3 0 0,1-5 0 16,-1 2 0-16,3-2 0 0,-3 5 0 0,4-5 0 16,2 0 0-16,-1 0 0 0,-2 0 0 0,6 0 0 15,2 0-101-15,0 0-23 0,0 0-4 0,0 0 0 16,0 0-146-16,0-5-29 0,2-4-5 15,3-3-2-15</inkml:trace>
  <inkml:trace contextRef="#ctx0" brushRef="#br0" timeOffset="6">22119 13044 1407 0,'0'0'31'0,"0"0"6"0,0 0 2 0,0 0 1 0,0 0-32 0,0 0-8 0,0 0 0 0,0 0 0 16,0 0 72-16,0 0 14 16,0 0 2-16,0 0 1 0,0 0 31 0,0 0 7 0,0 0 1 0,5-5 0 15,4 3-52-15,-4-3-9 0,3 5-3 0,0-2 0 16,0 2 0-16,-1-5 0 0,7 5 0 0,-1 0 0 15,-2-2-51-15,5-3-13 0,2 5 0 0,0-3 0 16,1-1 40-16,0 4 6 0,-1-2 1 0,4-3 0 16,-1 5-24-16,-3-5-5 0,0 3-1 0,-2 2 0 15,0-5-17-15,0 3 0 0,-3 2 0 0,-2-5 0 16,-3 5 0-16,0-3 0 0,0 3 0 0,-3-4 0 16,0 4 0-16,-5 0 0 0,0 0-9 0,5 0 9 15,-5 0-8-15,0 0 8 0,0 0-8 0,0 0 8 16,0 0-49-16,0 0-5 0,0 0-1 15,-5-2 0-15,0-3-7 0,-3 5-2 0,3 0 0 16,-3 0 0-16,0 0 0 0,-3 0 0 0,1 5 0 0,-1-3 0 16,1-2 0-16,-4 4 0 0,4-1 0 0,-1 2 0 15,1-3 52-15,-1 3 12 0,1-5 0 0,1 7 0 0,2-7 8 0,-1 5 5 16,2-3 1-16,1 2 0 0,2-1 29 0,1 2 5 16,-1 2 2-16,1-5 0 0,2 5-2 0,-3 0-1 15,3 3 0-15,0-1 0 0,0 3 27 0,3-3 6 16,-1 3 0-16,-2 0 1 0,5-3-13 0,-2 5-4 15,-1-2 0-15,4 2 0 0,-3 0-51 0,2 2-13 16,3-6 0-16,-3 4 0 0,3-2 0 0,-3 2 0 16,3-2 0-16,-2-3 0 0,2 3 54 0,-1 0 8 15,-1-5 2-15,-1 2 0 0,0-4-64 0,0 2-8 16,1 0-4-16,-3 0-1 0,-1-2 13 0,1-3-9 16,-3-2 9-16,0 7-8 0,0-7-9 0,0 0-2 15,0 0 0-15,0 0 0 16,-3 0-219-16,-2 5-44 0,5-5-9 0,-11-5-1 0</inkml:trace>
  <inkml:trace contextRef="#ctx0" brushRef="#br0" timeOffset="7">21172 13667 1324 0,'0'0'118'0,"0"0"-94"0,0 0-24 0,-2 5 0 0,2-5 94 0,0 0 14 16,0 2 4-16,0 3 0 0,0 2-39 0,0-5-7 15,2 6-2-15,-2 3 0 0,3 1 0 0,-1-3 0 16,1 3 0-16,2 0 0 0,-2 2-2 0,0-5-1 15,-3 10 0-15,5-5 0 0,-2 0 5 0,-3 3 1 16,2-1 0-16,1-4 0 0,-1 7-54 0,4-5-13 16,-6 0 0-16,3-2 0 0,-3 2 0 0,2-5 0 15,1 3 0-15,-1-5 0 0,-2 5 0 0,3-5 0 16,-1 0 0-16,1-5 0 0,-3-2 0 0,0 0 0 16,0 0 0-16,0 0 0 0,0 0 0 0,0 0 0 15,0 0 0-15,0 0 0 0,0 0 0 0,-3-2 0 16,1-5 0-16,-1 0 0 0,1 2 0 0,-1-4 0 15,1-3 0-15,2 5 0 0,-3-5 0 0,0-2 0 16,0 0 0-16,3 2 0 0,-2-2 0 0,-1-5 0 0,1-2 0 0,2 2 0 16,-3 5 21-16,6-2 2 0,-3-1 0 0,5 3 0 15,-3 0-37-15,4 2-7 0,-3 5-2 0,-1 0 0 16,6 0 23-16,-3 5 0 0,-2-3 0 0,2-2 0 16,1 7 0-16,1 0 0 0,-1 0 0 0,2 0 0 15,-3 5 0-15,3-3 0 0,3 5 0 0,-4-2 0 16,2 4 21-16,-2-2 9 0,1 5 2 0,3 2 0 15,-3-2-22-15,-3 2-10 0,3 0 10 0,-3 5-10 16,0-5 28-16,1 0-1 0,-1 0 0 0,-2 5 0 16,-1-5-27-16,4 0 0 0,-4-2 0 0,4 2 0 0,-3 0 0 15,-1-9 0-15,-2 7 0 0,3-5 0 16,-1 0 0-16,-2 0 0 0,0-4 0 0,0-3 0 0,3 4 0 16,-3-4 0-16,0 0 0 0,0 0 0 0,0 0 0 0,0 0 0 15,0 0 0-15,5-4 0 0,-2 4 0 0,0-8 0 16,-1 1 0-16,1-2 0 0,-3-3 0 0,2 5 0 15,-2-7 0-15,3 2 0 0,-1-6 0 0,1 3 0 16,0-6 0-16,3 2 0 0,-1 5 0 0,0-5-12 16,3-2 0-16,-3 7 1 0,3 0 11 0,-3 2 0 15,4-2 0-15,-2 2 0 0,1 5 0 0,-2 0 14 16,1 5-2-16,4-3 0 0,-5 5-12 0,1-2-16 16,1 2 3-16,0 0 1 0,0 2 12 0,0 3 0 15,0-3 0-15,0 5 0 0,0 0 0 0,0 0 12 16,-3 5-4-16,3 2-8 0,-3-2 25 0,3 2-1 15,-3-2-1-15,1 2 0 0,-3 0-7 0,2 0 0 0,0-2-1 16,-3-3 0-16,1 8 12 0,3-8 2 0,-4 6 1 0,4-4 0 16,-4 1-30-16,1-3 0 0,2 3 0 0,-2-5 0 15,0 0 0-15,2 0 0 0,-3 0 0 0,1 0 0 16,2-2 0-16,1-2 0 0,-6-3 0 0,0 0 0 16,0 0 0-16,0 0 0 0,0 0 0 0,0 0 0 31,0 0-45-31,2-3-15 0,1-4-4 0,2 2-819 0,-5-2-164 0</inkml:trace>
  <inkml:trace contextRef="#ctx0" brushRef="#br0" timeOffset="8">21836 13775 1036 0,'0'0'46'0,"3"-2"10"0,0-5-45 0,-1 2-11 16,3-2 0-16,0 5 0 0,-2-3 104 0,3-2 20 16,-3 2 3-16,2-2 1 0,-3 0-59 0,1 5-11 15,-1-3-2-15,1-2-1 0,-3 0 18 0,0 3 4 16,0 1 1-16,0-2 0 0,0-2-14 0,0 7-2 16,-5-2-1-16,2-3 0 0,-2 5-15 0,0 0-3 15,-1 0-1-15,-2 0 0 0,3 7-12 0,-3-2-2 16,3-3-1-16,0 6 0 0,-3 1-9 0,2 0-2 15,1-2 0-15,0 5 0 0,2-3 0 0,-2 8 0 16,5-8 0-16,0 6 0 0,0 1 0 0,5-2-1 0,-2-5 0 16,2 3 0-16,6 2-4 0,-3-2-1 0,5-5 0 0,0 5 0 15,3-10-10-15,3 5 0 0,-1 0 0 0,0-2 0 16,3-2 0-16,-2-3 0 0,0 4 0 0,-1-4 0 16,-2 0 0-16,-3 0 0 0,1-4 0 0,-1 4 0 15,-2 0 27-15,-1-3 3 0,-2-2 1 0,-3 3 0 16,3-3 1-16,-5-2 1 0,-1 0 0 0,1 0 0 15,-3 2-33-15,0-2 0 0,0 0 0 0,-3-7 0 16,1 2 0-16,-4 3 0 0,4-5-15 0,-3 2 5 16,-4-2 18-16,4 2 3 0,0-2 1 0,-3 2 0 15,0 5 2-15,-2 0 1 0,-1 0 0 0,1 5 0 16,-4-3-27-16,-2 5-4 0,-2 0-2 0,0 0 0 16,1 0 38-16,1 0 7 0,-2 5 1 0,2-3 1 0,3-2-29 15,0 5 0-15,2-3-8 0,1 3 8 16,1-3-128-16,4-2-18 0,5 0-4 0,0 0-637 15,0 0-127-15</inkml:trace>
  <inkml:trace contextRef="#ctx0" brushRef="#br0" timeOffset="9">22090 13641 1267 0,'0'0'28'0,"-2"0"5"0,2 0 2 16,0 0 1-16,0 0-36 0,0 0 0 0,0 0 0 0,0 0 0 15,0 0 109-15,0 0 15 0,0 0 4 0,0 0 0 0,0 0-52 0,0 0-9 16,0 0-3-16,7 5 0 0,1-3 52 0,-2-2 9 16,2 5 3-16,-1 2 0 0,2 0-52 0,1 0-9 15,-2 0-3-15,3 0 0 0,-4 5-51 0,4 0-13 16,-1-3 0-16,2 3 0 0,-2-5 0 0,-2 7 0 15,2 0 0-15,1-2 0 0,0 2 0 0,-1 0 0 16,1-2 0-16,2 2 0 0,-2 0 0 0,2 0 0 16,-3-2 0-16,1-5 0 0,0 5 0 0,-1-5 0 15,-2 0 0-15,0 0 0 0,0-5 54 0,0 3 8 16,-3 0 2-16,3-3 0 0,-2-2-52 0,-6 0-12 16,5 0 0-16,0-2 0 0,-5 2 0 0,2-5 0 15,1-2 0-15,0 2 0 0,-3-1 0 0,0-2 0 0,0 1 0 0,-3-2 0 0,0-3 54 16,1 5 8-16,-1-12 2 0,-2 5 0 0,3 0-52 0,-1-5-12 15,0 0 0-15,0 5 0 0,3 0 0 0,-2-5 0 16,2 5 0-16,0 0 0 0,0 2 0 0,0 3 0 16,0-3 0-16,2 5 0 0,-2 0 0 0,3 0 0 15,-3 2 0-15,3-2 0 0,0 5 0 0,-3 2 0 16,2-5 0-16,-2 5 0 16,5 0-48-16,-5 0-13 0,0 0-3 0,5 0 0 0,-5 0 52 0,0 0 12 15,6 0 0-15,-1 0 0 16,1 0-156-16,-1 5-29 0,0-5-6 0,1 2-547 15,-6-2-110-15</inkml:trace>
  <inkml:trace contextRef="#ctx0" brushRef="#br0" timeOffset="10">22532 13639 1958 0,'0'0'43'0,"0"0"9"15,0 0 1-15,0 0 3 0,0 0-45 0,0 0-11 0,0 0 0 0,0 0 0 0,0 7 53 0,3 0 9 16,-3-5 2-16,0 8 0 0,0-3 0 0,0 0 0 15,3 2 0-15,-3-4 0 0,0 7 0 0,2-3 0 16,-2-2 0-16,5 5 0 0,-2-5-34 0,-1 5-6 16,1-3-2-16,3-2 0 0,-1 5 16 0,0-5 3 15,0 7 1-15,4-2 0 0,-4-5-42 0,2 0 0 16,4 5 0-16,-3-3 0 0,3 3 0 0,-1-5 0 16,4-4 0-16,-4 6 8 0,4-7-8 0,-2 5 0 15,-1 0 0-15,2-2 0 0,-2-5 0 0,2 3 0 16,-2-3 0-16,2 4 0 0,0-4 53 0,1 2 9 15,-4-2 2-15,3 0 0 0,-2-2-52 0,0 2-12 16,-1-4 0-16,-2 4 0 0,2-3-11 0,1-2-5 16,-3 3 0-16,0-3-1 0,-3-2 27 0,1 5 6 15,-1-7 0-15,-3 1 1 16,1 6-78-16,0-5-16 0,-3 0-3 0,0 0-1 16,-3 2-179-16,0-2-35 0,-2 0-7 0,0 2-2 0</inkml:trace>
  <inkml:trace contextRef="#ctx0" brushRef="#br0" timeOffset="11">22548 13639 1728 0,'0'0'38'0,"0"0"8"0,0 0 2 0,2-5 0 0,1 3-39 0,3-3-9 16,-4-2 0-16,3 7 0 0,-5-7 65 0,5 3 11 16,-2 1 3-16,0-2 0 0,3 3-42 0,-4-3-8 0,3-2-1 0,0 7-1 0,1-7 8 0,-1 5 1 31,0-3 1-31,0 0 0 0,1 3 10 0,2-3 1 16,0 5 1-16,3 0 0 0,-4-2-28 0,4-3-5 15,0 5-2-15,2 0 0 0,-3 0 29 0,4 0 5 16,-1-2 2-16,0 2 0 15,0 0-91-15,-2 0-19 0,2 0-3 0,0 0-1 0,-2 0 103 0,0 0 20 0,-4 0 4 0,4 0 1 32,-6 0-103-32,3 0-20 0,-2-5-4 0,-6 5-1 0,0 0 52 0,0 0 12 0,0 0 0 0,0 0 0 31,0 0-54-31,0 0-8 0,0 0-2 0,0 0 0 16,0 0-256-16,0 0-51 0,-14 7-10 0,4-2-3 0</inkml:trace>
  <inkml:trace contextRef="#ctx0" brushRef="#br0" timeOffset="12">22571 13705 1958 0,'0'0'43'0,"0"0"9"0,0 0 1 0,0 0 3 0,0 0-45 0,0 0-11 0,6 2 0 0,0 5 0 16,-6-7 53-16,5 0 9 0,0 5 2 0,3-5 0 15,0 2 0-15,-3-2 0 0,6 0 0 0,-1-2 0 0,1 2-26 0,-1-5-5 31,4 5-1-31,-1 0 0 0,3-7 0 0,0 7 0 0,-1-2 0 0,4-3 0 0,-3 5-32 0,0-7 0 16,2 7 0-16,-2-5 0 31,0 5-44-31,-3-2-16 0,0-3-4 0,-2 5-682 16,0-2-137-16</inkml:trace>
  <inkml:trace contextRef="#ctx0" brushRef="#br0" timeOffset="13">22971 13613 2188 0,'0'0'48'0,"0"0"11"0,0 0 1 0,3 7 1 0,-3 0-49 0,5 0-12 0,-2 0 0 0,0 0 0 16,2 5 0-16,-3-5 0 0,1 5 0 0,-1-3 0 16,1 3 0-16,3 0 0 0,-6 2 0 0,3-5 0 15,-3 3 54-15,2 2 8 0,-2-2 2 0,3 2 0 16,-3 0-52-16,2-2-12 0,1-3 0 0,-1 3 0 15,1 0 0-15,0-3 0 0,0-2 0 0,2 1 0 16,-3-4 0-16,1 3 0 0,-3-7 0 0,2 5 0 16,-2-5 54-16,0 0 8 0,0 0 2 0,6 2 0 0,-6-2-52 0,0 0-12 15,0 0 0-15,0 0 0 0,0 0 0 0,3-7 0 16,-6 0 0-16,0 0 0 0,3-5 0 0,-3 5 0 16,-2-7 0-16,3 2 0 0,-1 5 0 0,-2-7 0 15,2 0 0-15,-2 0 0 0,2 0 0 0,1-3-12 16,-1 3 3-16,1 0 0 0,-1 0 9 0,0 2 0 15,3-2 0-15,-3 7 0 0,3-7 0 0,0 9 12 16,0-4-2-16,0 2-1 0,0-1-9 0,3 4 0 16,0-3 0-16,-3 0 0 0,3 2 0 0,2-2 0 15,-3 5 0-15,3-3 0 0,1 3 0 0,-1-3 0 16,0 3 0-16,3-3 0 0,3 0 0 0,-3 3 0 16,5-3 0-16,-3 5 0 0,4 0 0 0,-1-2 0 15,0 2 0-15,1 0 0 0,-1 2 0 0,0-2 0 0,0 0 0 0,1 5 0 16,-4 2 0-16,3-2 0 0,-2-3 0 0,-3 5 0 15,0 0 0-15,-3 0 0 0,1-2 0 0,-1 2 0 16,-5 0 0-16,0 0 0 0,0 0 0 0,-3 0 0 16,-2 0 0-16,2-2 0 0,-5 2 0 0,0 0 0 15,0 0 0-15,3 0 0 0,-3 0 0 0,0-2 0 16,0 2 0-16,0 0 0 0,0-2 0 0,0 2 0 16,3-5 0-16,0 5 0 0,-1-2 0 0,1-3 0 0,3 3 0 0,2-5 0 15,0 0 0-15,0 7 0 0,0-7 0 0,0 0 0 16,2 5 0-16,1-3 0 0,2 3 0 0,3-3 0 15,-3-2 0-15,3 5 0 0,0-3 0 0,0-2 0 16,3 5 0-16,-1-5 0 0,1 2 0 0,-1-2 0 16,1 5 0-16,0 2 0 0,-1-7 0 0,1 7 0 15,-1 0 0-15,1-2 0 0,-1 2 0 0,-1 0 0 16,1 0 0-16,1 0 0 0,-3 0 53 0,-1 0 9 0,2 0 2 0,-2 0 0 16,1-2-52-16,1 2-12 0,-2 5 0 0,-2-10 0 15,4 5 47-15,-4-2 6 0,0-2 2 16,3 1 0-16,-5 3-37 0,2-7-7 0,-5 0-2 0,0 0 0 15,5 0-9-15,-5 0 0 0,0 0 0 0,0 0 0 16,0 0 0-16,0 0 0 0,3-5 0 0,-3 3 0 31,0 2-152-31,2-4-32 0,-2-4-6 0,-2 1-2 0</inkml:trace>
  <inkml:trace contextRef="#ctx0" brushRef="#br0" timeOffset="14">23641 13580 1036 0,'0'0'23'0,"0"0"5"0,0 0 0 0,0 0 1 0,0 0-29 0,0 0 0 0,0 0 0 0,0 0 0 15,0 0 108-15,0 0 16 0,0 0 4 0,0 0 0 16,0 0-52-16,0 0-9 0,0 0-3 0,0 0 0 15,0 0 0-15,0 0 0 0,5 0 0 0,-5 0 0 16,0 0 0-16,0 0 0 0,2-7 0 0,-2 7 0 0,0-5-13 0,0 5-3 16,-2-2-1-16,2-3 0 0,-5 3-6 15,2-3-1-15,-2 3 0 0,2-3 0 0,-2 5 1 0,-1-2 0 16,-4-3 0-16,2 5 0 0,0 0-33 0,0 0-8 16,3 0 0-16,-3 5 0 0,0-5 0 0,0 0 0 15,0 2 0-15,-3-2 0 0,1 5 0 16,2-5 0-16,-3 2 0 0,4 3 0 0,-4-3 0 0,3-2 0 15,0 5 0-15,0-5 0 0,3 2 0 0,2 3 0 16,3-5 0-16,-2 5 0 0,2-5 0 0,0 0 0 16,0 0 0-16,0 0 0 0,-3 2 0 0,3-2-9 15,3 7 9-15,-1-2-13 0,-2-5 13 0,3 7 8 16,-1-5 0-16,-2-2-8 0,5 5 0 0,-5-5 0 16,-2 3 0-16,2-3 0 0,8 4 0 0,0 3 0 15,0-7-12-15,0 7 3 0,0-7 9 0,-3 5 11 16,-5-5-3-16,8 2 0 0,0-2-8 0,-3 5 0 15,-5-5 0-15,0 0 0 0,8 2 0 0,-2 5 0 0,-1-2 0 16,2-3 0-16,-1 3 0 0,2 2 0 0,-3-7 0 0,3 7 0 16,-2-7 0-16,1 7 0 0,-2-2 0 0,4-3 0 15,-2 3 0-15,4-2 0 0,-3 1 0 0,2 3 0 16,1-2 0-16,-3-3-11 0,0 3 3 0,0 2 0 16,0-5 8-16,-3 5 11 0,3-2-3 0,-3 2 0 15,-2-2-8-15,2 4 0 0,-2-4 0 0,3 2 0 16,-6 0 0-16,2 0-11 0,1 0 3 0,-3 0 0 15,0 0 8-15,0 0 9 0,0 5-1 0,0-5-8 16,0 0 0-16,-3 0 0 0,3 0 0 0,0 0 0 16,0-2 8-16,0-5-8 0,-2 7 0 0,2-7 0 0,0 7 0 15,0-7 0-15,0 0 0 0,-3 5 0 16,0-3 0-16,3-2 0 0,0 0 0 0,0 0 0 0,-6 5 0 0,1-5 0 16,3 2 0-16,-3-2 0 0,-4 5 0 0,4-5 0 15,-2 0 0-15,-2 0 0 0,1 0 0 0,1 0 0 16,-4-5 0-16,3 5 0 0,0 0 0 0,3 0 0 15,-3 0 0-15,0 0 0 0,2-2 0 0,1 2 0 16,5 0 0-16,0 0 0 0,-2-5 0 0,2 5 0 16,-3 0 0-16,3 0 0 0,-2-7 0 0,2 7 0 15,0 0 0-15,0 0 0 16,0-7-150-16,0 0-34 0,-3 0-6 0,6-5-2 0</inkml:trace>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22-03-27T05:45:02.310"/>
    </inkml:context>
    <inkml:brush xml:id="br0">
      <inkml:brushProperty name="width" value="0.05292" units="cm"/>
      <inkml:brushProperty name="height" value="0.05292" units="cm"/>
      <inkml:brushProperty name="color" value="#C00000"/>
    </inkml:brush>
  </inkml:definitions>
  <inkml:trace contextRef="#ctx0" brushRef="#br0">25909 12878 1090 0,'0'0'48'0,"0"0"11"0,0 0-47 0,0 0-12 0,0 0 0 0,0 0 0 15,0-2 92-15,0 2 17 0,0 0 3 0,-2-5 1 16,2-2 12-16,0 7 3 0,0 0 0 0,0 0 0 0,0 0-65 0,0 0-13 16,0 0-2-16,0 0-1 0,0 0-24 0,0 0-5 15,0 0-1-15,0 0 0 16,-3 7-17-16,3 0 0 0,0 5 0 0,0 0 0 0,3-3 55 0,-1 5 7 16,-2-2 2-16,3 2 0 0,-1 8-52 0,1-11-12 15,2 3 0-15,-2 0 0 0,2 5-11 0,-2-5-5 16,-1 1 0-16,4-4-1 0,-6 3 17 0,2 0 0 15,4-2 0-15,-1 3 0 0,-2-9 0 0,-1 6 0 16,1-5 0-16,-1 0 0 0,1 0 0 0,3 0 0 16,-4 1 0-16,-2-8 0 0,0 0 15 0,0 0 0 15,0 0 0-15,0 0 0 0,0 0-15 0,0 0-15 16,0 0 3-16,0 0 1 0,0 0 11 0,0 0 0 16,0 0 8-16,0 0-8 0,-8-3 0 0,3-2 9 15,0 5-9-15,0-7 0 0,-4 5 10 0,7-3-10 16,-4-2 8-16,4 0-8 0,-1-5 0 0,-2 6 8 0,2-4-8 15,-2-2 0-15,2 5 0 0,1-5 0 0,-1-2 0 16,1 3 0-16,-1 1 0 0,3-2 0 0,-6-2 0 0,6 2 0 16,-2-2 0-16,-1 0 0 0,0 3 0 0,1-4 0 15,-1 6 8-15,-2-3 2 0,2 0 1 0,0-2 0 16,1 7-3-16,-1-7-8 0,1 10 12 0,-1-6-4 16,1 3 4-16,-1 2 0 0,-3-2 0 0,6 5 0 15,-2-3 1-15,2 5 1 0,-3-5 0 0,3 5 0 16,0 0-5-16,0 0-1 0,0 0 0 0,0 0 0 15,0 0-8-15,0 0 0 0,0 0 0 0,0 0 0 16,0 0 0-16,0 0 0 0,11 0 0 0,-3 0 8 16,-1 0 1-16,4 0 0 0,0-2 0 0,0 2 0 15,4 0-9-15,-2 0 0 0,4 0 9 0,-5 0-9 16,2-5 0-16,-1 5 9 0,0 0-9 0,3 0 0 0,0 0 0 16,-3 0 0-16,1 0 0 0,-2 5 0 0,0-3 0 15,-2 3 0-15,-2 2 0 0,-3 0 0 0,0 0 0 0,-5 0 0 16,0 1 10-16,0-2-10 0,-2 6 0 0,-1-5 0 15,-2 5 0-15,-1-5 0 0,1 5 0 0,0-5 0 16,-3 0-12-16,2 0 12 0,-1 0 0 0,-1 0 0 16,0-5 0-16,0 8 0 0,3-8 0 0,-4 5 0 15,2-7 0-15,-1 5 0 0,0-2 0 0,0-3 0 16,3 4 0-16,-4-4 0 0,2 2 0 0,2-2 0 16,-1 5 0-16,1-5 0 0,0 0 0 0,5 0 0 15,0 0 0-15,0 0 0 16,0 0-161-16,0 0-25 0,0 0-5 0,0 0-794 0</inkml:trace>
  <inkml:trace contextRef="#ctx0" brushRef="#br0" timeOffset="1">26232 12890 460 0,'0'0'41'0,"0"0"-33"16,0 0-8-16,0 0 0 0,0-4 232 0,0 4 45 15,0 0 9-15,0 0 2 0,0 0-156 0,0 0-30 0,0 0-6 0,0 0-2 16,0 0-18-16,0 0-3 0,0 0-1 0,0 0 0 15,2 4-36-15,1 3-8 0,0 0-2 0,0 0 0 16,-1 5 30-16,3-3 7 0,-2 3 1 0,-1 0 0 16,1 2-52-16,0 0-12 0,2 0 0 0,-2 0 0 15,-1-2 0-15,4 2 0 0,-1 0 0 0,-2-2 0 16,2 2 0-16,0-2 0 0,0-3 0 0,1 3 0 16,-1 0 0-16,0-5 0 0,1 2 0 0,-1-1 0 15,1-4 0-15,-1-2 0 0,-5-2 0 0,2 5 0 16,-2-5 0-16,0 0 0 0,0 0 0 0,0 0 0 15,0 0 0-15,0 0 0 0,0 0 0 0,5-5 0 16,-5 3 0-16,0-5 0 0,0 2 0 0,-2-2 0 16,-1-2 0-16,-2-3 0 0,0 5 0 0,-3-4 0 15,0 1 0-15,0-2 0 0,0 1 0 0,0 1 0 16,0-2 0-16,3-2 0 0,-3 2 0 0,3 3 0 16,-1-3 0-16,1-2 0 0,0 7 0 0,0-5 0 0,2 3 0 15,0-3 0-15,0 5 0 0,1 0 0 0,2 0 0 0,0 2 0 16,0-2 0-16,0 0 0 0,0 7 0 0,2-5 0 15,1 3 0-15,-3 2 0 0,3-4 0 0,2 1 0 16,0-2 0-16,0 5 0 0,4-2 0 0,-4-3 0 16,3 5 0-16,0-2 0 0,0-3 34 0,2 5 4 15,3-2 1-15,1-3 0 0,-1 5-11 0,3-2-3 16,0-3 0-16,-1 5 0 0,1 0-25 0,1 0 0 16,-2 0 0-16,1 0 0 0,-2 0 0 0,-2 0 0 15,2 0 0-15,-4 0 0 0,1 5 0 0,-3-3 0 16,0-2 0-16,-3 7 0 0,0-7 0 0,0 7 0 15,-5-7 0-15,3 7 0 0,-3-2 0 0,3 2 0 0,-3-5 0 16,-3 8 0-16,0-8 0 0,1 5 0 0,-3 1 0 16,0-4 0-16,-4 3 0 0,2-5 0 0,-1 3 0 0,-3 2 0 15,1 0 0-15,-1 0-11 0,1-2 3 0,-4 2 0 16,4-4 8-16,-1 3 12 0,1-1-2 0,-2 2-1 31,5-7-58-31,-1 7-12 0,2-7-3 0,1 8 0 0,5-8 103 0,0 0 20 0,0 0 4 0,3 4 1 16,-3-4-52-16,5 7-12 0,3-5 0 0,2 3 0 15,2-5 0-15,0 5 0 0,2-3 0 0,2-2 0 16,-1 0 0-16,-1 5 0 0,2-3 0 0,-3-2 0 16,3 7 0-16,-3-2 0 0,0-3 0 0,3 6 0 15,-6-4 0-15,1 3 0 0,0-2 0 0,0 2 0 16,-6 0 0-16,0 0 0 0,0-5 0 0,1 5 0 16,-6-2 0-16,2 2 0 0,-2 1 0 0,0-4 0 15,0 3 20-15,0-7 0 0,-2 2 1 0,-1 6 0 0,3-8-33 16,-3 4-8-16,0-2 0 0,3-2-1 0,0 0 21 0,-2 5 0 15,2-5 0-15,0 0 0 16,0 0-56-16,0 0-6 0,0 0-2 0,0 0-682 16,0 0-137-16</inkml:trace>
  <inkml:trace contextRef="#ctx0" brushRef="#br0" timeOffset="2">26700 12871 806 0,'0'0'72'0,"0"0"-58"0,0 0-14 0,0 0 0 16,0 0 212-16,0 0 40 0,0 0 8 0,0 0 2 15,0 0-149-15,0 0-29 0,0 0-7 0,3 7-1 16,-1 1-19-16,-2-2-4 0,3 6-1 0,0-5 0 16,0 5 5-16,-1-3 1 0,1 3 0 0,-1 2 0 0,1 1-46 15,-1-4-12-15,4 3 0 0,-3 0 0 0,2 3 53 0,-3-3 9 16,3 0 2-16,1 0 0 0,0 0-52 15,-1-2-12-15,0 2 0 0,0-2 0 0,1-3 0 0,-1 6 0 16,0-9 0-16,3 6 0 0,-2-5-16 0,-1 1-7 16,0-2-1-16,3-1 0 15,-3-3-12-15,0 3-4 0,3-5 0 0,-8 0-1059 16</inkml:trace>
  <inkml:trace contextRef="#ctx0" brushRef="#br0" timeOffset="3">26917 12998 1497 0,'0'0'66'0,"0"0"14"0,0 0-64 0,5 5-16 0,-2 2 0 0,-1-5 0 15,-2-2 55-15,3 12 7 0,0-5 2 0,0 0 0 16,-1 5-52-16,1-5-12 0,-3 0 0 0,3 7 0 15,-1-7 54-15,-2 1 8 0,3 3 2 0,-1-4 0 16,-2 0-52-16,3 1-12 0,0-2 0 0,-3 1 0 16,3-2 40-16,-3-5 4 0,0 0 2 0,0 0 0 15,0 0-13-15,0 0-2 0,0 0-1 0,0 0 0 16,0 0-6-16,0 0-2 0,0 0 0 0,0 0 0 16,0-5 6-16,0-2 2 0,0 1 0 0,-3-2 0 15,3 1-30-15,-6-5 0 0,4 6 0 0,-1-2 0 16,-2-6 0-16,0 3 0 0,2 1 0 0,-3-4 0 15,1-3 0-15,3 4 0 0,-3-2 0 0,2 1 0 0,0 0 57 16,0 0 6-16,3 2 1 0,0 0 0 0,0-2-52 0,0 7-12 16,0 0 0-16,6 0 0 0,-6 7 0 0,0 0 0 15,3 0 8-15,4 0-8 0,-2 0 0 0,1 0 0 16,2 0 0-16,0 7 0 0,0-2 0 0,2 2 0 16,1 0 0-16,0 2 0 0,-4 3 0 0,4-5 0 15,-1 5 0-15,-1 2 0 0,-2-5 0 0,1 8 0 16,1-7 0-16,-2 3 0 0,-4-1 0 0,2 2 0 15,1-2 0-15,-1-3 0 0,-3 3 0 0,4 0 0 16,-4-3 0-16,1 3 0 0,0-5 0 0,0 1 0 16,-1-4 0-16,1 3 0 0,-3-7 22 0,0 0 8 15,0 0 2-15,5 2 0 0,-5-2-21 0,0 0-11 0,5 0 12 0,-5 0-12 16,0 0 0-16,3-2 0 0,0-3 0 16,-1-1 0-16,1-2 18 0,-3 1 10 0,0 0 1 0,-3 0 1 31,3-5-75-31,-2 3-15 0,-1-3-4 0,3 0 0 0,-3-2 52 0,0 0 12 0,3 2 0 0,0-4 0 15,-2-3 0-15,4 5 0 0,-2-5 0 0,3 5 0 16,0 0 0-16,0 0 0 0,-1-2 0 0,1 8 0 16,2-1 0-16,0-3 0 0,1 10 0 0,-1-3 0 15,0-2 16-15,3 7 5 0,-2 0 2 0,-1 0 0 16,2 2-37-16,2 3-7 0,-4 2-2 0,3 0 0 16,-3 7 43-16,3-2 8 0,0 0 1 0,-3 2 1 15,4 0-18-15,-4 0-4 0,0 0-8 0,3 1 12 16,-5 1-1-16,2-2-1 0,0 0 0 0,0 0 0 15,-2 0 6-15,3 1 0 0,-1-4 1 0,0 3 0 0,0-2-17 16,-2-5 0-16,0 5 0 0,2-2 0 0,-3-4-11 0,1 1-5 16,-1 1-2-16,1-4 0 0,-3-4 9 0,0 0 9 15,0 0-13-15,0 0 5 16,0 0-44-16,0 0-9 0,0 0-2 0,0 0-725 16,0 0-146-16</inkml:trace>
  <inkml:trace contextRef="#ctx0" brushRef="#br0" timeOffset="4">27359 12904 921 0,'0'0'82'0,"0"0"-66"0,0 0-16 0,0 0 0 16,0 7 183-16,3 1 33 0,-1-2 6 0,1-1 2 15,-3 2-128-15,3 0-26 0,-3 5-5 0,2-3-1 16,1 3-23-16,-3 0-5 0,2-3 0 0,1 3-1 15,0-5-5-15,0 5-1 0,-1-3 0 0,1 5 0 16,-1-2 4-16,-2-5 1 0,3 7 0 0,-1-2 0 16,1-3-1-16,-3 3 0 0,3-4 0 0,2 3 0 15,-2-4-3-15,2 0-1 0,-2 0 0 0,2 0 0 16,1 0-5-16,-1 1-2 0,0-4 0 0,3-2 0 16,0 3-10-16,0-3-1 0,3 3-1 0,-1-5 0 15,1 5 14-15,1-3 4 0,2-2 0 0,-1 0 0 16,3 0 6-16,-2 0 2 0,1 0 0 0,1 0 0 0,-2 0-36 15,1-2 0-15,-2 2 0 0,1 0 0 0,-1-5 0 16,0 5 0-16,-3-5 0 0,-1 3 0 16,1 2-44-16,-5-5-16 0,1 3-4 0,-1-2 0 15,-2 1-78-15,-3-2-16 0,0 3-3 0,0-3-1 16</inkml:trace>
  <inkml:trace contextRef="#ctx0" brushRef="#br0" timeOffset="5">27356 13050 1958 0,'0'0'43'0,"0"0"9"0,6 0 1 0,2 0 3 0,2 0-45 0,1 2-11 0,2-2 0 0,0 0 0 16,3-2 59-16,0 2 9 0,0 0 3 0,2 0 0 15,-2 0-11-15,3-5-3 0,-4 5 0 0,4-2 0 16,-5-3-57-16,-2 5-12 0,2-2-3 0,-1-3 0 15,-5 5 24-15,2-2 5 0,-4-3 1 0,-1 0 0 32,-2 3-174-32,-3 2-34 0,0-5-7 0,-3-1-2 0</inkml:trace>
  <inkml:trace contextRef="#ctx0" brushRef="#br0" timeOffset="6">27359 12871 1670 0,'0'0'74'0,"0"0"15"0,0 0-71 0,8 0-18 16,0 5 0-16,3-5 0 0,1 0 119 0,-1 0 20 15,5 0 4-15,-3 0 1 0,6 0-64 0,0 0-13 16,-1 0-3-16,3 0 0 0,3 0 0 0,0-5 0 16,-3 5 0-16,0 0 0 0,0-2-51 0,-3 2-13 15,-1-5 0-15,-1 3 0 0,-1-3 0 0,-1 5 0 16,-4-2 0-16,1-3 0 15,-4 5-95-15,-1-5-21 0,-6 5-5 0,0 0-935 0</inkml:trace>
  <inkml:trace contextRef="#ctx0" brushRef="#br0" timeOffset="7">28044 12850 1422 0,'0'0'31'0,"0"0"6"0,0 0 2 0,0 0 1 0,0 0-32 0,0 0-8 0,0 0 0 0,0 0 0 16,0 0 121-16,0 0 23 0,0 0 4 0,0 0 0 16,0 7-67-16,3 0-13 0,-1 5-4 0,1-2 0 15,0 1 0-15,0 3 0 0,2 0 0 0,0 3 0 16,0-1-51-16,1-1-13 0,-1 3 0 0,3-3 0 16,-3-4 0-16,1 3 0 0,-1 5 0 0,0-9 0 15,0 6 0-15,1-2 0 0,-1-5 0 0,-2 3 0 16,2 3 0-16,-3-9 0 0,-2 1 0 0,3 5 0 15,0-10 0-15,-3-2 0 0,0 10 0 0,0-10 0 16,0 0 0-16,0 0 0 0,0 0 0 0,0 0 0 0,0 0 0 16,-6 2 0-16,6-2 0 0,-5-2 0 15,0-3 10-15,-3 5-1 0,2-7 0 0,1 3 0 0,-2-4-9 0,-2 6-12 16,4-9 2-16,0 1 1 0,-3-2 9 0,2-2 0 16,1 0 0-16,3-2 0 0,-3 1 49 0,2-1 12 15,0-3 3-15,3 0 0 0,0 1-64 0,0 1-28 16,3 3 3-16,0 2 0 0,-3 1 25 0,2 1 19 15,1 3-3-15,-1-3-1 0,1 8-4 0,-3 2-1 16,0 0 0-16,8 0 0 0,-3 0-10 0,3 7 0 16,-3-2 0-16,4 2 0 0,-2 0 20 0,4 2 1 15,-3 3 1-15,2 2 0 0,-1 0-35 0,1-2-7 16,-2 7-2-16,2-5 0 0,4 0 22 0,-4 0 0 16,4 0 0-16,-4 0 0 0,4 3 0 0,-4-3 0 0,3-5 0 15,0 3 0-15,3 2 0 0,-2-2 0 0,1-5 0 0,1 0 0 16,-2 0 0-16,1 0 0 0,1-2 0 0,-2-2 0 15,-4 1 0-15,1-2 0 0,-1-2 0 0,-2 0 0 16,0 0 0-16,-3 0 0 0,0-2 0 0,1-2 0 16,-3-4 47-16,-1 6 13 0,-2-5 4 0,0-5 0 15,-2 8-52-15,-1-6-12 0,0-1 0 0,0-4 0 16,-4 3 0-16,2-2 0 0,-4-7 0 0,4 7 0 16,-2-5 0-16,-2 5 0 0,1 0 0 0,1 0 0 15,-2 2 34-15,2 0 4 0,-1-2 1 0,-1 7 0 16,2 0-11-16,-1 0-3 0,0 2 0 0,0-1 0 15,0 3-71-15,5-2-14 16,-2 5-4-16,5 0 0 0,-3 0 64 0,3 0 0 0,0 0 0 0,0 0 0 16,0 0-49-16,0 0-17 0,0 0-3 0,0 0-1 15,5-2-200-15,4-3-40 0,-1 5-8 0,-1-7-2 16</inkml:trace>
  <inkml:trace contextRef="#ctx0" brushRef="#br0" timeOffset="8">28605 12864 1728 0,'0'0'38'0,"0"0"8"0,0 0 2 0,0 0 0 0,0 0-39 0,0 0-9 16,0 0 0-16,-5 0 0 0,0-2 53 0,-1 2 9 15,1 2 2-15,0-2 0 0,0 0 0 0,-4 7 0 16,1-2 0-16,1 2 0 0,-4 0-15 0,6 0-2 16,-3 7-1-16,0 0 0 0,3-2-22 0,2 2-5 0,3 0-1 15,0 5 0-15,3-5-18 0,2 0 0 0,3 5 0 0,2-5 0 16,1 1 0-16,2-4 0 0,1 3 0 0,1 0 0 15,4-2 0-15,-1 0 0 0,1-5 0 0,2 0 0 16,0-5 0-16,-2 6 0 0,2-4 0 0,0-4 0 16,-3 0 0-16,1 0 0 0,-5-4 0 0,1 4 0 15,-4-8 0-15,-1 6 0 0,-2-5 0 0,-2-5 0 16,-4 0 55-16,-2 5 7 0,0-7 2 0,-5 7 0 16,-3-7-52-16,0 2-12 0,-5-2 0 0,2 0 0 15,-5-4 0-15,3 1 0 0,-3-2 0 0,0 0 0 16,-2 5 0-16,5 0 0 0,-4 0 0 0,2 2 0 15,-1 1 0-15,0 8 0 0,3-2 0 0,0 3 0 16,-1 4 0-16,4-2 0 0,2 8 8 0,0-4-8 16,3-2-90-16,0 8-21 0,2-3-4 15,0 0-949-15</inkml:trace>
  <inkml:trace contextRef="#ctx0" brushRef="#br0" timeOffset="9">28843 12850 1728 0,'0'0'38'0,"0"0"8"0,0 0 2 0,0 0 0 0,0 0-39 0,0 0-9 0,0 0 0 0,0 0 0 16,0 0 85-16,8 0 15 0,-8 0 4 0,3 0 0 16,2 7-63-16,-2 0-12 0,0 5-2 0,-1-2-1 15,-2 1-26-15,0 3 0 0,3 0 0 0,-3 3 0 16,0-3 24-16,2 3 5 0,1-6 2 0,2 3 0 15,1 0 1-15,2-2 1 0,-1 2 0 0,4-2 0 16,-1-2-33-16,1 1-22 0,0-4 3 0,2 0 1 16,0 1 29-16,0-4 5 0,-2-2 2 0,2-2 0 15,-2 0-18-15,2 0-17 0,-5 0 3 0,3 0 1 0,-4-2 13 16,2-2 0-16,-4 1 0 0,0-4 0 0,-3 0 0 16,1-3 0-16,-3 4 8 0,0-2-8 0,0-1 11 15,0-3-2-15,-3 5 0 0,1-5 0 0,-1-2-9 0,3 5 0 16,-2-3 0-16,-1 0 0 0,1 3-8 0,2 4 8 15,0 5 0-15,0 0 0 0,0 0 0 0,0 0 0 16,0 0 0-16,-3 5 0 0,3 4 0 0,3 3 0 16,-1 0 0-16,6-3 8 0,0 5-8 0,3-7 0 15,-1 5 0-15,6 0 0 0,0-3 0 0,5 3 0 16,-2 0 0-16,5-3-11 0,-1-1 11 0,1-2 0 16,-3 1 0-16,1-2 0 0,-1 2 0 0,-3-7 0 15,-2 5 8-15,0-5-8 0,-3 0 13 0,-2-5-1 16,-4 5-1-16,2-7 0 0,-7 2 33 0,1-2 8 0,-3 1 0 15,0-2 1-15,-5-6 9 0,-4 7 2 0,4-5 0 0,-2-2 0 16,-4 0-52-16,0 2-12 0,0-2 0 0,-1-5 0 16,-2 3 0-16,1-3 0 0,-3 0 0 0,5 3 0 15,-2-3 0-15,2 0 0 0,1 5 0 0,2 0 0 16,3 3 0-16,0 1 0 0,2-2 0 0,3 5 0 16,-3 3 0-16,3 4 0 0,6 0 0 0,-1-3-851 15,3-2-173-15</inkml:trace>
  <inkml:trace contextRef="#ctx0" brushRef="#br0" timeOffset="10">29706 12777 1188 0,'0'0'52'0,"0"0"12"0,0 0-52 0,0 0-12 0,0 0 0 0,0 0 0 15,0 0 123-15,0 0 21 0,0 0 5 0,5 5 1 16,1-3-69-16,-4 5-13 0,1 1-4 0,-1-4 0 15,1 8 0-15,2-3 0 0,-2 3 0 0,0-3 0 16,-1 3-16-16,1 2-4 0,-1 1-1 0,4-4 0 16,-4 3-18-16,1 0-3 0,0 3-1 0,0-3 0 15,-1-5-21-15,3 5 0 0,-2-2 0 0,-1 3 0 16,1-4-10-16,0-4-6 0,0 0-2 0,-1 0 0 0,-2 0 8 16,3 0 2-16,-3 1 0 0,0-8 0 15,0 0-24-15,0 0-5 0,0 0-1 16,0 0 0-16,0 0 38 0,0 0 0 0,0 0 0 0,-5-3 12 0,2-2-12 0,-3 3 0 15,4-5-12-15,-3 2 12 0,2-2-8 0,1 0 8 16,-1-5 0-16,0 6 0 0,3-2 0 0,-3-1 0 16,3-3 0-16,0 8 0 0,0-6 0 0,3 5 0 15,0-2 0-15,-3 7 0 0,3-2 32 0,-3 2 8 16,5-5 2-16,0 5 0 0,0-2-16 0,3 2-3 16,0 0-1-16,0 2 0 0,0-2-22 0,2 0 0 15,1 5 0-15,-1-3 0 0,2-2 0 0,-5 0 0 16,4 5 0-16,-1-5 0 0,1 2 0 0,0-2 0 0,-1 5 0 15,1-5 0-15,-4 2 0 0,2-2 0 0,-1-2 0 16,-1 2 0-16,-1 0 0 0,-6 0 0 0,0 0 0 0,3-5 0 16,-3 5 0-16,2-2 0 0,-2 2 0 0,-2-5 0 15,-1-2 0-15,0 0 0 0,-2 0 0 0,0 0 0 16,0-5 0-16,2 5 0 0,-6 0 0 0,4-4 0 16,3 1 0-16,-3-2-13 0,-1-2 1 0,1 7 1 15,2-4 11-15,-2 1 0 0,3-2 0 0,-1 5 0 16,0 0 10-16,0 0-2 0,0 2-8 0,-2 3 12 15,5 2-12-15,0 0 0 0,0 0 8 0,0 0-8 16,0 0 0-16,0 0 0 0,0 0 0 0,0 0 0 16,0 0 28-16,0 0 4 0,0 0 0 0,0 7 0 15,3 0-20-15,-1 0-4 0,-2 0-8 0,3 5 12 16,0-5 8-16,0 2 2 0,0 3 0 0,-1 0 0 16,3-3-22-16,0 6 9 0,1-4-9 0,-1 3 0 0,0 5 58 0,0-5 5 15,4 0 1-15,-1 1 0 0,-1 1-64 0,4-2 0 16,-3-5-9-16,0 3 0 0,3 2 9 0,-4-7 12 15,2 8-2-15,-4-9-1 0,2 4-9 0,-1-3 0 16,-3-5 0-16,2 6 0 0,-5-8 0 0,0 0-17 16,0 0 4-16,0 0 1 15,0 0-69-15,0 0-14 0,-5 0-2 0,-1 0-685 16,-2-3-137-16</inkml:trace>
  <inkml:trace contextRef="#ctx0" brushRef="#br0" timeOffset="11">30050 12751 1573 0,'0'0'69'0,"0"0"15"0,0 0-67 0,0 0-17 0,0 0 0 0,0 0 0 15,0 0 60-15,0 0 8 0,-3 5 1 0,3 2 1 16,0 0-26-16,3 0-6 0,-3 0-1 0,5 5 0 15,-2-5 14-15,-1 7 2 0,3-2 1 0,1-3 0 16,-1 3-9-16,3 2-1 0,0 0-1 0,0-2 0 16,2 2-10-16,-1 1-1 0,1-4-1 0,1 3 0 15,-1-2-31-15,1-3 0 0,-3 3 0 0,2 2 0 0,1-7 57 0,-1 1 6 16,-1-2 1-16,1-1 0 0,-2 2-52 0,0-2-12 16,0-3 0-16,0 3 0 0,-3-5 0 0,3 0 0 15,0-5 0-15,-2 5 0 0,-6 0 0 0,5 0 0 16,0-2 0-16,0-3 0 0,1 0 0 0,-4-2 0 15,1 5 0-15,2-10 0 0,0 5 44 0,-2-7 5 16,0 2 2-16,-3 3 0 0,0-10-36 0,0 7-7 16,0-4-8-16,-3-3 11 0,3 5-11 0,-6-5 10 15,4 5-10-15,-1 0 10 0,1 2-10 0,-3-2 0 16,-1 2 0-16,3 3 8 0,-2-3-8 0,0 5-9 16,0 0 9-16,2 2-13 0,-3-1-7 0,1 6-2 15,0-3 0-15,3-2 0 16,2 5-113-16,0 0-22 0,0 0-5 0,0 0-562 15,0 0-113-15</inkml:trace>
  <inkml:trace contextRef="#ctx0" brushRef="#br0" timeOffset="12">30412 12822 1728 0,'0'0'76'0,"0"7"16"0,3 0-73 0,0 2-19 0,-3 3 0 0,2 0 0 16,1-3 55-16,-1 3 7 0,1 2 2 0,3 1 0 15,-4-4 0-15,1 3 0 0,-1 0 0 0,1 1 0 16,-1-4-52-16,4-4-12 0,-3 5 0 0,2-5 0 16,-3 0 33-16,1 0 4 0,0 0 1 0,-3-7 0 15,0 0-26-15,0 0-4 0,0 0-8 0,0 0 11 16,0 0 7-16,0 0 2 0,0 0 0 0,0 0 0 16,0 0-20-16,0 0 0 0,0 0 0 0,0 0 0 15,-3-7 0-15,0 2 0 0,-2 3 0 0,3-5 0 0,-4 0 0 16,1-5 0-16,0 5 0 0,2 0 0 0,-2-5 0 0,-1-2 0 15,1 0 0-15,0 2 0 16,0-2 0-16,2-5 0 0,-3 5 0 0,4 0 0 0,-1 0 55 0,1 2 7 16,2-2 2-16,-3 5 0 15,3-3-77-15,0 0-15 0,3 3-4 0,-3-3 0 0,2 5 52 16,1 0 9-16,2 0 3 0,1 0 0 0,-4 2-14 0,6-2-2 16,0 0-1-16,0 0 0 0,0 7-24 0,3-4-5 15,-1 1-1-15,4 3 0 0,-2 0 46 0,2-5 9 16,-1 10 1-16,0-2 1 0,1-3-23 0,-2 4-5 15,0-2-1-15,-2 8 0 0,-2-3-1 0,0 3 0 16,-3-4 0-16,0 6 0 0,-5-5-3 0,3 5-1 0,-3-5 0 16,-3 3 0-16,0-4-8 0,-2 6 8 0,0-5-8 15,0-2 8-15,-1 2-8 0,-1 0 0 0,-4-5 0 0,3 3 0 16,0 2 0-16,-3-2 0 0,1-3 0 0,2-2 0 16,0 5 0-16,0-3 0 0,3-2 0 0,5 0 0 15,0 0 0-15,0 0 0 0,0 0 0 0,0 0 0 16,5 5 0-16,3-3-14 0,3 6 5 0,2-8 1 15,0 4 8-15,3-2-13 0,0 3 5 0,2 2 8 16,-1 0-15-16,1 1 5 0,-3-2 1 0,2 1 0 16,-1 5 9-16,-1 0-13 0,-4-3 5 0,2 3 8 15,-5-5 0-15,2 7 20 0,-4-6-3 0,-1-2 0 16,-2 6-27-16,-3-5-6 0,-3 0 0 0,-2 0-1 16,2-2 27-16,-5 2 6 0,-2-4 0 0,-3 1 1 15,2 3-17-15,-5-7-12 0,0 5 1 0,0-5 1 0,1 2 10 16,-1-2 0-16,-1 0 0 0,2 0 0 15,-1 0 0-15,0 0 14 0,3 0-3 0,2 0-1 0,1-2-10 0,2-3 0 16,2 5 0-16,6 0 0 16,0 0-111-16,0 0-24 0,0 0-5 0,3-5-628 15,2 3-127-15</inkml:trace>
  <inkml:trace contextRef="#ctx0" brushRef="#br0" timeOffset="13">30978 12737 1728 0,'0'0'38'0,"0"0"8"0,0 0 2 0,0 0 0 0,0 0-39 0,0 0-9 15,-2 0 0-15,-3 0 0 0,-1 0 53 0,1 0 9 16,-5 0 2-16,-2 0 0 0,2 0-20 0,-1 5-3 16,-4-5-1-16,1 3 0 0,-4-3-12 0,2 6-4 15,0-6 0-15,-2 5 0 0,2 2 32 0,0-2 7 16,5-3 1-16,-2 5 0 0,3-7-52 0,4 7-12 16,1-2 0-16,2-3 0 0,0 6 0 0,3-4 0 15,3 3 0-15,0 0 0 0,5 0 0 0,0-2 0 16,5 2 0-16,0 0 0 0,6 0 0 0,-1 5 0 15,3-3 0-15,1-2 0 0,1 5 0 0,1 0 0 16,-3-3 0-16,1 5 0 0,-4-2 0 0,1 0 0 16,-1-3 0-16,-5 6 0 0,4-4 0 0,-7 3 0 0,1-6 0 15,-4 3 0-15,-2-4 0 0,-2 5 8 0,0-5-8 16,-3 0 12-16,-3 0 38 0,-2-4 7 0,-3 1 2 16,-3-4 0-16,-1 2-59 0,-2-2 0 0,-2 0 0 0,-2 0-14 15,-1 0 14-15,1-2 0 0,-4 2 9 0,1-4-9 16,3 1 0-16,-1-2 0 0,1 5 0 0,2-2 0 15,0-3 8-15,3-2-8 0,2 5 0 0,3-3 9 16,3 5-9-16,2 0 0 0,3-2 0 0,0 2-783 16,0 0-158-16</inkml:trace>
  <inkml:trace contextRef="#ctx0" brushRef="#br0" timeOffset="14">25898 13532 806 0,'0'0'72'0,"0"0"-58"15,0 0-14-15,0 0 0 0,0 0 141 0,0 0 26 16,0 0 5-16,0 0 0 0,0 0-49 0,0 0-11 0,0 0-1 0,0 0-1 16,0 0-44-16,0 0-9 0,0 0-1 0,0 0-1 15,0 0-25-15,6 2-5 16,-3 3-1-16,2-2 0 0,-3 6 13 0,1-2 3 0,-1 0 0 0,1 2 0 16,0 3-25-16,-3-4-5 0,5 5-1 0,-2-1 0 15,-1-2-9-15,1 1 8 0,0 3-8 0,-3 1 8 16,2-3-8-16,1 1 12 0,-3 1-12 0,3 3 12 15,0-7-12-15,-1 3 0 16,-2-1 0-16,5 0 0 0,-5-3 0 0,3-1 0 0,2-2 0 0,-2-1 0 16,-3-5 0-16,0 0 0 0,0 0 0 0,0 0 0 0,0 0 0 0,0 0 0 15,0 0 0-15,5-5 0 0,-5 5 8 0,0-2-8 16,0-5 8-16,0 0-8 0,-2-4 0 0,-1 3 0 16,3-4 0-16,-3 3 0 0,-2-3 0 0,2 1 0 15,1-3 0-15,-1-1 0 0,1 1 0 0,-1 2 0 16,-3-1 0-16,4-2 0 0,-1 3 0 0,0 3 0 15,1-3 0-15,-1 6 8 0,1-2-8 0,-1 1 0 16,0 2 0-16,3 3 0 16,0 2 8-16,-3-5 0 0,1 3 0 0,2 2 0 0,0 0-8 0,0 0 0 15,0 0 0-15,0 0 0 0,0 0 0 0,0 0 0 16,0 0 0-16,0 0 0 0,0 0 22 0,0 0 9 16,8 2 1-16,0 3 1 0,2-3-25 0,1 6-8 0,-3-4 0 0,3-2 0 15,-4 4 0 1,1 0-12-16,3 1 1 0,-3 1 1 0,5-2 10 0,-3 6-8 0,2-5 8 0,3 5-8 15,-2-3 8-15,1 3 0 0,-4 0 0 0,4-3-8 16,-4 3 8-16,1-5 0 0,-1 5-9 0,1-2 9 16,-3-4 0-16,2 1 0 0,1-2 0 0,-3 2 0 15,0-5 0-15,0 4 0 0,-3-2 0 0,0-2 0 16,-5-2 0-16,6 0 0 0,-6 0 0 0,0 0 0 16,0 0 0-16,2-6 0 0,-2 6 0 0,3-6 0 15,-6 4 0-15,3-5 0 0,-2 2 0 0,-1 3 0 16,0-5 47-16,0 3 13 0,1-4 4 0,-3 1 0 15,2 0-64-15,-2 2-12 0,-1-1-2 0,1-2-1 16,0-1 24-16,0-3 5 0,-1 0 1 0,3 3 0 16,-2-3 4-16,3-2 1 0,-3 3 0 0,2-4 0 15,-3 1 19-15,4 2 4 0,-3-1 1 0,2 3 0 16,1-2-36-16,-1 1-8 0,0 3 0 0,0-1 0 0,3-1 0 16,-3 8 0-16,3-5 0 0,-2 2 0 15,2 5-49-15,0 0-12 0,2-2-3 0,-2 2 0 16,0 0 52-16,0 0 12 0,0 0 0 0,0 0 0 15,3 0-156-15,3 0-29 0,-1 2-6 0,0-2-794 16</inkml:trace>
  <inkml:trace contextRef="#ctx0" brushRef="#br0" timeOffset="15">26295 13520 1684 0,'0'0'37'0,"0"0"8"0,0 0 2 0,0 0 0 0,0 0-38 0,-2 5-9 0,-1 2 0 0,3-5 0 15,0 6 27-15,0 1 3 0,0 1 1 0,0-4 0 16,0 1-16-16,0 5-3 0,3-4-1 0,-1-2 0 16,3 6 18-16,-2-3 4 0,3-4 1 0,-1 7 0 15,3-5-34-15,0 0 0 0,0 2 0 0,2-1 0 16,1-4 0-16,-1 4 0 0,1-2 0 0,2 1 0 15,0-2 46-15,1-2 2 0,-4 1 1 0,6-2 0 16,-6 3-28-16,2-5-5 0,0 0-2 0,-1 3 0 16,-3 1-14-16,3-4 0 0,-3 0 0 0,-1 0 0 15,-1 5 0-15,-1-5 0 0,-5 0 0 0,8 2 0 16,0-2 0-16,-3 0 0 0,-5 0 0 0,0 0 0 0,0 0 57 16,6-2 6-16,-6 2 1 0,0 0 0 15,0 0-103-15,0 0-20 0,5-5-4 0,-5 5-1 16,2-7-65-16,-2 2-14 0,3 3-2 0</inkml:trace>
  <inkml:trace contextRef="#ctx0" brushRef="#br0" timeOffset="16">26324 13648 1623 0,'0'0'72'0,"0"0"15"0,6 0-70 0,2 0-17 0,2-3 0 0,1-2 0 16,-1 5 51-16,4-7 6 0,2 3 2 0,-4 1 0 15,5-2-15-15,-1 3-4 0,-1-2 0 0,1 1 0 16,-2-2-20-16,-4 3-5 0,1-3-1 0,-1 3 0 16,-2-2-14-16,0 4 0 0,-3-6 0 0,-5 6 0 31,0 0-91-31,0 0-14 0,0 0-3 0</inkml:trace>
  <inkml:trace contextRef="#ctx0" brushRef="#br0" timeOffset="17">26285 13452 1555 0,'0'0'138'0,"0"0"-110"0,0 0-28 0,0 0 0 0,0 0 44 0,8 0 3 16,-1 0 1-16,4 3 0 0,0-6 12 0,5 3 4 15,-3 0 0-15,5 0 0 0,1 0-64 0,2 3 0 16,0-3-9-16,3 4 0 0,-3-4 9 0,0 5 0 16,1-3 8-16,-1 3-8 0,0-2 36 0,0 3 2 15,0 1 1-15,-2 1 0 0,2 4-11 0,-5-6-1 16,2 9-1-16,-2-4 0 0,0 3-18 0,-3-2-8 16,-2 2 8-16,-1 1-8 0,-2-2 0 0,1 1 0 15,-7-2 0-15,1 3 0 0,-1-2 0 0,-2 7 0 0,3-9 0 0,-3-1 0 16,0 1 0-16,0-4 0 0,0 5 0 0,0-5 0 15,0 0 0-15,0-5 0 0,0-2 0 0,0 0 0 16,0 0 56-16,0 0 7 0,0 0 1 0,0 0 0 16,0 0-52-16,0 0-12 0,0 0 0 0,0 0 0 15,0 0 0-15,2-7 0 0,-4 1 0 0,2-2 0 16,-3 1 0-16,1 0 0 0,-1 0 0 0,1-5 0 16,-1 5 0-16,-3-5 0 0,3 3 0 0,1-3 0 15,-1 3 0-15,-2-7 8 0,5 2-8 0,-2-1 0 16,2 1 0-16,0 0 0 0,0-5 0 0,2 5 0 15,-2 3 8-15,5 1-8 0,-2-1 0 0,-1 3 0 16,1 1 0-16,3 2 0 0,-3 3 0 0,-3 2-10 16,5 0 10-16,2 0 9 0,-1 0-1 0,2 2-8 15,-1 3 10-15,2-2-10 0,1 3 8 0,1 4-8 16,-1-3 9-16,4 3-9 0,-1-4 10 0,0 6-10 0,0-5 44 16,1 5 4-16,2-3 0 0,-1 3 0 15,-1 0-64-15,-1-3-13 0,0-1-3 16,0 3 0-16,0-4 52 0,-2 5 9 0,-1-3 3 0,1-2 0 15,-3 1-51-15,0 4-9 0,0-6-3 16,0 1 0-16,-3-2 31 0,1-2 0 0,-4 1 0 0,-2-4 0 0,0 0 24 0,0 0 4 16,0 0 0-16,0 0 1 0,0 0-29 0,0 0 0 15,0 0 0-15,-5-4 0 16,-1 4-148-16,1 0-35 0,-2-3-7 0</inkml:trace>
  <inkml:trace contextRef="#ctx0" brushRef="#br0" timeOffset="18">26759 13727 1864 0,'0'0'83'0,"7"0"17"0,4-2-80 16,2-3-20-16,3 5 0 0,3-4 0 0,2 1 55 0,0-2 7 0,-3 3 2 0,3-5 0 16,-5 2-42-16,3-2-8 0,0 5-2 0,-1-8 0 15,-2 8-116-15,-3-2-24 0,3-4-5 0,-6 6-1 16</inkml:trace>
  <inkml:trace contextRef="#ctx0" brushRef="#br0" timeOffset="19">27050 13513 1497 0,'0'0'32'0,"0"0"8"0,0 0 0 0,0 0 4 0,5-2-36 0,0 2-8 16,0-4 0-16,3 4 0 0,0 0 53 0,3 0 9 15,-1 0 2-15,4-6 0 0,4 4 0 0,3 2 0 16,-3 0 0-16,6 0 0 0,0-4 0 0,-3 4 0 16,3-3 0-16,-3-2 0 0,-2 5 0 0,0 0 0 15,-3 0 0-15,-1 0 0 0,-1 0-52 0,-1 0-12 16,-3 0 0-16,1 0 0 0,-3 5 0 0,-3-2 0 15,0 1 0-15,-5-4 0 0,0 0 24 0,0 0 3 0,3 2 0 0,-6 8 0 16,1-8-15-16,-1 5-4 0,-5 1 0 16,3-2 0-16,-3-1-8 0,0 2 0 0,0 0 0 0,0 1 8 15,0 3 16-15,0-4 2 0,0 0 1 0,1 1 0 32,1-2-43-32,1 1-9 0,2 5-2 0,-2-5 0 0,5 0 43 0,-3 0 9 0,3 5 2 15,3-5 0-15,0 0-27 0,-1 0 0 0,3 1 0 0,1-2 0 31,-1 1-18-31,0 1-9 0,0-4-1 0,4 3-1 0,-4-4 29 0,3 1 0 0,0 3 0 0,0 1 0 16,-1-4 0-16,-1-2 0 0,2 3 0 0,-3-3 0 16,0 3 27-16,1-5-2 0,-3 3 0 0,2 1 0 15,-5-4-25-15,2 2 0 0,-2-2 0 0,0 0 0 16,0 0 0-16,0 0 0 0,0 0 0 0,0 0 0 16,5 6-46-16,-5-6-14 0,0 0-4 15,0 0 0-15,0 0-26 0,0 0-6 0,0 0 0 0,0 0-563 16,0 0-112-16</inkml:trace>
  <inkml:trace contextRef="#ctx0" brushRef="#br0" timeOffset="20">27258 13565 1497 0,'0'0'32'0,"0"0"8"0,0 0 0 0,0 0 4 0,0 0-36 0,0 0-8 0,0 0 0 0,0 0 0 16,0 0 120-16,-5 2 23 0,0 3 4 0,2-3 1 16,-2 6-47-16,2 4-9 0,1-6-1 0,-1 6-1 15,1-3-22-15,2 8-5 0,-3-7-1 0,3 3 0 16,3 1-34-16,-3-2-6 0,2 3-2 0,1-4 0 16,2 3 16-16,0-2 2 0,-2-3 1 0,5 3 0 15,-1 0-11-15,-1-3-3 0,2-1 0 0,0-2 0 31,-3-1-122-31,3 2-25 0,-3 0-5 0,0-2-1 0</inkml:trace>
  <inkml:trace contextRef="#ctx0" brushRef="#br0" timeOffset="21">27962 13582 1497 0,'16'0'32'0,"-11"0"8"0,-2 0 0 0,5 0 4 0,-5 0-36 0,2-3-8 0,0-2 0 0,1 5 0 16,-4-2 99-16,-2-3 17 16,0 3 4-16,0 2 1 0,-2-4-64 0,-4-4-13 0,1 8-2 0,-3-7-1 15,-3 3-12-15,-2 1-2 0,2-2-1 0,-4 5 0 16,1 0-18-16,-4 0-8 0,2 0 8 0,0 5-8 16,-2-2 32-16,-1 1 0 0,0 3 1 0,1-2 0 15,2 2-1-15,0 2-1 0,0-1 0 0,1 4 0 16,4 1-19-16,-2-1-4 0,5-5-8 15,0 7 12-15,3-2-12 0,2-3 11 0,3 5-11 0,3-2 10 16,-1 3-10-16,4-4-17 0,1 1 4 0,4-2 1 16,-3 1 60-16,5-4 13 0,0 0 3 0,1 5 0 15,-1-5-52-15,3-5-12 0,-3 6 0 0,6-4 0 16,-4-2 0-16,-1 3 0 0,2-5 0 0,2 0 0 16,-2 0-48-16,-3 0-13 15,3 0-3-15,0 0 0 0,-3-5 52 0,3 5 12 0,-3-2 0 0,1-2-720 16,-2 1-140-16</inkml:trace>
  <inkml:trace contextRef="#ctx0" brushRef="#br0" timeOffset="22">28105 13553 1728 0,'0'0'38'0,"0"0"8"0,0 0 2 0,0 0 0 0,0 0-39 0,0 0-9 15,0 0 0-15,0 0 0 0,0 8 53 0,3-2 9 16,-1 1 2-16,1 5 0 0,-1-4-52 0,4 3-12 0,-3-1 0 0,5 1 0 16,-3 3 52-16,0-2 7 15,3-3 1-15,0 3 1 0,3 2-23 0,-1-7-5 0,1 5-1 0,-1-2 0 16,4 1-12-16,-4 1-2 0,4-5-1 0,-2 0 0 16,2 0 1-16,-1-5 0 0,3 4 0 0,-3-2 0 15,0-2-18-15,-2-2 0 0,2 0 0 0,0 0 0 16,-2-2 55-16,-3-2 7 0,2-2 2 0,-1 4 0 15,-4-5-52-15,0 0-12 0,0 0 0 0,-2 0 0 16,-3-5 54-16,3 5 8 0,-3 0 2 0,0-5 0 16,-3 3-49-16,3-3-15 0,-3 0 8 0,0-1-8 15,1-2 0-15,-1 3 8 0,-2-2-8 0,3 1 0 16,-4 1 0-16,1 4 0 0,2-5 0 0,-2 5-12 16,0 1 1-16,-1 7 1 0,3-7 0 0,-2 7 0 15,3-5-102-15,2 5-21 0,0 0-4 16,0 0-989-16</inkml:trace>
  <inkml:trace contextRef="#ctx0" brushRef="#br0" timeOffset="23">28735 13466 1497 0,'0'0'32'0,"0"0"8"0,0 0 0 0,0 0 4 0,0 0-36 0,0 0-8 0,0 0 0 0,0 0 0 16,0 0 53-16,0 0 9 0,0 0 2 0,-3-7 0 15,-5 3-6-15,0 4-1 0,1 0 0 0,-2 4 0 16,4-4-17-16,-5 5-4 0,-1-3-1 0,1 3 0 16,-4-2 1-16,1 1 0 0,2 3 0 0,-7 0 0 15,2 0-2-15,3 1 0 0,-1-2 0 0,4 1 0 16,2 1-19-16,0-2-4 0,5-1-1 0,1 2 0 15,-1 0-10-15,6 1 0 0,-3-2 0 0,5 1 0 16,-3-2 18-16,4-2 2 0,4 3 0 0,-2 4 0 16,6-3-32-16,-4-5-7 0,6 6-1 0,0-2 0 0,0-1 32 15,-1 2 7-15,2 0 1 0,1 1 0 0,-2 3-36 0,0-4-6 16,2 0-2-16,-1 5 0 0,-5-3 24 0,2-1 0 16,-4-2 0-16,-1 2 0 0,-2 1 15 0,-4-2 7 15,-1-4 2-15,-2 3 0 0,-2-1-33 0,-3-3-7 16,-3-2 0-16,-1 5-1 0,-1-5 27 0,-1 3 6 15,-1-3 0-15,-2 4 1 0,-2-8-17 0,3 4 0 16,-1-3 0-16,2 3 0 0,-4-5 0 0,2 5 0 16,1 0 0-16,0 0 0 0,3 0 0 0,-1 0 0 15,0 0 0-15,0 0 0 16,4 0-48-16,-1-2-12 0,2 2-4 0,4 0 0 16,-1 0-124-16,3 0-24 0,0 0-6 0,0 0-1 0</inkml:trace>
  <inkml:trace contextRef="#ctx0" brushRef="#br0" timeOffset="24">28764 13480 1094 0,'-10'0'48'0,"10"0"11"16,0 0-47-16,0 0-12 0,0 0 0 0,0 0 0 0,0 0 143 0,0 0 26 15,0 0 6-15,0 0 1 16,0 0-90-16,0 0-18 0,5 0-3 0,2 0-1 16,2 0-12-16,1 5-4 0,4-5 0 0,1 2 0 0,1-2-25 0,3 0-6 15,4 0-1-15,1 0 0 0,0 5 52 0,0-5 9 16,-3 0 3-16,0 0 0 0,0 0-26 0,-2 0-5 16,0 0-1-16,-1-5 0 0,-3 5-38 0,2 0-10 15,-1 0 0-15,-6 0 0 0,4-2 0 0,-4 2 0 16,-2-5 0-16,0 5 0 15,-3-2-49-15,-5 2-12 0,0 0-3 0,0 0 0 16,0 0-102-16,0 0-21 0,0 0-4 0,0 0-410 16,-8-4-83-16</inkml:trace>
  <inkml:trace contextRef="#ctx0" brushRef="#br0" timeOffset="25">28983 13487 1267 0,'-7'8'28'0,"4"-4"5"0,0 4 2 0,3-4 1 0,0-2-36 0,0 5 0 0,0 1 0 0,0-2 0 16,0-1 105-16,3 9 15 0,-3-6 2 0,3 3 1 15,-1-1-35-15,-2 2-8 0,3-1 0 0,-1-1-1 16,1 1-19-16,0 1-3 0,-3-2-1 0,2 1 0 16,1-1-20-16,0 2-4 0,0-6 0 0,-1 6-1 15,1-5-31-15,2 0 0 0,-3 0 0 0,1 0 0 32,-3-2-17-32,6-2-10 0,-6 3-1 0,0-6-1 0,0 0-185 15,0 0-37-15,0 0-7 0,0 0-461 0</inkml:trace>
  <inkml:trace contextRef="#ctx0" brushRef="#br0" timeOffset="26">29129 13542 1728 0,'0'0'38'0,"0"0"8"0,0 0 2 0,0 0 0 0,0 0-39 0,0 9-9 15,3-7 0-15,0 6 0 0,-1-2 35 0,1 1 5 16,-1 5 0-16,6 0 1 0,-2-3-5 0,4 3 0 15,-2 2-1-15,3-2 0 0,-1-3-11 0,3 3-1 16,1-3-1-16,1 3 0 0,1-5 6 0,0 1 2 16,0-2 0-16,0 2 0 0,0-4-30 0,-3 3 0 15,-2-2 0-15,2-2 0 0,-3-3 0 0,1 0 0 16,-3 0 0-16,0 0 0 0,0-3 38 0,-3-2 2 16,0 3 0-16,-5 2 0 0,8-9-12 0,-8 9-1 15,3-8-1-15,3 2 0 0,-4-2-26 0,-2 1 0 0,0-5 0 16,-2 6 0-16,-1-2 32 0,0-1 8 0,-5 2 2 15,3-5 0-15,0 5-16 0,-4-4-3 0,-1 3-1 16,2-1 0-16,-3-3-22 0,-2 8 0 0,0-6 0 0,2 5 0 16,-4-1 56-16,1 6 6 0,-2-3 2 0,3 3 0 31,0 0-103-31,3 3-20 0,-1-3-4 0,3 4-1 16,0-2-17-16,2 3-4 0,4-3-1 0,-1 6-1006 0</inkml:trace>
  <inkml:trace contextRef="#ctx0" brushRef="#br0" timeOffset="27">29518 13673 1958 0,'0'0'87'0,"0"0"17"16,-5 0-83-16,5 0-21 0,-3 8 0 0,0-4 0 0,3-4 56 0,0 0 6 15,0 0 2-15,0 0 0 0,0 0-52 0,0 0-12 16,0 0 0-16,0 0 0 0,0 0 0 0,0 0 0 16,0 0 0-16,9 0 0 0,-9 0 0 0,0 0 0 15,5-4 0-15,0-4 0 0,0 4 54 0,-5 4 8 16,6-8 2-16,-4 1 0 0,1 1 0 0,-1-2 0 16,-2 1 0-16,3 3 0 0,-3-4-52 0,2 2-12 15,-2-2 0-15,3 1 0 0,-3 1 0 0,3-2-8 16,-3 1 8-16,3-5-13 0,0 6 27 0,-1-4 6 15,1-2 0-15,2 7 1 0,-3-1-21 0,-2 6-18 0,0 0 3 0,0 0 1 16,0 0 14-16,9 0 0 0,-2 4 0 0,1-2 0 16,0 3 0-16,-2 2 0 0,1 5 0 0,-1-3 0 15,2-2 22-15,-3 5 7 0,3 0 2 0,0-3 0 32,0 3-50-32,-3-5-9 0,3 5-3 0,-3-2 0 0,3-4 48 0,0 6 10 0,0-5 1 0,0 1 1 15,-2-2-46 1,1-1-10-16,-4-3-1 0,-3-2-1 0,8 5 45 0,-8-5 10 0,0 0 2 0,10 0 0 15,-2-5-45-15,-2 5-9 16,-6 0-2-16,8-7 0 0,-3 1 39 0,0 0 7 0,-2 0 2 0,0 3 0 16,-1-4-20-16,1 0 0 0,-3-5-13 0,0 5 5 15,0 0-4-15,0-4-1 0,-3 3 0 0,3-5 0 16,0 1 13-16,0 2 0 0,0-4 9 0,0-2-9 0,3 6 8 16,-3-2-8-16,0-1 0 0,2 5 9 0,1 1-9 15,-3 7-11-15,0 0 3 0,0 0 0 0,0 0 8 0,0 0 0 16,0 0 0-16,2 7 0 0,-2 1 29 0,3-2 8 15,0 9 2-15,0-4 0 0,0 1-27 0,-1-2-4 16,1 3-8-16,2-1 11 0,0 0-11 0,1-3 0 16,-1 5 9-16,0-6-9 0,3 3 0 0,-2-3 0 15,-1 3 0-15,0-4 0 0,0 0-10 0,3 1 10 16,-5-2-12-16,-1-1 12 16,-2-5-34-16,8 2 0 0,-8-2 0 0,0 0-772 0,0 0-154 15</inkml:trace>
  <inkml:trace contextRef="#ctx0" brushRef="#br0" timeOffset="28">29986 13513 2138 0,'0'0'47'0,"0"0"9"0,-2 7 3 0,2-2 1 0,0 2-48 0,0 0-12 0,-3 0 0 0,3 5 0 16,0-3 49-16,0 3 7 0,0-5 2 0,3 7 0 15,-1 1-14-15,4-4-4 0,-1-4 0 0,3 8 0 16,0-4-10-16,2-4-2 0,1 0-1 0,2 1 0 16,0-2-8-16,1 1-2 0,1 1 0 0,1-4 0 15,3-2 11-15,-3-2 3 0,-1 0 0 0,1 5 0 0,1-5-31 0,-2 0 8 16,1 0-8-16,0 0 0 0,-3 0 0 0,-2-5 0 16,-1 5 0-16,1-2 0 0,-3-2-11 0,0 1 11 15,0-2-10-15,-3-2 10 16,0 1-43-16,1-2-2 0,-3 1-1 0,-1 0 0 15,-2 0-202-15,-2-5-40 0,-7-7-8 0,9 19-1 0</inkml:trace>
  <inkml:trace contextRef="#ctx0" brushRef="#br0" timeOffset="29">29909 13528 1958 0,'0'0'87'0,"9"0"17"0,-2-3-83 0,7-2-21 0,-1 5 0 0,5 0 0 16,-2-7 56-16,3 7 6 0,-1-6 2 0,1 6 0 16,2-8 0-16,0 8 0 0,-2-4 0 0,2 1 0 15,-2-2-52-15,-1 3-12 0,-3-3 0 0,2 3 0 16,-1-2 0-16,-4 1 0 0,0-2 0 0,-2-2 0 16,1 3 8-16,-4 1 0 0,-2 3-8 0,1-5 12 31,-6 5-66-31,0 0-14 0,0 0-2 0,0 0-611 0,0 0-123 0</inkml:trace>
  <inkml:trace contextRef="#ctx0" brushRef="#br0" timeOffset="30">30031 13607 576 0,'0'0'51'0,"0"0"-41"16,6 0-10-16,4 0 0 0,1 5 345 0,-1-5 67 16,6 0 14-16,0 0 2 0,0-5-279 0,2 5-56 15,-2 0-11-15,3-2-2 0,0-3-61 0,-1 3-19 16,0-2 10-16,1-2-10 15,-1 4-51-15,-1-2-15 0,1-4-3 0</inkml:trace>
  <inkml:trace contextRef="#ctx0" brushRef="#br0" timeOffset="31">30375 13447 1497 0,'0'0'32'0,"0"0"8"0,0 0 0 0,5-2 4 0,-2-2-36 15,-3 4-8-15,6 0 0 0,-1-3 0 0,2-2 104 0,-1 5 20 16,2 0 3-16,2-2 1 0,-1 2-52 0,1 2-9 16,3-2-3-16,0 0 0 0,3 0 0 0,0 0 0 15,0 0 0-15,0 5 0 0,0-5-51 0,3 3-13 0,-7 1 0 16,2-2 0-16,-1-2 54 0,-2 5 8 15,-1-5 2-15,-2 3 0 0,0 1-52 0,-3 1-12 16,-5-5 0-16,0 7 0 0,0-7 0 0,-3 7 0 0,-2 0 0 0,0-5 0 16,0 6 0-16,-6-2-16 0,1 4 3 0,1-3 1 15,-3-5 12-15,1 6 0 0,-2-2 0 0,-1-1 0 16,4 2 0-16,2 0 0 0,-2 1 0 0,4-2 0 16,-2 1 0-16,5 1 16 0,3-4-3 0,0 4-1 15,3-2-12-15,0 1-16 0,2 1 3 0,3-2 1 16,0-1 12-16,0 2 0 0,2 0 0 0,4 1 10 15,-4-2-2-15,4 1 0 0,-2 1 0 0,2-2 0 16,2 0-8-16,-3 0 0 0,1 1 0 0,-2-2 0 16,-1-2 0-16,2 3 0 0,-4-6 0 0,1 5 0 15,-2-5 0-15,-3 3 0 0,3 1 0 0,-8-4 0 16,0 0 0-16,0 0 0 0,0 0 0 0,0 0 0 16,0 0-120-16,0 0-27 0,-5-7-5 15,0 2-540-15,-4 3-109 0</inkml:trace>
  <inkml:trace contextRef="#ctx0" brushRef="#br0" timeOffset="32">30449 13513 1728 0,'0'0'38'0,"0"0"8"0,0 0 2 0,0 0 0 0,0 0-39 0,0 0-9 0,0 7 0 0,3 1 0 16,-3-2 92-16,0-1 16 15,3 2 3-15,-3 5 1 0,2-3-40 0,1 3-8 16,-3-3-2-16,2 3 0 0,-2 3-21 0,3-9-4 0,0 6-1 0,-1 3 0 16,-2-4-23-16,3-1-5 0,-3 2 0 0,0-6-8 15,3 6-13-15,-3-3-10 0,3-4-1 0,-3 2-1 16,2 0 4-16,-2 1 1 0,0-8 0 0</inkml:trace>
  <inkml:trace contextRef="#ctx0" brushRef="#br0" timeOffset="33">30992 13480 1875 0,'0'0'41'0,"0"0"9"0,3-2 2 0,-3 2 0 0,2-4-41 0,-2 4-11 16,5-3 0-16,-5 3 0 0,3-5 46 0,-3 5 7 15,0 0 2-15,0 0 0 0,0-7-28 0,-3 7-6 0,-2-4-1 16,0 1 0-16,-4 3-7 0,-1-5-1 0,-1 5-1 0,-1-2 0 16,-7 2-11-16,3 0 0 0,-3 0 0 0,1 2 0 15,-3-2 56-15,0 0 7 0,2 5 1 0,1-2 0 16,1 1 0-16,5 1 0 0,1 2 0 0,3-4 0 16,0 3-52-16,5 1-12 0,0 1 0 0,3-2 0 15,3 4-9-15,5-1-5 0,3-1-1 0,2-2 0 16,3 6 24-16,5 0 5 0,3-3 1 0,0 3 0 31,0-3-34-31,0 3-6 0,-3 0-2 0,0-3 0 0,-3 3 19 0,0 0 8 0,-4-3-8 0,-1-2 8 16,-2 5 0-16,-1-4 0 0,-4-2 0 0,-3 1 0 15,-3-2 20-15,-3-2 8 0,-3 3 3 0,-4-6 0 16,-1 5-31-16,-2-5 0 0,-3 0 0 0,-3 0 0 16,-2 0 0-16,0 0 0 0,0 0 0 0,0-5 0 15,3 5 0-15,-1 0 0 0,0-2 0 0,3-2 0 16,3 4-45-16,0-3-15 0,5-2-4 15,3 5 0-15,-1 0-103 0,6 0-21 0,0 0-4 16,14-7-690-16</inkml:trace>
  <inkml:trace contextRef="#ctx0" brushRef="#br0" timeOffset="34">26113 14203 1335 0,'0'0'59'0,"0"0"13"0,0 0-58 0,0 0-14 0,0 0 0 0,0 0 0 16,0 0 80-16,0 0 12 0,0 0 4 0,0 0 0 16,0 0-1-16,0 0 0 0,0 0 0 0,0 0 0 0,0 0-46 0,0 0-9 15,0 0-1-15,0 0-1 0,-5 0-2 0,-1 4-1 16,-2-2 0-16,3 6 0 0,0-1-25 0,-4 5-10 16,2-1 8-16,-1 3-8 0,0 3 12 0,0 1-4 15,-3 3 0-15,1-2 0 0,-1 3-8 0,3 3 0 16,1-4 0-16,1 3 0 0,0-3 0 0,1 0 0 15,3 0 0-15,2-2 0 0,-3 3 17 0,3-3-1 16,3-5-1-16,-1-1 0 0,1 4-5 0,2-7-1 16,1 4 0-16,2-3 0 0,-1-3 44 0,2 4 9 15,-2-6 2-15,1 1 0 0,3 1-52 0,-1-6-12 16,-1 2 0-16,-2-4 0 0,-2 5 0 0,4-5 0 16,-9 0 0-16,0 0 0 15,0 0-48-15,0 0-13 0,5-5-3 0,-5 5 0 0</inkml:trace>
  <inkml:trace contextRef="#ctx0" brushRef="#br0" timeOffset="35">26248 14311 460 0,'0'0'41'0,"0"0"-33"0,0 0-8 0,0 0 0 16,0 0 128-16,0 0 23 0,0 0 5 0,0 0 0 15,0 0-56-15,0 0-12 0,0 0-3 0,0 0 0 0,0 0-9 16,0 0-1-16,0 0-1 0,0 0 0 0,0 0 4 0,0 0 1 15,0 0 0-15,0 0 0 0,0 0-13 0,2 6-2 16,1 0-1-16,-1 0 0 0,-2 1-27 0,3 1-4 16,3 4-2-16,-4-6 0 0,1 9-6 0,2-4 0 15,-2 3-1-15,2 0 0 0,3 1-4 0,-5-1-1 16,4 5 0-16,2-5 0 0,-4-1-6 0,0 4-2 16,0-3 0-16,4 0 0 0,-4 1-10 0,2-4 0 15,-1-1 0-15,-1 2 8 0,-2-1-16 0,2-1-4 16,-3-4-1-16,1 2 0 0,0-4 13 0,-3-4 0 15,0 0 0-15,0 0 0 0,0 0 0 0,0 0 13 16,0 0-2-16,0 0-1 0,0 0-21 0,0 0-4 16,0 0-1-16,0 0 0 15,0 0-47-15,-6-4-9 0,-1-4-3 0,4 6-890 0</inkml:trace>
  <inkml:trace contextRef="#ctx0" brushRef="#br0" timeOffset="36">26669 14311 1062 0,'0'0'47'0,"0"0"9"0,0 0-44 0,0 0-12 0,0 0 0 0,0 0 0 15,0 0 79-15,-3-3 13 0,0-1 4 0,-2 4 0 16,2-3-39-16,-2-2-7 0,0 5-2 0,-4 0 0 16,4 0-21-16,-2 0-5 0,-2 0-1 0,2 0 0 15,-1 0-6-15,-1 0-2 0,-1 0 0 0,2 0 0 16,-2 0-3-16,2 5-1 0,-3-5 0 0,1 3 0 16,-1-3-9-16,1 4 0 0,-4-4 0 0,4 3 0 15,-1-3 0-15,1 4 0 0,-2-2 0 0,5 4 0 16,-1-6 0-16,0 0 0 0,3 2 0 0,0 2 0 15,2-4 0-15,3 0 0 0,0 0 0 0,0 0 0 16,0 0 8-16,0 0 8 0,8 7 3 0,-3 1 0 16,0-4-19-16,-2 4 0 0,2-6 0 0,0 5 0 0,0-3 10 15,1 4-10-15,-6-2 8 0,3 2-8 0,0-1 9 16,2-1-9-16,-5 0 10 0,0 0-10 0,0-6 0 0,0 7 0 16,0-7 0-16,2 8 0 0,-2-8 8 0,0 0-8 15,0 0 0-15,0 0 0 0,0 0 0 0,0 0 0 16,0 0 0-16,0 0 0 0,0 0 0 0,5 4 0 15,-5-4 9-15,9 0-9 0,-4 0 0 0,2-4 0 16,2 4 0-16,-1 0 0 0,-3 0 0 0,3 0 0 16,0-3 0-16,-1-2 0 0,2 5 0 0,1 0 0 15,-2 0 0-15,3 0 0 0,-1 0 0 0,1 8 0 16,-1-8 0-16,4 6 0 0,-4 2-12 0,1-4 12 0,2 3-10 16,-2 1 10-16,-1 3 0 0,1-1 0 0,-1-4 0 15,1 6 0-15,-3-5 0 0,0 5 0 0,-3-2 0 0,3 1 0 16,-3-3 0-16,-2-2 0 0,0 2 0 0,-3-1 0 15,0 5 9-15,-3-6-9 0,-3-1 0 0,4-2 9 16,-6 4 5-16,3-3 1 0,-3-2 0 0,0-2 0 16,-3 6 16-16,-2-4 3 0,2-2 1 0,-1 0 0 15,-2 0-11-15,-2 0-1 0,1 0-1 0,1 4 0 16,1-4-5-16,0 0-1 0,-1 3 0 0,4-3 0 16,-1 4-6-16,1-4-2 0,5 0 0 0,-4 0 0 15,4 5-8-15,5-5 0 0,0 0-12 0,0 0 12 31,0 0-116-31,0 0-16 0,8 3-4 0</inkml:trace>
  <inkml:trace contextRef="#ctx0" brushRef="#br0" timeOffset="37">26915 14584 864 0,'0'0'76'0,"0"0"-60"0,0 0-16 0,0 6 0 0,0-1 209 0,2-2 39 16,-2 8 8-16,0-3 2 0,0-2-149 0,-2 1-29 15,-4 1-7-15,1 4-1 0,0-6-40 0,0 3-8 16,-4-3-1-16,4 0-1 0,0 2-22 0,0-1 0 16,-1-3-10-16,1-2 10 15,-3 6-32-15,3-4 0 0,-1-4 0 0,6 0-574 16,0 0-114-16</inkml:trace>
  <inkml:trace contextRef="#ctx0" brushRef="#br0" timeOffset="38">27155 14334 864 0,'0'0'76'0,"0"0"-60"16,0 0-16-16,-3 0 0 0,-2 0 130 0,3 0 23 15,-1 2 5-15,-2-2 1 0,-1 5-77 0,1-2-15 16,0 1-3-16,0 4-1 0,-1-2-2 0,-2 1 0 16,1 7 0-16,1-6 0 0,-2 5-19 0,3-1-4 0,-3 3-1 15,5-1 0-15,-2 2-21 0,5-2-5 16,0 0-1-16,2 0 0 0,4 1-10 0,2-1 0 15,2-3 0-15,1 1 8 0,-1-2 0 0,4 1-8 0,5-3 12 0,-1-2-4 16,0 2 7-16,1-1 1 0,-1-7 0 0,-1 4 0 16,1-2 12-16,-3-2 4 0,-1-2 0 0,-1-2 0 15,0 4-20-15,-2-7-3 0,0 4-1 0,-4-2 0 16,-1-1 16-16,-1 0 4 0,-2-3 0 0,-1 2 0 16,-2-4 9-16,0 3 3 0,-2-3 0 0,-3 1 0 15,-1-2-16-15,1-1-2 0,-3-2-1 0,-3-3 0 16,1 3-11-16,-1-3-2 0,-2-1-8 0,-1 5 12 15,-1-3 8-15,2 1 0 0,-1 7 1 0,-1-3 0 16,4 4-21-16,-2 6 8 0,-3-3-8 0,2 5 0 16,2 0-12-16,0 7-8 0,0-2 0 0,1-2-1 15,3 3 0-15,-3 2 0 0,6 3 0 0,0-3 0 16,0-2-105-16,2-1-21 0,3 2-4 16,0-7-836-16</inkml:trace>
  <inkml:trace contextRef="#ctx0" brushRef="#br0" timeOffset="39">27438 14350 1094 0,'0'0'97'0,"0"0"-77"0,-2 0-20 0,2 0 0 16,-5 0 155-16,5 0 27 0,-9 0 6 0,4 6 0 15,-3-6-120-15,3 2-24 0,-1 2-4 0,1-1-2 16,-2 1-10-16,1 4-3 0,1 3 0 0,0-4 0 16,-1 2 6-16,1 3 1 0,2 3 0 0,-2-1 0 15,2-3-4-15,3 8 0 0,3-5 0 0,2 0 0 16,1 1-12-16,2-1-2 0,-1-3-1 0,7 3 0 16,2-6-13-16,2 3 0 0,0-3 0 0,4 3 0 15,1-8 0-15,-2 4 0 0,3-7 0 0,-5 0 0 16,-3 4 0-16,0-8 0 0,-3 1 11 0,3-1-11 15,-3-4 13-15,0 2-4 0,-2 0-1 0,-3 0 0 16,0-4 16-16,-3-1 2 0,-2 3 1 0,-3-3 0 16,0 1 5-16,-3-2 2 0,0-1 0 0,-2 1 0 15,-2-3-12-15,-5 1-2 0,2 3-1 0,-1-3 0 16,1-5-9-16,-1 5-2 0,-2 4 0 0,0-1 0 0,0-1-8 16,-3 5 12-16,0-1-12 0,0 6 12 0,0 2-12 15,-2 0-16-15,2 2 4 0,0 6 1 16,3-4-21-16,2-1-5 0,0 6-1 0,4-2 0 15,-2 0-158-15,4 0-31 0</inkml:trace>
  <inkml:trace contextRef="#ctx0" brushRef="#br0" timeOffset="40">27753 14350 1742 0,'0'0'38'0,"-2"-2"8"0,-1 2 2 0,-2 0 1 0,-1 0-39 0,1 2-10 0,0-2 0 0,0 8 0 15,-1-4 55-15,1 3 9 0,0 1 1 0,-1 3 1 16,4-1-38-16,2 2-8 0,0 1-2 0,2-1 0 16,4 2-10-16,1-2-8 0,-1-3 12 0,4 6-12 15,1-3 24-15,2-1-1 0,1-1-1 0,1 4 0 16,1-7 6-16,3 2 0 0,-1-2 1 0,4-5 0 15,1 6-6-15,1-8-2 0,-3 0 0 0,3 0 0 16,-5 0-8-16,-1-3-1 0,-2-2-1 0,-3-1 0 16,3-2 18-16,-8 1 4 0,0 1 1 0,-3-6 0 15,-5 2-11-15,-3-1-3 0,1-1 0 0,-3-3 0 16,-6 1 4-16,0 3 0 0,-5-3 0 0,4-1 0 0,-5 1 0 0,-1 0 1 16,-4-5 0-16,1 8 0 0,3 1-25 0,0-2 0 15,-1 5-9-15,3 3 9 0,-3 2 0 16,4 2 0-16,1 0 0 0,-2 2 0 15,6 2-163-15,-1 3-29 0,1 1-5 0</inkml:trace>
  <inkml:trace contextRef="#ctx0" brushRef="#br0" timeOffset="41">28460 14311 1220 0,'10'-3'54'0,"-5"-1"11"0,1 4-52 0,2 0-13 0,-1-3 0 0,2-2 0 16,-1 5 97-16,-1-2 17 0,2-2 3 0,-2 4 1 15,1-8-30-15,-2 8-7 0,-6 0-1 0,0 0 0 16,5-4-20-16,-5 4-4 0,0-3 0 0,0 3-1 16,-3-4-11-16,-2-4-3 0,-3 8 0 0,0-2 0 15,-3 2-21-15,-2-4-4 0,-5 8 0 0,-1-4-1 16,0 8-15-16,1-6 0 0,-3 2 8 0,0 3-8 15,0 1 0-15,0-2 0 0,2 2 8 0,3-1-8 16,0-1 0-16,3 0 0 0,-1 0 8 0,7 1-8 16,2 1 0-16,-1-2 11 0,6-6-11 0,3 8 10 15,0-4-10-15,4 3 0 0,4-2 0 0,2-2 8 16,6 3-8-16,0-1 0 0,2-2 0 0,3 4 0 16,2-1 0-16,0 0-11 0,0 5 11 0,1-4-8 0,-3 2 8 15,0-1 0-15,-3 3 0 0,-3 1 0 16,1-2 0-16,-3-3-8 0,-3 5 8 0,-2-6 0 15,-4 1 0-15,-1 1-8 0,-1-2 8 0,-5-6 0 0,-5 8 0 0,2-4 0 16,-5-4 0-16,-2 3 11 0,-1-3-11 0,-5 4 12 16,-2-4-12-16,-1 0 12 0,-2 0-12 0,-3 0 0 15,3-4 0-15,0 1 0 0,2-1 0 0,1 4 0 16,-1-2 0-16,1 2-11 0,2-6-9 0,2 6-1 16,2-2-1-16,1 2 0 15,3 0-92-15,8 0-18 0,0 0-4 0</inkml:trace>
  <inkml:trace contextRef="#ctx0" brushRef="#br0" timeOffset="42">28724 14236 1191 0,'0'0'52'0,"0"0"12"0,0 0-51 0,0 0-13 16,0 0 0-16,0 0 0 0,0 2 115 0,-3 7 20 16,1-2 4-16,2 0 1 0,-3 3-38 0,3 1-7 15,0 1-2-15,0 2 0 0,3-5-24 0,-1 8-5 0,1-3 0 0,3 0-1 16,-1 1-18-16,2-1-3 15,2-1-1-15,-4-1 0 0,3 3-8 0,3-1-1 16,-1-3-1-16,-2 3 0 0,3 1-31 0,-4-3 0 16,2-1 0-16,-4-1 0 0,0 2 0 0,-3-6 0 15,4 1 0-15,-3 1 0 0,-3-8 0 0,0 0 0 0,0 0-13 0,0 0 4 32,-6 0-38-32,1 6-7 0,0-6-2 0,-3 0 0 15,2 0-171-15,-1-6-34 0,-12-2-7 0,6 4-2 0</inkml:trace>
  <inkml:trace contextRef="#ctx0" brushRef="#br0" timeOffset="43">28886 14344 1335 0,'0'0'29'0,"5"-3"7"0,0-2 0 0,0 3 2 0,4-3-30 0,-4 1-8 0,2 2 0 0,2-4 0 0,-2 0 20 0,-1 6 4 15,-1-7 0-15,3 7 0 0,-5-8 12 0,-3 8 4 16,0 0 0-16,0 0 0 0,0 0 25 0,0 0 6 16,0 0 1-16,0 0 0 0,0 0-4 0,0 0 0 15,0 0 0-15,0 0 0 0,0 0-38 0,-5 8-8 16,-1-4-2-16,-2-1 0 0,3 3 9 0,-6 0 2 16,3 0 0-16,-2 1 0 0,-1 1-31 0,-2-2 0 15,0 2 0-15,-1-1 0 0,4-3 0 0,-4 4 0 16,4-2 0-16,-3 2 0 0,3-4-15 0,-4-1-2 15,6 3-1-15,-3 0 0 0,4-4 18 0,2 2 0 16,5-4 0-16,0 0 0 0,0 0 11 0,0 0 5 16,0 0 2-16,0 0 0 0,2 7-18 0,3-7-9 15,3 8 1-15,3-8 0 0,-1 4 23 0,4-4 5 0,-1 2 0 0,2-2 1 16,2 0-5-16,1 6-2 0,1-4 0 16,-4-2 0-16,4 4 4 0,-3-1 1 0,0 1 0 0,-1 4 0 15,-1-2 5-15,-1 2 0 0,0-1 1 0,1-1 0 16,-7 0-13-16,1 5-2 0,1-4-1 0,-4 0 0 15,-3 1-9-15,1-6 0 0,-1 5 9 0,-2-3-9 16,0 4 8-16,0-2-8 0,0-6 8 0,3 5-8 16,-3-5-12-16,0 3-6 0,3 4-2 0,-3-7 0 15,0 0-188 1,5 0-39-16,5-3-7 0,4-4-2 0</inkml:trace>
  <inkml:trace contextRef="#ctx0" brushRef="#br0" timeOffset="44">29168 14308 345 0,'0'0'31'0,"0"0"-31"0,0 0 0 0,0 0 0 15,0 0 226-15,0 0 39 0,0 0 8 0,0 0 2 16,0 0-147-16,0 3-30 0,0 3-6 0,0 0 0 16,0 0-19-16,0 1-3 0,0 1-1 0,3 4 0 15,3-6-22-15,-3 1-5 0,-1 7-1 0,1-2 0 16,-1-3-12-16,1 3-2 0,2 3-1 0,1-1 0 16,1-3 2-16,1 3 0 0,3 1 0 0,-3-3 0 15,0 1-17-15,0 1-3 0,5-6-8 0,-2 3 12 16,-1 1-4-16,3-5-8 0,1 0 11 0,-4-4-11 15,4 1 26-15,-4-2-2 0,1-2 0 0,-1 0 0 16,1 0 8-16,-1 0 2 0,-2-6 0 0,0 3 0 0,-3-4-6 16,0 2-2-16,1-4 0 0,-3 0 0 0,-3 0-2 0,3-3-1 15,-6 2 0-15,3-1 0 0,-3-4-8 0,0 3-2 16,-2-6 0-16,0 3 0 0,0 1 6 0,-1-5 1 16,-2 6 0-16,3-4 0 0,-3 1-20 0,3 2 8 15,-3-1-8-15,3 3 0 0,-1 6 0 0,1-1 0 16,0-1 0-16,2 6 0 0,1-2-12 0,2 4 0 15,-6 4 0-15,3-2 0 16,3 6-36-16,0-4-6 0,3 5-2 0,-3-3 0 16,6 0-176-16,-4 1-35 0,3 7-7 0,3-6-2 0</inkml:trace>
  <inkml:trace contextRef="#ctx0" brushRef="#br0" timeOffset="45">29634 14421 1764 0,'0'0'39'16,"5"-5"8"-16,-5 5 1 0,6 0 1 0,-1-6-39 0,-5 6-10 0,0 0 0 0,0 0 0 0,0 0 66 0,0 0 11 15,-2-6 3-15,-4 0 0 0,3 6-26 0,-2-3-5 16,-2 3-1-16,-2 0 0 0,-1 0-21 0,-1 0-5 15,1 3-1-15,-4-3 0 0,2 6-9 0,-2-6-3 16,1 6 0-16,2 0 0 0,1-1 2 0,1-3 0 16,4 6 0-16,0-2 0 0,3 0-2 0,-1 0 0 15,6 1 0-15,-1 1 0 0,1-2-9 0,4-1 0 16,5 2 0-16,-2-4 0 0,1 9 0 0,1-6 0 0,2 1 0 0,2 1 0 16,-3-4-12-16,-2 6 3 15,-3-6 0-15,-1 3 0 0,4 5 9 0,-6-5 0 0,3 0 0 16,-5-4 0-16,0 3 0 0,-1 0 0 0,-2-6 0 0,-2 2 0 15,-1 2 0-15,-3 4 0 0,-1-8 0 0,-4 4 0 16,1-1 0-16,-4-3 0 0,1 0 0 0,-3 4 0 16,0-4 0-16,-2 0 9 0,2 0-9 0,2 0 10 31,2 0-37-31,1 0-7 0,1 0-2 0,1 0 0 16,4 0-176-16,0-4-35 0,5 4-7 0,0 0-2 0</inkml:trace>
  <inkml:trace contextRef="#ctx0" brushRef="#br0" timeOffset="46">29624 14174 1180 0,'0'0'52'0,"0"0"12"0,0 0-52 0,0 0-12 0,0 0 0 0,0 0 0 15,0 0 107-15,0 0 18 0,8 0 4 0,-3 0 1 0,3 2-14 0,0 3-2 16,0 2-1-16,5 0 0 0,0 7-36 0,6-2-7 16,-1 5-2-16,3 6 0 0,-2-2-6 0,2 8-2 15,-2-4 0-15,-4 1 0 0,1 3-28 0,-2-4-7 16,-4 2-1-16,-2-2 0 0,0-2-24 0,-5 4 0 16,-1-9 0-16,-2 3 0 0,-2 0 0 0,-1-1 0 15,-5-7 0-15,0 2 0 0,1-3 0 0,-2 2 0 16,-1-7 0-16,2 5 0 15,0-6-72-15,0 2-19 0,0-1-4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E55AF-86C5-CF42-ABFB-273E57D2CD91}" type="datetimeFigureOut">
              <a:rPr lang="en-US" smtClean="0"/>
              <a:t>3/28/22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8FB4C-4A27-0B46-A38F-1198A35AF10F}" type="slidenum">
              <a:rPr lang="en-US" smtClean="0"/>
              <a:t>‹#›</a:t>
            </a:fld>
            <a:endParaRPr lang="en-US"/>
          </a:p>
        </p:txBody>
      </p:sp>
    </p:spTree>
    <p:extLst>
      <p:ext uri="{BB962C8B-B14F-4D97-AF65-F5344CB8AC3E}">
        <p14:creationId xmlns:p14="http://schemas.microsoft.com/office/powerpoint/2010/main" val="85980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Guest Speaker 30</a:t>
            </a:r>
          </a:p>
          <a:p>
            <a:pPr marL="171450" indent="-171450">
              <a:buFontTx/>
              <a:buChar char="-"/>
            </a:pPr>
            <a:r>
              <a:rPr lang="en-US" dirty="0"/>
              <a:t>25 Amazon case</a:t>
            </a:r>
          </a:p>
          <a:p>
            <a:pPr marL="171450" indent="-171450">
              <a:buFontTx/>
              <a:buChar char="-"/>
            </a:pPr>
            <a:r>
              <a:rPr lang="en-US" dirty="0"/>
              <a:t>15 on Supply Chain</a:t>
            </a:r>
          </a:p>
          <a:p>
            <a:pPr marL="171450" indent="-171450">
              <a:buFontTx/>
              <a:buChar char="-"/>
            </a:pPr>
            <a:r>
              <a:rPr lang="en-US" dirty="0"/>
              <a:t>10 on Online marketplaces</a:t>
            </a:r>
          </a:p>
          <a:p>
            <a:pPr marL="171450" indent="-171450">
              <a:buFontTx/>
              <a:buChar char="-"/>
            </a:pPr>
            <a:r>
              <a:rPr lang="en-US" dirty="0"/>
              <a:t>20 Platform Operations: 10 minutes on network effects + 10 minutes on two-side</a:t>
            </a:r>
            <a:endParaRPr lang="th-TH"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0</a:t>
            </a:fld>
            <a:endParaRPr lang="en-US"/>
          </a:p>
        </p:txBody>
      </p:sp>
    </p:spTree>
    <p:extLst>
      <p:ext uri="{BB962C8B-B14F-4D97-AF65-F5344CB8AC3E}">
        <p14:creationId xmlns:p14="http://schemas.microsoft.com/office/powerpoint/2010/main" val="1247260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13</a:t>
            </a:fld>
            <a:endParaRPr lang="en-US"/>
          </a:p>
        </p:txBody>
      </p:sp>
    </p:spTree>
    <p:extLst>
      <p:ext uri="{BB962C8B-B14F-4D97-AF65-F5344CB8AC3E}">
        <p14:creationId xmlns:p14="http://schemas.microsoft.com/office/powerpoint/2010/main" val="4089012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1</a:t>
            </a:fld>
            <a:endParaRPr lang="en-US"/>
          </a:p>
        </p:txBody>
      </p:sp>
    </p:spTree>
    <p:extLst>
      <p:ext uri="{BB962C8B-B14F-4D97-AF65-F5344CB8AC3E}">
        <p14:creationId xmlns:p14="http://schemas.microsoft.com/office/powerpoint/2010/main" val="2244895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Critical ratio less than 50%</a:t>
            </a:r>
          </a:p>
          <a:p>
            <a:r>
              <a:rPr lang="en-US" dirty="0"/>
              <a:t>STOCK LESS THAN EXPECTED DEMAND (Undershoot)</a:t>
            </a:r>
          </a:p>
          <a:p>
            <a:endParaRPr lang="en-US" dirty="0"/>
          </a:p>
          <a:p>
            <a:r>
              <a:rPr lang="en-US" dirty="0"/>
              <a:t>Critical ratio more than 50%</a:t>
            </a:r>
          </a:p>
          <a:p>
            <a:r>
              <a:rPr lang="en-US" dirty="0"/>
              <a:t>STOCK MORE THAN EXPECTED DEMAND (Overshoot)</a:t>
            </a:r>
          </a:p>
        </p:txBody>
      </p:sp>
      <p:sp>
        <p:nvSpPr>
          <p:cNvPr id="4" name="Slide Number Placeholder 3"/>
          <p:cNvSpPr>
            <a:spLocks noGrp="1"/>
          </p:cNvSpPr>
          <p:nvPr>
            <p:ph type="sldNum" sz="quarter" idx="5"/>
          </p:nvPr>
        </p:nvSpPr>
        <p:spPr/>
        <p:txBody>
          <a:bodyPr/>
          <a:lstStyle/>
          <a:p>
            <a:fld id="{97F8FB4C-4A27-0B46-A38F-1198A35AF10F}" type="slidenum">
              <a:rPr lang="en-US" smtClean="0"/>
              <a:t>2</a:t>
            </a:fld>
            <a:endParaRPr lang="en-US"/>
          </a:p>
        </p:txBody>
      </p:sp>
    </p:spTree>
    <p:extLst>
      <p:ext uri="{BB962C8B-B14F-4D97-AF65-F5344CB8AC3E}">
        <p14:creationId xmlns:p14="http://schemas.microsoft.com/office/powerpoint/2010/main" val="278970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E-Commerce model of centralized inventory (risk pooling) </a:t>
            </a:r>
            <a:br>
              <a:rPr lang="en-US" sz="1200" dirty="0"/>
            </a:br>
            <a:r>
              <a:rPr lang="en-US" sz="1200" dirty="0"/>
              <a:t>enables economical operations for slow-moving items, </a:t>
            </a:r>
            <a:br>
              <a:rPr lang="en-US" sz="1200" dirty="0"/>
            </a:br>
            <a:r>
              <a:rPr lang="en-US" sz="1200" dirty="0"/>
              <a:t>but with slow delivery.</a:t>
            </a:r>
          </a:p>
          <a:p>
            <a:endParaRPr lang="en-US" dirty="0"/>
          </a:p>
        </p:txBody>
      </p:sp>
      <p:sp>
        <p:nvSpPr>
          <p:cNvPr id="4" name="Slide Number Placeholder 3"/>
          <p:cNvSpPr>
            <a:spLocks noGrp="1"/>
          </p:cNvSpPr>
          <p:nvPr>
            <p:ph type="sldNum" sz="quarter" idx="10"/>
          </p:nvPr>
        </p:nvSpPr>
        <p:spPr/>
        <p:txBody>
          <a:bodyPr/>
          <a:lstStyle/>
          <a:p>
            <a:fld id="{ED5EDE46-7721-4FD0-824A-DCA91A9AB199}" type="slidenum">
              <a:rPr lang="en-US" smtClean="0"/>
              <a:t>4</a:t>
            </a:fld>
            <a:endParaRPr lang="en-US"/>
          </a:p>
        </p:txBody>
      </p:sp>
    </p:spTree>
    <p:extLst>
      <p:ext uri="{BB962C8B-B14F-4D97-AF65-F5344CB8AC3E}">
        <p14:creationId xmlns:p14="http://schemas.microsoft.com/office/powerpoint/2010/main" val="1509509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3</a:t>
            </a:r>
            <a:r>
              <a:rPr lang="en-US" baseline="30000" dirty="0"/>
              <a:t>rd</a:t>
            </a:r>
            <a:r>
              <a:rPr lang="en-US" dirty="0"/>
              <a:t> party sellers </a:t>
            </a:r>
            <a:r>
              <a:rPr lang="en-US" dirty="0">
                <a:sym typeface="Wingdings" pitchFamily="2" charset="2"/>
              </a:rPr>
              <a:t>- logistics services</a:t>
            </a:r>
            <a:endParaRPr lang="en-US" dirty="0"/>
          </a:p>
          <a:p>
            <a:r>
              <a:rPr lang="en-US" dirty="0"/>
              <a:t>Technology		online retailer.   </a:t>
            </a:r>
            <a:r>
              <a:rPr lang="en-US" dirty="0">
                <a:sym typeface="Wingdings" pitchFamily="2" charset="2"/>
              </a:rPr>
              <a:t>- logistics company		</a:t>
            </a:r>
            <a:r>
              <a:rPr lang="en-US" dirty="0" err="1">
                <a:sym typeface="Wingdings" pitchFamily="2" charset="2"/>
              </a:rPr>
              <a:t>exstensive</a:t>
            </a:r>
            <a:r>
              <a:rPr lang="en-US" dirty="0">
                <a:sym typeface="Wingdings" pitchFamily="2" charset="2"/>
              </a:rPr>
              <a:t> infrastructure and competency</a:t>
            </a:r>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5</a:t>
            </a:fld>
            <a:endParaRPr lang="en-US"/>
          </a:p>
        </p:txBody>
      </p:sp>
    </p:spTree>
    <p:extLst>
      <p:ext uri="{BB962C8B-B14F-4D97-AF65-F5344CB8AC3E}">
        <p14:creationId xmlns:p14="http://schemas.microsoft.com/office/powerpoint/2010/main" val="93443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Sales velocity shapes whether item is economical for brick and mortar vs. ecommerce retailer</a:t>
            </a:r>
          </a:p>
        </p:txBody>
      </p:sp>
      <p:sp>
        <p:nvSpPr>
          <p:cNvPr id="4" name="Slide Number Placeholder 3"/>
          <p:cNvSpPr>
            <a:spLocks noGrp="1"/>
          </p:cNvSpPr>
          <p:nvPr>
            <p:ph type="sldNum" sz="quarter" idx="10"/>
          </p:nvPr>
        </p:nvSpPr>
        <p:spPr/>
        <p:txBody>
          <a:bodyPr/>
          <a:lstStyle/>
          <a:p>
            <a:fld id="{ED5EDE46-7721-4FD0-824A-DCA91A9AB199}" type="slidenum">
              <a:rPr lang="en-US" smtClean="0"/>
              <a:t>7</a:t>
            </a:fld>
            <a:endParaRPr lang="en-US"/>
          </a:p>
        </p:txBody>
      </p:sp>
    </p:spTree>
    <p:extLst>
      <p:ext uri="{BB962C8B-B14F-4D97-AF65-F5344CB8AC3E}">
        <p14:creationId xmlns:p14="http://schemas.microsoft.com/office/powerpoint/2010/main" val="3371212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on the board</a:t>
            </a:r>
          </a:p>
          <a:p>
            <a:r>
              <a:rPr lang="en-US" dirty="0"/>
              <a:t>Sales growth -&gt;  Slow movers becomes fast mover -&gt; Economical to carry close to customers -&gt; Fast delivery -&gt; Pricing Power</a:t>
            </a:r>
          </a:p>
        </p:txBody>
      </p:sp>
      <p:sp>
        <p:nvSpPr>
          <p:cNvPr id="4" name="Slide Number Placeholder 3"/>
          <p:cNvSpPr>
            <a:spLocks noGrp="1"/>
          </p:cNvSpPr>
          <p:nvPr>
            <p:ph type="sldNum" sz="quarter" idx="5"/>
          </p:nvPr>
        </p:nvSpPr>
        <p:spPr/>
        <p:txBody>
          <a:bodyPr/>
          <a:lstStyle/>
          <a:p>
            <a:fld id="{97F8FB4C-4A27-0B46-A38F-1198A35AF10F}" type="slidenum">
              <a:rPr lang="en-US" smtClean="0"/>
              <a:t>9</a:t>
            </a:fld>
            <a:endParaRPr lang="en-US"/>
          </a:p>
        </p:txBody>
      </p:sp>
    </p:spTree>
    <p:extLst>
      <p:ext uri="{BB962C8B-B14F-4D97-AF65-F5344CB8AC3E}">
        <p14:creationId xmlns:p14="http://schemas.microsoft.com/office/powerpoint/2010/main" val="3820928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“sacrificing variety”: amazon can offer great speed</a:t>
            </a:r>
            <a:r>
              <a:rPr lang="en-US" baseline="0" dirty="0"/>
              <a:t> not for all items, bur rather primarily fast moving items. E.g. 4 star</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039BB2-9DFF-014D-9E5D-04314E10A317}" type="slidenum">
              <a:rPr kumimoji="0" lang="en-US" sz="11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921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on the board: </a:t>
            </a:r>
            <a:r>
              <a:rPr lang="en-US" sz="1200" dirty="0"/>
              <a:t>Operational capabilities in logistics/supply chain drive strategy of businesses to be in.</a:t>
            </a:r>
          </a:p>
          <a:p>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11</a:t>
            </a:fld>
            <a:endParaRPr lang="en-US"/>
          </a:p>
        </p:txBody>
      </p:sp>
    </p:spTree>
    <p:extLst>
      <p:ext uri="{BB962C8B-B14F-4D97-AF65-F5344CB8AC3E}">
        <p14:creationId xmlns:p14="http://schemas.microsoft.com/office/powerpoint/2010/main" val="2893646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2798"/>
            <a:ext cx="6800222" cy="2387600"/>
          </a:xfrm>
        </p:spPr>
        <p:txBody>
          <a:bodyPr lIns="0" bIns="182880" anchor="b">
            <a:normAutofit/>
          </a:bodyPr>
          <a:lstStyle>
            <a:lvl1pPr algn="l">
              <a:defRPr sz="5500" b="1">
                <a:solidFill>
                  <a:srgbClr val="00274C"/>
                </a:solidFill>
              </a:defRPr>
            </a:lvl1pPr>
          </a:lstStyle>
          <a:p>
            <a:r>
              <a:rPr lang="en-US" dirty="0"/>
              <a:t>Click to edit Master title style</a:t>
            </a:r>
          </a:p>
        </p:txBody>
      </p:sp>
      <p:sp>
        <p:nvSpPr>
          <p:cNvPr id="3" name="Subtitle 2"/>
          <p:cNvSpPr>
            <a:spLocks noGrp="1"/>
          </p:cNvSpPr>
          <p:nvPr>
            <p:ph type="subTitle" idx="1"/>
          </p:nvPr>
        </p:nvSpPr>
        <p:spPr>
          <a:xfrm>
            <a:off x="685800" y="3784549"/>
            <a:ext cx="6800222" cy="1340110"/>
          </a:xfrm>
        </p:spPr>
        <p:txBody>
          <a:bodyPr lIns="0" tIns="182880"/>
          <a:lstStyle>
            <a:lvl1pPr marL="0" indent="0" algn="l">
              <a:buNone/>
              <a:defRPr sz="2400">
                <a:solidFill>
                  <a:srgbClr val="54545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395585" y="6248111"/>
            <a:ext cx="1095271" cy="365125"/>
          </a:xfrm>
        </p:spPr>
        <p:txBody>
          <a:bodyPr/>
          <a:lstStyle>
            <a:lvl1pPr algn="r">
              <a:defRPr>
                <a:solidFill>
                  <a:srgbClr val="545454"/>
                </a:solidFill>
              </a:defRPr>
            </a:lvl1pPr>
          </a:lstStyle>
          <a:p>
            <a:fld id="{891DBA7B-2095-974D-9048-FBA17F396CDB}" type="datetime1">
              <a:rPr lang="en-US" smtClean="0"/>
              <a:t>3/28/22</a:t>
            </a:fld>
            <a:endParaRPr lang="en-US" dirty="0"/>
          </a:p>
        </p:txBody>
      </p:sp>
      <p:sp>
        <p:nvSpPr>
          <p:cNvPr id="5" name="Footer Placeholder 4"/>
          <p:cNvSpPr>
            <a:spLocks noGrp="1"/>
          </p:cNvSpPr>
          <p:nvPr>
            <p:ph type="ftr" sz="quarter" idx="11"/>
          </p:nvPr>
        </p:nvSpPr>
        <p:spPr>
          <a:xfrm>
            <a:off x="4194558" y="6248112"/>
            <a:ext cx="3086100" cy="365125"/>
          </a:xfrm>
        </p:spPr>
        <p:txBody>
          <a:bodyPr/>
          <a:lstStyle>
            <a:lvl1pPr>
              <a:defRPr>
                <a:solidFill>
                  <a:srgbClr val="545454"/>
                </a:solidFill>
              </a:defRPr>
            </a:lvl1pPr>
          </a:lstStyle>
          <a:p>
            <a:pPr algn="r"/>
            <a:r>
              <a:rPr lang="en-US" dirty="0"/>
              <a:t>UGBA 141 | Spring 2022 | Prof. Park Sinchaisri</a:t>
            </a:r>
          </a:p>
        </p:txBody>
      </p:sp>
      <p:sp>
        <p:nvSpPr>
          <p:cNvPr id="7" name="Rectangle 6"/>
          <p:cNvSpPr/>
          <p:nvPr userDrawn="1"/>
        </p:nvSpPr>
        <p:spPr>
          <a:xfrm>
            <a:off x="0" y="5517932"/>
            <a:ext cx="2845676" cy="1340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9" name="Straight Connector 8"/>
          <p:cNvCxnSpPr/>
          <p:nvPr userDrawn="1"/>
        </p:nvCxnSpPr>
        <p:spPr>
          <a:xfrm>
            <a:off x="0" y="3692473"/>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6141145"/>
            <a:ext cx="2274803" cy="4976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E7E81-406A-5C46-AB25-C42F929E20B1}" type="datetime1">
              <a:rPr lang="en-US" smtClean="0"/>
              <a:t>3/28/22</a:t>
            </a:fld>
            <a:endParaRPr lang="en-US" dirty="0"/>
          </a:p>
        </p:txBody>
      </p:sp>
      <p:sp>
        <p:nvSpPr>
          <p:cNvPr id="3" name="Footer Placeholder 2"/>
          <p:cNvSpPr>
            <a:spLocks noGrp="1"/>
          </p:cNvSpPr>
          <p:nvPr>
            <p:ph type="ftr" sz="quarter" idx="11"/>
          </p:nvPr>
        </p:nvSpPr>
        <p:spPr/>
        <p:txBody>
          <a:bodyPr/>
          <a:lstStyle/>
          <a:p>
            <a:r>
              <a:rPr lang="en-US" dirty="0"/>
              <a:t>UGBA 141 | Spring 2022 | Prof. Park Sinchaisri</a:t>
            </a:r>
          </a:p>
        </p:txBody>
      </p:sp>
      <p:sp>
        <p:nvSpPr>
          <p:cNvPr id="4" name="Slide Number Placeholder 3"/>
          <p:cNvSpPr>
            <a:spLocks noGrp="1"/>
          </p:cNvSpPr>
          <p:nvPr>
            <p:ph type="sldNum" sz="quarter" idx="12"/>
          </p:nvPr>
        </p:nvSpPr>
        <p:spPr/>
        <p:txBody>
          <a:bodyPr/>
          <a:lstStyle/>
          <a:p>
            <a:fld id="{A2EBCFBC-0745-914E-B0B1-4125AF1D8E59}" type="slidenum">
              <a:rPr lang="en-US" smtClean="0"/>
              <a:pPr/>
              <a:t>‹#›</a:t>
            </a:fld>
            <a:endParaRPr lang="en-US" dirty="0"/>
          </a:p>
        </p:txBody>
      </p:sp>
      <p:cxnSp>
        <p:nvCxnSpPr>
          <p:cNvPr id="5" name="Straight Connector 4"/>
          <p:cNvCxnSpPr/>
          <p:nvPr userDrawn="1"/>
        </p:nvCxnSpPr>
        <p:spPr>
          <a:xfrm>
            <a:off x="0" y="5982280"/>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744834" y="1122363"/>
            <a:ext cx="7654332" cy="2387600"/>
          </a:xfrm>
        </p:spPr>
        <p:txBody>
          <a:bodyPr lIns="0" bIns="182880" anchor="b">
            <a:normAutofit/>
          </a:bodyPr>
          <a:lstStyle>
            <a:lvl1pPr algn="ctr">
              <a:defRPr sz="5500" b="1"/>
            </a:lvl1pPr>
          </a:lstStyle>
          <a:p>
            <a:r>
              <a:rPr lang="en-US" dirty="0"/>
              <a:t>Click to edit Master title style</a:t>
            </a:r>
          </a:p>
        </p:txBody>
      </p:sp>
      <p:sp>
        <p:nvSpPr>
          <p:cNvPr id="7" name="Subtitle 2"/>
          <p:cNvSpPr>
            <a:spLocks noGrp="1"/>
          </p:cNvSpPr>
          <p:nvPr>
            <p:ph type="subTitle" idx="1"/>
          </p:nvPr>
        </p:nvSpPr>
        <p:spPr>
          <a:xfrm>
            <a:off x="744834" y="3513244"/>
            <a:ext cx="7654332" cy="1159240"/>
          </a:xfrm>
        </p:spPr>
        <p:txBody>
          <a:bodyPr lIns="0" tIns="18288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1E09F-E14E-854A-B4FA-EDAC3AED6509}" type="datetime1">
              <a:rPr lang="en-US" smtClean="0"/>
              <a:t>3/28/22</a:t>
            </a:fld>
            <a:endParaRPr lang="en-US" dirty="0"/>
          </a:p>
        </p:txBody>
      </p:sp>
      <p:sp>
        <p:nvSpPr>
          <p:cNvPr id="5" name="Footer Placeholder 4"/>
          <p:cNvSpPr>
            <a:spLocks noGrp="1"/>
          </p:cNvSpPr>
          <p:nvPr>
            <p:ph type="ftr" sz="quarter" idx="11"/>
          </p:nvPr>
        </p:nvSpPr>
        <p:spPr/>
        <p:txBody>
          <a:bodyPr/>
          <a:lstStyle/>
          <a:p>
            <a:r>
              <a:rPr lang="en-US" dirty="0"/>
              <a:t>UGBA 141 | Spring 2022 | Prof. Park Sinchaisri</a:t>
            </a:r>
          </a:p>
        </p:txBody>
      </p:sp>
      <p:sp>
        <p:nvSpPr>
          <p:cNvPr id="6" name="Slide Number Placeholder 5"/>
          <p:cNvSpPr>
            <a:spLocks noGrp="1"/>
          </p:cNvSpPr>
          <p:nvPr>
            <p:ph type="sldNum" sz="quarter" idx="12"/>
          </p:nvPr>
        </p:nvSpPr>
        <p:spPr/>
        <p:txBody>
          <a:bodyPr/>
          <a:lstStyle/>
          <a:p>
            <a:fld id="{A2EBCFBC-0745-914E-B0B1-4125AF1D8E59}" type="slidenum">
              <a:rPr lang="en-US" smtClean="0"/>
              <a:pPr/>
              <a:t>‹#›</a:t>
            </a:fld>
            <a:endParaRPr lang="en-US" dirty="0"/>
          </a:p>
        </p:txBody>
      </p:sp>
      <p:cxnSp>
        <p:nvCxnSpPr>
          <p:cNvPr id="7" name="Straight Connector 6"/>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07325"/>
            <a:ext cx="7377112" cy="2852737"/>
          </a:xfrm>
        </p:spPr>
        <p:txBody>
          <a:bodyPr lIns="0" rIns="274320" anchor="b">
            <a:normAutofit/>
          </a:bodyPr>
          <a:lstStyle>
            <a:lvl1pPr>
              <a:defRPr sz="5500"/>
            </a:lvl1pPr>
          </a:lstStyle>
          <a:p>
            <a:r>
              <a:rPr lang="en-US" dirty="0"/>
              <a:t>Click to edit Master title style</a:t>
            </a:r>
          </a:p>
        </p:txBody>
      </p:sp>
      <p:sp>
        <p:nvSpPr>
          <p:cNvPr id="3" name="Text Placeholder 2"/>
          <p:cNvSpPr>
            <a:spLocks noGrp="1"/>
          </p:cNvSpPr>
          <p:nvPr>
            <p:ph type="body" idx="1"/>
          </p:nvPr>
        </p:nvSpPr>
        <p:spPr>
          <a:xfrm>
            <a:off x="623888" y="4087050"/>
            <a:ext cx="7377112" cy="1500187"/>
          </a:xfrm>
        </p:spPr>
        <p:txBody>
          <a:bodyPr lIns="0" rIns="274320"/>
          <a:lstStyle>
            <a:lvl1pPr marL="0" indent="0">
              <a:buNone/>
              <a:defRPr sz="2400">
                <a:solidFill>
                  <a:srgbClr val="54545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01F71A-D9A5-C740-A401-92B17D03A16D}" type="datetime1">
              <a:rPr lang="en-US" smtClean="0"/>
              <a:t>3/28/22</a:t>
            </a:fld>
            <a:endParaRPr lang="en-US"/>
          </a:p>
        </p:txBody>
      </p:sp>
      <p:sp>
        <p:nvSpPr>
          <p:cNvPr id="5" name="Footer Placeholder 4"/>
          <p:cNvSpPr>
            <a:spLocks noGrp="1"/>
          </p:cNvSpPr>
          <p:nvPr>
            <p:ph type="ftr" sz="quarter" idx="11"/>
          </p:nvPr>
        </p:nvSpPr>
        <p:spPr/>
        <p:txBody>
          <a:bodyPr/>
          <a:lstStyle/>
          <a:p>
            <a:r>
              <a:rPr lang="en-US" dirty="0"/>
              <a:t>UGBA 141 | Spring 2022 | Prof. Park Sinchaisri</a:t>
            </a:r>
          </a:p>
        </p:txBody>
      </p:sp>
      <p:sp>
        <p:nvSpPr>
          <p:cNvPr id="6" name="Slide Number Placeholder 5"/>
          <p:cNvSpPr>
            <a:spLocks noGrp="1"/>
          </p:cNvSpPr>
          <p:nvPr>
            <p:ph type="sldNum" sz="quarter" idx="12"/>
          </p:nvPr>
        </p:nvSpPr>
        <p:spPr/>
        <p:txBody>
          <a:bodyPr/>
          <a:lstStyle/>
          <a:p>
            <a:fld id="{A2EBCFBC-0745-914E-B0B1-4125AF1D8E59}" type="slidenum">
              <a:rPr lang="en-US" smtClean="0"/>
              <a:t>‹#›</a:t>
            </a:fld>
            <a:endParaRPr lang="en-US"/>
          </a:p>
        </p:txBody>
      </p:sp>
      <p:cxnSp>
        <p:nvCxnSpPr>
          <p:cNvPr id="7" name="Straight Connector 6"/>
          <p:cNvCxnSpPr/>
          <p:nvPr userDrawn="1"/>
        </p:nvCxnSpPr>
        <p:spPr>
          <a:xfrm>
            <a:off x="0" y="4070110"/>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0E3A7F-0523-AC41-9995-3668E001EE03}" type="datetime1">
              <a:rPr lang="en-US" smtClean="0"/>
              <a:t>3/28/22</a:t>
            </a:fld>
            <a:endParaRPr lang="en-US"/>
          </a:p>
        </p:txBody>
      </p:sp>
      <p:sp>
        <p:nvSpPr>
          <p:cNvPr id="6" name="Footer Placeholder 5"/>
          <p:cNvSpPr>
            <a:spLocks noGrp="1"/>
          </p:cNvSpPr>
          <p:nvPr>
            <p:ph type="ftr" sz="quarter" idx="11"/>
          </p:nvPr>
        </p:nvSpPr>
        <p:spPr/>
        <p:txBody>
          <a:bodyPr/>
          <a:lstStyle/>
          <a:p>
            <a:r>
              <a:rPr lang="en-US" dirty="0"/>
              <a:t>UGBA 141 | Spring 2022 | Prof. Park Sinchaisri</a:t>
            </a:r>
          </a:p>
        </p:txBody>
      </p:sp>
      <p:sp>
        <p:nvSpPr>
          <p:cNvPr id="7" name="Slide Number Placeholder 6"/>
          <p:cNvSpPr>
            <a:spLocks noGrp="1"/>
          </p:cNvSpPr>
          <p:nvPr>
            <p:ph type="sldNum" sz="quarter" idx="12"/>
          </p:nvPr>
        </p:nvSpPr>
        <p:spPr/>
        <p:txBody>
          <a:bodyPr/>
          <a:lstStyle/>
          <a:p>
            <a:fld id="{A2EBCFBC-0745-914E-B0B1-4125AF1D8E59}" type="slidenum">
              <a:rPr lang="en-US" smtClean="0"/>
              <a:t>‹#›</a:t>
            </a:fld>
            <a:endParaRPr lang="en-US"/>
          </a:p>
        </p:txBody>
      </p:sp>
      <p:cxnSp>
        <p:nvCxnSpPr>
          <p:cNvPr id="9" name="Straight Connector 8"/>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882128"/>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703007"/>
            <a:ext cx="3868340" cy="3486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882128"/>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703007"/>
            <a:ext cx="3887391" cy="3486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F9685-E1BB-C64F-93DF-4965649FA056}" type="datetime1">
              <a:rPr lang="en-US" smtClean="0"/>
              <a:t>3/28/22</a:t>
            </a:fld>
            <a:endParaRPr lang="en-US"/>
          </a:p>
        </p:txBody>
      </p:sp>
      <p:sp>
        <p:nvSpPr>
          <p:cNvPr id="8" name="Footer Placeholder 7"/>
          <p:cNvSpPr>
            <a:spLocks noGrp="1"/>
          </p:cNvSpPr>
          <p:nvPr>
            <p:ph type="ftr" sz="quarter" idx="11"/>
          </p:nvPr>
        </p:nvSpPr>
        <p:spPr/>
        <p:txBody>
          <a:bodyPr/>
          <a:lstStyle/>
          <a:p>
            <a:r>
              <a:rPr lang="en-US" dirty="0"/>
              <a:t>UGBA 141 | Spring 2022 | Prof. Park Sinchaisri</a:t>
            </a:r>
          </a:p>
        </p:txBody>
      </p:sp>
      <p:sp>
        <p:nvSpPr>
          <p:cNvPr id="9" name="Slide Number Placeholder 8"/>
          <p:cNvSpPr>
            <a:spLocks noGrp="1"/>
          </p:cNvSpPr>
          <p:nvPr>
            <p:ph type="sldNum" sz="quarter" idx="12"/>
          </p:nvPr>
        </p:nvSpPr>
        <p:spPr/>
        <p:txBody>
          <a:bodyPr/>
          <a:lstStyle/>
          <a:p>
            <a:fld id="{A2EBCFBC-0745-914E-B0B1-4125AF1D8E59}" type="slidenum">
              <a:rPr lang="en-US" smtClean="0"/>
              <a:t>‹#›</a:t>
            </a:fld>
            <a:endParaRPr lang="en-US"/>
          </a:p>
        </p:txBody>
      </p:sp>
      <p:cxnSp>
        <p:nvCxnSpPr>
          <p:cNvPr id="11" name="Straight Connector 10"/>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597CDA-74B4-AA4B-8CCA-46E281739A97}" type="datetime1">
              <a:rPr lang="en-US" smtClean="0"/>
              <a:t>3/28/22</a:t>
            </a:fld>
            <a:endParaRPr lang="en-US"/>
          </a:p>
        </p:txBody>
      </p:sp>
      <p:sp>
        <p:nvSpPr>
          <p:cNvPr id="4" name="Footer Placeholder 3"/>
          <p:cNvSpPr>
            <a:spLocks noGrp="1"/>
          </p:cNvSpPr>
          <p:nvPr>
            <p:ph type="ftr" sz="quarter" idx="11"/>
          </p:nvPr>
        </p:nvSpPr>
        <p:spPr/>
        <p:txBody>
          <a:bodyPr/>
          <a:lstStyle/>
          <a:p>
            <a:r>
              <a:rPr lang="en-US" dirty="0"/>
              <a:t>UGBA 141 | Spring 2022 | Prof. Park Sinchaisri</a:t>
            </a:r>
          </a:p>
        </p:txBody>
      </p:sp>
      <p:sp>
        <p:nvSpPr>
          <p:cNvPr id="5" name="Slide Number Placeholder 4"/>
          <p:cNvSpPr>
            <a:spLocks noGrp="1"/>
          </p:cNvSpPr>
          <p:nvPr>
            <p:ph type="sldNum" sz="quarter" idx="12"/>
          </p:nvPr>
        </p:nvSpPr>
        <p:spPr/>
        <p:txBody>
          <a:bodyPr/>
          <a:lstStyle/>
          <a:p>
            <a:fld id="{A2EBCFBC-0745-914E-B0B1-4125AF1D8E59}" type="slidenum">
              <a:rPr lang="en-US" smtClean="0"/>
              <a:t>‹#›</a:t>
            </a:fld>
            <a:endParaRPr lang="en-US"/>
          </a:p>
        </p:txBody>
      </p:sp>
      <p:cxnSp>
        <p:nvCxnSpPr>
          <p:cNvPr id="7" name="Straight Connector 6"/>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72EEA-CE42-664C-8BBA-A1A3F0F05575}" type="datetime1">
              <a:rPr lang="en-US" smtClean="0"/>
              <a:t>3/28/22</a:t>
            </a:fld>
            <a:endParaRPr lang="en-US" dirty="0"/>
          </a:p>
        </p:txBody>
      </p:sp>
      <p:sp>
        <p:nvSpPr>
          <p:cNvPr id="3" name="Footer Placeholder 2"/>
          <p:cNvSpPr>
            <a:spLocks noGrp="1"/>
          </p:cNvSpPr>
          <p:nvPr>
            <p:ph type="ftr" sz="quarter" idx="11"/>
          </p:nvPr>
        </p:nvSpPr>
        <p:spPr/>
        <p:txBody>
          <a:bodyPr/>
          <a:lstStyle/>
          <a:p>
            <a:r>
              <a:rPr lang="en-US" dirty="0"/>
              <a:t>UGBA 141 | Spring 2022 | Prof. Park Sinchaisri</a:t>
            </a:r>
          </a:p>
        </p:txBody>
      </p:sp>
      <p:sp>
        <p:nvSpPr>
          <p:cNvPr id="4" name="Slide Number Placeholder 3"/>
          <p:cNvSpPr>
            <a:spLocks noGrp="1"/>
          </p:cNvSpPr>
          <p:nvPr>
            <p:ph type="sldNum" sz="quarter" idx="12"/>
          </p:nvPr>
        </p:nvSpPr>
        <p:spPr/>
        <p:txBody>
          <a:bodyPr/>
          <a:lstStyle/>
          <a:p>
            <a:fld id="{A2EBCFBC-0745-914E-B0B1-4125AF1D8E59}" type="slidenum">
              <a:rPr lang="en-US" smtClean="0"/>
              <a:pPr/>
              <a:t>‹#›</a:t>
            </a:fld>
            <a:endParaRPr lang="en-US" dirty="0"/>
          </a:p>
        </p:txBody>
      </p:sp>
      <p:cxnSp>
        <p:nvCxnSpPr>
          <p:cNvPr id="5" name="Straight Connector 4"/>
          <p:cNvCxnSpPr/>
          <p:nvPr userDrawn="1"/>
        </p:nvCxnSpPr>
        <p:spPr>
          <a:xfrm>
            <a:off x="0" y="5982280"/>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2057400"/>
            <a:ext cx="4629150" cy="38036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7FC677-4670-8147-B3E4-A953045F3DBA}" type="datetime1">
              <a:rPr lang="en-US" smtClean="0"/>
              <a:t>3/28/22</a:t>
            </a:fld>
            <a:endParaRPr lang="en-US"/>
          </a:p>
        </p:txBody>
      </p:sp>
      <p:sp>
        <p:nvSpPr>
          <p:cNvPr id="6" name="Footer Placeholder 5"/>
          <p:cNvSpPr>
            <a:spLocks noGrp="1"/>
          </p:cNvSpPr>
          <p:nvPr>
            <p:ph type="ftr" sz="quarter" idx="11"/>
          </p:nvPr>
        </p:nvSpPr>
        <p:spPr/>
        <p:txBody>
          <a:bodyPr/>
          <a:lstStyle/>
          <a:p>
            <a:r>
              <a:rPr lang="en-US" dirty="0"/>
              <a:t>UGBA 141 | Spring 2022 | Prof. Park Sinchaisri</a:t>
            </a:r>
          </a:p>
        </p:txBody>
      </p:sp>
      <p:sp>
        <p:nvSpPr>
          <p:cNvPr id="7" name="Slide Number Placeholder 6"/>
          <p:cNvSpPr>
            <a:spLocks noGrp="1"/>
          </p:cNvSpPr>
          <p:nvPr>
            <p:ph type="sldNum" sz="quarter" idx="12"/>
          </p:nvPr>
        </p:nvSpPr>
        <p:spPr/>
        <p:txBody>
          <a:bodyPr/>
          <a:lstStyle/>
          <a:p>
            <a:fld id="{A2EBCFBC-0745-914E-B0B1-4125AF1D8E59}" type="slidenum">
              <a:rPr lang="en-US" smtClean="0"/>
              <a:t>‹#›</a:t>
            </a:fld>
            <a:endParaRPr lang="en-US"/>
          </a:p>
        </p:txBody>
      </p:sp>
      <p:cxnSp>
        <p:nvCxnSpPr>
          <p:cNvPr id="9" name="Straight Connector 8"/>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818752"/>
            <a:ext cx="4629150" cy="40422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818254"/>
            <a:ext cx="2949178" cy="40507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6B03BD5-B1C6-934F-A8C0-EA2F64C452A1}" type="datetime1">
              <a:rPr lang="en-US" smtClean="0"/>
              <a:t>3/28/22</a:t>
            </a:fld>
            <a:endParaRPr lang="en-US"/>
          </a:p>
        </p:txBody>
      </p:sp>
      <p:sp>
        <p:nvSpPr>
          <p:cNvPr id="6" name="Footer Placeholder 5"/>
          <p:cNvSpPr>
            <a:spLocks noGrp="1"/>
          </p:cNvSpPr>
          <p:nvPr>
            <p:ph type="ftr" sz="quarter" idx="11"/>
          </p:nvPr>
        </p:nvSpPr>
        <p:spPr/>
        <p:txBody>
          <a:bodyPr/>
          <a:lstStyle/>
          <a:p>
            <a:r>
              <a:rPr lang="en-US" dirty="0"/>
              <a:t>UGBA 141 | Spring 2022 | Prof. Park Sinchaisri</a:t>
            </a:r>
          </a:p>
        </p:txBody>
      </p:sp>
      <p:sp>
        <p:nvSpPr>
          <p:cNvPr id="7" name="Slide Number Placeholder 6"/>
          <p:cNvSpPr>
            <a:spLocks noGrp="1"/>
          </p:cNvSpPr>
          <p:nvPr>
            <p:ph type="sldNum" sz="quarter" idx="12"/>
          </p:nvPr>
        </p:nvSpPr>
        <p:spPr/>
        <p:txBody>
          <a:bodyPr/>
          <a:lstStyle/>
          <a:p>
            <a:fld id="{A2EBCFBC-0745-914E-B0B1-4125AF1D8E59}" type="slidenum">
              <a:rPr lang="en-US" smtClean="0"/>
              <a:t>‹#›</a:t>
            </a:fld>
            <a:endParaRPr lang="en-US"/>
          </a:p>
        </p:txBody>
      </p:sp>
      <p:sp>
        <p:nvSpPr>
          <p:cNvPr id="1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cxnSp>
        <p:nvCxnSpPr>
          <p:cNvPr id="11" name="Straight Connector 10"/>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0" tIns="45720" rIns="91440" bIns="182880" rtlCol="0" anchor="b" anchorCtr="0">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18288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215472" y="6335382"/>
            <a:ext cx="1095271" cy="365125"/>
          </a:xfrm>
          <a:prstGeom prst="rect">
            <a:avLst/>
          </a:prstGeom>
        </p:spPr>
        <p:txBody>
          <a:bodyPr vert="horz" lIns="91440" tIns="45720" rIns="91440" bIns="45720" rtlCol="0" anchor="ctr"/>
          <a:lstStyle>
            <a:lvl1pPr algn="l">
              <a:defRPr sz="1100">
                <a:solidFill>
                  <a:srgbClr val="545454"/>
                </a:solidFill>
                <a:latin typeface="Univers LT 45 Light" charset="0"/>
                <a:ea typeface="Univers LT 45 Light" charset="0"/>
                <a:cs typeface="Univers LT 45 Light" charset="0"/>
              </a:defRPr>
            </a:lvl1pPr>
          </a:lstStyle>
          <a:p>
            <a:fld id="{F1B48B82-37BD-C449-AD73-DF5BF8C9A477}" type="datetime1">
              <a:rPr lang="en-US" smtClean="0"/>
              <a:t>3/28/22</a:t>
            </a:fld>
            <a:endParaRPr lang="en-US" dirty="0"/>
          </a:p>
        </p:txBody>
      </p:sp>
      <p:sp>
        <p:nvSpPr>
          <p:cNvPr id="5" name="Footer Placeholder 4"/>
          <p:cNvSpPr>
            <a:spLocks noGrp="1"/>
          </p:cNvSpPr>
          <p:nvPr>
            <p:ph type="ftr" sz="quarter" idx="3"/>
          </p:nvPr>
        </p:nvSpPr>
        <p:spPr>
          <a:xfrm>
            <a:off x="4485961" y="6326206"/>
            <a:ext cx="3086100" cy="365125"/>
          </a:xfrm>
          <a:prstGeom prst="rect">
            <a:avLst/>
          </a:prstGeom>
        </p:spPr>
        <p:txBody>
          <a:bodyPr vert="horz" lIns="91440" tIns="45720" rIns="91440" bIns="45720" rtlCol="0" anchor="ctr"/>
          <a:lstStyle>
            <a:lvl1pPr algn="ctr">
              <a:defRPr sz="1100">
                <a:solidFill>
                  <a:srgbClr val="545454"/>
                </a:solidFill>
                <a:latin typeface="Univers LT 45 Light" charset="0"/>
                <a:ea typeface="Univers LT 45 Light" charset="0"/>
                <a:cs typeface="Univers LT 45 Light" charset="0"/>
              </a:defRPr>
            </a:lvl1pPr>
          </a:lstStyle>
          <a:p>
            <a:r>
              <a:rPr lang="en-US" dirty="0"/>
              <a:t>UGBA 141 | Spring 2022 | Prof. Park Sinchaisri</a:t>
            </a:r>
          </a:p>
        </p:txBody>
      </p:sp>
      <p:sp>
        <p:nvSpPr>
          <p:cNvPr id="6" name="Slide Number Placeholder 5"/>
          <p:cNvSpPr>
            <a:spLocks noGrp="1"/>
          </p:cNvSpPr>
          <p:nvPr>
            <p:ph type="sldNum" sz="quarter" idx="4"/>
          </p:nvPr>
        </p:nvSpPr>
        <p:spPr>
          <a:xfrm>
            <a:off x="7747278" y="6326207"/>
            <a:ext cx="768071" cy="365125"/>
          </a:xfrm>
          <a:prstGeom prst="rect">
            <a:avLst/>
          </a:prstGeom>
        </p:spPr>
        <p:txBody>
          <a:bodyPr vert="horz" lIns="91440" tIns="45720" rIns="91440" bIns="45720" rtlCol="0" anchor="ctr"/>
          <a:lstStyle>
            <a:lvl1pPr algn="r">
              <a:defRPr sz="1100">
                <a:solidFill>
                  <a:srgbClr val="545454"/>
                </a:solidFill>
                <a:latin typeface="Univers LT 45 Light" charset="0"/>
                <a:ea typeface="Univers LT 45 Light" charset="0"/>
                <a:cs typeface="Univers LT 45 Light" charset="0"/>
              </a:defRPr>
            </a:lvl1pPr>
          </a:lstStyle>
          <a:p>
            <a:fld id="{A2EBCFBC-0745-914E-B0B1-4125AF1D8E59}" type="slidenum">
              <a:rPr lang="en-US" smtClean="0"/>
              <a:pPr/>
              <a:t>‹#›</a:t>
            </a:fld>
            <a:endParaRPr lang="en-US" dirty="0"/>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28650" y="6305238"/>
            <a:ext cx="1732712" cy="379031"/>
          </a:xfrm>
          <a:prstGeom prst="rect">
            <a:avLst/>
          </a:prstGeom>
        </p:spPr>
      </p:pic>
    </p:spTree>
    <p:extLst>
      <p:ext uri="{BB962C8B-B14F-4D97-AF65-F5344CB8AC3E}">
        <p14:creationId xmlns:p14="http://schemas.microsoft.com/office/powerpoint/2010/main" val="3327233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hdr="0" ftr="0" dt="0"/>
  <p:txStyles>
    <p:titleStyle>
      <a:lvl1pPr algn="l" defTabSz="914400" rtl="0" eaLnBrk="1" latinLnBrk="0" hangingPunct="1">
        <a:lnSpc>
          <a:spcPct val="90000"/>
        </a:lnSpc>
        <a:spcBef>
          <a:spcPct val="0"/>
        </a:spcBef>
        <a:buNone/>
        <a:defRPr sz="4400" kern="1200">
          <a:solidFill>
            <a:srgbClr val="00274C"/>
          </a:solidFill>
          <a:latin typeface="Univers LT 45 Light" charset="0"/>
          <a:ea typeface="Univers LT 45 Light" charset="0"/>
          <a:cs typeface="Univers LT 45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21.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customXml" Target="../ink/ink10.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customXml" Target="../ink/ink6.xml"/><Relationship Id="rId10" Type="http://schemas.openxmlformats.org/officeDocument/2006/relationships/customXml" Target="../ink/ink9.xml"/><Relationship Id="rId4" Type="http://schemas.openxmlformats.org/officeDocument/2006/relationships/image" Target="../media/image17.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www.cnn.com/interactive/2018/10/business/amazon-distribution-map/index.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jpe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10" Type="http://schemas.openxmlformats.org/officeDocument/2006/relationships/image" Target="../media/image25.gif"/><Relationship Id="rId4" Type="http://schemas.openxmlformats.org/officeDocument/2006/relationships/image" Target="../media/image11.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5.jpeg"/><Relationship Id="rId5" Type="http://schemas.openxmlformats.org/officeDocument/2006/relationships/customXml" Target="../ink/ink2.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2798"/>
            <a:ext cx="7929880" cy="2387600"/>
          </a:xfrm>
        </p:spPr>
        <p:txBody>
          <a:bodyPr>
            <a:normAutofit fontScale="90000"/>
          </a:bodyPr>
          <a:lstStyle/>
          <a:p>
            <a:r>
              <a:rPr lang="en-US" sz="4400" b="0" dirty="0"/>
              <a:t>UGBA 141</a:t>
            </a:r>
            <a:br>
              <a:rPr lang="en-US" dirty="0"/>
            </a:br>
            <a:r>
              <a:rPr lang="en-US" dirty="0"/>
              <a:t>Production and Operations Management</a:t>
            </a:r>
          </a:p>
        </p:txBody>
      </p:sp>
      <p:sp>
        <p:nvSpPr>
          <p:cNvPr id="3" name="Subtitle 2"/>
          <p:cNvSpPr>
            <a:spLocks noGrp="1"/>
          </p:cNvSpPr>
          <p:nvPr>
            <p:ph type="subTitle" idx="1"/>
          </p:nvPr>
        </p:nvSpPr>
        <p:spPr>
          <a:xfrm>
            <a:off x="685799" y="3784549"/>
            <a:ext cx="7929879" cy="1340110"/>
          </a:xfrm>
        </p:spPr>
        <p:txBody>
          <a:bodyPr/>
          <a:lstStyle/>
          <a:p>
            <a:r>
              <a:rPr lang="en-US" b="1" dirty="0"/>
              <a:t>Emerging IV </a:t>
            </a:r>
            <a:r>
              <a:rPr lang="en-US" dirty="0"/>
              <a:t>E-Commerce</a:t>
            </a:r>
            <a:endParaRPr lang="en-US" b="1" dirty="0"/>
          </a:p>
        </p:txBody>
      </p:sp>
      <p:sp>
        <p:nvSpPr>
          <p:cNvPr id="4" name="Subtitle 2">
            <a:extLst>
              <a:ext uri="{FF2B5EF4-FFF2-40B4-BE49-F238E27FC236}">
                <a16:creationId xmlns:a16="http://schemas.microsoft.com/office/drawing/2014/main" id="{EEE89BE4-9948-DA4F-B05B-BC565C577377}"/>
              </a:ext>
            </a:extLst>
          </p:cNvPr>
          <p:cNvSpPr txBox="1">
            <a:spLocks/>
          </p:cNvSpPr>
          <p:nvPr/>
        </p:nvSpPr>
        <p:spPr>
          <a:xfrm>
            <a:off x="4508375" y="6046073"/>
            <a:ext cx="4064620" cy="1340110"/>
          </a:xfrm>
          <a:prstGeom prst="rect">
            <a:avLst/>
          </a:prstGeom>
        </p:spPr>
        <p:txBody>
          <a:bodyPr vert="horz" lIns="0" tIns="18288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545454"/>
                </a:solidFill>
                <a:latin typeface="Univers LT 45 Light" charset="0"/>
                <a:ea typeface="Univers LT 45 Light" charset="0"/>
                <a:cs typeface="Univers LT 45 Light"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545454"/>
                </a:solidFill>
                <a:latin typeface="Univers LT 45 Light" charset="0"/>
                <a:ea typeface="Univers LT 45 Light" charset="0"/>
                <a:cs typeface="Univers LT 45 Light"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545454"/>
                </a:solidFill>
                <a:latin typeface="Univers LT 45 Light" charset="0"/>
                <a:ea typeface="Univers LT 45 Light" charset="0"/>
                <a:cs typeface="Univers LT 45 Light"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545454"/>
                </a:solidFill>
                <a:latin typeface="Univers LT 45 Light" charset="0"/>
                <a:ea typeface="Univers LT 45 Light" charset="0"/>
                <a:cs typeface="Univers LT 45 Light"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545454"/>
                </a:solidFill>
                <a:latin typeface="Univers LT 45 Light" charset="0"/>
                <a:ea typeface="Univers LT 45 Light" charset="0"/>
                <a:cs typeface="Univers LT 45 Light"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Professor Park Sinchaisri</a:t>
            </a:r>
          </a:p>
        </p:txBody>
      </p:sp>
    </p:spTree>
    <p:extLst>
      <p:ext uri="{BB962C8B-B14F-4D97-AF65-F5344CB8AC3E}">
        <p14:creationId xmlns:p14="http://schemas.microsoft.com/office/powerpoint/2010/main" val="90120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98B5-1FDE-6C45-9AC4-85CB790C2789}"/>
              </a:ext>
            </a:extLst>
          </p:cNvPr>
          <p:cNvSpPr>
            <a:spLocks noGrp="1"/>
          </p:cNvSpPr>
          <p:nvPr>
            <p:ph type="title"/>
          </p:nvPr>
        </p:nvSpPr>
        <p:spPr/>
        <p:txBody>
          <a:bodyPr/>
          <a:lstStyle/>
          <a:p>
            <a:r>
              <a:rPr lang="en-US" b="1" dirty="0"/>
              <a:t>Amazon </a:t>
            </a:r>
            <a:r>
              <a:rPr lang="en-US" dirty="0"/>
              <a:t>Fast Delivery</a:t>
            </a:r>
            <a:endParaRPr lang="en-US" b="1" dirty="0"/>
          </a:p>
        </p:txBody>
      </p:sp>
      <p:sp>
        <p:nvSpPr>
          <p:cNvPr id="4" name="Slide Number Placeholder 3">
            <a:extLst>
              <a:ext uri="{FF2B5EF4-FFF2-40B4-BE49-F238E27FC236}">
                <a16:creationId xmlns:a16="http://schemas.microsoft.com/office/drawing/2014/main" id="{4AF70381-6B81-484B-88C0-3BB853F725F8}"/>
              </a:ext>
            </a:extLst>
          </p:cNvPr>
          <p:cNvSpPr>
            <a:spLocks noGrp="1"/>
          </p:cNvSpPr>
          <p:nvPr>
            <p:ph type="sldNum" sz="quarter" idx="12"/>
          </p:nvPr>
        </p:nvSpPr>
        <p:spPr/>
        <p:txBody>
          <a:bodyPr/>
          <a:lstStyle/>
          <a:p>
            <a:fld id="{A2EBCFBC-0745-914E-B0B1-4125AF1D8E59}" type="slidenum">
              <a:rPr lang="en-US" smtClean="0"/>
              <a:pPr/>
              <a:t>9</a:t>
            </a:fld>
            <a:endParaRPr lang="en-US" dirty="0"/>
          </a:p>
        </p:txBody>
      </p:sp>
      <p:sp>
        <p:nvSpPr>
          <p:cNvPr id="9" name="TextBox 8">
            <a:extLst>
              <a:ext uri="{FF2B5EF4-FFF2-40B4-BE49-F238E27FC236}">
                <a16:creationId xmlns:a16="http://schemas.microsoft.com/office/drawing/2014/main" id="{9ECE8B21-9978-6444-8664-13F83F1B5C55}"/>
              </a:ext>
            </a:extLst>
          </p:cNvPr>
          <p:cNvSpPr txBox="1"/>
          <p:nvPr/>
        </p:nvSpPr>
        <p:spPr>
          <a:xfrm>
            <a:off x="87066" y="2917947"/>
            <a:ext cx="1098640" cy="584775"/>
          </a:xfrm>
          <a:prstGeom prst="rect">
            <a:avLst/>
          </a:prstGeom>
          <a:noFill/>
        </p:spPr>
        <p:txBody>
          <a:bodyPr wrap="square" rtlCol="0">
            <a:spAutoFit/>
          </a:bodyPr>
          <a:lstStyle/>
          <a:p>
            <a:pPr defTabSz="685800">
              <a:defRPr/>
            </a:pPr>
            <a:r>
              <a:rPr lang="en-US" sz="1600" b="1" dirty="0">
                <a:solidFill>
                  <a:srgbClr val="00B050"/>
                </a:solidFill>
                <a:latin typeface="Univers LT 45 Light" panose="02000403030000020003" pitchFamily="2" charset="0"/>
              </a:rPr>
              <a:t>SLOW MOVERS</a:t>
            </a:r>
          </a:p>
        </p:txBody>
      </p:sp>
      <p:sp>
        <p:nvSpPr>
          <p:cNvPr id="10" name="TextBox 9">
            <a:extLst>
              <a:ext uri="{FF2B5EF4-FFF2-40B4-BE49-F238E27FC236}">
                <a16:creationId xmlns:a16="http://schemas.microsoft.com/office/drawing/2014/main" id="{73A125CF-06AE-DE46-89F8-0533D2FA6999}"/>
              </a:ext>
            </a:extLst>
          </p:cNvPr>
          <p:cNvSpPr txBox="1"/>
          <p:nvPr/>
        </p:nvSpPr>
        <p:spPr>
          <a:xfrm>
            <a:off x="1471187" y="1933061"/>
            <a:ext cx="2118363" cy="2554545"/>
          </a:xfrm>
          <a:prstGeom prst="rect">
            <a:avLst/>
          </a:prstGeom>
          <a:noFill/>
        </p:spPr>
        <p:txBody>
          <a:bodyPr wrap="square" rtlCol="0">
            <a:spAutoFit/>
          </a:bodyPr>
          <a:lstStyle/>
          <a:p>
            <a:pPr defTabSz="685800">
              <a:defRPr/>
            </a:pPr>
            <a:r>
              <a:rPr lang="en-US" sz="1600" dirty="0">
                <a:solidFill>
                  <a:srgbClr val="00B050"/>
                </a:solidFill>
                <a:latin typeface="Univers LT 45 Light" panose="02000403030000020003" pitchFamily="2" charset="0"/>
              </a:rPr>
              <a:t>Economical with centralized inventory, but at cost of delay to customers</a:t>
            </a:r>
          </a:p>
          <a:p>
            <a:pPr defTabSz="685800">
              <a:defRPr/>
            </a:pPr>
            <a:endParaRPr lang="en-US" sz="1600" dirty="0">
              <a:solidFill>
                <a:srgbClr val="00B050"/>
              </a:solidFill>
              <a:latin typeface="Univers LT 45 Light" panose="02000403030000020003" pitchFamily="2" charset="0"/>
            </a:endParaRPr>
          </a:p>
          <a:p>
            <a:pPr defTabSz="685800">
              <a:defRPr/>
            </a:pPr>
            <a:endParaRPr lang="en-US" sz="1600" dirty="0">
              <a:solidFill>
                <a:srgbClr val="00B050"/>
              </a:solidFill>
              <a:latin typeface="Univers LT 45 Light" panose="02000403030000020003" pitchFamily="2" charset="0"/>
            </a:endParaRPr>
          </a:p>
          <a:p>
            <a:pPr defTabSz="685800">
              <a:defRPr/>
            </a:pPr>
            <a:r>
              <a:rPr lang="en-US" sz="1600" dirty="0">
                <a:solidFill>
                  <a:srgbClr val="00B050"/>
                </a:solidFill>
                <a:latin typeface="Univers LT 45 Light" panose="02000403030000020003" pitchFamily="2" charset="0"/>
              </a:rPr>
              <a:t>Uneconomical to stock in physical stores close to customers</a:t>
            </a:r>
          </a:p>
        </p:txBody>
      </p:sp>
      <p:sp>
        <p:nvSpPr>
          <p:cNvPr id="12" name="TextBox 11">
            <a:extLst>
              <a:ext uri="{FF2B5EF4-FFF2-40B4-BE49-F238E27FC236}">
                <a16:creationId xmlns:a16="http://schemas.microsoft.com/office/drawing/2014/main" id="{E7474E66-64EB-FC4A-9C3B-566F1B644834}"/>
              </a:ext>
            </a:extLst>
          </p:cNvPr>
          <p:cNvSpPr txBox="1"/>
          <p:nvPr/>
        </p:nvSpPr>
        <p:spPr>
          <a:xfrm>
            <a:off x="87066" y="5067223"/>
            <a:ext cx="1174942" cy="584775"/>
          </a:xfrm>
          <a:prstGeom prst="rect">
            <a:avLst/>
          </a:prstGeom>
          <a:noFill/>
        </p:spPr>
        <p:txBody>
          <a:bodyPr wrap="square" rtlCol="0">
            <a:spAutoFit/>
          </a:bodyPr>
          <a:lstStyle/>
          <a:p>
            <a:pPr defTabSz="685800">
              <a:defRPr/>
            </a:pPr>
            <a:r>
              <a:rPr lang="en-US" sz="1600" b="1" dirty="0">
                <a:solidFill>
                  <a:srgbClr val="C00000"/>
                </a:solidFill>
                <a:latin typeface="Univers LT 45 Light" panose="02000403030000020003" pitchFamily="2" charset="0"/>
              </a:rPr>
              <a:t>FAST MOVERS</a:t>
            </a:r>
          </a:p>
        </p:txBody>
      </p:sp>
      <p:sp>
        <p:nvSpPr>
          <p:cNvPr id="13" name="TextBox 12">
            <a:extLst>
              <a:ext uri="{FF2B5EF4-FFF2-40B4-BE49-F238E27FC236}">
                <a16:creationId xmlns:a16="http://schemas.microsoft.com/office/drawing/2014/main" id="{7210FBAF-0721-9743-9B3A-477B306DAEB7}"/>
              </a:ext>
            </a:extLst>
          </p:cNvPr>
          <p:cNvSpPr txBox="1"/>
          <p:nvPr/>
        </p:nvSpPr>
        <p:spPr>
          <a:xfrm>
            <a:off x="1437936" y="4951806"/>
            <a:ext cx="2196638" cy="830997"/>
          </a:xfrm>
          <a:prstGeom prst="rect">
            <a:avLst/>
          </a:prstGeom>
          <a:noFill/>
        </p:spPr>
        <p:txBody>
          <a:bodyPr wrap="square" rtlCol="0">
            <a:spAutoFit/>
          </a:bodyPr>
          <a:lstStyle/>
          <a:p>
            <a:pPr defTabSz="685800">
              <a:defRPr/>
            </a:pPr>
            <a:r>
              <a:rPr lang="en-US" sz="1600" dirty="0">
                <a:solidFill>
                  <a:srgbClr val="C00000"/>
                </a:solidFill>
                <a:latin typeface="Univers LT 45 Light" panose="02000403030000020003" pitchFamily="2" charset="0"/>
              </a:rPr>
              <a:t>Economical to stock close to customers in physical stores</a:t>
            </a:r>
          </a:p>
        </p:txBody>
      </p:sp>
      <p:sp>
        <p:nvSpPr>
          <p:cNvPr id="14" name="TextBox 13">
            <a:extLst>
              <a:ext uri="{FF2B5EF4-FFF2-40B4-BE49-F238E27FC236}">
                <a16:creationId xmlns:a16="http://schemas.microsoft.com/office/drawing/2014/main" id="{1A93E2AC-9415-364F-9128-BC6311E17349}"/>
              </a:ext>
            </a:extLst>
          </p:cNvPr>
          <p:cNvSpPr txBox="1"/>
          <p:nvPr/>
        </p:nvSpPr>
        <p:spPr>
          <a:xfrm>
            <a:off x="4035288" y="1917885"/>
            <a:ext cx="4663980" cy="584775"/>
          </a:xfrm>
          <a:prstGeom prst="rect">
            <a:avLst/>
          </a:prstGeom>
          <a:noFill/>
        </p:spPr>
        <p:txBody>
          <a:bodyPr wrap="square" rtlCol="0">
            <a:spAutoFit/>
          </a:bodyPr>
          <a:lstStyle/>
          <a:p>
            <a:pPr defTabSz="685800">
              <a:defRPr/>
            </a:pPr>
            <a:r>
              <a:rPr lang="en-US" sz="1600" b="1" dirty="0">
                <a:solidFill>
                  <a:srgbClr val="C00000"/>
                </a:solidFill>
                <a:latin typeface="Univers LT 45 Light" panose="02000403030000020003" pitchFamily="2" charset="0"/>
              </a:rPr>
              <a:t>How have amazon’s growth &amp; changed assortment support </a:t>
            </a:r>
            <a:r>
              <a:rPr lang="en-US" sz="1600" b="1" u="sng" dirty="0">
                <a:solidFill>
                  <a:srgbClr val="C00000"/>
                </a:solidFill>
                <a:latin typeface="Univers LT 45 Light" panose="02000403030000020003" pitchFamily="2" charset="0"/>
              </a:rPr>
              <a:t>economical fast delivery? </a:t>
            </a:r>
          </a:p>
        </p:txBody>
      </p:sp>
      <p:sp>
        <p:nvSpPr>
          <p:cNvPr id="15" name="TextBox 14">
            <a:extLst>
              <a:ext uri="{FF2B5EF4-FFF2-40B4-BE49-F238E27FC236}">
                <a16:creationId xmlns:a16="http://schemas.microsoft.com/office/drawing/2014/main" id="{00B20C25-A681-7843-8467-A316D6D298D1}"/>
              </a:ext>
            </a:extLst>
          </p:cNvPr>
          <p:cNvSpPr txBox="1"/>
          <p:nvPr/>
        </p:nvSpPr>
        <p:spPr>
          <a:xfrm>
            <a:off x="4941240" y="2791177"/>
            <a:ext cx="3246117" cy="523220"/>
          </a:xfrm>
          <a:prstGeom prst="rect">
            <a:avLst/>
          </a:prstGeom>
          <a:noFill/>
        </p:spPr>
        <p:txBody>
          <a:bodyPr wrap="square" rtlCol="0">
            <a:spAutoFit/>
          </a:bodyPr>
          <a:lstStyle/>
          <a:p>
            <a:pPr defTabSz="685800">
              <a:defRPr/>
            </a:pPr>
            <a:r>
              <a:rPr lang="en-US" sz="1350" b="1" dirty="0">
                <a:solidFill>
                  <a:srgbClr val="C00000"/>
                </a:solidFill>
                <a:latin typeface="Univers LT 45 Light" panose="02000403030000020003" pitchFamily="2" charset="0"/>
              </a:rPr>
              <a:t>ASSORT-           LOCATION OF</a:t>
            </a:r>
          </a:p>
          <a:p>
            <a:pPr defTabSz="685800">
              <a:defRPr/>
            </a:pPr>
            <a:r>
              <a:rPr lang="en-US" sz="1350" b="1" u="sng" dirty="0">
                <a:solidFill>
                  <a:srgbClr val="C00000"/>
                </a:solidFill>
                <a:latin typeface="Univers LT 45 Light" panose="02000403030000020003" pitchFamily="2" charset="0"/>
              </a:rPr>
              <a:t>MENT	             INVENTORY                 </a:t>
            </a:r>
            <a:r>
              <a:rPr lang="en-US" sz="100" b="1" u="sng" dirty="0">
                <a:solidFill>
                  <a:srgbClr val="C00000"/>
                </a:solidFill>
                <a:latin typeface="Univers LT 45 Light" panose="02000403030000020003" pitchFamily="2" charset="0"/>
              </a:rPr>
              <a:t>.</a:t>
            </a:r>
          </a:p>
        </p:txBody>
      </p:sp>
      <p:sp>
        <p:nvSpPr>
          <p:cNvPr id="16" name="TextBox 15">
            <a:extLst>
              <a:ext uri="{FF2B5EF4-FFF2-40B4-BE49-F238E27FC236}">
                <a16:creationId xmlns:a16="http://schemas.microsoft.com/office/drawing/2014/main" id="{E76F9852-F086-FB4E-B73B-A98251F5D681}"/>
              </a:ext>
            </a:extLst>
          </p:cNvPr>
          <p:cNvSpPr txBox="1"/>
          <p:nvPr/>
        </p:nvSpPr>
        <p:spPr>
          <a:xfrm>
            <a:off x="4015712" y="3275925"/>
            <a:ext cx="1051560" cy="1546577"/>
          </a:xfrm>
          <a:prstGeom prst="rect">
            <a:avLst/>
          </a:prstGeom>
          <a:noFill/>
        </p:spPr>
        <p:txBody>
          <a:bodyPr wrap="square" rtlCol="0">
            <a:spAutoFit/>
          </a:bodyPr>
          <a:lstStyle/>
          <a:p>
            <a:pPr defTabSz="685800">
              <a:defRPr/>
            </a:pPr>
            <a:r>
              <a:rPr lang="en-US" sz="1350" b="1" dirty="0">
                <a:solidFill>
                  <a:srgbClr val="C00000"/>
                </a:solidFill>
                <a:latin typeface="Univers LT 45 Light" panose="02000403030000020003" pitchFamily="2" charset="0"/>
              </a:rPr>
              <a:t>PAST</a:t>
            </a:r>
          </a:p>
          <a:p>
            <a:pPr defTabSz="685800">
              <a:defRPr/>
            </a:pPr>
            <a:endParaRPr lang="en-US" sz="1350" b="1" dirty="0">
              <a:solidFill>
                <a:srgbClr val="C00000"/>
              </a:solidFill>
              <a:latin typeface="Univers LT 45 Light" panose="02000403030000020003" pitchFamily="2" charset="0"/>
            </a:endParaRPr>
          </a:p>
          <a:p>
            <a:pPr defTabSz="685800">
              <a:defRPr/>
            </a:pPr>
            <a:endParaRPr lang="en-US" sz="1350" b="1" dirty="0">
              <a:solidFill>
                <a:srgbClr val="C00000"/>
              </a:solidFill>
              <a:latin typeface="Univers LT 45 Light" panose="02000403030000020003" pitchFamily="2" charset="0"/>
            </a:endParaRPr>
          </a:p>
          <a:p>
            <a:pPr defTabSz="685800">
              <a:defRPr/>
            </a:pPr>
            <a:endParaRPr lang="en-US" sz="1350" b="1" dirty="0">
              <a:solidFill>
                <a:srgbClr val="C00000"/>
              </a:solidFill>
              <a:latin typeface="Univers LT 45 Light" panose="02000403030000020003" pitchFamily="2" charset="0"/>
            </a:endParaRPr>
          </a:p>
          <a:p>
            <a:pPr defTabSz="685800">
              <a:defRPr/>
            </a:pPr>
            <a:endParaRPr lang="en-US" sz="1350" b="1" dirty="0">
              <a:solidFill>
                <a:srgbClr val="C00000"/>
              </a:solidFill>
              <a:latin typeface="Univers LT 45 Light" panose="02000403030000020003" pitchFamily="2" charset="0"/>
            </a:endParaRPr>
          </a:p>
          <a:p>
            <a:pPr defTabSz="685800">
              <a:defRPr/>
            </a:pPr>
            <a:endParaRPr lang="en-US" sz="1350" b="1" dirty="0">
              <a:solidFill>
                <a:srgbClr val="C00000"/>
              </a:solidFill>
              <a:latin typeface="Univers LT 45 Light" panose="02000403030000020003" pitchFamily="2" charset="0"/>
            </a:endParaRPr>
          </a:p>
          <a:p>
            <a:pPr defTabSz="685800">
              <a:defRPr/>
            </a:pPr>
            <a:r>
              <a:rPr lang="en-US" sz="1350" b="1" dirty="0">
                <a:solidFill>
                  <a:srgbClr val="C00000"/>
                </a:solidFill>
                <a:latin typeface="Univers LT 45 Light" panose="02000403030000020003" pitchFamily="2" charset="0"/>
              </a:rPr>
              <a:t>NOW</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9E18ECD9-ADEB-D946-9AB4-C0886F7BE6EA}"/>
                  </a:ext>
                </a:extLst>
              </p14:cNvPr>
              <p14:cNvContentPartPr/>
              <p14:nvPr/>
            </p14:nvContentPartPr>
            <p14:xfrm>
              <a:off x="5144001" y="3325666"/>
              <a:ext cx="935550" cy="378810"/>
            </p14:xfrm>
          </p:contentPart>
        </mc:Choice>
        <mc:Fallback xmlns="">
          <p:pic>
            <p:nvPicPr>
              <p:cNvPr id="17" name="Ink 16">
                <a:extLst>
                  <a:ext uri="{FF2B5EF4-FFF2-40B4-BE49-F238E27FC236}">
                    <a16:creationId xmlns:a16="http://schemas.microsoft.com/office/drawing/2014/main" id="{9E18ECD9-ADEB-D946-9AB4-C0886F7BE6EA}"/>
                  </a:ext>
                </a:extLst>
              </p:cNvPr>
              <p:cNvPicPr/>
              <p:nvPr/>
            </p:nvPicPr>
            <p:blipFill>
              <a:blip r:embed="rId4"/>
              <a:stretch>
                <a:fillRect/>
              </a:stretch>
            </p:blipFill>
            <p:spPr>
              <a:xfrm>
                <a:off x="5134642" y="3316313"/>
                <a:ext cx="954268" cy="39751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a:extLst>
                  <a:ext uri="{FF2B5EF4-FFF2-40B4-BE49-F238E27FC236}">
                    <a16:creationId xmlns:a16="http://schemas.microsoft.com/office/drawing/2014/main" id="{17A95D70-1B3E-4C40-A37E-F84F95B08C92}"/>
                  </a:ext>
                </a:extLst>
              </p14:cNvPr>
              <p14:cNvContentPartPr/>
              <p14:nvPr/>
            </p14:nvContentPartPr>
            <p14:xfrm>
              <a:off x="6526941" y="3287596"/>
              <a:ext cx="2067120" cy="571050"/>
            </p14:xfrm>
          </p:contentPart>
        </mc:Choice>
        <mc:Fallback xmlns="">
          <p:pic>
            <p:nvPicPr>
              <p:cNvPr id="18" name="Ink 17">
                <a:extLst>
                  <a:ext uri="{FF2B5EF4-FFF2-40B4-BE49-F238E27FC236}">
                    <a16:creationId xmlns:a16="http://schemas.microsoft.com/office/drawing/2014/main" id="{17A95D70-1B3E-4C40-A37E-F84F95B08C92}"/>
                  </a:ext>
                </a:extLst>
              </p:cNvPr>
              <p:cNvPicPr/>
              <p:nvPr/>
            </p:nvPicPr>
            <p:blipFill>
              <a:blip r:embed="rId6"/>
              <a:stretch>
                <a:fillRect/>
              </a:stretch>
            </p:blipFill>
            <p:spPr>
              <a:xfrm>
                <a:off x="6517581" y="3278240"/>
                <a:ext cx="2085840" cy="589761"/>
              </a:xfrm>
              <a:prstGeom prst="rect">
                <a:avLst/>
              </a:prstGeom>
            </p:spPr>
          </p:pic>
        </mc:Fallback>
      </mc:AlternateContent>
      <p:cxnSp>
        <p:nvCxnSpPr>
          <p:cNvPr id="19" name="Straight Arrow Connector 18">
            <a:extLst>
              <a:ext uri="{FF2B5EF4-FFF2-40B4-BE49-F238E27FC236}">
                <a16:creationId xmlns:a16="http://schemas.microsoft.com/office/drawing/2014/main" id="{9E8820DA-0F25-8B46-9F4C-243FBE4854E0}"/>
              </a:ext>
            </a:extLst>
          </p:cNvPr>
          <p:cNvCxnSpPr/>
          <p:nvPr/>
        </p:nvCxnSpPr>
        <p:spPr>
          <a:xfrm flipV="1">
            <a:off x="1125097" y="2467218"/>
            <a:ext cx="322119" cy="585569"/>
          </a:xfrm>
          <a:prstGeom prst="straightConnector1">
            <a:avLst/>
          </a:prstGeom>
          <a:ln w="349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6568A5-8C02-1D49-B38F-6B2C7CD424F5}"/>
              </a:ext>
            </a:extLst>
          </p:cNvPr>
          <p:cNvCxnSpPr/>
          <p:nvPr/>
        </p:nvCxnSpPr>
        <p:spPr>
          <a:xfrm>
            <a:off x="1125097" y="3253252"/>
            <a:ext cx="330909" cy="587798"/>
          </a:xfrm>
          <a:prstGeom prst="straightConnector1">
            <a:avLst/>
          </a:prstGeom>
          <a:ln w="34925">
            <a:solidFill>
              <a:srgbClr val="00B05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00E54F9-E048-684B-BAAF-53AC35F5CF1E}"/>
              </a:ext>
            </a:extLst>
          </p:cNvPr>
          <p:cNvCxnSpPr/>
          <p:nvPr/>
        </p:nvCxnSpPr>
        <p:spPr>
          <a:xfrm>
            <a:off x="1125097" y="5309595"/>
            <a:ext cx="350250" cy="2608"/>
          </a:xfrm>
          <a:prstGeom prst="straightConnector1">
            <a:avLst/>
          </a:prstGeom>
          <a:ln w="349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7D77ED0B-8E9D-8D42-8BCD-138ADFBBEE77}"/>
                  </a:ext>
                </a:extLst>
              </p14:cNvPr>
              <p14:cNvContentPartPr/>
              <p14:nvPr/>
            </p14:nvContentPartPr>
            <p14:xfrm>
              <a:off x="5110785" y="4567115"/>
              <a:ext cx="935550" cy="378810"/>
            </p14:xfrm>
          </p:contentPart>
        </mc:Choice>
        <mc:Fallback xmlns="">
          <p:pic>
            <p:nvPicPr>
              <p:cNvPr id="22" name="Ink 21">
                <a:extLst>
                  <a:ext uri="{FF2B5EF4-FFF2-40B4-BE49-F238E27FC236}">
                    <a16:creationId xmlns:a16="http://schemas.microsoft.com/office/drawing/2014/main" id="{7D77ED0B-8E9D-8D42-8BCD-138ADFBBEE77}"/>
                  </a:ext>
                </a:extLst>
              </p:cNvPr>
              <p:cNvPicPr/>
              <p:nvPr/>
            </p:nvPicPr>
            <p:blipFill>
              <a:blip r:embed="rId4"/>
              <a:stretch>
                <a:fillRect/>
              </a:stretch>
            </p:blipFill>
            <p:spPr>
              <a:xfrm>
                <a:off x="5101426" y="4557762"/>
                <a:ext cx="954268" cy="39751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CC1D8D22-5718-6742-9BDB-AD507BA076A2}"/>
                  </a:ext>
                </a:extLst>
              </p14:cNvPr>
              <p14:cNvContentPartPr/>
              <p14:nvPr/>
            </p14:nvContentPartPr>
            <p14:xfrm>
              <a:off x="5132460" y="5262754"/>
              <a:ext cx="999540" cy="369360"/>
            </p14:xfrm>
          </p:contentPart>
        </mc:Choice>
        <mc:Fallback xmlns="">
          <p:pic>
            <p:nvPicPr>
              <p:cNvPr id="23" name="Ink 22">
                <a:extLst>
                  <a:ext uri="{FF2B5EF4-FFF2-40B4-BE49-F238E27FC236}">
                    <a16:creationId xmlns:a16="http://schemas.microsoft.com/office/drawing/2014/main" id="{CC1D8D22-5718-6742-9BDB-AD507BA076A2}"/>
                  </a:ext>
                </a:extLst>
              </p:cNvPr>
              <p:cNvPicPr/>
              <p:nvPr/>
            </p:nvPicPr>
            <p:blipFill>
              <a:blip r:embed="rId9"/>
              <a:stretch>
                <a:fillRect/>
              </a:stretch>
            </p:blipFill>
            <p:spPr>
              <a:xfrm>
                <a:off x="5123102" y="5253394"/>
                <a:ext cx="1018257"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869AA663-71B7-6243-89E9-702A90AD1DA7}"/>
                  </a:ext>
                </a:extLst>
              </p14:cNvPr>
              <p14:cNvContentPartPr/>
              <p14:nvPr/>
            </p14:nvContentPartPr>
            <p14:xfrm>
              <a:off x="6488871" y="5190664"/>
              <a:ext cx="1883250" cy="722520"/>
            </p14:xfrm>
          </p:contentPart>
        </mc:Choice>
        <mc:Fallback xmlns="">
          <p:pic>
            <p:nvPicPr>
              <p:cNvPr id="24" name="Ink 23">
                <a:extLst>
                  <a:ext uri="{FF2B5EF4-FFF2-40B4-BE49-F238E27FC236}">
                    <a16:creationId xmlns:a16="http://schemas.microsoft.com/office/drawing/2014/main" id="{869AA663-71B7-6243-89E9-702A90AD1DA7}"/>
                  </a:ext>
                </a:extLst>
              </p:cNvPr>
              <p:cNvPicPr/>
              <p:nvPr/>
            </p:nvPicPr>
            <p:blipFill>
              <a:blip r:embed="rId11"/>
              <a:stretch>
                <a:fillRect/>
              </a:stretch>
            </p:blipFill>
            <p:spPr>
              <a:xfrm>
                <a:off x="6479512" y="5181304"/>
                <a:ext cx="1901967" cy="741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3754D25C-7165-4F43-8D57-FABFA47B6AC9}"/>
                  </a:ext>
                </a:extLst>
              </p14:cNvPr>
              <p14:cNvContentPartPr/>
              <p14:nvPr/>
            </p14:nvContentPartPr>
            <p14:xfrm>
              <a:off x="6093591" y="4115524"/>
              <a:ext cx="444150" cy="609930"/>
            </p14:xfrm>
          </p:contentPart>
        </mc:Choice>
        <mc:Fallback xmlns="">
          <p:pic>
            <p:nvPicPr>
              <p:cNvPr id="25" name="Ink 24">
                <a:extLst>
                  <a:ext uri="{FF2B5EF4-FFF2-40B4-BE49-F238E27FC236}">
                    <a16:creationId xmlns:a16="http://schemas.microsoft.com/office/drawing/2014/main" id="{3754D25C-7165-4F43-8D57-FABFA47B6AC9}"/>
                  </a:ext>
                </a:extLst>
              </p:cNvPr>
              <p:cNvPicPr/>
              <p:nvPr/>
            </p:nvPicPr>
            <p:blipFill>
              <a:blip r:embed="rId13"/>
              <a:stretch>
                <a:fillRect/>
              </a:stretch>
            </p:blipFill>
            <p:spPr>
              <a:xfrm>
                <a:off x="6084233" y="4106168"/>
                <a:ext cx="462866" cy="628642"/>
              </a:xfrm>
              <a:prstGeom prst="rect">
                <a:avLst/>
              </a:prstGeom>
            </p:spPr>
          </p:pic>
        </mc:Fallback>
      </mc:AlternateContent>
    </p:spTree>
    <p:extLst>
      <p:ext uri="{BB962C8B-B14F-4D97-AF65-F5344CB8AC3E}">
        <p14:creationId xmlns:p14="http://schemas.microsoft.com/office/powerpoint/2010/main" val="416733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63"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drawProgress</p:attrName>
                                        </p:attrNameLst>
                                      </p:cBhvr>
                                      <p:tavLst>
                                        <p:tav tm="0">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drawProgress</p:attrName>
                                        </p:attrNameLst>
                                      </p:cBhvr>
                                      <p:tavLst>
                                        <p:tav tm="0">
                                          <p:val>
                                            <p:fltVal val="0"/>
                                          </p:val>
                                        </p:tav>
                                        <p:tav tm="100000">
                                          <p:val>
                                            <p:fltVal val="1"/>
                                          </p:val>
                                        </p:tav>
                                      </p:tavLst>
                                    </p:anim>
                                  </p:childTnLst>
                                </p:cTn>
                              </p:par>
                              <p:par>
                                <p:cTn id="32" presetID="63"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drawProgress</p:attrName>
                                        </p:attrNameLst>
                                      </p:cBhvr>
                                      <p:tavLst>
                                        <p:tav tm="0">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63"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drawProgress</p:attrName>
                                        </p:attrNameLst>
                                      </p:cBhvr>
                                      <p:tavLst>
                                        <p:tav tm="0">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63" presetClass="entr" presetSubtype="0"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p:cTn id="44" dur="1000" fill="hold"/>
                                        <p:tgtEl>
                                          <p:spTgt spid="24"/>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4735" y="4572001"/>
            <a:ext cx="5829300" cy="611981"/>
          </a:xfrm>
        </p:spPr>
        <p:txBody>
          <a:bodyPr>
            <a:normAutofit fontScale="90000"/>
          </a:bodyPr>
          <a:lstStyle/>
          <a:p>
            <a:r>
              <a:rPr lang="en-US" dirty="0">
                <a:solidFill>
                  <a:srgbClr val="FFFFFF"/>
                </a:solidFill>
                <a:latin typeface="Univers LT 45 Light" panose="02000403030000020003" pitchFamily="2" charset="0"/>
              </a:rPr>
              <a:t>SOUTHWEST AIRLINES</a:t>
            </a:r>
          </a:p>
        </p:txBody>
      </p:sp>
      <p:sp>
        <p:nvSpPr>
          <p:cNvPr id="3" name="TextBox 2"/>
          <p:cNvSpPr txBox="1"/>
          <p:nvPr/>
        </p:nvSpPr>
        <p:spPr>
          <a:xfrm>
            <a:off x="1177989" y="162170"/>
            <a:ext cx="6788022" cy="461665"/>
          </a:xfrm>
          <a:prstGeom prst="rect">
            <a:avLst/>
          </a:prstGeom>
          <a:noFill/>
        </p:spPr>
        <p:txBody>
          <a:bodyPr wrap="square" rtlCol="0">
            <a:spAutoFit/>
          </a:bodyPr>
          <a:lstStyle/>
          <a:p>
            <a:r>
              <a:rPr lang="en-US" sz="2400" b="1" dirty="0">
                <a:solidFill>
                  <a:prstClr val="black"/>
                </a:solidFill>
                <a:latin typeface="Univers LT 45 Light" panose="02000403030000020003" pitchFamily="2" charset="0"/>
                <a:cs typeface="Arial" panose="020B0604020202020204" pitchFamily="34" charset="0"/>
              </a:rPr>
              <a:t>Amazon</a:t>
            </a:r>
            <a:r>
              <a:rPr lang="en-US" sz="2400" dirty="0">
                <a:solidFill>
                  <a:prstClr val="black"/>
                </a:solidFill>
                <a:latin typeface="Univers LT 45 Light" panose="02000403030000020003" pitchFamily="2" charset="0"/>
                <a:cs typeface="Arial" panose="020B0604020202020204" pitchFamily="34" charset="0"/>
              </a:rPr>
              <a:t> facilities in the United States over time</a:t>
            </a:r>
          </a:p>
        </p:txBody>
      </p:sp>
      <p:sp>
        <p:nvSpPr>
          <p:cNvPr id="10" name="TextBox 9">
            <a:extLst>
              <a:ext uri="{FF2B5EF4-FFF2-40B4-BE49-F238E27FC236}">
                <a16:creationId xmlns:a16="http://schemas.microsoft.com/office/drawing/2014/main" id="{C31CBF71-E838-0049-B4C5-39AAF8164472}"/>
              </a:ext>
            </a:extLst>
          </p:cNvPr>
          <p:cNvSpPr txBox="1"/>
          <p:nvPr/>
        </p:nvSpPr>
        <p:spPr>
          <a:xfrm>
            <a:off x="852890" y="7075519"/>
            <a:ext cx="7696404" cy="707886"/>
          </a:xfrm>
          <a:prstGeom prst="rect">
            <a:avLst/>
          </a:prstGeom>
          <a:solidFill>
            <a:schemeClr val="accent5">
              <a:lumMod val="20000"/>
              <a:lumOff val="80000"/>
            </a:schemeClr>
          </a:solidFill>
        </p:spPr>
        <p:txBody>
          <a:bodyPr wrap="square" rtlCol="0">
            <a:spAutoFit/>
          </a:bodyPr>
          <a:lstStyle/>
          <a:p>
            <a:pPr algn="ctr"/>
            <a:r>
              <a:rPr lang="en-US" sz="2000" dirty="0">
                <a:solidFill>
                  <a:prstClr val="black"/>
                </a:solidFill>
                <a:latin typeface="Univers LT 45 Light" panose="02000403030000020003" pitchFamily="2" charset="0"/>
                <a:cs typeface="Arial" panose="020B0604020202020204" pitchFamily="34" charset="0"/>
              </a:rPr>
              <a:t>Carrying inventory closer to final customers can help shipping/delivery speed (giving pricing power), sacrificing variety.</a:t>
            </a:r>
          </a:p>
        </p:txBody>
      </p:sp>
      <p:pic>
        <p:nvPicPr>
          <p:cNvPr id="11" name="Picture 10">
            <a:extLst>
              <a:ext uri="{FF2B5EF4-FFF2-40B4-BE49-F238E27FC236}">
                <a16:creationId xmlns:a16="http://schemas.microsoft.com/office/drawing/2014/main" id="{FCBB84CC-9AA3-C64A-B79D-8628B236E628}"/>
              </a:ext>
            </a:extLst>
          </p:cNvPr>
          <p:cNvPicPr>
            <a:picLocks noChangeAspect="1"/>
          </p:cNvPicPr>
          <p:nvPr/>
        </p:nvPicPr>
        <p:blipFill>
          <a:blip r:embed="rId3"/>
          <a:stretch>
            <a:fillRect/>
          </a:stretch>
        </p:blipFill>
        <p:spPr>
          <a:xfrm>
            <a:off x="4779818" y="3632287"/>
            <a:ext cx="4156364" cy="2883454"/>
          </a:xfrm>
          <a:prstGeom prst="rect">
            <a:avLst/>
          </a:prstGeom>
        </p:spPr>
      </p:pic>
      <p:pic>
        <p:nvPicPr>
          <p:cNvPr id="12" name="Picture 11">
            <a:extLst>
              <a:ext uri="{FF2B5EF4-FFF2-40B4-BE49-F238E27FC236}">
                <a16:creationId xmlns:a16="http://schemas.microsoft.com/office/drawing/2014/main" id="{3B3EA18C-226F-434D-B643-483BBB330D30}"/>
              </a:ext>
            </a:extLst>
          </p:cNvPr>
          <p:cNvPicPr>
            <a:picLocks noChangeAspect="1"/>
          </p:cNvPicPr>
          <p:nvPr/>
        </p:nvPicPr>
        <p:blipFill>
          <a:blip r:embed="rId4"/>
          <a:stretch>
            <a:fillRect/>
          </a:stretch>
        </p:blipFill>
        <p:spPr>
          <a:xfrm>
            <a:off x="207818" y="3635056"/>
            <a:ext cx="4156364" cy="2938803"/>
          </a:xfrm>
          <a:prstGeom prst="rect">
            <a:avLst/>
          </a:prstGeom>
        </p:spPr>
      </p:pic>
      <p:pic>
        <p:nvPicPr>
          <p:cNvPr id="13" name="Picture 12">
            <a:extLst>
              <a:ext uri="{FF2B5EF4-FFF2-40B4-BE49-F238E27FC236}">
                <a16:creationId xmlns:a16="http://schemas.microsoft.com/office/drawing/2014/main" id="{E641B548-99B7-564F-8E02-9CFE32B2EF56}"/>
              </a:ext>
            </a:extLst>
          </p:cNvPr>
          <p:cNvPicPr>
            <a:picLocks noChangeAspect="1"/>
          </p:cNvPicPr>
          <p:nvPr/>
        </p:nvPicPr>
        <p:blipFill>
          <a:blip r:embed="rId5"/>
          <a:stretch>
            <a:fillRect/>
          </a:stretch>
        </p:blipFill>
        <p:spPr>
          <a:xfrm>
            <a:off x="4779816" y="657740"/>
            <a:ext cx="4156365" cy="2962097"/>
          </a:xfrm>
          <a:prstGeom prst="rect">
            <a:avLst/>
          </a:prstGeom>
        </p:spPr>
      </p:pic>
      <p:pic>
        <p:nvPicPr>
          <p:cNvPr id="14" name="Picture 13">
            <a:extLst>
              <a:ext uri="{FF2B5EF4-FFF2-40B4-BE49-F238E27FC236}">
                <a16:creationId xmlns:a16="http://schemas.microsoft.com/office/drawing/2014/main" id="{56838751-9E47-6940-BA22-2E824F85DCBD}"/>
              </a:ext>
            </a:extLst>
          </p:cNvPr>
          <p:cNvPicPr>
            <a:picLocks noChangeAspect="1"/>
          </p:cNvPicPr>
          <p:nvPr/>
        </p:nvPicPr>
        <p:blipFill>
          <a:blip r:embed="rId6"/>
          <a:stretch>
            <a:fillRect/>
          </a:stretch>
        </p:blipFill>
        <p:spPr>
          <a:xfrm>
            <a:off x="202743" y="682196"/>
            <a:ext cx="4054853" cy="2938803"/>
          </a:xfrm>
          <a:prstGeom prst="rect">
            <a:avLst/>
          </a:prstGeom>
        </p:spPr>
      </p:pic>
      <p:sp>
        <p:nvSpPr>
          <p:cNvPr id="15" name="TextBox 14">
            <a:extLst>
              <a:ext uri="{FF2B5EF4-FFF2-40B4-BE49-F238E27FC236}">
                <a16:creationId xmlns:a16="http://schemas.microsoft.com/office/drawing/2014/main" id="{18CAC167-0BA6-0744-8DCF-D97EA77A783A}"/>
              </a:ext>
            </a:extLst>
          </p:cNvPr>
          <p:cNvSpPr txBox="1"/>
          <p:nvPr/>
        </p:nvSpPr>
        <p:spPr>
          <a:xfrm>
            <a:off x="630014" y="6533783"/>
            <a:ext cx="7861171" cy="276999"/>
          </a:xfrm>
          <a:prstGeom prst="rect">
            <a:avLst/>
          </a:prstGeom>
          <a:solidFill>
            <a:schemeClr val="bg1"/>
          </a:solidFill>
        </p:spPr>
        <p:txBody>
          <a:bodyPr wrap="square">
            <a:spAutoFit/>
          </a:bodyPr>
          <a:lstStyle/>
          <a:p>
            <a:pPr algn="ctr"/>
            <a:r>
              <a:rPr lang="en-US" sz="1200" b="1" dirty="0">
                <a:solidFill>
                  <a:srgbClr val="545454"/>
                </a:solidFill>
                <a:latin typeface="Univers LT 45 Light" panose="02000403030000020003" pitchFamily="2" charset="0"/>
              </a:rPr>
              <a:t>Source: </a:t>
            </a:r>
            <a:r>
              <a:rPr lang="en-US" sz="1200" dirty="0">
                <a:solidFill>
                  <a:srgbClr val="545454"/>
                </a:solidFill>
                <a:latin typeface="Univers LT 45 Light" panose="02000403030000020003" pitchFamily="2" charset="0"/>
                <a:hlinkClick r:id="rId7"/>
              </a:rPr>
              <a:t>https://www.cnn.com/interactive/2018/10/business/amazon-distribution-map/index.html</a:t>
            </a:r>
            <a:r>
              <a:rPr lang="en-US" sz="1200" dirty="0">
                <a:solidFill>
                  <a:srgbClr val="545454"/>
                </a:solidFill>
                <a:latin typeface="Univers LT 45 Light" panose="02000403030000020003" pitchFamily="2" charset="0"/>
              </a:rPr>
              <a:t> </a:t>
            </a:r>
          </a:p>
        </p:txBody>
      </p:sp>
    </p:spTree>
    <p:extLst>
      <p:ext uri="{BB962C8B-B14F-4D97-AF65-F5344CB8AC3E}">
        <p14:creationId xmlns:p14="http://schemas.microsoft.com/office/powerpoint/2010/main" val="24997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86591" y="1892235"/>
            <a:ext cx="4217333" cy="4233558"/>
          </a:xfrm>
        </p:spPr>
        <p:txBody>
          <a:bodyPr>
            <a:normAutofit/>
          </a:bodyPr>
          <a:lstStyle/>
          <a:p>
            <a:pPr marL="0" indent="0">
              <a:buNone/>
            </a:pPr>
            <a:r>
              <a:rPr lang="en-US" sz="2000" dirty="0"/>
              <a:t>At launch of </a:t>
            </a:r>
            <a:r>
              <a:rPr lang="en-US" sz="2000" i="1" dirty="0"/>
              <a:t>Fulfillment By Amazon</a:t>
            </a:r>
            <a:r>
              <a:rPr lang="en-US" sz="2000" dirty="0"/>
              <a:t> (logistics services for third-party sellers), Jeff Bezos said, </a:t>
            </a:r>
          </a:p>
          <a:p>
            <a:pPr marL="0" indent="0">
              <a:buNone/>
            </a:pPr>
            <a:r>
              <a:rPr lang="en-US" sz="2000" dirty="0"/>
              <a:t>“We have this high IQ part of our business that we spent a lot of time and effort developing. Why shouldn’t we make money off it another way?”</a:t>
            </a:r>
          </a:p>
        </p:txBody>
      </p:sp>
      <p:pic>
        <p:nvPicPr>
          <p:cNvPr id="8194" name="Picture 2" descr="Image result for jeff bezos speak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882" y="411269"/>
            <a:ext cx="2914319" cy="19428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BA (Fulfillment by Amazon) Reviews and Pricing 2021 – Web Retailer">
            <a:extLst>
              <a:ext uri="{FF2B5EF4-FFF2-40B4-BE49-F238E27FC236}">
                <a16:creationId xmlns:a16="http://schemas.microsoft.com/office/drawing/2014/main" id="{42A1E73A-60BC-174A-8AC0-5526AA7D646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83604" y="0"/>
            <a:ext cx="2023306" cy="2023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ery Vehicle Amazon Uses and Will Use to Deliver Packages">
            <a:extLst>
              <a:ext uri="{FF2B5EF4-FFF2-40B4-BE49-F238E27FC236}">
                <a16:creationId xmlns:a16="http://schemas.microsoft.com/office/drawing/2014/main" id="{A0B6F3EA-D704-2244-9663-9E06EA1324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883" y="2459656"/>
            <a:ext cx="2913560" cy="218517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mazon's Prime Air Encroaching on Turf Dominated by FedEx and UPS - FLYING  Magazine">
            <a:extLst>
              <a:ext uri="{FF2B5EF4-FFF2-40B4-BE49-F238E27FC236}">
                <a16:creationId xmlns:a16="http://schemas.microsoft.com/office/drawing/2014/main" id="{0C7C7890-DCF3-C442-A486-479589040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883" y="4750335"/>
            <a:ext cx="2913560" cy="194287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8C7ADA4-83B0-0443-9129-5A23E6ABECE2}"/>
              </a:ext>
            </a:extLst>
          </p:cNvPr>
          <p:cNvPicPr>
            <a:picLocks noChangeAspect="1"/>
          </p:cNvPicPr>
          <p:nvPr/>
        </p:nvPicPr>
        <p:blipFill>
          <a:blip r:embed="rId7"/>
          <a:stretch>
            <a:fillRect/>
          </a:stretch>
        </p:blipFill>
        <p:spPr>
          <a:xfrm>
            <a:off x="3827690" y="4986754"/>
            <a:ext cx="4265744" cy="960897"/>
          </a:xfrm>
          <a:prstGeom prst="rect">
            <a:avLst/>
          </a:prstGeom>
        </p:spPr>
      </p:pic>
      <p:pic>
        <p:nvPicPr>
          <p:cNvPr id="4" name="Picture 3">
            <a:extLst>
              <a:ext uri="{FF2B5EF4-FFF2-40B4-BE49-F238E27FC236}">
                <a16:creationId xmlns:a16="http://schemas.microsoft.com/office/drawing/2014/main" id="{89D379C1-80AE-5748-ADC0-A46CE2640511}"/>
              </a:ext>
            </a:extLst>
          </p:cNvPr>
          <p:cNvPicPr>
            <a:picLocks noChangeAspect="1"/>
          </p:cNvPicPr>
          <p:nvPr/>
        </p:nvPicPr>
        <p:blipFill>
          <a:blip r:embed="rId8"/>
          <a:stretch>
            <a:fillRect/>
          </a:stretch>
        </p:blipFill>
        <p:spPr>
          <a:xfrm>
            <a:off x="415636" y="6325957"/>
            <a:ext cx="8312727" cy="367257"/>
          </a:xfrm>
          <a:prstGeom prst="rect">
            <a:avLst/>
          </a:prstGeom>
        </p:spPr>
      </p:pic>
      <p:pic>
        <p:nvPicPr>
          <p:cNvPr id="3076" name="Picture 4">
            <a:extLst>
              <a:ext uri="{FF2B5EF4-FFF2-40B4-BE49-F238E27FC236}">
                <a16:creationId xmlns:a16="http://schemas.microsoft.com/office/drawing/2014/main" id="{7BA5711A-165F-3044-AD3C-D89F5BFDF9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5162" y="6090188"/>
            <a:ext cx="1990001" cy="30955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nbc-logo - McKesson Ventures">
            <a:extLst>
              <a:ext uri="{FF2B5EF4-FFF2-40B4-BE49-F238E27FC236}">
                <a16:creationId xmlns:a16="http://schemas.microsoft.com/office/drawing/2014/main" id="{5D94BB4D-4EEB-C242-A4A2-9161B96EF2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5833" y="4805418"/>
            <a:ext cx="1133470" cy="407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5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8A82-5C05-1145-A85E-150B46BA440C}"/>
              </a:ext>
            </a:extLst>
          </p:cNvPr>
          <p:cNvSpPr>
            <a:spLocks noGrp="1"/>
          </p:cNvSpPr>
          <p:nvPr>
            <p:ph type="title"/>
          </p:nvPr>
        </p:nvSpPr>
        <p:spPr/>
        <p:txBody>
          <a:bodyPr>
            <a:normAutofit/>
          </a:bodyPr>
          <a:lstStyle/>
          <a:p>
            <a:r>
              <a:rPr lang="en-US" b="1" dirty="0"/>
              <a:t>Amazon </a:t>
            </a:r>
            <a:r>
              <a:rPr lang="en-US" dirty="0"/>
              <a:t>Takeaways</a:t>
            </a:r>
            <a:endParaRPr lang="en-US" b="1" dirty="0"/>
          </a:p>
        </p:txBody>
      </p:sp>
      <p:sp>
        <p:nvSpPr>
          <p:cNvPr id="3" name="Content Placeholder 2">
            <a:extLst>
              <a:ext uri="{FF2B5EF4-FFF2-40B4-BE49-F238E27FC236}">
                <a16:creationId xmlns:a16="http://schemas.microsoft.com/office/drawing/2014/main" id="{7093B91E-F3A9-CC42-90AB-1AE20D3812C8}"/>
              </a:ext>
            </a:extLst>
          </p:cNvPr>
          <p:cNvSpPr>
            <a:spLocks noGrp="1"/>
          </p:cNvSpPr>
          <p:nvPr>
            <p:ph idx="1"/>
          </p:nvPr>
        </p:nvSpPr>
        <p:spPr/>
        <p:txBody>
          <a:bodyPr>
            <a:noAutofit/>
          </a:bodyPr>
          <a:lstStyle/>
          <a:p>
            <a:r>
              <a:rPr lang="en-US" sz="2000" dirty="0"/>
              <a:t>Operational capabilities in logistics/supply chain drive strategy of businesses to be in.</a:t>
            </a:r>
          </a:p>
          <a:p>
            <a:endParaRPr lang="en-US" sz="2000" dirty="0"/>
          </a:p>
          <a:p>
            <a:endParaRPr lang="en-US" sz="2000" dirty="0"/>
          </a:p>
          <a:p>
            <a:endParaRPr lang="en-US" sz="2000" dirty="0"/>
          </a:p>
          <a:p>
            <a:endParaRPr lang="en-US" sz="2000" dirty="0"/>
          </a:p>
          <a:p>
            <a:r>
              <a:rPr lang="en-US" sz="2000" dirty="0"/>
              <a:t>E-Commerce model of centralized inventory (risk pooling) </a:t>
            </a:r>
            <a:br>
              <a:rPr lang="en-US" sz="2000" dirty="0"/>
            </a:br>
            <a:r>
              <a:rPr lang="en-US" sz="2000" dirty="0"/>
              <a:t>enables economical operations for slow-moving items, </a:t>
            </a:r>
            <a:br>
              <a:rPr lang="en-US" sz="2000" dirty="0"/>
            </a:br>
            <a:r>
              <a:rPr lang="en-US" sz="2000" dirty="0"/>
              <a:t>but with slow delivery.</a:t>
            </a:r>
          </a:p>
          <a:p>
            <a:r>
              <a:rPr lang="en-US" sz="2000" dirty="0"/>
              <a:t>Fast delivery of fast-moving items.</a:t>
            </a:r>
          </a:p>
        </p:txBody>
      </p:sp>
      <p:sp>
        <p:nvSpPr>
          <p:cNvPr id="4" name="Slide Number Placeholder 3">
            <a:extLst>
              <a:ext uri="{FF2B5EF4-FFF2-40B4-BE49-F238E27FC236}">
                <a16:creationId xmlns:a16="http://schemas.microsoft.com/office/drawing/2014/main" id="{54FD3D1D-5913-A34E-A6CC-FA327E954173}"/>
              </a:ext>
            </a:extLst>
          </p:cNvPr>
          <p:cNvSpPr>
            <a:spLocks noGrp="1"/>
          </p:cNvSpPr>
          <p:nvPr>
            <p:ph type="sldNum" sz="quarter" idx="12"/>
          </p:nvPr>
        </p:nvSpPr>
        <p:spPr/>
        <p:txBody>
          <a:bodyPr/>
          <a:lstStyle/>
          <a:p>
            <a:fld id="{A2EBCFBC-0745-914E-B0B1-4125AF1D8E59}" type="slidenum">
              <a:rPr lang="en-US" smtClean="0"/>
              <a:pPr/>
              <a:t>12</a:t>
            </a:fld>
            <a:endParaRPr lang="en-US" dirty="0"/>
          </a:p>
        </p:txBody>
      </p:sp>
      <p:sp>
        <p:nvSpPr>
          <p:cNvPr id="8" name="TextBox 7">
            <a:extLst>
              <a:ext uri="{FF2B5EF4-FFF2-40B4-BE49-F238E27FC236}">
                <a16:creationId xmlns:a16="http://schemas.microsoft.com/office/drawing/2014/main" id="{F4424F71-B4BA-E64A-A7AB-12CC97C79332}"/>
              </a:ext>
            </a:extLst>
          </p:cNvPr>
          <p:cNvSpPr txBox="1"/>
          <p:nvPr/>
        </p:nvSpPr>
        <p:spPr>
          <a:xfrm>
            <a:off x="534056" y="3075057"/>
            <a:ext cx="990656" cy="707886"/>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Sales</a:t>
            </a:r>
          </a:p>
          <a:p>
            <a:r>
              <a:rPr lang="en-US" sz="2000" dirty="0">
                <a:solidFill>
                  <a:srgbClr val="545454"/>
                </a:solidFill>
                <a:latin typeface="Univers LT 45 Light" panose="02000403030000020003" pitchFamily="2" charset="0"/>
              </a:rPr>
              <a:t>growth</a:t>
            </a:r>
          </a:p>
        </p:txBody>
      </p:sp>
      <p:sp>
        <p:nvSpPr>
          <p:cNvPr id="9" name="TextBox 8">
            <a:extLst>
              <a:ext uri="{FF2B5EF4-FFF2-40B4-BE49-F238E27FC236}">
                <a16:creationId xmlns:a16="http://schemas.microsoft.com/office/drawing/2014/main" id="{7B6245FF-0349-C941-8F65-D09837FF3CBA}"/>
              </a:ext>
            </a:extLst>
          </p:cNvPr>
          <p:cNvSpPr txBox="1"/>
          <p:nvPr/>
        </p:nvSpPr>
        <p:spPr>
          <a:xfrm>
            <a:off x="1908556" y="2921168"/>
            <a:ext cx="1536639" cy="1015663"/>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Slow mover</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becomes </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fast mover</a:t>
            </a:r>
          </a:p>
        </p:txBody>
      </p:sp>
      <p:sp>
        <p:nvSpPr>
          <p:cNvPr id="10" name="TextBox 9">
            <a:extLst>
              <a:ext uri="{FF2B5EF4-FFF2-40B4-BE49-F238E27FC236}">
                <a16:creationId xmlns:a16="http://schemas.microsoft.com/office/drawing/2014/main" id="{3B2B9E4D-70AF-6542-A487-603758FDBE50}"/>
              </a:ext>
            </a:extLst>
          </p:cNvPr>
          <p:cNvSpPr txBox="1"/>
          <p:nvPr/>
        </p:nvSpPr>
        <p:spPr>
          <a:xfrm>
            <a:off x="3823237" y="2767280"/>
            <a:ext cx="1497526" cy="1323439"/>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Economical</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to carry</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close to</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customers</a:t>
            </a:r>
          </a:p>
        </p:txBody>
      </p:sp>
      <p:sp>
        <p:nvSpPr>
          <p:cNvPr id="11" name="TextBox 10">
            <a:extLst>
              <a:ext uri="{FF2B5EF4-FFF2-40B4-BE49-F238E27FC236}">
                <a16:creationId xmlns:a16="http://schemas.microsoft.com/office/drawing/2014/main" id="{20E3F09C-2F21-8C40-BBA5-03D5C483575E}"/>
              </a:ext>
            </a:extLst>
          </p:cNvPr>
          <p:cNvSpPr txBox="1"/>
          <p:nvPr/>
        </p:nvSpPr>
        <p:spPr>
          <a:xfrm>
            <a:off x="5698805" y="3072145"/>
            <a:ext cx="1074653" cy="707886"/>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Fast</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delivery</a:t>
            </a:r>
          </a:p>
        </p:txBody>
      </p:sp>
      <p:sp>
        <p:nvSpPr>
          <p:cNvPr id="12" name="TextBox 11">
            <a:extLst>
              <a:ext uri="{FF2B5EF4-FFF2-40B4-BE49-F238E27FC236}">
                <a16:creationId xmlns:a16="http://schemas.microsoft.com/office/drawing/2014/main" id="{A6825A8A-8999-C54F-A325-9429CE9B7CAB}"/>
              </a:ext>
            </a:extLst>
          </p:cNvPr>
          <p:cNvSpPr txBox="1"/>
          <p:nvPr/>
        </p:nvSpPr>
        <p:spPr>
          <a:xfrm>
            <a:off x="7180732" y="3070583"/>
            <a:ext cx="950581" cy="707886"/>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Pricing</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power</a:t>
            </a:r>
          </a:p>
        </p:txBody>
      </p:sp>
      <p:cxnSp>
        <p:nvCxnSpPr>
          <p:cNvPr id="14" name="Straight Arrow Connector 13">
            <a:extLst>
              <a:ext uri="{FF2B5EF4-FFF2-40B4-BE49-F238E27FC236}">
                <a16:creationId xmlns:a16="http://schemas.microsoft.com/office/drawing/2014/main" id="{D6A9DFE8-D540-2148-993C-96B4E25ABD96}"/>
              </a:ext>
            </a:extLst>
          </p:cNvPr>
          <p:cNvCxnSpPr>
            <a:stCxn id="8" idx="3"/>
          </p:cNvCxnSpPr>
          <p:nvPr/>
        </p:nvCxnSpPr>
        <p:spPr>
          <a:xfrm flipV="1">
            <a:off x="1524712" y="3424526"/>
            <a:ext cx="293578" cy="4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769EBDF-AC9A-2B41-AB4E-9C6B234AA0D3}"/>
              </a:ext>
            </a:extLst>
          </p:cNvPr>
          <p:cNvCxnSpPr/>
          <p:nvPr/>
        </p:nvCxnSpPr>
        <p:spPr>
          <a:xfrm flipV="1">
            <a:off x="3416574" y="3424526"/>
            <a:ext cx="293578" cy="4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7956F53-DBAF-CF42-885E-8FDB023307E1}"/>
              </a:ext>
            </a:extLst>
          </p:cNvPr>
          <p:cNvCxnSpPr/>
          <p:nvPr/>
        </p:nvCxnSpPr>
        <p:spPr>
          <a:xfrm flipV="1">
            <a:off x="5245374" y="3424526"/>
            <a:ext cx="293578" cy="4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5D14C7-B2F8-5C4A-9E0E-7B29F1049D93}"/>
              </a:ext>
            </a:extLst>
          </p:cNvPr>
          <p:cNvCxnSpPr/>
          <p:nvPr/>
        </p:nvCxnSpPr>
        <p:spPr>
          <a:xfrm flipV="1">
            <a:off x="6769374" y="3424526"/>
            <a:ext cx="293578" cy="44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61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b="1" dirty="0"/>
              <a:t>Next</a:t>
            </a:r>
          </a:p>
        </p:txBody>
      </p:sp>
      <p:sp>
        <p:nvSpPr>
          <p:cNvPr id="3" name="Content Placeholder 2"/>
          <p:cNvSpPr>
            <a:spLocks noGrp="1"/>
          </p:cNvSpPr>
          <p:nvPr>
            <p:ph idx="1"/>
          </p:nvPr>
        </p:nvSpPr>
        <p:spPr>
          <a:xfrm>
            <a:off x="628650" y="1825625"/>
            <a:ext cx="7886699" cy="4351338"/>
          </a:xfrm>
        </p:spPr>
        <p:txBody>
          <a:bodyPr>
            <a:normAutofit/>
          </a:bodyPr>
          <a:lstStyle/>
          <a:p>
            <a:endParaRPr lang="th-TH" sz="2000" b="1" dirty="0"/>
          </a:p>
          <a:p>
            <a:r>
              <a:rPr lang="en-US" sz="2000" b="1" dirty="0"/>
              <a:t>Tomorrow: </a:t>
            </a:r>
            <a:r>
              <a:rPr lang="en-US" sz="2000" dirty="0"/>
              <a:t>Google case report due</a:t>
            </a:r>
          </a:p>
          <a:p>
            <a:r>
              <a:rPr lang="en-US" sz="2000" b="1" dirty="0"/>
              <a:t>Wednesday: </a:t>
            </a:r>
            <a:r>
              <a:rPr lang="en-US" sz="2000" dirty="0"/>
              <a:t>Future of Work + Intro to Queue + Littlefield</a:t>
            </a:r>
            <a:endParaRPr lang="en-US" sz="2000" b="1" dirty="0"/>
          </a:p>
          <a:p>
            <a:r>
              <a:rPr lang="en-US" sz="2000" b="1" dirty="0"/>
              <a:t>Friday: </a:t>
            </a:r>
            <a:r>
              <a:rPr lang="en-US" sz="2000" dirty="0"/>
              <a:t>Discussion will prepare you for Queue module / HW5 out</a:t>
            </a:r>
            <a:endParaRPr lang="en-US" sz="2000" b="1" dirty="0"/>
          </a:p>
          <a:p>
            <a:r>
              <a:rPr lang="en-US" sz="2000" b="1" dirty="0"/>
              <a:t>Sunday: One-page brief update report</a:t>
            </a:r>
            <a:r>
              <a:rPr lang="en-US" sz="2000" dirty="0"/>
              <a:t> for the project</a:t>
            </a:r>
            <a:endParaRPr lang="en-US" sz="2000" b="1" dirty="0"/>
          </a:p>
          <a:p>
            <a:r>
              <a:rPr lang="en-US" sz="2000" b="1" dirty="0"/>
              <a:t>Next week: </a:t>
            </a:r>
            <a:r>
              <a:rPr lang="en-US" sz="2000" dirty="0"/>
              <a:t>2</a:t>
            </a:r>
            <a:r>
              <a:rPr lang="en-US" sz="2000" baseline="30000" dirty="0"/>
              <a:t>nd</a:t>
            </a:r>
            <a:r>
              <a:rPr lang="en-US" sz="2000" dirty="0"/>
              <a:t> meeting with sponsor</a:t>
            </a:r>
          </a:p>
          <a:p>
            <a:pPr lvl="1"/>
            <a:r>
              <a:rPr lang="en-US" sz="2000" b="1" dirty="0"/>
              <a:t>Monday:</a:t>
            </a:r>
            <a:r>
              <a:rPr lang="en-US" sz="2000" dirty="0"/>
              <a:t> Queue I</a:t>
            </a:r>
          </a:p>
          <a:p>
            <a:pPr lvl="1"/>
            <a:r>
              <a:rPr lang="en-US" sz="2000" b="1" dirty="0"/>
              <a:t>Wednesday: </a:t>
            </a:r>
            <a:r>
              <a:rPr lang="en-US" sz="2000" dirty="0"/>
              <a:t>Queue II</a:t>
            </a:r>
          </a:p>
          <a:p>
            <a:pPr lvl="1"/>
            <a:r>
              <a:rPr lang="en-US" sz="2000" b="1" dirty="0"/>
              <a:t>Friday: </a:t>
            </a:r>
            <a:r>
              <a:rPr lang="en-US" sz="2000" dirty="0"/>
              <a:t>Discussion will review Queue concepts + </a:t>
            </a:r>
            <a:r>
              <a:rPr lang="en-US" sz="2000" b="1" dirty="0"/>
              <a:t>HW4 due</a:t>
            </a:r>
          </a:p>
          <a:p>
            <a:r>
              <a:rPr lang="en-US" sz="2000" b="1" dirty="0"/>
              <a:t>2 weeks from now: </a:t>
            </a:r>
            <a:r>
              <a:rPr lang="en-US" sz="2000" dirty="0"/>
              <a:t>Littlefield Simulation (Mon-Thurs)</a:t>
            </a:r>
            <a:endParaRPr lang="en-US" sz="2000" b="1" dirty="0"/>
          </a:p>
        </p:txBody>
      </p:sp>
      <p:sp>
        <p:nvSpPr>
          <p:cNvPr id="6" name="Slide Number Placeholder 5"/>
          <p:cNvSpPr>
            <a:spLocks noGrp="1"/>
          </p:cNvSpPr>
          <p:nvPr>
            <p:ph type="sldNum" sz="quarter" idx="12"/>
          </p:nvPr>
        </p:nvSpPr>
        <p:spPr/>
        <p:txBody>
          <a:bodyPr/>
          <a:lstStyle/>
          <a:p>
            <a:fld id="{A2EBCFBC-0745-914E-B0B1-4125AF1D8E59}" type="slidenum">
              <a:rPr lang="en-US" smtClean="0"/>
              <a:pPr/>
              <a:t>13</a:t>
            </a:fld>
            <a:endParaRPr lang="en-US" dirty="0"/>
          </a:p>
        </p:txBody>
      </p:sp>
      <p:pic>
        <p:nvPicPr>
          <p:cNvPr id="45058" name="Picture 2" descr="Google logo - Wikipedia">
            <a:extLst>
              <a:ext uri="{FF2B5EF4-FFF2-40B4-BE49-F238E27FC236}">
                <a16:creationId xmlns:a16="http://schemas.microsoft.com/office/drawing/2014/main" id="{1517BC28-8405-F54B-8C1E-6A020B873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7253" y="2104346"/>
            <a:ext cx="1801875" cy="607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63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A48A2-9DF2-264D-9779-C24AE937CFE0}"/>
              </a:ext>
            </a:extLst>
          </p:cNvPr>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0"/>
            <a:ext cx="7886700" cy="1325563"/>
          </a:xfrm>
        </p:spPr>
        <p:txBody>
          <a:bodyPr>
            <a:normAutofit/>
          </a:bodyPr>
          <a:lstStyle/>
          <a:p>
            <a:r>
              <a:rPr lang="en-US" b="1" dirty="0">
                <a:solidFill>
                  <a:srgbClr val="FFC000"/>
                </a:solidFill>
              </a:rPr>
              <a:t>Course Announcement</a:t>
            </a:r>
          </a:p>
        </p:txBody>
      </p:sp>
      <p:sp>
        <p:nvSpPr>
          <p:cNvPr id="3" name="Content Placeholder 2"/>
          <p:cNvSpPr>
            <a:spLocks noGrp="1"/>
          </p:cNvSpPr>
          <p:nvPr>
            <p:ph idx="1"/>
          </p:nvPr>
        </p:nvSpPr>
        <p:spPr>
          <a:xfrm>
            <a:off x="628649" y="1209847"/>
            <a:ext cx="8252115" cy="5524166"/>
          </a:xfrm>
        </p:spPr>
        <p:txBody>
          <a:bodyPr>
            <a:normAutofit/>
          </a:bodyPr>
          <a:lstStyle/>
          <a:p>
            <a:pPr marL="0" indent="0">
              <a:buNone/>
            </a:pPr>
            <a:br>
              <a:rPr lang="en-US" sz="2400" b="1" dirty="0">
                <a:solidFill>
                  <a:schemeClr val="bg1">
                    <a:lumMod val="95000"/>
                  </a:schemeClr>
                </a:solidFill>
              </a:rPr>
            </a:br>
            <a:r>
              <a:rPr lang="en-US" sz="2400" b="1" u="sng" dirty="0">
                <a:solidFill>
                  <a:schemeClr val="bg1">
                    <a:lumMod val="95000"/>
                  </a:schemeClr>
                </a:solidFill>
              </a:rPr>
              <a:t>2 weeks from now:</a:t>
            </a:r>
            <a:r>
              <a:rPr lang="en-US" sz="2400" u="sng" dirty="0">
                <a:solidFill>
                  <a:schemeClr val="bg1">
                    <a:lumMod val="95000"/>
                  </a:schemeClr>
                </a:solidFill>
              </a:rPr>
              <a:t> 75-hour </a:t>
            </a:r>
            <a:r>
              <a:rPr lang="en-US" sz="2400" b="1" u="sng" dirty="0">
                <a:solidFill>
                  <a:srgbClr val="FFFF00"/>
                </a:solidFill>
              </a:rPr>
              <a:t>Littlefield Simulation</a:t>
            </a:r>
          </a:p>
          <a:p>
            <a:pPr marL="0" indent="0" algn="ctr">
              <a:buNone/>
            </a:pPr>
            <a:r>
              <a:rPr lang="en-US" sz="2400" dirty="0">
                <a:solidFill>
                  <a:srgbClr val="FFFF00"/>
                </a:solidFill>
              </a:rPr>
              <a:t>Monday 1pm – Thursday 4pm (No classes on Mon/Wed)</a:t>
            </a:r>
          </a:p>
          <a:p>
            <a:pPr marL="0" indent="0" algn="ctr">
              <a:buNone/>
            </a:pPr>
            <a:r>
              <a:rPr lang="en-US" sz="2400" dirty="0">
                <a:solidFill>
                  <a:srgbClr val="FFFF00"/>
                </a:solidFill>
              </a:rPr>
              <a:t>You can use our classroom to work with your team!</a:t>
            </a:r>
          </a:p>
          <a:p>
            <a:pPr marL="0" indent="0">
              <a:buNone/>
            </a:pPr>
            <a:endParaRPr lang="en-US" sz="2400" b="1" dirty="0">
              <a:solidFill>
                <a:schemeClr val="bg1">
                  <a:lumMod val="95000"/>
                </a:schemeClr>
              </a:solidFill>
            </a:endParaRPr>
          </a:p>
          <a:p>
            <a:pPr marL="0" indent="0">
              <a:buNone/>
            </a:pPr>
            <a:r>
              <a:rPr lang="en-US" sz="2400" b="1" dirty="0">
                <a:solidFill>
                  <a:schemeClr val="bg1">
                    <a:lumMod val="95000"/>
                  </a:schemeClr>
                </a:solidFill>
              </a:rPr>
              <a:t>Tuesday: </a:t>
            </a:r>
            <a:r>
              <a:rPr lang="en-US" sz="2400" dirty="0">
                <a:solidFill>
                  <a:schemeClr val="bg1">
                    <a:lumMod val="95000"/>
                  </a:schemeClr>
                </a:solidFill>
              </a:rPr>
              <a:t>Google</a:t>
            </a:r>
            <a:r>
              <a:rPr lang="en-US" sz="2400" b="1" dirty="0">
                <a:solidFill>
                  <a:schemeClr val="bg1">
                    <a:lumMod val="95000"/>
                  </a:schemeClr>
                </a:solidFill>
              </a:rPr>
              <a:t> </a:t>
            </a:r>
            <a:r>
              <a:rPr lang="en-US" sz="2400" dirty="0">
                <a:solidFill>
                  <a:schemeClr val="bg1">
                    <a:lumMod val="95000"/>
                  </a:schemeClr>
                </a:solidFill>
              </a:rPr>
              <a:t>case report due</a:t>
            </a:r>
          </a:p>
          <a:p>
            <a:pPr marL="0" indent="0">
              <a:buNone/>
            </a:pPr>
            <a:r>
              <a:rPr lang="en-US" sz="2400" b="1" dirty="0">
                <a:solidFill>
                  <a:schemeClr val="bg1">
                    <a:lumMod val="95000"/>
                  </a:schemeClr>
                </a:solidFill>
              </a:rPr>
              <a:t>Wednesday: </a:t>
            </a:r>
            <a:r>
              <a:rPr lang="en-US" sz="2400" dirty="0">
                <a:solidFill>
                  <a:schemeClr val="bg1">
                    <a:lumMod val="95000"/>
                  </a:schemeClr>
                </a:solidFill>
              </a:rPr>
              <a:t>Future of Work + </a:t>
            </a:r>
            <a:r>
              <a:rPr lang="en-US" sz="2400" dirty="0">
                <a:solidFill>
                  <a:srgbClr val="FFFF00"/>
                </a:solidFill>
              </a:rPr>
              <a:t>Intro to Littlefield Simulation</a:t>
            </a:r>
            <a:endParaRPr lang="en-US" sz="2400" b="1" dirty="0">
              <a:solidFill>
                <a:schemeClr val="bg1">
                  <a:lumMod val="95000"/>
                </a:schemeClr>
              </a:solidFill>
            </a:endParaRPr>
          </a:p>
          <a:p>
            <a:pPr marL="0" indent="0">
              <a:buNone/>
            </a:pPr>
            <a:r>
              <a:rPr lang="en-US" sz="2400" b="1" dirty="0">
                <a:solidFill>
                  <a:schemeClr val="bg1">
                    <a:lumMod val="95000"/>
                  </a:schemeClr>
                </a:solidFill>
              </a:rPr>
              <a:t>Sunday: </a:t>
            </a:r>
            <a:r>
              <a:rPr lang="en-US" sz="2400" dirty="0">
                <a:solidFill>
                  <a:srgbClr val="FFFF00"/>
                </a:solidFill>
              </a:rPr>
              <a:t>One-page Brief Project Report </a:t>
            </a:r>
            <a:r>
              <a:rPr lang="en-US" sz="2400" dirty="0">
                <a:solidFill>
                  <a:schemeClr val="bg1">
                    <a:lumMod val="95000"/>
                  </a:schemeClr>
                </a:solidFill>
              </a:rPr>
              <a:t>due (1 point)</a:t>
            </a:r>
          </a:p>
          <a:p>
            <a:pPr marL="0" indent="0">
              <a:buNone/>
            </a:pPr>
            <a:endParaRPr lang="en-US" sz="2400" b="1" dirty="0">
              <a:solidFill>
                <a:schemeClr val="bg1">
                  <a:lumMod val="95000"/>
                </a:schemeClr>
              </a:solidFill>
            </a:endParaRPr>
          </a:p>
          <a:p>
            <a:pPr marL="0" indent="0" algn="ctr">
              <a:buNone/>
            </a:pPr>
            <a:r>
              <a:rPr lang="en-US" sz="2400" dirty="0">
                <a:solidFill>
                  <a:schemeClr val="bg1">
                    <a:lumMod val="95000"/>
                  </a:schemeClr>
                </a:solidFill>
              </a:rPr>
              <a:t>Sign up for </a:t>
            </a:r>
            <a:r>
              <a:rPr lang="en-US" sz="2400" b="1" dirty="0">
                <a:solidFill>
                  <a:srgbClr val="FFFF00"/>
                </a:solidFill>
              </a:rPr>
              <a:t>Boba/Coffee </a:t>
            </a:r>
            <a:r>
              <a:rPr lang="en-US" sz="2400" b="1" dirty="0">
                <a:solidFill>
                  <a:schemeClr val="bg1">
                    <a:lumMod val="95000"/>
                  </a:schemeClr>
                </a:solidFill>
              </a:rPr>
              <a:t>Casual Chats</a:t>
            </a:r>
            <a:r>
              <a:rPr lang="en-US" sz="2400" dirty="0">
                <a:solidFill>
                  <a:schemeClr val="bg1">
                    <a:lumMod val="95000"/>
                  </a:schemeClr>
                </a:solidFill>
              </a:rPr>
              <a:t> </a:t>
            </a:r>
            <a:r>
              <a:rPr lang="en-US" sz="2400" dirty="0">
                <a:solidFill>
                  <a:schemeClr val="bg1">
                    <a:lumMod val="95000"/>
                  </a:schemeClr>
                </a:solidFill>
                <a:sym typeface="Wingdings" pitchFamily="2" charset="2"/>
              </a:rPr>
              <a:t></a:t>
            </a:r>
            <a:endParaRPr lang="en-US" sz="2400" b="1" dirty="0">
              <a:solidFill>
                <a:schemeClr val="bg1">
                  <a:lumMod val="95000"/>
                </a:schemeClr>
              </a:solidFill>
            </a:endParaRPr>
          </a:p>
          <a:p>
            <a:pPr marL="0" indent="0" algn="ctr">
              <a:buNone/>
            </a:pPr>
            <a:r>
              <a:rPr lang="en-US" sz="2400" dirty="0">
                <a:solidFill>
                  <a:schemeClr val="bg1">
                    <a:lumMod val="95000"/>
                  </a:schemeClr>
                </a:solidFill>
              </a:rPr>
              <a:t>You can now choose to submit either </a:t>
            </a:r>
            <a:r>
              <a:rPr lang="en-US" sz="2400" b="1" dirty="0">
                <a:solidFill>
                  <a:srgbClr val="FFFF00"/>
                </a:solidFill>
              </a:rPr>
              <a:t>HW4 or HW5</a:t>
            </a:r>
            <a:endParaRPr lang="en-US" sz="2400" dirty="0">
              <a:solidFill>
                <a:srgbClr val="FFFF00"/>
              </a:solidFill>
            </a:endParaRPr>
          </a:p>
          <a:p>
            <a:pPr marL="0" indent="0" algn="ctr">
              <a:buNone/>
            </a:pPr>
            <a:endParaRPr lang="en-US" sz="2400" dirty="0">
              <a:solidFill>
                <a:schemeClr val="bg1">
                  <a:lumMod val="95000"/>
                </a:schemeClr>
              </a:solidFill>
            </a:endParaRPr>
          </a:p>
        </p:txBody>
      </p:sp>
    </p:spTree>
    <p:extLst>
      <p:ext uri="{BB962C8B-B14F-4D97-AF65-F5344CB8AC3E}">
        <p14:creationId xmlns:p14="http://schemas.microsoft.com/office/powerpoint/2010/main" val="2886606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92" name="Picture 20" descr="Atomic Habits: An Easy &amp; Proven Way to Build Good Habits &amp; Break Bad Ones:  Clear, James: 9780735211292: Amazon.com: Books">
            <a:extLst>
              <a:ext uri="{FF2B5EF4-FFF2-40B4-BE49-F238E27FC236}">
                <a16:creationId xmlns:a16="http://schemas.microsoft.com/office/drawing/2014/main" id="{E6ADA2CB-AE60-FD44-BD0C-2C1F2778F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886" y="338325"/>
            <a:ext cx="2265517" cy="34196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52DE4B7C-B358-034D-8133-F90D860D4D4C}"/>
              </a:ext>
            </a:extLst>
          </p:cNvPr>
          <p:cNvSpPr>
            <a:spLocks noGrp="1"/>
          </p:cNvSpPr>
          <p:nvPr>
            <p:ph type="sldNum" sz="quarter" idx="12"/>
          </p:nvPr>
        </p:nvSpPr>
        <p:spPr/>
        <p:txBody>
          <a:bodyPr/>
          <a:lstStyle/>
          <a:p>
            <a:fld id="{A2EBCFBC-0745-914E-B0B1-4125AF1D8E59}" type="slidenum">
              <a:rPr lang="en-US" smtClean="0"/>
              <a:t>2</a:t>
            </a:fld>
            <a:endParaRPr lang="en-US"/>
          </a:p>
        </p:txBody>
      </p:sp>
      <p:pic>
        <p:nvPicPr>
          <p:cNvPr id="8" name="Picture 7">
            <a:extLst>
              <a:ext uri="{FF2B5EF4-FFF2-40B4-BE49-F238E27FC236}">
                <a16:creationId xmlns:a16="http://schemas.microsoft.com/office/drawing/2014/main" id="{2BA2F870-5A7F-E84E-80FA-EFC81CF2C693}"/>
              </a:ext>
            </a:extLst>
          </p:cNvPr>
          <p:cNvPicPr>
            <a:picLocks noChangeAspect="1"/>
          </p:cNvPicPr>
          <p:nvPr/>
        </p:nvPicPr>
        <p:blipFill>
          <a:blip r:embed="rId4"/>
          <a:stretch>
            <a:fillRect/>
          </a:stretch>
        </p:blipFill>
        <p:spPr>
          <a:xfrm>
            <a:off x="1491315" y="10402890"/>
            <a:ext cx="3350116" cy="490130"/>
          </a:xfrm>
          <a:prstGeom prst="rect">
            <a:avLst/>
          </a:prstGeom>
        </p:spPr>
      </p:pic>
      <p:pic>
        <p:nvPicPr>
          <p:cNvPr id="3078" name="Picture 6">
            <a:extLst>
              <a:ext uri="{FF2B5EF4-FFF2-40B4-BE49-F238E27FC236}">
                <a16:creationId xmlns:a16="http://schemas.microsoft.com/office/drawing/2014/main" id="{344E0029-38F2-C34B-8DDB-E839948DB6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2749" y="10689762"/>
            <a:ext cx="1235634" cy="40651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Old Tractors and the Men Who Love Them: How to Keep Your Tractors Happy and  Your Family Running: Welsch, Roger: 9780760301296: Amazon.com: Books">
            <a:extLst>
              <a:ext uri="{FF2B5EF4-FFF2-40B4-BE49-F238E27FC236}">
                <a16:creationId xmlns:a16="http://schemas.microsoft.com/office/drawing/2014/main" id="{823EF563-51EA-4944-B203-FD6D74A7AF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584" y="338326"/>
            <a:ext cx="2189903" cy="3400471"/>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7">
            <a:extLst>
              <a:ext uri="{FF2B5EF4-FFF2-40B4-BE49-F238E27FC236}">
                <a16:creationId xmlns:a16="http://schemas.microsoft.com/office/drawing/2014/main" id="{6EF893DB-C346-D344-AA42-09DDCD15B9D8}"/>
              </a:ext>
            </a:extLst>
          </p:cNvPr>
          <p:cNvSpPr>
            <a:spLocks/>
          </p:cNvSpPr>
          <p:nvPr/>
        </p:nvSpPr>
        <p:spPr bwMode="auto">
          <a:xfrm>
            <a:off x="2258286" y="4740882"/>
            <a:ext cx="2983706" cy="1204913"/>
          </a:xfrm>
          <a:custGeom>
            <a:avLst/>
            <a:gdLst>
              <a:gd name="T0" fmla="*/ 0 w 2506"/>
              <a:gd name="T1" fmla="*/ 2147483646 h 1012"/>
              <a:gd name="T2" fmla="*/ 2147483646 w 2506"/>
              <a:gd name="T3" fmla="*/ 2147483646 h 1012"/>
              <a:gd name="T4" fmla="*/ 2147483646 w 2506"/>
              <a:gd name="T5" fmla="*/ 2147483646 h 1012"/>
              <a:gd name="T6" fmla="*/ 2147483646 w 2506"/>
              <a:gd name="T7" fmla="*/ 2147483646 h 1012"/>
              <a:gd name="T8" fmla="*/ 2147483646 w 2506"/>
              <a:gd name="T9" fmla="*/ 2147483646 h 1012"/>
              <a:gd name="T10" fmla="*/ 2147483646 w 2506"/>
              <a:gd name="T11" fmla="*/ 2147483646 h 1012"/>
              <a:gd name="T12" fmla="*/ 2147483646 w 2506"/>
              <a:gd name="T13" fmla="*/ 2147483646 h 1012"/>
              <a:gd name="T14" fmla="*/ 2147483646 w 2506"/>
              <a:gd name="T15" fmla="*/ 2147483646 h 1012"/>
              <a:gd name="T16" fmla="*/ 2147483646 w 2506"/>
              <a:gd name="T17" fmla="*/ 2147483646 h 1012"/>
              <a:gd name="T18" fmla="*/ 2147483646 w 2506"/>
              <a:gd name="T19" fmla="*/ 0 h 1012"/>
              <a:gd name="T20" fmla="*/ 2147483646 w 2506"/>
              <a:gd name="T21" fmla="*/ 2147483646 h 1012"/>
              <a:gd name="T22" fmla="*/ 2147483646 w 2506"/>
              <a:gd name="T23" fmla="*/ 2147483646 h 1012"/>
              <a:gd name="T24" fmla="*/ 2147483646 w 2506"/>
              <a:gd name="T25" fmla="*/ 2147483646 h 1012"/>
              <a:gd name="T26" fmla="*/ 2147483646 w 2506"/>
              <a:gd name="T27" fmla="*/ 2147483646 h 1012"/>
              <a:gd name="T28" fmla="*/ 2147483646 w 2506"/>
              <a:gd name="T29" fmla="*/ 2147483646 h 1012"/>
              <a:gd name="T30" fmla="*/ 2147483646 w 2506"/>
              <a:gd name="T31" fmla="*/ 2147483646 h 1012"/>
              <a:gd name="T32" fmla="*/ 2147483646 w 2506"/>
              <a:gd name="T33" fmla="*/ 2147483646 h 1012"/>
              <a:gd name="T34" fmla="*/ 2147483646 w 2506"/>
              <a:gd name="T35" fmla="*/ 2147483646 h 1012"/>
              <a:gd name="T36" fmla="*/ 2147483646 w 2506"/>
              <a:gd name="T37" fmla="*/ 2147483646 h 1012"/>
              <a:gd name="T38" fmla="*/ 2147483646 w 2506"/>
              <a:gd name="T39" fmla="*/ 2147483646 h 1012"/>
              <a:gd name="T40" fmla="*/ 2147483646 w 2506"/>
              <a:gd name="T41" fmla="*/ 2147483646 h 1012"/>
              <a:gd name="T42" fmla="*/ 2147483646 w 2506"/>
              <a:gd name="T43" fmla="*/ 2147483646 h 1012"/>
              <a:gd name="T44" fmla="*/ 2147483646 w 2506"/>
              <a:gd name="T45" fmla="*/ 2147483646 h 1012"/>
              <a:gd name="T46" fmla="*/ 2147483646 w 2506"/>
              <a:gd name="T47" fmla="*/ 2147483646 h 1012"/>
              <a:gd name="T48" fmla="*/ 2147483646 w 2506"/>
              <a:gd name="T49" fmla="*/ 2147483646 h 1012"/>
              <a:gd name="T50" fmla="*/ 0 w 2506"/>
              <a:gd name="T51" fmla="*/ 2147483646 h 101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06"/>
              <a:gd name="T79" fmla="*/ 0 h 1012"/>
              <a:gd name="T80" fmla="*/ 2506 w 2506"/>
              <a:gd name="T81" fmla="*/ 1012 h 101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06" h="1012">
                <a:moveTo>
                  <a:pt x="0" y="1012"/>
                </a:moveTo>
                <a:lnTo>
                  <a:pt x="2506" y="1008"/>
                </a:lnTo>
                <a:lnTo>
                  <a:pt x="2506" y="394"/>
                </a:lnTo>
                <a:lnTo>
                  <a:pt x="2376" y="274"/>
                </a:lnTo>
                <a:lnTo>
                  <a:pt x="2266" y="180"/>
                </a:lnTo>
                <a:lnTo>
                  <a:pt x="2154" y="106"/>
                </a:lnTo>
                <a:lnTo>
                  <a:pt x="2052" y="48"/>
                </a:lnTo>
                <a:lnTo>
                  <a:pt x="1956" y="16"/>
                </a:lnTo>
                <a:lnTo>
                  <a:pt x="1890" y="2"/>
                </a:lnTo>
                <a:lnTo>
                  <a:pt x="1806" y="0"/>
                </a:lnTo>
                <a:lnTo>
                  <a:pt x="1722" y="20"/>
                </a:lnTo>
                <a:lnTo>
                  <a:pt x="1610" y="64"/>
                </a:lnTo>
                <a:lnTo>
                  <a:pt x="1478" y="150"/>
                </a:lnTo>
                <a:lnTo>
                  <a:pt x="1362" y="244"/>
                </a:lnTo>
                <a:lnTo>
                  <a:pt x="1136" y="462"/>
                </a:lnTo>
                <a:lnTo>
                  <a:pt x="1020" y="588"/>
                </a:lnTo>
                <a:lnTo>
                  <a:pt x="906" y="716"/>
                </a:lnTo>
                <a:lnTo>
                  <a:pt x="828" y="784"/>
                </a:lnTo>
                <a:lnTo>
                  <a:pt x="722" y="858"/>
                </a:lnTo>
                <a:lnTo>
                  <a:pt x="614" y="910"/>
                </a:lnTo>
                <a:lnTo>
                  <a:pt x="546" y="932"/>
                </a:lnTo>
                <a:lnTo>
                  <a:pt x="384" y="964"/>
                </a:lnTo>
                <a:lnTo>
                  <a:pt x="164" y="990"/>
                </a:lnTo>
                <a:lnTo>
                  <a:pt x="132" y="992"/>
                </a:lnTo>
                <a:lnTo>
                  <a:pt x="18" y="1000"/>
                </a:lnTo>
                <a:lnTo>
                  <a:pt x="0" y="1012"/>
                </a:lnTo>
                <a:close/>
              </a:path>
            </a:pathLst>
          </a:custGeom>
          <a:solidFill>
            <a:srgbClr val="0070C0"/>
          </a:solidFill>
          <a:ln w="12700">
            <a:solidFill>
              <a:schemeClr val="tx1"/>
            </a:solidFill>
            <a:round/>
            <a:headEnd/>
            <a:tailEnd/>
          </a:ln>
        </p:spPr>
        <p:txBody>
          <a:bodyPr/>
          <a:lstStyle/>
          <a:p>
            <a:pPr defTabSz="685800">
              <a:defRPr/>
            </a:pPr>
            <a:endParaRPr lang="en-US" sz="1350">
              <a:solidFill>
                <a:srgbClr val="000000"/>
              </a:solidFill>
              <a:latin typeface="Univers LT 45 Light" panose="02000403030000020003" pitchFamily="2" charset="0"/>
            </a:endParaRPr>
          </a:p>
        </p:txBody>
      </p:sp>
      <p:grpSp>
        <p:nvGrpSpPr>
          <p:cNvPr id="13" name="Group 3">
            <a:extLst>
              <a:ext uri="{FF2B5EF4-FFF2-40B4-BE49-F238E27FC236}">
                <a16:creationId xmlns:a16="http://schemas.microsoft.com/office/drawing/2014/main" id="{5C42E451-E6AF-4E42-8569-30DF0E4170C5}"/>
              </a:ext>
            </a:extLst>
          </p:cNvPr>
          <p:cNvGrpSpPr>
            <a:grpSpLocks/>
          </p:cNvGrpSpPr>
          <p:nvPr/>
        </p:nvGrpSpPr>
        <p:grpSpPr bwMode="auto">
          <a:xfrm>
            <a:off x="2155891" y="4743263"/>
            <a:ext cx="4629150" cy="1200150"/>
            <a:chOff x="528" y="1872"/>
            <a:chExt cx="3408" cy="720"/>
          </a:xfrm>
        </p:grpSpPr>
        <p:sp>
          <p:nvSpPr>
            <p:cNvPr id="14" name="Freeform 4">
              <a:extLst>
                <a:ext uri="{FF2B5EF4-FFF2-40B4-BE49-F238E27FC236}">
                  <a16:creationId xmlns:a16="http://schemas.microsoft.com/office/drawing/2014/main" id="{30A83E50-9C42-4244-B907-4C09BA7FB22C}"/>
                </a:ext>
              </a:extLst>
            </p:cNvPr>
            <p:cNvSpPr>
              <a:spLocks/>
            </p:cNvSpPr>
            <p:nvPr/>
          </p:nvSpPr>
          <p:spPr bwMode="auto">
            <a:xfrm>
              <a:off x="1536" y="1872"/>
              <a:ext cx="1392" cy="384"/>
            </a:xfrm>
            <a:custGeom>
              <a:avLst/>
              <a:gdLst>
                <a:gd name="T0" fmla="*/ 0 w 4656"/>
                <a:gd name="T1" fmla="*/ 0 h 1152"/>
                <a:gd name="T2" fmla="*/ 0 w 4656"/>
                <a:gd name="T3" fmla="*/ 0 h 1152"/>
                <a:gd name="T4" fmla="*/ 0 w 4656"/>
                <a:gd name="T5" fmla="*/ 0 h 1152"/>
                <a:gd name="T6" fmla="*/ 0 60000 65536"/>
                <a:gd name="T7" fmla="*/ 0 60000 65536"/>
                <a:gd name="T8" fmla="*/ 0 60000 65536"/>
                <a:gd name="T9" fmla="*/ 0 w 4656"/>
                <a:gd name="T10" fmla="*/ 0 h 1152"/>
                <a:gd name="T11" fmla="*/ 4656 w 4656"/>
                <a:gd name="T12" fmla="*/ 1152 h 1152"/>
              </a:gdLst>
              <a:ahLst/>
              <a:cxnLst>
                <a:cxn ang="T6">
                  <a:pos x="T0" y="T1"/>
                </a:cxn>
                <a:cxn ang="T7">
                  <a:pos x="T2" y="T3"/>
                </a:cxn>
                <a:cxn ang="T8">
                  <a:pos x="T4" y="T5"/>
                </a:cxn>
              </a:cxnLst>
              <a:rect l="T9" t="T10" r="T11" b="T12"/>
              <a:pathLst>
                <a:path w="4656" h="1152">
                  <a:moveTo>
                    <a:pt x="0" y="1152"/>
                  </a:moveTo>
                  <a:cubicBezTo>
                    <a:pt x="764" y="576"/>
                    <a:pt x="1528" y="0"/>
                    <a:pt x="2304" y="0"/>
                  </a:cubicBezTo>
                  <a:cubicBezTo>
                    <a:pt x="3080" y="0"/>
                    <a:pt x="3868" y="576"/>
                    <a:pt x="4656" y="115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a:solidFill>
                  <a:srgbClr val="000000"/>
                </a:solidFill>
                <a:latin typeface="Univers LT 45 Light" panose="02000403030000020003" pitchFamily="2" charset="0"/>
              </a:endParaRPr>
            </a:p>
          </p:txBody>
        </p:sp>
        <p:sp>
          <p:nvSpPr>
            <p:cNvPr id="15" name="Freeform 5">
              <a:extLst>
                <a:ext uri="{FF2B5EF4-FFF2-40B4-BE49-F238E27FC236}">
                  <a16:creationId xmlns:a16="http://schemas.microsoft.com/office/drawing/2014/main" id="{6B693692-4808-0846-B77E-D133FFBBD360}"/>
                </a:ext>
              </a:extLst>
            </p:cNvPr>
            <p:cNvSpPr>
              <a:spLocks/>
            </p:cNvSpPr>
            <p:nvPr/>
          </p:nvSpPr>
          <p:spPr bwMode="auto">
            <a:xfrm>
              <a:off x="2928" y="2256"/>
              <a:ext cx="1008" cy="336"/>
            </a:xfrm>
            <a:custGeom>
              <a:avLst/>
              <a:gdLst>
                <a:gd name="T0" fmla="*/ 0 w 1008"/>
                <a:gd name="T1" fmla="*/ 0 h 432"/>
                <a:gd name="T2" fmla="*/ 384 w 1008"/>
                <a:gd name="T3" fmla="*/ 2 h 432"/>
                <a:gd name="T4" fmla="*/ 1008 w 1008"/>
                <a:gd name="T5" fmla="*/ 2 h 432"/>
                <a:gd name="T6" fmla="*/ 0 60000 65536"/>
                <a:gd name="T7" fmla="*/ 0 60000 65536"/>
                <a:gd name="T8" fmla="*/ 0 60000 65536"/>
                <a:gd name="T9" fmla="*/ 0 w 1008"/>
                <a:gd name="T10" fmla="*/ 0 h 432"/>
                <a:gd name="T11" fmla="*/ 1008 w 1008"/>
                <a:gd name="T12" fmla="*/ 432 h 432"/>
              </a:gdLst>
              <a:ahLst/>
              <a:cxnLst>
                <a:cxn ang="T6">
                  <a:pos x="T0" y="T1"/>
                </a:cxn>
                <a:cxn ang="T7">
                  <a:pos x="T2" y="T3"/>
                </a:cxn>
                <a:cxn ang="T8">
                  <a:pos x="T4" y="T5"/>
                </a:cxn>
              </a:cxnLst>
              <a:rect l="T9" t="T10" r="T11" b="T12"/>
              <a:pathLst>
                <a:path w="1008" h="432">
                  <a:moveTo>
                    <a:pt x="0" y="0"/>
                  </a:moveTo>
                  <a:cubicBezTo>
                    <a:pt x="108" y="132"/>
                    <a:pt x="216" y="264"/>
                    <a:pt x="384" y="336"/>
                  </a:cubicBezTo>
                  <a:cubicBezTo>
                    <a:pt x="552" y="408"/>
                    <a:pt x="904" y="416"/>
                    <a:pt x="1008" y="43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a:solidFill>
                  <a:srgbClr val="000000"/>
                </a:solidFill>
                <a:latin typeface="Univers LT 45 Light" panose="02000403030000020003" pitchFamily="2" charset="0"/>
              </a:endParaRPr>
            </a:p>
          </p:txBody>
        </p:sp>
        <p:sp>
          <p:nvSpPr>
            <p:cNvPr id="16" name="Freeform 6">
              <a:extLst>
                <a:ext uri="{FF2B5EF4-FFF2-40B4-BE49-F238E27FC236}">
                  <a16:creationId xmlns:a16="http://schemas.microsoft.com/office/drawing/2014/main" id="{FBCF4203-C40A-C047-8485-EAE93A5D09B1}"/>
                </a:ext>
              </a:extLst>
            </p:cNvPr>
            <p:cNvSpPr>
              <a:spLocks/>
            </p:cNvSpPr>
            <p:nvPr/>
          </p:nvSpPr>
          <p:spPr bwMode="auto">
            <a:xfrm flipH="1">
              <a:off x="528" y="2256"/>
              <a:ext cx="1008" cy="336"/>
            </a:xfrm>
            <a:custGeom>
              <a:avLst/>
              <a:gdLst>
                <a:gd name="T0" fmla="*/ 0 w 1008"/>
                <a:gd name="T1" fmla="*/ 0 h 432"/>
                <a:gd name="T2" fmla="*/ 384 w 1008"/>
                <a:gd name="T3" fmla="*/ 2 h 432"/>
                <a:gd name="T4" fmla="*/ 1008 w 1008"/>
                <a:gd name="T5" fmla="*/ 2 h 432"/>
                <a:gd name="T6" fmla="*/ 0 60000 65536"/>
                <a:gd name="T7" fmla="*/ 0 60000 65536"/>
                <a:gd name="T8" fmla="*/ 0 60000 65536"/>
                <a:gd name="T9" fmla="*/ 0 w 1008"/>
                <a:gd name="T10" fmla="*/ 0 h 432"/>
                <a:gd name="T11" fmla="*/ 1008 w 1008"/>
                <a:gd name="T12" fmla="*/ 432 h 432"/>
              </a:gdLst>
              <a:ahLst/>
              <a:cxnLst>
                <a:cxn ang="T6">
                  <a:pos x="T0" y="T1"/>
                </a:cxn>
                <a:cxn ang="T7">
                  <a:pos x="T2" y="T3"/>
                </a:cxn>
                <a:cxn ang="T8">
                  <a:pos x="T4" y="T5"/>
                </a:cxn>
              </a:cxnLst>
              <a:rect l="T9" t="T10" r="T11" b="T12"/>
              <a:pathLst>
                <a:path w="1008" h="432">
                  <a:moveTo>
                    <a:pt x="0" y="0"/>
                  </a:moveTo>
                  <a:cubicBezTo>
                    <a:pt x="108" y="132"/>
                    <a:pt x="216" y="264"/>
                    <a:pt x="384" y="336"/>
                  </a:cubicBezTo>
                  <a:cubicBezTo>
                    <a:pt x="552" y="408"/>
                    <a:pt x="904" y="416"/>
                    <a:pt x="1008" y="432"/>
                  </a:cubicBez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685800">
                <a:defRPr/>
              </a:pPr>
              <a:endParaRPr lang="en-US" sz="1350">
                <a:solidFill>
                  <a:srgbClr val="000000"/>
                </a:solidFill>
                <a:latin typeface="Univers LT 45 Light" panose="02000403030000020003" pitchFamily="2" charset="0"/>
              </a:endParaRPr>
            </a:p>
          </p:txBody>
        </p:sp>
      </p:grpSp>
      <p:sp>
        <p:nvSpPr>
          <p:cNvPr id="17" name="Line 7">
            <a:extLst>
              <a:ext uri="{FF2B5EF4-FFF2-40B4-BE49-F238E27FC236}">
                <a16:creationId xmlns:a16="http://schemas.microsoft.com/office/drawing/2014/main" id="{8AF6B327-FFD5-7343-B0E7-0338462543E2}"/>
              </a:ext>
            </a:extLst>
          </p:cNvPr>
          <p:cNvSpPr>
            <a:spLocks noChangeShapeType="1"/>
          </p:cNvSpPr>
          <p:nvPr/>
        </p:nvSpPr>
        <p:spPr bwMode="auto">
          <a:xfrm>
            <a:off x="1812991" y="5943413"/>
            <a:ext cx="53149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srgbClr val="000000"/>
              </a:solidFill>
              <a:latin typeface="Univers LT 45 Light" panose="02000403030000020003" pitchFamily="2" charset="0"/>
            </a:endParaRPr>
          </a:p>
        </p:txBody>
      </p:sp>
      <p:sp>
        <p:nvSpPr>
          <p:cNvPr id="18" name="Line 9">
            <a:extLst>
              <a:ext uri="{FF2B5EF4-FFF2-40B4-BE49-F238E27FC236}">
                <a16:creationId xmlns:a16="http://schemas.microsoft.com/office/drawing/2014/main" id="{7F8B15EE-7EEC-554F-9F02-555B44C26C2D}"/>
              </a:ext>
            </a:extLst>
          </p:cNvPr>
          <p:cNvSpPr>
            <a:spLocks noChangeShapeType="1"/>
          </p:cNvSpPr>
          <p:nvPr/>
        </p:nvSpPr>
        <p:spPr bwMode="auto">
          <a:xfrm>
            <a:off x="5241991" y="5214751"/>
            <a:ext cx="0" cy="800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srgbClr val="000000"/>
              </a:solidFill>
              <a:latin typeface="Univers LT 45 Light" panose="02000403030000020003" pitchFamily="2" charset="0"/>
            </a:endParaRPr>
          </a:p>
        </p:txBody>
      </p:sp>
      <p:sp>
        <p:nvSpPr>
          <p:cNvPr id="19" name="Text Box 12">
            <a:extLst>
              <a:ext uri="{FF2B5EF4-FFF2-40B4-BE49-F238E27FC236}">
                <a16:creationId xmlns:a16="http://schemas.microsoft.com/office/drawing/2014/main" id="{9214FBB4-95F2-914A-824E-31B2B3E8D511}"/>
              </a:ext>
            </a:extLst>
          </p:cNvPr>
          <p:cNvSpPr txBox="1">
            <a:spLocks noChangeArrowheads="1"/>
          </p:cNvSpPr>
          <p:nvPr/>
        </p:nvSpPr>
        <p:spPr bwMode="auto">
          <a:xfrm>
            <a:off x="4537811" y="5966112"/>
            <a:ext cx="15427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1"/>
              </a:buClr>
              <a:buSzPct val="75000"/>
              <a:buFont typeface="Monotype Sorts" panose="01010601010101010101" pitchFamily="2" charset="2"/>
              <a:buChar char="m"/>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9pPr>
          </a:lstStyle>
          <a:p>
            <a:pPr algn="ctr" defTabSz="685800">
              <a:lnSpc>
                <a:spcPts val="1200"/>
              </a:lnSpc>
              <a:spcBef>
                <a:spcPct val="0"/>
              </a:spcBef>
              <a:buClrTx/>
              <a:buSzTx/>
              <a:buNone/>
              <a:defRPr/>
            </a:pPr>
            <a:r>
              <a:rPr lang="en-US" altLang="en-US" sz="1050" dirty="0">
                <a:solidFill>
                  <a:srgbClr val="000000"/>
                </a:solidFill>
                <a:latin typeface="Univers LT 45 Light" panose="02000403030000020003" pitchFamily="2" charset="0"/>
              </a:rPr>
              <a:t>Profit-maximizing</a:t>
            </a:r>
          </a:p>
          <a:p>
            <a:pPr algn="ctr" defTabSz="685800">
              <a:lnSpc>
                <a:spcPts val="1200"/>
              </a:lnSpc>
              <a:spcBef>
                <a:spcPct val="0"/>
              </a:spcBef>
              <a:buClrTx/>
              <a:buSzTx/>
              <a:buNone/>
              <a:defRPr/>
            </a:pPr>
            <a:r>
              <a:rPr lang="en-US" altLang="en-US" sz="1050" dirty="0">
                <a:solidFill>
                  <a:srgbClr val="000000"/>
                </a:solidFill>
                <a:latin typeface="Univers LT 45 Light" panose="02000403030000020003" pitchFamily="2" charset="0"/>
              </a:rPr>
              <a:t>stocking level</a:t>
            </a:r>
          </a:p>
        </p:txBody>
      </p:sp>
      <p:sp>
        <p:nvSpPr>
          <p:cNvPr id="20" name="Text Box 13">
            <a:extLst>
              <a:ext uri="{FF2B5EF4-FFF2-40B4-BE49-F238E27FC236}">
                <a16:creationId xmlns:a16="http://schemas.microsoft.com/office/drawing/2014/main" id="{64942222-C4B9-984D-8AB6-7848F1F530B0}"/>
              </a:ext>
            </a:extLst>
          </p:cNvPr>
          <p:cNvSpPr txBox="1">
            <a:spLocks noChangeArrowheads="1"/>
          </p:cNvSpPr>
          <p:nvPr/>
        </p:nvSpPr>
        <p:spPr bwMode="auto">
          <a:xfrm>
            <a:off x="3666959" y="4997871"/>
            <a:ext cx="149271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1"/>
              </a:buClr>
              <a:buSzPct val="75000"/>
              <a:buFont typeface="Monotype Sorts" panose="01010601010101010101" pitchFamily="2" charset="2"/>
              <a:buChar char="m"/>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9pPr>
          </a:lstStyle>
          <a:p>
            <a:pPr algn="ctr" defTabSz="685800">
              <a:spcBef>
                <a:spcPct val="0"/>
              </a:spcBef>
              <a:buClrTx/>
              <a:buSzTx/>
              <a:buNone/>
              <a:defRPr/>
            </a:pPr>
            <a:r>
              <a:rPr lang="en-US" altLang="en-US" sz="1350" dirty="0">
                <a:solidFill>
                  <a:srgbClr val="FFFFFF"/>
                </a:solidFill>
                <a:latin typeface="Univers LT 45 Light" panose="02000403030000020003" pitchFamily="2" charset="0"/>
              </a:rPr>
              <a:t>Area to left of </a:t>
            </a:r>
          </a:p>
          <a:p>
            <a:pPr algn="ctr" defTabSz="685800">
              <a:spcBef>
                <a:spcPct val="0"/>
              </a:spcBef>
              <a:buClrTx/>
              <a:buSzTx/>
              <a:buNone/>
              <a:defRPr/>
            </a:pPr>
            <a:r>
              <a:rPr lang="en-US" altLang="en-US" sz="1350" dirty="0">
                <a:solidFill>
                  <a:srgbClr val="FFFFFF"/>
                </a:solidFill>
                <a:latin typeface="Univers LT 45 Light" panose="02000403030000020003" pitchFamily="2" charset="0"/>
              </a:rPr>
              <a:t>profit-maximizing</a:t>
            </a:r>
          </a:p>
          <a:p>
            <a:pPr algn="ctr" defTabSz="685800">
              <a:spcBef>
                <a:spcPct val="0"/>
              </a:spcBef>
              <a:buClrTx/>
              <a:buSzTx/>
              <a:buNone/>
              <a:defRPr/>
            </a:pPr>
            <a:r>
              <a:rPr lang="en-US" altLang="en-US" sz="1350" dirty="0">
                <a:solidFill>
                  <a:srgbClr val="FFFFFF"/>
                </a:solidFill>
                <a:latin typeface="Univers LT 45 Light" panose="02000403030000020003" pitchFamily="2" charset="0"/>
              </a:rPr>
              <a:t>stocking level =</a:t>
            </a:r>
          </a:p>
          <a:p>
            <a:pPr algn="ctr" defTabSz="685800">
              <a:spcBef>
                <a:spcPct val="0"/>
              </a:spcBef>
              <a:buClrTx/>
              <a:buSzTx/>
              <a:buNone/>
              <a:defRPr/>
            </a:pPr>
            <a:r>
              <a:rPr lang="en-US" altLang="en-US" sz="1350" dirty="0">
                <a:solidFill>
                  <a:srgbClr val="FFFFFF"/>
                </a:solidFill>
                <a:latin typeface="Univers LT 45 Light" panose="02000403030000020003" pitchFamily="2" charset="0"/>
              </a:rPr>
              <a:t>critical ratio</a:t>
            </a:r>
            <a:endParaRPr lang="en-US" altLang="en-US" sz="1800" baseline="-25000" dirty="0">
              <a:solidFill>
                <a:srgbClr val="FFFFFF"/>
              </a:solidFill>
              <a:latin typeface="Univers LT 45 Light" panose="02000403030000020003" pitchFamily="2" charset="0"/>
            </a:endParaRPr>
          </a:p>
        </p:txBody>
      </p:sp>
      <p:sp>
        <p:nvSpPr>
          <p:cNvPr id="21" name="Rectangle 20">
            <a:extLst>
              <a:ext uri="{FF2B5EF4-FFF2-40B4-BE49-F238E27FC236}">
                <a16:creationId xmlns:a16="http://schemas.microsoft.com/office/drawing/2014/main" id="{093133DC-C668-B84A-934C-7A32B18BD9EE}"/>
              </a:ext>
            </a:extLst>
          </p:cNvPr>
          <p:cNvSpPr/>
          <p:nvPr/>
        </p:nvSpPr>
        <p:spPr>
          <a:xfrm>
            <a:off x="699248" y="4046880"/>
            <a:ext cx="2896770" cy="1569660"/>
          </a:xfrm>
          <a:prstGeom prst="rect">
            <a:avLst/>
          </a:prstGeom>
        </p:spPr>
        <p:txBody>
          <a:bodyPr wrap="square">
            <a:spAutoFit/>
          </a:bodyPr>
          <a:lstStyle/>
          <a:p>
            <a:pPr defTabSz="685800">
              <a:defRPr/>
            </a:pPr>
            <a:r>
              <a:rPr lang="en-US" sz="1600" b="1" dirty="0">
                <a:solidFill>
                  <a:srgbClr val="C00000"/>
                </a:solidFill>
                <a:latin typeface="Univers LT 45 Light" panose="02000403030000020003" pitchFamily="2" charset="0"/>
              </a:rPr>
              <a:t>Products with </a:t>
            </a:r>
            <a:r>
              <a:rPr lang="en-US" sz="1600" b="1" i="1" dirty="0">
                <a:solidFill>
                  <a:srgbClr val="C00000"/>
                </a:solidFill>
                <a:latin typeface="Univers LT 45 Light" panose="02000403030000020003" pitchFamily="2" charset="0"/>
                <a:cs typeface="Times New Roman" panose="02020603050405020304" pitchFamily="18" charset="0"/>
              </a:rPr>
              <a:t>G</a:t>
            </a:r>
            <a:r>
              <a:rPr lang="en-US" sz="1600" b="1" dirty="0">
                <a:solidFill>
                  <a:srgbClr val="C00000"/>
                </a:solidFill>
                <a:latin typeface="Univers LT 45 Light" panose="02000403030000020003" pitchFamily="2" charset="0"/>
              </a:rPr>
              <a:t> &lt; </a:t>
            </a:r>
            <a:r>
              <a:rPr lang="en-US" sz="1600" b="1" i="1" dirty="0">
                <a:solidFill>
                  <a:srgbClr val="C00000"/>
                </a:solidFill>
                <a:latin typeface="Univers LT 45 Light" panose="02000403030000020003" pitchFamily="2" charset="0"/>
                <a:cs typeface="Times New Roman" panose="02020603050405020304" pitchFamily="18" charset="0"/>
              </a:rPr>
              <a:t>L</a:t>
            </a:r>
          </a:p>
          <a:p>
            <a:pPr defTabSz="685800">
              <a:defRPr/>
            </a:pPr>
            <a:r>
              <a:rPr lang="en-US" sz="1600" dirty="0">
                <a:solidFill>
                  <a:srgbClr val="C00000"/>
                </a:solidFill>
                <a:latin typeface="Univers LT 45 Light" panose="02000403030000020003" pitchFamily="2" charset="0"/>
              </a:rPr>
              <a:t>(selling price not much larger than unit production cost; rapid obsolescence so salvage value of unsold </a:t>
            </a:r>
            <a:br>
              <a:rPr lang="en-US" sz="1600" dirty="0">
                <a:solidFill>
                  <a:srgbClr val="C00000"/>
                </a:solidFill>
                <a:latin typeface="Univers LT 45 Light" panose="02000403030000020003" pitchFamily="2" charset="0"/>
              </a:rPr>
            </a:br>
            <a:r>
              <a:rPr lang="en-US" sz="1600" dirty="0">
                <a:solidFill>
                  <a:srgbClr val="C00000"/>
                </a:solidFill>
                <a:latin typeface="Univers LT 45 Light" panose="02000403030000020003" pitchFamily="2" charset="0"/>
              </a:rPr>
              <a:t>units is low)</a:t>
            </a:r>
          </a:p>
        </p:txBody>
      </p:sp>
      <p:sp>
        <p:nvSpPr>
          <p:cNvPr id="22" name="Rectangle 21">
            <a:extLst>
              <a:ext uri="{FF2B5EF4-FFF2-40B4-BE49-F238E27FC236}">
                <a16:creationId xmlns:a16="http://schemas.microsoft.com/office/drawing/2014/main" id="{15AE5BE0-A29C-8C47-846A-D4637BF12A8B}"/>
              </a:ext>
            </a:extLst>
          </p:cNvPr>
          <p:cNvSpPr/>
          <p:nvPr/>
        </p:nvSpPr>
        <p:spPr>
          <a:xfrm>
            <a:off x="5869740" y="4051299"/>
            <a:ext cx="2280895" cy="1077218"/>
          </a:xfrm>
          <a:prstGeom prst="rect">
            <a:avLst/>
          </a:prstGeom>
        </p:spPr>
        <p:txBody>
          <a:bodyPr wrap="square">
            <a:spAutoFit/>
          </a:bodyPr>
          <a:lstStyle/>
          <a:p>
            <a:pPr defTabSz="685800">
              <a:defRPr/>
            </a:pPr>
            <a:r>
              <a:rPr lang="en-US" sz="1600" b="1" dirty="0">
                <a:solidFill>
                  <a:srgbClr val="7030A0"/>
                </a:solidFill>
                <a:latin typeface="Univers LT 45 Light" panose="02000403030000020003" pitchFamily="2" charset="0"/>
              </a:rPr>
              <a:t>Products with </a:t>
            </a:r>
            <a:r>
              <a:rPr lang="en-US" sz="1600" b="1" i="1" dirty="0">
                <a:solidFill>
                  <a:srgbClr val="7030A0"/>
                </a:solidFill>
                <a:latin typeface="Univers LT 45 Light" panose="02000403030000020003" pitchFamily="2" charset="0"/>
                <a:cs typeface="Times New Roman" panose="02020603050405020304" pitchFamily="18" charset="0"/>
              </a:rPr>
              <a:t>G</a:t>
            </a:r>
            <a:r>
              <a:rPr lang="en-US" sz="1600" b="1" dirty="0">
                <a:solidFill>
                  <a:srgbClr val="7030A0"/>
                </a:solidFill>
                <a:latin typeface="Univers LT 45 Light" panose="02000403030000020003" pitchFamily="2" charset="0"/>
              </a:rPr>
              <a:t> &gt; </a:t>
            </a:r>
            <a:r>
              <a:rPr lang="en-US" sz="1600" b="1" i="1" dirty="0">
                <a:solidFill>
                  <a:srgbClr val="7030A0"/>
                </a:solidFill>
                <a:latin typeface="Univers LT 45 Light" panose="02000403030000020003" pitchFamily="2" charset="0"/>
                <a:cs typeface="Times New Roman" panose="02020603050405020304" pitchFamily="18" charset="0"/>
              </a:rPr>
              <a:t>L</a:t>
            </a:r>
          </a:p>
          <a:p>
            <a:pPr defTabSz="685800">
              <a:defRPr/>
            </a:pPr>
            <a:r>
              <a:rPr lang="en-US" sz="1600" dirty="0">
                <a:solidFill>
                  <a:srgbClr val="7030A0"/>
                </a:solidFill>
                <a:latin typeface="Univers LT 45 Light" panose="02000403030000020003" pitchFamily="2" charset="0"/>
              </a:rPr>
              <a:t>(selling price much larger than unit production cost)</a:t>
            </a:r>
          </a:p>
        </p:txBody>
      </p:sp>
      <p:sp>
        <p:nvSpPr>
          <p:cNvPr id="24" name="Text Box 12">
            <a:extLst>
              <a:ext uri="{FF2B5EF4-FFF2-40B4-BE49-F238E27FC236}">
                <a16:creationId xmlns:a16="http://schemas.microsoft.com/office/drawing/2014/main" id="{B87BB557-6544-F043-931F-697128A3E97F}"/>
              </a:ext>
            </a:extLst>
          </p:cNvPr>
          <p:cNvSpPr txBox="1">
            <a:spLocks noChangeArrowheads="1"/>
          </p:cNvSpPr>
          <p:nvPr/>
        </p:nvSpPr>
        <p:spPr bwMode="auto">
          <a:xfrm>
            <a:off x="6435821" y="5916829"/>
            <a:ext cx="8311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1"/>
              </a:buClr>
              <a:buSzPct val="75000"/>
              <a:buFont typeface="Monotype Sorts" panose="01010601010101010101" pitchFamily="2" charset="2"/>
              <a:buChar char="m"/>
              <a:defRPr sz="28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SzPct val="100000"/>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MS PGothic" panose="020B0600070205080204" pitchFamily="34" charset="-128"/>
              </a:defRPr>
            </a:lvl9pPr>
          </a:lstStyle>
          <a:p>
            <a:pPr algn="ctr" defTabSz="685800">
              <a:lnSpc>
                <a:spcPts val="1200"/>
              </a:lnSpc>
              <a:spcBef>
                <a:spcPct val="0"/>
              </a:spcBef>
              <a:buClrTx/>
              <a:buSzTx/>
              <a:buNone/>
              <a:defRPr/>
            </a:pPr>
            <a:r>
              <a:rPr lang="en-US" altLang="en-US" sz="1050" dirty="0">
                <a:solidFill>
                  <a:srgbClr val="000000"/>
                </a:solidFill>
                <a:latin typeface="Univers LT 45 Light" panose="02000403030000020003" pitchFamily="2" charset="0"/>
              </a:rPr>
              <a:t>units demanded</a:t>
            </a:r>
          </a:p>
        </p:txBody>
      </p:sp>
    </p:spTree>
    <p:extLst>
      <p:ext uri="{BB962C8B-B14F-4D97-AF65-F5344CB8AC3E}">
        <p14:creationId xmlns:p14="http://schemas.microsoft.com/office/powerpoint/2010/main" val="134790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2"/>
          <p:cNvSpPr>
            <a:spLocks noGrp="1"/>
          </p:cNvSpPr>
          <p:nvPr>
            <p:ph sz="half" idx="2"/>
          </p:nvPr>
        </p:nvSpPr>
        <p:spPr>
          <a:xfrm>
            <a:off x="4627059" y="1832467"/>
            <a:ext cx="3841628" cy="4413951"/>
          </a:xfrm>
        </p:spPr>
        <p:txBody>
          <a:bodyPr>
            <a:normAutofit/>
          </a:bodyPr>
          <a:lstStyle/>
          <a:p>
            <a:pPr marL="0" lvl="0" indent="0">
              <a:buClr>
                <a:srgbClr val="000000"/>
              </a:buClr>
              <a:buNone/>
              <a:defRPr/>
            </a:pPr>
            <a:r>
              <a:rPr lang="en-US" altLang="en-US" sz="2000" b="1" dirty="0">
                <a:solidFill>
                  <a:srgbClr val="7030A0"/>
                </a:solidFill>
              </a:rPr>
              <a:t>Fast-moving item</a:t>
            </a:r>
          </a:p>
          <a:p>
            <a:pPr marL="0" lvl="0" indent="0">
              <a:buClr>
                <a:srgbClr val="000000"/>
              </a:buClr>
              <a:buNone/>
              <a:defRPr/>
            </a:pPr>
            <a:r>
              <a:rPr lang="en-US" altLang="en-US" sz="1800" dirty="0">
                <a:solidFill>
                  <a:srgbClr val="7030A0"/>
                </a:solidFill>
              </a:rPr>
              <a:t>A </a:t>
            </a:r>
            <a:r>
              <a:rPr lang="en-US" altLang="en-US" sz="1800" i="1" dirty="0">
                <a:solidFill>
                  <a:srgbClr val="7030A0"/>
                </a:solidFill>
              </a:rPr>
              <a:t>fast-moving item (“fast mover”) </a:t>
            </a:r>
            <a:r>
              <a:rPr lang="en-US" altLang="en-US" sz="1800" dirty="0">
                <a:solidFill>
                  <a:srgbClr val="7030A0"/>
                </a:solidFill>
              </a:rPr>
              <a:t>is a product that has relatively </a:t>
            </a:r>
            <a:r>
              <a:rPr lang="en-US" altLang="en-US" sz="1800" i="1" dirty="0">
                <a:solidFill>
                  <a:srgbClr val="7030A0"/>
                </a:solidFill>
              </a:rPr>
              <a:t>high</a:t>
            </a:r>
            <a:r>
              <a:rPr lang="en-US" altLang="en-US" sz="1800" dirty="0">
                <a:solidFill>
                  <a:srgbClr val="7030A0"/>
                </a:solidFill>
              </a:rPr>
              <a:t> demand over a given time period, such as a month or week. That is, the item sells at a </a:t>
            </a:r>
            <a:r>
              <a:rPr lang="en-US" altLang="en-US" sz="1800" i="1" dirty="0">
                <a:solidFill>
                  <a:srgbClr val="7030A0"/>
                </a:solidFill>
              </a:rPr>
              <a:t>fast rate</a:t>
            </a:r>
            <a:r>
              <a:rPr lang="en-US" altLang="en-US" sz="1800" dirty="0">
                <a:solidFill>
                  <a:srgbClr val="7030A0"/>
                </a:solidFill>
              </a:rPr>
              <a:t>.</a:t>
            </a:r>
          </a:p>
          <a:p>
            <a:pPr marL="0" lvl="0" indent="0">
              <a:buClr>
                <a:srgbClr val="000000"/>
              </a:buClr>
              <a:buNone/>
              <a:defRPr/>
            </a:pPr>
            <a:r>
              <a:rPr lang="en-US" altLang="en-US" sz="1800" dirty="0">
                <a:solidFill>
                  <a:srgbClr val="7030A0"/>
                </a:solidFill>
              </a:rPr>
              <a:t>Such items tend to have relatively </a:t>
            </a:r>
            <a:r>
              <a:rPr lang="en-US" altLang="en-US" sz="1800" i="1" dirty="0">
                <a:solidFill>
                  <a:srgbClr val="7030A0"/>
                </a:solidFill>
              </a:rPr>
              <a:t>low uncertainty in demand</a:t>
            </a:r>
            <a:r>
              <a:rPr lang="en-US" altLang="en-US" sz="1800" dirty="0">
                <a:solidFill>
                  <a:srgbClr val="7030A0"/>
                </a:solidFill>
              </a:rPr>
              <a:t>: the standard deviation of demand is </a:t>
            </a:r>
            <a:r>
              <a:rPr lang="en-US" altLang="en-US" sz="1800" i="1" dirty="0">
                <a:solidFill>
                  <a:srgbClr val="7030A0"/>
                </a:solidFill>
              </a:rPr>
              <a:t>small</a:t>
            </a:r>
            <a:r>
              <a:rPr lang="en-US" altLang="en-US" sz="1800" dirty="0">
                <a:solidFill>
                  <a:srgbClr val="7030A0"/>
                </a:solidFill>
              </a:rPr>
              <a:t> relative to the mean.</a:t>
            </a:r>
          </a:p>
          <a:p>
            <a:pPr marL="0" lvl="0" indent="0">
              <a:buClr>
                <a:srgbClr val="000000"/>
              </a:buClr>
              <a:buNone/>
              <a:defRPr/>
            </a:pPr>
            <a:r>
              <a:rPr lang="en-US" altLang="en-US" sz="1800" dirty="0">
                <a:solidFill>
                  <a:srgbClr val="7030A0"/>
                </a:solidFill>
              </a:rPr>
              <a:t>Example: best-selling book, </a:t>
            </a:r>
            <a:br>
              <a:rPr lang="en-US" altLang="en-US" sz="1800" dirty="0">
                <a:solidFill>
                  <a:srgbClr val="7030A0"/>
                </a:solidFill>
              </a:rPr>
            </a:br>
            <a:r>
              <a:rPr lang="en-US" altLang="en-US" sz="1800" dirty="0">
                <a:solidFill>
                  <a:srgbClr val="7030A0"/>
                </a:solidFill>
              </a:rPr>
              <a:t>new tech products, gas, milk</a:t>
            </a:r>
          </a:p>
        </p:txBody>
      </p:sp>
      <p:sp>
        <p:nvSpPr>
          <p:cNvPr id="6" name="Content Placeholder 2"/>
          <p:cNvSpPr>
            <a:spLocks noGrp="1"/>
          </p:cNvSpPr>
          <p:nvPr>
            <p:ph sz="half" idx="2"/>
          </p:nvPr>
        </p:nvSpPr>
        <p:spPr>
          <a:xfrm>
            <a:off x="447087" y="1832467"/>
            <a:ext cx="3841628" cy="5025529"/>
          </a:xfrm>
        </p:spPr>
        <p:txBody>
          <a:bodyPr>
            <a:noAutofit/>
          </a:bodyPr>
          <a:lstStyle/>
          <a:p>
            <a:pPr marL="0" lvl="0" indent="0">
              <a:buClr>
                <a:srgbClr val="000000"/>
              </a:buClr>
              <a:buNone/>
              <a:defRPr/>
            </a:pPr>
            <a:r>
              <a:rPr lang="en-US" altLang="en-US" sz="2000" b="1" dirty="0">
                <a:solidFill>
                  <a:srgbClr val="C00000"/>
                </a:solidFill>
              </a:rPr>
              <a:t>Slow-moving item</a:t>
            </a:r>
          </a:p>
          <a:p>
            <a:pPr marL="0" lvl="0" indent="0">
              <a:buClr>
                <a:srgbClr val="000000"/>
              </a:buClr>
              <a:buNone/>
              <a:defRPr/>
            </a:pPr>
            <a:r>
              <a:rPr lang="en-US" altLang="en-US" sz="1800" dirty="0">
                <a:solidFill>
                  <a:srgbClr val="C00000"/>
                </a:solidFill>
              </a:rPr>
              <a:t>A </a:t>
            </a:r>
            <a:r>
              <a:rPr lang="en-US" altLang="en-US" sz="1800" i="1" dirty="0">
                <a:solidFill>
                  <a:srgbClr val="C00000"/>
                </a:solidFill>
              </a:rPr>
              <a:t>slow-moving item (“slow mover”) </a:t>
            </a:r>
            <a:r>
              <a:rPr lang="en-US" altLang="en-US" sz="1800" dirty="0">
                <a:solidFill>
                  <a:srgbClr val="C00000"/>
                </a:solidFill>
              </a:rPr>
              <a:t>is a product that has relatively </a:t>
            </a:r>
            <a:r>
              <a:rPr lang="en-US" altLang="en-US" sz="1800" i="1" dirty="0">
                <a:solidFill>
                  <a:srgbClr val="C00000"/>
                </a:solidFill>
              </a:rPr>
              <a:t>low</a:t>
            </a:r>
            <a:r>
              <a:rPr lang="en-US" altLang="en-US" sz="1800" dirty="0">
                <a:solidFill>
                  <a:srgbClr val="C00000"/>
                </a:solidFill>
              </a:rPr>
              <a:t> demand over a given time period, such as a month or week. That is, the item sells at a </a:t>
            </a:r>
            <a:r>
              <a:rPr lang="en-US" altLang="en-US" sz="1800" i="1" dirty="0">
                <a:solidFill>
                  <a:srgbClr val="C00000"/>
                </a:solidFill>
              </a:rPr>
              <a:t>slow rate</a:t>
            </a:r>
            <a:r>
              <a:rPr lang="en-US" altLang="en-US" sz="1800" dirty="0">
                <a:solidFill>
                  <a:srgbClr val="C00000"/>
                </a:solidFill>
              </a:rPr>
              <a:t>.</a:t>
            </a:r>
          </a:p>
          <a:p>
            <a:pPr marL="0" lvl="0" indent="0">
              <a:buClr>
                <a:srgbClr val="000000"/>
              </a:buClr>
              <a:buNone/>
              <a:defRPr/>
            </a:pPr>
            <a:r>
              <a:rPr lang="en-US" altLang="en-US" sz="1800" dirty="0">
                <a:solidFill>
                  <a:srgbClr val="C00000"/>
                </a:solidFill>
              </a:rPr>
              <a:t>Such items tend to have relatively </a:t>
            </a:r>
            <a:r>
              <a:rPr lang="en-US" altLang="en-US" sz="1800" i="1" dirty="0">
                <a:solidFill>
                  <a:srgbClr val="C00000"/>
                </a:solidFill>
              </a:rPr>
              <a:t>high uncertainty in demand</a:t>
            </a:r>
            <a:r>
              <a:rPr lang="en-US" altLang="en-US" sz="1800" dirty="0">
                <a:solidFill>
                  <a:srgbClr val="C00000"/>
                </a:solidFill>
              </a:rPr>
              <a:t>: the standard deviation of demand is </a:t>
            </a:r>
            <a:r>
              <a:rPr lang="en-US" altLang="en-US" sz="1800" i="1" dirty="0">
                <a:solidFill>
                  <a:srgbClr val="C00000"/>
                </a:solidFill>
              </a:rPr>
              <a:t>large</a:t>
            </a:r>
            <a:r>
              <a:rPr lang="en-US" altLang="en-US" sz="1800" dirty="0">
                <a:solidFill>
                  <a:srgbClr val="C00000"/>
                </a:solidFill>
              </a:rPr>
              <a:t> relative to the mean.</a:t>
            </a:r>
          </a:p>
          <a:p>
            <a:pPr marL="0" lvl="0" indent="0">
              <a:buClr>
                <a:srgbClr val="000000"/>
              </a:buClr>
              <a:buNone/>
              <a:defRPr/>
            </a:pPr>
            <a:r>
              <a:rPr lang="en-US" altLang="en-US" sz="1800" dirty="0">
                <a:solidFill>
                  <a:srgbClr val="C00000"/>
                </a:solidFill>
              </a:rPr>
              <a:t>Example: obscure books, mature electronics, home appliances</a:t>
            </a:r>
          </a:p>
        </p:txBody>
      </p:sp>
      <p:sp>
        <p:nvSpPr>
          <p:cNvPr id="8" name="Line 7"/>
          <p:cNvSpPr>
            <a:spLocks noChangeShapeType="1"/>
          </p:cNvSpPr>
          <p:nvPr/>
        </p:nvSpPr>
        <p:spPr bwMode="auto">
          <a:xfrm>
            <a:off x="440256" y="2338076"/>
            <a:ext cx="3771901" cy="2"/>
          </a:xfrm>
          <a:prstGeom prst="line">
            <a:avLst/>
          </a:prstGeom>
          <a:noFill/>
          <a:ln w="25400">
            <a:solidFill>
              <a:srgbClr val="C00000"/>
            </a:solidFill>
            <a:round/>
            <a:headEnd/>
            <a:tailEnd type="non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9" name="Line 7"/>
          <p:cNvSpPr>
            <a:spLocks noChangeShapeType="1"/>
          </p:cNvSpPr>
          <p:nvPr/>
        </p:nvSpPr>
        <p:spPr bwMode="auto">
          <a:xfrm>
            <a:off x="4622328" y="2339130"/>
            <a:ext cx="3771901" cy="2"/>
          </a:xfrm>
          <a:prstGeom prst="line">
            <a:avLst/>
          </a:prstGeom>
          <a:noFill/>
          <a:ln w="25400">
            <a:solidFill>
              <a:srgbClr val="7030A0"/>
            </a:solidFill>
            <a:round/>
            <a:headEnd/>
            <a:tailEnd type="non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4" name="Title 3">
            <a:extLst>
              <a:ext uri="{FF2B5EF4-FFF2-40B4-BE49-F238E27FC236}">
                <a16:creationId xmlns:a16="http://schemas.microsoft.com/office/drawing/2014/main" id="{50C24E43-A58C-2042-BB57-BEA7F69D86FD}"/>
              </a:ext>
            </a:extLst>
          </p:cNvPr>
          <p:cNvSpPr>
            <a:spLocks noGrp="1"/>
          </p:cNvSpPr>
          <p:nvPr>
            <p:ph type="title"/>
          </p:nvPr>
        </p:nvSpPr>
        <p:spPr/>
        <p:txBody>
          <a:bodyPr/>
          <a:lstStyle/>
          <a:p>
            <a:r>
              <a:rPr lang="en-US" b="1" dirty="0"/>
              <a:t>Slow/Fast Movers</a:t>
            </a:r>
          </a:p>
        </p:txBody>
      </p:sp>
      <p:sp>
        <p:nvSpPr>
          <p:cNvPr id="22" name="Slide Number Placeholder 2">
            <a:extLst>
              <a:ext uri="{FF2B5EF4-FFF2-40B4-BE49-F238E27FC236}">
                <a16:creationId xmlns:a16="http://schemas.microsoft.com/office/drawing/2014/main" id="{E221CDA4-E35F-7D46-AE08-D7930405532A}"/>
              </a:ext>
            </a:extLst>
          </p:cNvPr>
          <p:cNvSpPr>
            <a:spLocks noGrp="1"/>
          </p:cNvSpPr>
          <p:nvPr>
            <p:ph type="sldNum" sz="quarter" idx="12"/>
          </p:nvPr>
        </p:nvSpPr>
        <p:spPr>
          <a:xfrm>
            <a:off x="7747278" y="6326207"/>
            <a:ext cx="768071" cy="365125"/>
          </a:xfrm>
        </p:spPr>
        <p:txBody>
          <a:bodyPr/>
          <a:lstStyle/>
          <a:p>
            <a:fld id="{A2EBCFBC-0745-914E-B0B1-4125AF1D8E59}" type="slidenum">
              <a:rPr lang="en-US" smtClean="0"/>
              <a:t>3</a:t>
            </a:fld>
            <a:endParaRPr lang="en-US"/>
          </a:p>
        </p:txBody>
      </p:sp>
    </p:spTree>
    <p:extLst>
      <p:ext uri="{BB962C8B-B14F-4D97-AF65-F5344CB8AC3E}">
        <p14:creationId xmlns:p14="http://schemas.microsoft.com/office/powerpoint/2010/main" val="62796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136290" y="2556540"/>
            <a:ext cx="3981656" cy="1053273"/>
          </a:xfrm>
        </p:spPr>
        <p:txBody>
          <a:bodyPr>
            <a:normAutofit/>
          </a:bodyPr>
          <a:lstStyle/>
          <a:p>
            <a:pPr marL="0" lvl="0" indent="0">
              <a:buClr>
                <a:srgbClr val="000000"/>
              </a:buClr>
              <a:buNone/>
              <a:defRPr/>
            </a:pPr>
            <a:r>
              <a:rPr lang="en-US" altLang="en-US" sz="2000" b="1" dirty="0"/>
              <a:t>Brick-and-mortar retailer</a:t>
            </a:r>
          </a:p>
          <a:p>
            <a:pPr marL="0" lvl="0" indent="0">
              <a:buClr>
                <a:srgbClr val="000000"/>
              </a:buClr>
              <a:buNone/>
              <a:defRPr/>
            </a:pPr>
            <a:r>
              <a:rPr lang="en-US" altLang="en-US" sz="1800" dirty="0"/>
              <a:t>Bookstore chain with 100 stores</a:t>
            </a:r>
          </a:p>
        </p:txBody>
      </p:sp>
      <p:sp>
        <p:nvSpPr>
          <p:cNvPr id="63" name="Content Placeholder 2"/>
          <p:cNvSpPr>
            <a:spLocks noGrp="1"/>
          </p:cNvSpPr>
          <p:nvPr>
            <p:ph sz="half" idx="2"/>
          </p:nvPr>
        </p:nvSpPr>
        <p:spPr>
          <a:xfrm>
            <a:off x="4627058" y="2556541"/>
            <a:ext cx="4516942" cy="1000654"/>
          </a:xfrm>
        </p:spPr>
        <p:txBody>
          <a:bodyPr>
            <a:normAutofit/>
          </a:bodyPr>
          <a:lstStyle/>
          <a:p>
            <a:pPr marL="0" lvl="0" indent="0">
              <a:buClr>
                <a:srgbClr val="000000"/>
              </a:buClr>
              <a:buNone/>
              <a:defRPr/>
            </a:pPr>
            <a:r>
              <a:rPr lang="en-US" altLang="en-US" sz="2000" b="1" dirty="0"/>
              <a:t>E-Commerce retailer</a:t>
            </a:r>
          </a:p>
          <a:p>
            <a:pPr marL="0" indent="0">
              <a:buNone/>
            </a:pPr>
            <a:r>
              <a:rPr lang="en-US" altLang="en-US" sz="1800" dirty="0"/>
              <a:t>Serving demand out of single warehouse</a:t>
            </a:r>
            <a:endParaRPr lang="en-US" sz="1800"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35170" y="3638464"/>
              <a:ext cx="3806460" cy="1429380"/>
            </p14:xfrm>
          </p:contentPart>
        </mc:Choice>
        <mc:Fallback xmlns="">
          <p:pic>
            <p:nvPicPr>
              <p:cNvPr id="4" name="Ink 3"/>
              <p:cNvPicPr/>
              <p:nvPr/>
            </p:nvPicPr>
            <p:blipFill>
              <a:blip r:embed="rId4"/>
              <a:stretch>
                <a:fillRect/>
              </a:stretch>
            </p:blipFill>
            <p:spPr>
              <a:xfrm>
                <a:off x="225810" y="3629105"/>
                <a:ext cx="3825179" cy="144809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40382" y="5134089"/>
              <a:ext cx="3954150" cy="671490"/>
            </p14:xfrm>
          </p:contentPart>
        </mc:Choice>
        <mc:Fallback xmlns="">
          <p:pic>
            <p:nvPicPr>
              <p:cNvPr id="7" name="Ink 6"/>
              <p:cNvPicPr/>
              <p:nvPr/>
            </p:nvPicPr>
            <p:blipFill>
              <a:blip r:embed="rId6"/>
              <a:stretch>
                <a:fillRect/>
              </a:stretch>
            </p:blipFill>
            <p:spPr>
              <a:xfrm>
                <a:off x="231022" y="5124733"/>
                <a:ext cx="3972870" cy="69020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p14:cNvContentPartPr/>
              <p14:nvPr/>
            </p14:nvContentPartPr>
            <p14:xfrm>
              <a:off x="6512130" y="3889263"/>
              <a:ext cx="2192940" cy="698760"/>
            </p14:xfrm>
          </p:contentPart>
        </mc:Choice>
        <mc:Fallback xmlns="">
          <p:pic>
            <p:nvPicPr>
              <p:cNvPr id="11" name="Ink 10"/>
              <p:cNvPicPr/>
              <p:nvPr/>
            </p:nvPicPr>
            <p:blipFill>
              <a:blip r:embed="rId8"/>
              <a:stretch>
                <a:fillRect/>
              </a:stretch>
            </p:blipFill>
            <p:spPr>
              <a:xfrm>
                <a:off x="6502771" y="3879903"/>
                <a:ext cx="2211658" cy="717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4649130" y="3577683"/>
              <a:ext cx="4023540" cy="2198340"/>
            </p14:xfrm>
          </p:contentPart>
        </mc:Choice>
        <mc:Fallback xmlns="">
          <p:pic>
            <p:nvPicPr>
              <p:cNvPr id="12" name="Ink 11"/>
              <p:cNvPicPr/>
              <p:nvPr/>
            </p:nvPicPr>
            <p:blipFill>
              <a:blip r:embed="rId10"/>
              <a:stretch>
                <a:fillRect/>
              </a:stretch>
            </p:blipFill>
            <p:spPr>
              <a:xfrm>
                <a:off x="4639770" y="3568324"/>
                <a:ext cx="4042259" cy="2217058"/>
              </a:xfrm>
              <a:prstGeom prst="rect">
                <a:avLst/>
              </a:prstGeom>
            </p:spPr>
          </p:pic>
        </mc:Fallback>
      </mc:AlternateContent>
      <p:sp>
        <p:nvSpPr>
          <p:cNvPr id="10" name="Title 9">
            <a:extLst>
              <a:ext uri="{FF2B5EF4-FFF2-40B4-BE49-F238E27FC236}">
                <a16:creationId xmlns:a16="http://schemas.microsoft.com/office/drawing/2014/main" id="{33D9F3A6-2CCC-9D49-9BE6-B4244C0FB17E}"/>
              </a:ext>
            </a:extLst>
          </p:cNvPr>
          <p:cNvSpPr>
            <a:spLocks noGrp="1"/>
          </p:cNvSpPr>
          <p:nvPr>
            <p:ph type="title"/>
          </p:nvPr>
        </p:nvSpPr>
        <p:spPr/>
        <p:txBody>
          <a:bodyPr/>
          <a:lstStyle/>
          <a:p>
            <a:r>
              <a:rPr lang="en-US" dirty="0"/>
              <a:t>Stocking </a:t>
            </a:r>
            <a:r>
              <a:rPr lang="en-US" b="1" dirty="0"/>
              <a:t>Slow Movers</a:t>
            </a:r>
          </a:p>
        </p:txBody>
      </p:sp>
      <p:pic>
        <p:nvPicPr>
          <p:cNvPr id="16" name="Picture 12" descr="Old Tractors and the Men Who Love Them: How to Keep Your Tractors Happy and  Your Family Running: Welsch, Roger: 9780760301296: Amazon.com: Books">
            <a:extLst>
              <a:ext uri="{FF2B5EF4-FFF2-40B4-BE49-F238E27FC236}">
                <a16:creationId xmlns:a16="http://schemas.microsoft.com/office/drawing/2014/main" id="{0CA8341E-A8BE-D54C-BCA1-DDDF79DB4D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62936" y="146138"/>
            <a:ext cx="1551223" cy="240873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0CC047-A2D6-F745-978A-ADAC4BC638E6}"/>
              </a:ext>
            </a:extLst>
          </p:cNvPr>
          <p:cNvSpPr txBox="1"/>
          <p:nvPr/>
        </p:nvSpPr>
        <p:spPr>
          <a:xfrm>
            <a:off x="780327" y="1973554"/>
            <a:ext cx="6032124" cy="584775"/>
          </a:xfrm>
          <a:prstGeom prst="rect">
            <a:avLst/>
          </a:prstGeom>
          <a:solidFill>
            <a:schemeClr val="bg1">
              <a:lumMod val="95000"/>
            </a:schemeClr>
          </a:solidFill>
        </p:spPr>
        <p:txBody>
          <a:bodyPr wrap="square">
            <a:spAutoFit/>
          </a:bodyPr>
          <a:lstStyle/>
          <a:p>
            <a:r>
              <a:rPr lang="en-US" altLang="en-US" sz="1600" dirty="0">
                <a:solidFill>
                  <a:srgbClr val="545454"/>
                </a:solidFill>
                <a:latin typeface="Univers LT 45 Light" panose="02000403030000020003" pitchFamily="2" charset="0"/>
              </a:rPr>
              <a:t>Forecast demand per store = normally distributed with mean 10 and standard deviation 9.  Want 91% service level (z=1.34).</a:t>
            </a:r>
            <a:endParaRPr lang="en-US" sz="1600" dirty="0">
              <a:solidFill>
                <a:srgbClr val="545454"/>
              </a:solidFill>
              <a:latin typeface="Univers LT 45 Light" panose="02000403030000020003" pitchFamily="2" charset="0"/>
            </a:endParaRPr>
          </a:p>
        </p:txBody>
      </p:sp>
      <p:sp>
        <p:nvSpPr>
          <p:cNvPr id="21" name="TextBox 20">
            <a:extLst>
              <a:ext uri="{FF2B5EF4-FFF2-40B4-BE49-F238E27FC236}">
                <a16:creationId xmlns:a16="http://schemas.microsoft.com/office/drawing/2014/main" id="{0232A956-588E-F54E-AC4A-6956E9358F0F}"/>
              </a:ext>
            </a:extLst>
          </p:cNvPr>
          <p:cNvSpPr txBox="1"/>
          <p:nvPr/>
        </p:nvSpPr>
        <p:spPr>
          <a:xfrm>
            <a:off x="136290" y="6007345"/>
            <a:ext cx="4329556" cy="584775"/>
          </a:xfrm>
          <a:prstGeom prst="rect">
            <a:avLst/>
          </a:prstGeom>
          <a:solidFill>
            <a:schemeClr val="bg1">
              <a:lumMod val="95000"/>
            </a:schemeClr>
          </a:solidFill>
        </p:spPr>
        <p:txBody>
          <a:bodyPr wrap="square">
            <a:spAutoFit/>
          </a:bodyPr>
          <a:lstStyle/>
          <a:p>
            <a:r>
              <a:rPr lang="en-US" sz="1600" b="1" dirty="0">
                <a:solidFill>
                  <a:srgbClr val="545454"/>
                </a:solidFill>
                <a:latin typeface="Univers LT 45 Light" panose="02000403030000020003" pitchFamily="2" charset="0"/>
              </a:rPr>
              <a:t>Slow movers uneconomical </a:t>
            </a:r>
            <a:r>
              <a:rPr lang="en-US" sz="1600" dirty="0">
                <a:solidFill>
                  <a:srgbClr val="545454"/>
                </a:solidFill>
                <a:latin typeface="Univers LT 45 Light" panose="02000403030000020003" pitchFamily="2" charset="0"/>
              </a:rPr>
              <a:t>to stock in physical stores (too much inventory required)</a:t>
            </a:r>
          </a:p>
        </p:txBody>
      </p:sp>
      <p:sp>
        <p:nvSpPr>
          <p:cNvPr id="22" name="TextBox 21">
            <a:extLst>
              <a:ext uri="{FF2B5EF4-FFF2-40B4-BE49-F238E27FC236}">
                <a16:creationId xmlns:a16="http://schemas.microsoft.com/office/drawing/2014/main" id="{7BB3427C-27D6-3A41-900C-4136AAECB392}"/>
              </a:ext>
            </a:extLst>
          </p:cNvPr>
          <p:cNvSpPr txBox="1"/>
          <p:nvPr/>
        </p:nvSpPr>
        <p:spPr>
          <a:xfrm>
            <a:off x="4924739" y="6007345"/>
            <a:ext cx="3921579" cy="584775"/>
          </a:xfrm>
          <a:prstGeom prst="rect">
            <a:avLst/>
          </a:prstGeom>
          <a:solidFill>
            <a:schemeClr val="bg1">
              <a:lumMod val="95000"/>
            </a:schemeClr>
          </a:solidFill>
        </p:spPr>
        <p:txBody>
          <a:bodyPr wrap="square">
            <a:spAutoFit/>
          </a:bodyPr>
          <a:lstStyle/>
          <a:p>
            <a:r>
              <a:rPr lang="en-US" sz="1600" b="1" dirty="0">
                <a:solidFill>
                  <a:srgbClr val="545454"/>
                </a:solidFill>
                <a:latin typeface="Univers LT 45 Light" panose="02000403030000020003" pitchFamily="2" charset="0"/>
              </a:rPr>
              <a:t>Slow movers only economical </a:t>
            </a:r>
            <a:r>
              <a:rPr lang="en-US" sz="1600" dirty="0">
                <a:solidFill>
                  <a:srgbClr val="545454"/>
                </a:solidFill>
                <a:latin typeface="Univers LT 45 Light" panose="02000403030000020003" pitchFamily="2" charset="0"/>
              </a:rPr>
              <a:t>for </a:t>
            </a:r>
            <a:br>
              <a:rPr lang="en-US" sz="1600" dirty="0">
                <a:solidFill>
                  <a:srgbClr val="545454"/>
                </a:solidFill>
                <a:latin typeface="Univers LT 45 Light" panose="02000403030000020003" pitchFamily="2" charset="0"/>
              </a:rPr>
            </a:br>
            <a:r>
              <a:rPr lang="en-US" sz="1600" dirty="0">
                <a:solidFill>
                  <a:srgbClr val="545454"/>
                </a:solidFill>
                <a:latin typeface="Univers LT 45 Light" panose="02000403030000020003" pitchFamily="2" charset="0"/>
              </a:rPr>
              <a:t>e-commerce centralized inventory model</a:t>
            </a:r>
          </a:p>
        </p:txBody>
      </p:sp>
    </p:spTree>
    <p:extLst>
      <p:ext uri="{BB962C8B-B14F-4D97-AF65-F5344CB8AC3E}">
        <p14:creationId xmlns:p14="http://schemas.microsoft.com/office/powerpoint/2010/main" val="2828041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3000"/>
                                        <p:tgtEl>
                                          <p:spTgt spid="12"/>
                                        </p:tgtEl>
                                      </p:cBhvr>
                                    </p:animEffect>
                                  </p:childTnLst>
                                </p:cTn>
                              </p:par>
                              <p:par>
                                <p:cTn id="30" presetID="22" presetClass="entr" presetSubtype="1"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3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98B5-1FDE-6C45-9AC4-85CB790C2789}"/>
              </a:ext>
            </a:extLst>
          </p:cNvPr>
          <p:cNvSpPr>
            <a:spLocks noGrp="1"/>
          </p:cNvSpPr>
          <p:nvPr>
            <p:ph type="title"/>
          </p:nvPr>
        </p:nvSpPr>
        <p:spPr>
          <a:xfrm>
            <a:off x="628650" y="365126"/>
            <a:ext cx="9257628" cy="1325563"/>
          </a:xfrm>
        </p:spPr>
        <p:txBody>
          <a:bodyPr>
            <a:normAutofit/>
          </a:bodyPr>
          <a:lstStyle/>
          <a:p>
            <a:r>
              <a:rPr lang="en-US" b="1" dirty="0"/>
              <a:t>Amazon </a:t>
            </a:r>
            <a:r>
              <a:rPr lang="en-US" dirty="0"/>
              <a:t>Retailer or Logistics</a:t>
            </a:r>
            <a:endParaRPr lang="en-US" b="1" dirty="0"/>
          </a:p>
        </p:txBody>
      </p:sp>
      <p:sp>
        <p:nvSpPr>
          <p:cNvPr id="3" name="Content Placeholder 2">
            <a:extLst>
              <a:ext uri="{FF2B5EF4-FFF2-40B4-BE49-F238E27FC236}">
                <a16:creationId xmlns:a16="http://schemas.microsoft.com/office/drawing/2014/main" id="{3DF0A160-BB2D-0744-A7E8-E7ABCEE82714}"/>
              </a:ext>
            </a:extLst>
          </p:cNvPr>
          <p:cNvSpPr>
            <a:spLocks noGrp="1"/>
          </p:cNvSpPr>
          <p:nvPr>
            <p:ph idx="1"/>
          </p:nvPr>
        </p:nvSpPr>
        <p:spPr/>
        <p:txBody>
          <a:bodyPr>
            <a:normAutofit/>
          </a:bodyPr>
          <a:lstStyle/>
          <a:p>
            <a:pPr marL="0" indent="0">
              <a:buNone/>
            </a:pPr>
            <a:r>
              <a:rPr lang="en-US" sz="2000" dirty="0"/>
              <a:t>Is Amazon a retailer or a logistics company company?</a:t>
            </a:r>
          </a:p>
        </p:txBody>
      </p:sp>
      <p:sp>
        <p:nvSpPr>
          <p:cNvPr id="4" name="Slide Number Placeholder 3">
            <a:extLst>
              <a:ext uri="{FF2B5EF4-FFF2-40B4-BE49-F238E27FC236}">
                <a16:creationId xmlns:a16="http://schemas.microsoft.com/office/drawing/2014/main" id="{4AF70381-6B81-484B-88C0-3BB853F725F8}"/>
              </a:ext>
            </a:extLst>
          </p:cNvPr>
          <p:cNvSpPr>
            <a:spLocks noGrp="1"/>
          </p:cNvSpPr>
          <p:nvPr>
            <p:ph type="sldNum" sz="quarter" idx="12"/>
          </p:nvPr>
        </p:nvSpPr>
        <p:spPr/>
        <p:txBody>
          <a:bodyPr/>
          <a:lstStyle/>
          <a:p>
            <a:fld id="{A2EBCFBC-0745-914E-B0B1-4125AF1D8E59}" type="slidenum">
              <a:rPr lang="en-US" smtClean="0"/>
              <a:pPr/>
              <a:t>5</a:t>
            </a:fld>
            <a:endParaRPr lang="en-US" dirty="0"/>
          </a:p>
        </p:txBody>
      </p:sp>
      <p:sp>
        <p:nvSpPr>
          <p:cNvPr id="6" name="TextBox 5">
            <a:extLst>
              <a:ext uri="{FF2B5EF4-FFF2-40B4-BE49-F238E27FC236}">
                <a16:creationId xmlns:a16="http://schemas.microsoft.com/office/drawing/2014/main" id="{DAC4E677-CDB5-294C-B551-639709BB4BB1}"/>
              </a:ext>
            </a:extLst>
          </p:cNvPr>
          <p:cNvSpPr txBox="1"/>
          <p:nvPr/>
        </p:nvSpPr>
        <p:spPr>
          <a:xfrm>
            <a:off x="3684839" y="4443395"/>
            <a:ext cx="1269899" cy="400110"/>
          </a:xfrm>
          <a:prstGeom prst="rect">
            <a:avLst/>
          </a:prstGeom>
          <a:noFill/>
        </p:spPr>
        <p:txBody>
          <a:bodyPr wrap="none" rtlCol="0">
            <a:spAutoFit/>
          </a:bodyPr>
          <a:lstStyle/>
          <a:p>
            <a:r>
              <a:rPr lang="en-US" sz="2000" b="1" dirty="0">
                <a:solidFill>
                  <a:srgbClr val="545454"/>
                </a:solidFill>
                <a:latin typeface="Univers LT 45 Light" panose="02000403030000020003" pitchFamily="2" charset="0"/>
              </a:rPr>
              <a:t>Logistics</a:t>
            </a:r>
          </a:p>
        </p:txBody>
      </p:sp>
      <p:cxnSp>
        <p:nvCxnSpPr>
          <p:cNvPr id="7" name="Straight Arrow Connector 6">
            <a:extLst>
              <a:ext uri="{FF2B5EF4-FFF2-40B4-BE49-F238E27FC236}">
                <a16:creationId xmlns:a16="http://schemas.microsoft.com/office/drawing/2014/main" id="{306F3D41-DF26-FF46-ABDD-9ECB87B76E5A}"/>
              </a:ext>
            </a:extLst>
          </p:cNvPr>
          <p:cNvCxnSpPr>
            <a:cxnSpLocks/>
          </p:cNvCxnSpPr>
          <p:nvPr/>
        </p:nvCxnSpPr>
        <p:spPr>
          <a:xfrm flipH="1">
            <a:off x="2788687" y="4643449"/>
            <a:ext cx="59909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B98550-FBBC-1C4C-BDB2-A1F6788C192C}"/>
              </a:ext>
            </a:extLst>
          </p:cNvPr>
          <p:cNvSpPr txBox="1"/>
          <p:nvPr/>
        </p:nvSpPr>
        <p:spPr>
          <a:xfrm>
            <a:off x="1551239" y="4289507"/>
            <a:ext cx="1055097" cy="707886"/>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Online</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Retailer</a:t>
            </a:r>
          </a:p>
        </p:txBody>
      </p:sp>
      <p:sp>
        <p:nvSpPr>
          <p:cNvPr id="9" name="TextBox 8">
            <a:extLst>
              <a:ext uri="{FF2B5EF4-FFF2-40B4-BE49-F238E27FC236}">
                <a16:creationId xmlns:a16="http://schemas.microsoft.com/office/drawing/2014/main" id="{49BA59AF-EA0E-9F4F-B96A-DD5F241E6E1A}"/>
              </a:ext>
            </a:extLst>
          </p:cNvPr>
          <p:cNvSpPr txBox="1"/>
          <p:nvPr/>
        </p:nvSpPr>
        <p:spPr>
          <a:xfrm>
            <a:off x="5319769" y="3771930"/>
            <a:ext cx="1851789" cy="1015663"/>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Extensive</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infrastructure</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&amp; competency</a:t>
            </a:r>
          </a:p>
        </p:txBody>
      </p:sp>
      <p:sp>
        <p:nvSpPr>
          <p:cNvPr id="11" name="TextBox 10">
            <a:extLst>
              <a:ext uri="{FF2B5EF4-FFF2-40B4-BE49-F238E27FC236}">
                <a16:creationId xmlns:a16="http://schemas.microsoft.com/office/drawing/2014/main" id="{C8D0C831-62C4-334E-8BB3-23BFEF960D76}"/>
              </a:ext>
            </a:extLst>
          </p:cNvPr>
          <p:cNvSpPr txBox="1"/>
          <p:nvPr/>
        </p:nvSpPr>
        <p:spPr>
          <a:xfrm>
            <a:off x="3533383" y="3070773"/>
            <a:ext cx="1855636" cy="707886"/>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Logistics</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services (FBA)</a:t>
            </a:r>
          </a:p>
        </p:txBody>
      </p:sp>
      <p:sp>
        <p:nvSpPr>
          <p:cNvPr id="12" name="TextBox 11">
            <a:extLst>
              <a:ext uri="{FF2B5EF4-FFF2-40B4-BE49-F238E27FC236}">
                <a16:creationId xmlns:a16="http://schemas.microsoft.com/office/drawing/2014/main" id="{B1ED5207-077A-5640-9764-74E47C36890E}"/>
              </a:ext>
            </a:extLst>
          </p:cNvPr>
          <p:cNvSpPr txBox="1"/>
          <p:nvPr/>
        </p:nvSpPr>
        <p:spPr>
          <a:xfrm>
            <a:off x="1551239" y="3070773"/>
            <a:ext cx="1124347" cy="707886"/>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3</a:t>
            </a:r>
            <a:r>
              <a:rPr lang="en-US" sz="2000" baseline="30000" dirty="0">
                <a:solidFill>
                  <a:srgbClr val="545454"/>
                </a:solidFill>
                <a:latin typeface="Univers LT 45 Light" panose="02000403030000020003" pitchFamily="2" charset="0"/>
              </a:rPr>
              <a:t>rd</a:t>
            </a:r>
            <a:r>
              <a:rPr lang="en-US" sz="2000" dirty="0">
                <a:solidFill>
                  <a:srgbClr val="545454"/>
                </a:solidFill>
                <a:latin typeface="Univers LT 45 Light" panose="02000403030000020003" pitchFamily="2" charset="0"/>
              </a:rPr>
              <a:t> party</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sellers</a:t>
            </a:r>
          </a:p>
        </p:txBody>
      </p:sp>
      <p:cxnSp>
        <p:nvCxnSpPr>
          <p:cNvPr id="13" name="Straight Arrow Connector 12">
            <a:extLst>
              <a:ext uri="{FF2B5EF4-FFF2-40B4-BE49-F238E27FC236}">
                <a16:creationId xmlns:a16="http://schemas.microsoft.com/office/drawing/2014/main" id="{A6C5D623-E64B-2E4F-99CE-E9BEF4FC0E52}"/>
              </a:ext>
            </a:extLst>
          </p:cNvPr>
          <p:cNvCxnSpPr>
            <a:cxnSpLocks/>
          </p:cNvCxnSpPr>
          <p:nvPr/>
        </p:nvCxnSpPr>
        <p:spPr>
          <a:xfrm flipH="1">
            <a:off x="2788687" y="3413738"/>
            <a:ext cx="59909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E90809-C677-9942-90C1-9B203A3BE571}"/>
              </a:ext>
            </a:extLst>
          </p:cNvPr>
          <p:cNvCxnSpPr>
            <a:cxnSpLocks/>
          </p:cNvCxnSpPr>
          <p:nvPr/>
        </p:nvCxnSpPr>
        <p:spPr>
          <a:xfrm flipV="1">
            <a:off x="4319788" y="3848429"/>
            <a:ext cx="0" cy="4410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95DD9C-FFFB-5443-980C-EF13A43E6BFE}"/>
              </a:ext>
            </a:extLst>
          </p:cNvPr>
          <p:cNvCxnSpPr>
            <a:cxnSpLocks/>
          </p:cNvCxnSpPr>
          <p:nvPr/>
        </p:nvCxnSpPr>
        <p:spPr>
          <a:xfrm>
            <a:off x="2078787" y="3863848"/>
            <a:ext cx="0" cy="425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925C525-DDC6-2F46-B1BD-6F4AFA21E44D}"/>
              </a:ext>
            </a:extLst>
          </p:cNvPr>
          <p:cNvSpPr txBox="1"/>
          <p:nvPr/>
        </p:nvSpPr>
        <p:spPr>
          <a:xfrm>
            <a:off x="2113412" y="5029079"/>
            <a:ext cx="1803058" cy="400110"/>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Own products</a:t>
            </a:r>
          </a:p>
        </p:txBody>
      </p:sp>
      <p:sp>
        <p:nvSpPr>
          <p:cNvPr id="15" name="TextBox 14">
            <a:extLst>
              <a:ext uri="{FF2B5EF4-FFF2-40B4-BE49-F238E27FC236}">
                <a16:creationId xmlns:a16="http://schemas.microsoft.com/office/drawing/2014/main" id="{22FD7078-C2C1-E34A-8EAD-AB6E2565F0DE}"/>
              </a:ext>
            </a:extLst>
          </p:cNvPr>
          <p:cNvSpPr txBox="1"/>
          <p:nvPr/>
        </p:nvSpPr>
        <p:spPr>
          <a:xfrm>
            <a:off x="5319769" y="2587707"/>
            <a:ext cx="1955985" cy="1015663"/>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Global Shipping</a:t>
            </a:r>
            <a:br>
              <a:rPr lang="en-US" sz="2000" dirty="0">
                <a:solidFill>
                  <a:srgbClr val="545454"/>
                </a:solidFill>
                <a:latin typeface="Univers LT 45 Light" panose="02000403030000020003" pitchFamily="2" charset="0"/>
              </a:rPr>
            </a:br>
            <a:r>
              <a:rPr lang="en-US" sz="2000" dirty="0">
                <a:solidFill>
                  <a:srgbClr val="545454"/>
                </a:solidFill>
                <a:latin typeface="Univers LT 45 Light" panose="02000403030000020003" pitchFamily="2" charset="0"/>
              </a:rPr>
              <a:t>by Amazon</a:t>
            </a:r>
            <a:br>
              <a:rPr lang="en-US" sz="2000" dirty="0">
                <a:solidFill>
                  <a:srgbClr val="545454"/>
                </a:solidFill>
                <a:latin typeface="Univers LT 45 Light" panose="02000403030000020003" pitchFamily="2" charset="0"/>
              </a:rPr>
            </a:br>
            <a:endParaRPr lang="en-US" sz="2000" dirty="0">
              <a:solidFill>
                <a:srgbClr val="545454"/>
              </a:solidFill>
              <a:latin typeface="Univers LT 45 Light" panose="02000403030000020003" pitchFamily="2" charset="0"/>
            </a:endParaRPr>
          </a:p>
        </p:txBody>
      </p:sp>
      <p:sp>
        <p:nvSpPr>
          <p:cNvPr id="17" name="TextBox 16">
            <a:extLst>
              <a:ext uri="{FF2B5EF4-FFF2-40B4-BE49-F238E27FC236}">
                <a16:creationId xmlns:a16="http://schemas.microsoft.com/office/drawing/2014/main" id="{92513FDD-2D00-214D-89AA-C4E696382ECF}"/>
              </a:ext>
            </a:extLst>
          </p:cNvPr>
          <p:cNvSpPr txBox="1"/>
          <p:nvPr/>
        </p:nvSpPr>
        <p:spPr>
          <a:xfrm>
            <a:off x="5319769" y="5029079"/>
            <a:ext cx="2664512" cy="400110"/>
          </a:xfrm>
          <a:prstGeom prst="rect">
            <a:avLst/>
          </a:prstGeom>
          <a:noFill/>
        </p:spPr>
        <p:txBody>
          <a:bodyPr wrap="none" rtlCol="0">
            <a:spAutoFit/>
          </a:bodyPr>
          <a:lstStyle/>
          <a:p>
            <a:r>
              <a:rPr lang="en-US" sz="2000" dirty="0">
                <a:solidFill>
                  <a:srgbClr val="545454"/>
                </a:solidFill>
                <a:latin typeface="Univers LT 45 Light" panose="02000403030000020003" pitchFamily="2" charset="0"/>
              </a:rPr>
              <a:t>First/Middle/Last Mile</a:t>
            </a:r>
          </a:p>
        </p:txBody>
      </p:sp>
    </p:spTree>
    <p:extLst>
      <p:ext uri="{BB962C8B-B14F-4D97-AF65-F5344CB8AC3E}">
        <p14:creationId xmlns:p14="http://schemas.microsoft.com/office/powerpoint/2010/main" val="409329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98B5-1FDE-6C45-9AC4-85CB790C2789}"/>
              </a:ext>
            </a:extLst>
          </p:cNvPr>
          <p:cNvSpPr>
            <a:spLocks noGrp="1"/>
          </p:cNvSpPr>
          <p:nvPr>
            <p:ph type="title"/>
          </p:nvPr>
        </p:nvSpPr>
        <p:spPr/>
        <p:txBody>
          <a:bodyPr/>
          <a:lstStyle/>
          <a:p>
            <a:r>
              <a:rPr lang="en-US" b="1" dirty="0"/>
              <a:t>Amazon </a:t>
            </a:r>
            <a:r>
              <a:rPr lang="en-US" dirty="0"/>
              <a:t>vs Traditional</a:t>
            </a:r>
            <a:endParaRPr lang="en-US" b="1" dirty="0"/>
          </a:p>
        </p:txBody>
      </p:sp>
      <p:sp>
        <p:nvSpPr>
          <p:cNvPr id="3" name="Content Placeholder 2">
            <a:extLst>
              <a:ext uri="{FF2B5EF4-FFF2-40B4-BE49-F238E27FC236}">
                <a16:creationId xmlns:a16="http://schemas.microsoft.com/office/drawing/2014/main" id="{3DF0A160-BB2D-0744-A7E8-E7ABCEE82714}"/>
              </a:ext>
            </a:extLst>
          </p:cNvPr>
          <p:cNvSpPr>
            <a:spLocks noGrp="1"/>
          </p:cNvSpPr>
          <p:nvPr>
            <p:ph idx="1"/>
          </p:nvPr>
        </p:nvSpPr>
        <p:spPr>
          <a:xfrm>
            <a:off x="628650" y="1825625"/>
            <a:ext cx="4176432" cy="4351338"/>
          </a:xfrm>
        </p:spPr>
        <p:txBody>
          <a:bodyPr>
            <a:normAutofit/>
          </a:bodyPr>
          <a:lstStyle/>
          <a:p>
            <a:pPr marL="0" indent="0">
              <a:buNone/>
            </a:pPr>
            <a:r>
              <a:rPr lang="en-US" sz="2000" b="1" u="sng" dirty="0"/>
              <a:t>Advantages</a:t>
            </a:r>
            <a:endParaRPr lang="en-US" sz="2000" u="sng" dirty="0"/>
          </a:p>
          <a:p>
            <a:pPr marL="0" indent="0">
              <a:buNone/>
            </a:pPr>
            <a:r>
              <a:rPr lang="en-US" sz="1800" dirty="0"/>
              <a:t>No limits on shelf space</a:t>
            </a:r>
          </a:p>
          <a:p>
            <a:pPr marL="0" indent="0">
              <a:buNone/>
            </a:pPr>
            <a:r>
              <a:rPr lang="en-US" sz="1800" dirty="0"/>
              <a:t>Wide assortments/product variety</a:t>
            </a:r>
          </a:p>
          <a:p>
            <a:pPr marL="0" indent="0">
              <a:buNone/>
            </a:pPr>
            <a:r>
              <a:rPr lang="en-US" sz="1800" dirty="0"/>
              <a:t>Economical to sell slow movers</a:t>
            </a:r>
          </a:p>
          <a:p>
            <a:pPr marL="0" indent="0">
              <a:buNone/>
            </a:pPr>
            <a:r>
              <a:rPr lang="en-US" sz="1800" dirty="0"/>
              <a:t>Lower costs (real estate/labor)</a:t>
            </a:r>
          </a:p>
          <a:p>
            <a:pPr marL="0" indent="0">
              <a:buNone/>
            </a:pPr>
            <a:r>
              <a:rPr lang="en-US" sz="1800" dirty="0"/>
              <a:t>Know more about customers</a:t>
            </a:r>
          </a:p>
        </p:txBody>
      </p:sp>
      <p:sp>
        <p:nvSpPr>
          <p:cNvPr id="4" name="Slide Number Placeholder 3">
            <a:extLst>
              <a:ext uri="{FF2B5EF4-FFF2-40B4-BE49-F238E27FC236}">
                <a16:creationId xmlns:a16="http://schemas.microsoft.com/office/drawing/2014/main" id="{4AF70381-6B81-484B-88C0-3BB853F725F8}"/>
              </a:ext>
            </a:extLst>
          </p:cNvPr>
          <p:cNvSpPr>
            <a:spLocks noGrp="1"/>
          </p:cNvSpPr>
          <p:nvPr>
            <p:ph type="sldNum" sz="quarter" idx="12"/>
          </p:nvPr>
        </p:nvSpPr>
        <p:spPr/>
        <p:txBody>
          <a:bodyPr/>
          <a:lstStyle/>
          <a:p>
            <a:fld id="{A2EBCFBC-0745-914E-B0B1-4125AF1D8E59}" type="slidenum">
              <a:rPr lang="en-US" smtClean="0"/>
              <a:pPr/>
              <a:t>6</a:t>
            </a:fld>
            <a:endParaRPr lang="en-US" dirty="0"/>
          </a:p>
        </p:txBody>
      </p:sp>
      <p:sp>
        <p:nvSpPr>
          <p:cNvPr id="6" name="Content Placeholder 2">
            <a:extLst>
              <a:ext uri="{FF2B5EF4-FFF2-40B4-BE49-F238E27FC236}">
                <a16:creationId xmlns:a16="http://schemas.microsoft.com/office/drawing/2014/main" id="{D1F13DE4-B5C2-4844-8A77-CE2BCF3DB2D9}"/>
              </a:ext>
            </a:extLst>
          </p:cNvPr>
          <p:cNvSpPr txBox="1">
            <a:spLocks/>
          </p:cNvSpPr>
          <p:nvPr/>
        </p:nvSpPr>
        <p:spPr>
          <a:xfrm>
            <a:off x="4913780" y="1825625"/>
            <a:ext cx="4176432" cy="4351338"/>
          </a:xfrm>
          <a:prstGeom prst="rect">
            <a:avLst/>
          </a:prstGeom>
        </p:spPr>
        <p:txBody>
          <a:bodyPr vert="horz" lIns="91440" tIns="18288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Disadvantages</a:t>
            </a:r>
            <a:endParaRPr lang="en-US" sz="2000" u="sng" dirty="0"/>
          </a:p>
          <a:p>
            <a:pPr marL="0" indent="0">
              <a:buFont typeface="Arial" panose="020B0604020202020204" pitchFamily="34" charset="0"/>
              <a:buNone/>
            </a:pPr>
            <a:r>
              <a:rPr lang="en-US" sz="2000" dirty="0"/>
              <a:t>Shipping/delivery delays</a:t>
            </a:r>
          </a:p>
          <a:p>
            <a:pPr marL="0" indent="0">
              <a:buFont typeface="Arial" panose="020B0604020202020204" pitchFamily="34" charset="0"/>
              <a:buNone/>
            </a:pPr>
            <a:r>
              <a:rPr lang="en-US" sz="2000" dirty="0"/>
              <a:t>3</a:t>
            </a:r>
            <a:r>
              <a:rPr lang="en-US" sz="2000" baseline="30000" dirty="0"/>
              <a:t>rd</a:t>
            </a:r>
            <a:r>
              <a:rPr lang="en-US" sz="2000" dirty="0"/>
              <a:t> party = no quality control</a:t>
            </a:r>
          </a:p>
          <a:p>
            <a:pPr marL="0" indent="0">
              <a:buFont typeface="Arial" panose="020B0604020202020204" pitchFamily="34" charset="0"/>
              <a:buNone/>
            </a:pPr>
            <a:r>
              <a:rPr lang="en-US" sz="2000" dirty="0"/>
              <a:t>More customer support needed</a:t>
            </a:r>
          </a:p>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2814471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half" idx="2"/>
          </p:nvPr>
        </p:nvSpPr>
        <p:spPr>
          <a:xfrm>
            <a:off x="233331" y="2330514"/>
            <a:ext cx="4179814" cy="6792763"/>
          </a:xfrm>
        </p:spPr>
        <p:txBody>
          <a:bodyPr>
            <a:normAutofit/>
          </a:bodyPr>
          <a:lstStyle/>
          <a:p>
            <a:pPr marL="0" lvl="0" indent="0">
              <a:buClr>
                <a:srgbClr val="000000"/>
              </a:buClr>
              <a:buNone/>
              <a:defRPr/>
            </a:pPr>
            <a:r>
              <a:rPr lang="en-US" altLang="en-US" sz="1500" b="1" dirty="0">
                <a:solidFill>
                  <a:srgbClr val="00B050"/>
                </a:solidFill>
              </a:rPr>
              <a:t>Amazon assortment</a:t>
            </a:r>
          </a:p>
          <a:p>
            <a:pPr marL="0" lvl="0" indent="0">
              <a:buClr>
                <a:srgbClr val="000000"/>
              </a:buClr>
              <a:buNone/>
              <a:defRPr/>
            </a:pPr>
            <a:r>
              <a:rPr lang="en-US" altLang="en-US" sz="1500" dirty="0">
                <a:solidFill>
                  <a:srgbClr val="00B050"/>
                </a:solidFill>
              </a:rPr>
              <a:t>Amazon offered more than one million titles.</a:t>
            </a:r>
            <a:endParaRPr lang="en-US" altLang="en-US" sz="450" dirty="0">
              <a:solidFill>
                <a:srgbClr val="00B050"/>
              </a:solidFill>
            </a:endParaRPr>
          </a:p>
          <a:p>
            <a:pPr marL="0" lvl="0" indent="0">
              <a:buClr>
                <a:srgbClr val="000000"/>
              </a:buClr>
              <a:buNone/>
              <a:defRPr/>
            </a:pPr>
            <a:r>
              <a:rPr lang="en-US" altLang="en-US" sz="1500" dirty="0">
                <a:solidFill>
                  <a:srgbClr val="00B050"/>
                </a:solidFill>
              </a:rPr>
              <a:t>Amazon had small number of distribution centers.</a:t>
            </a:r>
            <a:endParaRPr lang="en-US" altLang="en-US" sz="450" dirty="0">
              <a:solidFill>
                <a:srgbClr val="00B050"/>
              </a:solidFill>
            </a:endParaRPr>
          </a:p>
          <a:p>
            <a:pPr marL="0" lvl="0" indent="0">
              <a:buClr>
                <a:srgbClr val="000000"/>
              </a:buClr>
              <a:buNone/>
              <a:defRPr/>
            </a:pPr>
            <a:r>
              <a:rPr lang="en-US" sz="1500" dirty="0">
                <a:solidFill>
                  <a:srgbClr val="00B050"/>
                </a:solidFill>
              </a:rPr>
              <a:t>Rationale: High inventory (and shelf space) costs make it uneconomical to stock “slow moving” items in physical stores. In ecommerce, centralizing inventory enables pooling efficiencies (and lower warehouse space costs), making stocking “slow moving” items economical.</a:t>
            </a:r>
            <a:endParaRPr lang="en-US" altLang="en-US" sz="450" dirty="0">
              <a:solidFill>
                <a:srgbClr val="00B050"/>
              </a:solidFill>
            </a:endParaRPr>
          </a:p>
          <a:p>
            <a:pPr marL="0" indent="0">
              <a:buNone/>
            </a:pPr>
            <a:r>
              <a:rPr lang="en-US" sz="1500" dirty="0">
                <a:solidFill>
                  <a:srgbClr val="00B050"/>
                </a:solidFill>
              </a:rPr>
              <a:t>Tradeoff to customers:</a:t>
            </a:r>
          </a:p>
          <a:p>
            <a:pPr marL="0" indent="0">
              <a:buNone/>
            </a:pPr>
            <a:r>
              <a:rPr lang="en-US" sz="1500" dirty="0">
                <a:solidFill>
                  <a:srgbClr val="00B050"/>
                </a:solidFill>
              </a:rPr>
              <a:t>   Amazon’s strength: wide product variety</a:t>
            </a:r>
          </a:p>
          <a:p>
            <a:pPr marL="0" indent="0">
              <a:buNone/>
            </a:pPr>
            <a:r>
              <a:rPr lang="en-US" sz="1500" dirty="0">
                <a:solidFill>
                  <a:srgbClr val="00B050"/>
                </a:solidFill>
              </a:rPr>
              <a:t>   Amazon’s weakness: shipping delay</a:t>
            </a:r>
          </a:p>
        </p:txBody>
      </p:sp>
      <p:sp>
        <p:nvSpPr>
          <p:cNvPr id="5" name="Content Placeholder 2"/>
          <p:cNvSpPr>
            <a:spLocks noGrp="1"/>
          </p:cNvSpPr>
          <p:nvPr>
            <p:ph sz="half" idx="2"/>
          </p:nvPr>
        </p:nvSpPr>
        <p:spPr>
          <a:xfrm>
            <a:off x="4730855" y="2330514"/>
            <a:ext cx="4179814" cy="7084166"/>
          </a:xfrm>
        </p:spPr>
        <p:txBody>
          <a:bodyPr>
            <a:normAutofit/>
          </a:bodyPr>
          <a:lstStyle/>
          <a:p>
            <a:pPr marL="0" lvl="0" indent="0">
              <a:buClr>
                <a:srgbClr val="000000"/>
              </a:buClr>
              <a:buNone/>
              <a:defRPr/>
            </a:pPr>
            <a:r>
              <a:rPr lang="en-US" altLang="en-US" sz="1500" b="1" dirty="0">
                <a:solidFill>
                  <a:srgbClr val="C00000"/>
                </a:solidFill>
              </a:rPr>
              <a:t>Brick-and-mortar retailer assortment</a:t>
            </a:r>
          </a:p>
          <a:p>
            <a:pPr marL="0" lvl="0" indent="0">
              <a:buClr>
                <a:srgbClr val="000000"/>
              </a:buClr>
              <a:buNone/>
              <a:defRPr/>
            </a:pPr>
            <a:r>
              <a:rPr lang="en-US" altLang="en-US" sz="1500" dirty="0">
                <a:solidFill>
                  <a:srgbClr val="C00000"/>
                </a:solidFill>
              </a:rPr>
              <a:t>Large brick-and-mortar bookstore stocked roughly 50,000 titles.</a:t>
            </a:r>
            <a:endParaRPr lang="en-US" altLang="en-US" sz="450" dirty="0">
              <a:solidFill>
                <a:srgbClr val="C00000"/>
              </a:solidFill>
            </a:endParaRPr>
          </a:p>
          <a:p>
            <a:pPr marL="0" lvl="0" indent="0">
              <a:buClr>
                <a:srgbClr val="000000"/>
              </a:buClr>
              <a:buNone/>
              <a:defRPr/>
            </a:pPr>
            <a:r>
              <a:rPr lang="en-US" altLang="en-US" sz="1500" dirty="0">
                <a:solidFill>
                  <a:srgbClr val="C00000"/>
                </a:solidFill>
              </a:rPr>
              <a:t>Barnes and Noble (B&amp;N) had hundreds of stores (e.g., 793 in 2007).</a:t>
            </a:r>
            <a:endParaRPr lang="en-US" altLang="en-US" sz="450" dirty="0">
              <a:solidFill>
                <a:srgbClr val="C00000"/>
              </a:solidFill>
            </a:endParaRPr>
          </a:p>
          <a:p>
            <a:pPr marL="0" indent="0">
              <a:buClr>
                <a:srgbClr val="000000"/>
              </a:buClr>
              <a:buNone/>
              <a:defRPr/>
            </a:pPr>
            <a:r>
              <a:rPr lang="en-US" sz="1500" dirty="0">
                <a:solidFill>
                  <a:srgbClr val="C00000"/>
                </a:solidFill>
              </a:rPr>
              <a:t>Rationale: For fast moving goods, demand uncertainty is smaller and distributed inventory (e.g., in physical stores near customers) is economical, allowing customer to receive the product without delay.</a:t>
            </a:r>
            <a:endParaRPr lang="en-US" altLang="en-US" sz="450" dirty="0">
              <a:solidFill>
                <a:srgbClr val="C00000"/>
              </a:solidFill>
            </a:endParaRPr>
          </a:p>
          <a:p>
            <a:pPr marL="0" indent="0">
              <a:buNone/>
            </a:pPr>
            <a:r>
              <a:rPr lang="en-US" sz="1500" dirty="0">
                <a:solidFill>
                  <a:srgbClr val="C00000"/>
                </a:solidFill>
              </a:rPr>
              <a:t>Tradeoff to customers: </a:t>
            </a:r>
          </a:p>
          <a:p>
            <a:pPr marL="0" indent="0">
              <a:buNone/>
            </a:pPr>
            <a:r>
              <a:rPr lang="en-US" sz="1500" dirty="0">
                <a:solidFill>
                  <a:srgbClr val="C00000"/>
                </a:solidFill>
              </a:rPr>
              <a:t>   B&amp;N’s strength: no shipping delay</a:t>
            </a:r>
          </a:p>
          <a:p>
            <a:pPr marL="0" indent="0">
              <a:buNone/>
            </a:pPr>
            <a:r>
              <a:rPr lang="en-US" sz="1500" dirty="0">
                <a:solidFill>
                  <a:srgbClr val="C00000"/>
                </a:solidFill>
              </a:rPr>
              <a:t>   B&amp;N’s weakness: limited product variety</a:t>
            </a:r>
          </a:p>
        </p:txBody>
      </p:sp>
      <p:sp>
        <p:nvSpPr>
          <p:cNvPr id="11" name="Content Placeholder 2"/>
          <p:cNvSpPr>
            <a:spLocks noGrp="1"/>
          </p:cNvSpPr>
          <p:nvPr>
            <p:ph sz="half" idx="2"/>
          </p:nvPr>
        </p:nvSpPr>
        <p:spPr>
          <a:xfrm>
            <a:off x="524475" y="1821558"/>
            <a:ext cx="8095050" cy="378087"/>
          </a:xfrm>
        </p:spPr>
        <p:txBody>
          <a:bodyPr>
            <a:noAutofit/>
          </a:bodyPr>
          <a:lstStyle/>
          <a:p>
            <a:pPr marL="0" lvl="0" indent="0" algn="ctr">
              <a:buClr>
                <a:srgbClr val="000000"/>
              </a:buClr>
              <a:buNone/>
              <a:defRPr/>
            </a:pPr>
            <a:r>
              <a:rPr lang="en-US" altLang="en-US" sz="1600" b="1" dirty="0"/>
              <a:t>Assortments in Amazon’s early days </a:t>
            </a:r>
            <a:r>
              <a:rPr lang="en-US" altLang="en-US" sz="1600" dirty="0"/>
              <a:t>(when Amazon was exclusively a bookseller)</a:t>
            </a:r>
          </a:p>
        </p:txBody>
      </p:sp>
      <p:sp>
        <p:nvSpPr>
          <p:cNvPr id="12" name="Line 7"/>
          <p:cNvSpPr>
            <a:spLocks noChangeShapeType="1"/>
          </p:cNvSpPr>
          <p:nvPr/>
        </p:nvSpPr>
        <p:spPr bwMode="auto">
          <a:xfrm>
            <a:off x="226500" y="2736963"/>
            <a:ext cx="3771901" cy="2"/>
          </a:xfrm>
          <a:prstGeom prst="line">
            <a:avLst/>
          </a:prstGeom>
          <a:noFill/>
          <a:ln w="25400">
            <a:solidFill>
              <a:srgbClr val="00B050"/>
            </a:solidFill>
            <a:round/>
            <a:headEnd/>
            <a:tailEnd type="non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3" name="Line 7"/>
          <p:cNvSpPr>
            <a:spLocks noChangeShapeType="1"/>
          </p:cNvSpPr>
          <p:nvPr/>
        </p:nvSpPr>
        <p:spPr bwMode="auto">
          <a:xfrm flipV="1">
            <a:off x="4830463" y="2730681"/>
            <a:ext cx="3324148" cy="7337"/>
          </a:xfrm>
          <a:prstGeom prst="line">
            <a:avLst/>
          </a:prstGeom>
          <a:noFill/>
          <a:ln w="25400">
            <a:solidFill>
              <a:srgbClr val="C00000"/>
            </a:solidFill>
            <a:round/>
            <a:headEnd/>
            <a:tailEnd type="non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3" name="Title 2">
            <a:extLst>
              <a:ext uri="{FF2B5EF4-FFF2-40B4-BE49-F238E27FC236}">
                <a16:creationId xmlns:a16="http://schemas.microsoft.com/office/drawing/2014/main" id="{8378A3F8-F93A-7143-B483-28E7AA64A041}"/>
              </a:ext>
            </a:extLst>
          </p:cNvPr>
          <p:cNvSpPr>
            <a:spLocks noGrp="1"/>
          </p:cNvSpPr>
          <p:nvPr>
            <p:ph type="title"/>
          </p:nvPr>
        </p:nvSpPr>
        <p:spPr/>
        <p:txBody>
          <a:bodyPr/>
          <a:lstStyle/>
          <a:p>
            <a:r>
              <a:rPr lang="en-US" b="1" dirty="0"/>
              <a:t>Amazon </a:t>
            </a:r>
            <a:r>
              <a:rPr lang="en-US" dirty="0"/>
              <a:t>Sales Velocity</a:t>
            </a:r>
            <a:endParaRPr lang="en-US" b="1" dirty="0"/>
          </a:p>
        </p:txBody>
      </p:sp>
    </p:spTree>
    <p:extLst>
      <p:ext uri="{BB962C8B-B14F-4D97-AF65-F5344CB8AC3E}">
        <p14:creationId xmlns:p14="http://schemas.microsoft.com/office/powerpoint/2010/main" val="49949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798B5-1FDE-6C45-9AC4-85CB790C2789}"/>
              </a:ext>
            </a:extLst>
          </p:cNvPr>
          <p:cNvSpPr>
            <a:spLocks noGrp="1"/>
          </p:cNvSpPr>
          <p:nvPr>
            <p:ph type="title"/>
          </p:nvPr>
        </p:nvSpPr>
        <p:spPr/>
        <p:txBody>
          <a:bodyPr/>
          <a:lstStyle/>
          <a:p>
            <a:r>
              <a:rPr lang="en-US" b="1" dirty="0"/>
              <a:t>Amazon </a:t>
            </a:r>
            <a:r>
              <a:rPr lang="en-US" dirty="0"/>
              <a:t>Decisions</a:t>
            </a:r>
            <a:endParaRPr lang="en-US" b="1" dirty="0"/>
          </a:p>
        </p:txBody>
      </p:sp>
      <p:sp>
        <p:nvSpPr>
          <p:cNvPr id="3" name="Content Placeholder 2">
            <a:extLst>
              <a:ext uri="{FF2B5EF4-FFF2-40B4-BE49-F238E27FC236}">
                <a16:creationId xmlns:a16="http://schemas.microsoft.com/office/drawing/2014/main" id="{3DF0A160-BB2D-0744-A7E8-E7ABCEE82714}"/>
              </a:ext>
            </a:extLst>
          </p:cNvPr>
          <p:cNvSpPr>
            <a:spLocks noGrp="1"/>
          </p:cNvSpPr>
          <p:nvPr>
            <p:ph idx="1"/>
          </p:nvPr>
        </p:nvSpPr>
        <p:spPr>
          <a:xfrm>
            <a:off x="628650" y="1825625"/>
            <a:ext cx="4176432" cy="4351338"/>
          </a:xfrm>
        </p:spPr>
        <p:txBody>
          <a:bodyPr>
            <a:normAutofit/>
          </a:bodyPr>
          <a:lstStyle/>
          <a:p>
            <a:pPr marL="0" indent="0">
              <a:buNone/>
            </a:pPr>
            <a:r>
              <a:rPr lang="en-US" sz="2000" b="1" u="sng" dirty="0"/>
              <a:t>Sell 3</a:t>
            </a:r>
            <a:r>
              <a:rPr lang="en-US" sz="2000" b="1" u="sng" baseline="30000" dirty="0"/>
              <a:t>rd</a:t>
            </a:r>
            <a:r>
              <a:rPr lang="en-US" sz="2000" b="1" u="sng" dirty="0"/>
              <a:t> Party Goods?</a:t>
            </a:r>
            <a:endParaRPr lang="en-US" sz="2000" u="sng" dirty="0"/>
          </a:p>
          <a:p>
            <a:pPr marL="0" indent="0">
              <a:buNone/>
            </a:pPr>
            <a:r>
              <a:rPr lang="en-US" sz="1800" b="1" dirty="0"/>
              <a:t>Pros:</a:t>
            </a:r>
          </a:p>
          <a:p>
            <a:pPr marL="0" indent="0">
              <a:buNone/>
            </a:pPr>
            <a:r>
              <a:rPr lang="en-US" sz="1800" dirty="0"/>
              <a:t>Wide assortments/options</a:t>
            </a:r>
          </a:p>
          <a:p>
            <a:pPr marL="0" indent="0">
              <a:buNone/>
            </a:pPr>
            <a:r>
              <a:rPr lang="en-US" sz="1800" dirty="0"/>
              <a:t>Network effects</a:t>
            </a:r>
          </a:p>
          <a:p>
            <a:pPr marL="0" indent="0">
              <a:buNone/>
            </a:pPr>
            <a:r>
              <a:rPr lang="en-US" sz="1800" dirty="0"/>
              <a:t>Leverage/monetize SC logistics</a:t>
            </a:r>
          </a:p>
          <a:p>
            <a:pPr marL="0" indent="0">
              <a:buNone/>
            </a:pPr>
            <a:r>
              <a:rPr lang="en-US" sz="1800" dirty="0"/>
              <a:t>Lower cost for 3</a:t>
            </a:r>
            <a:r>
              <a:rPr lang="en-US" sz="1800" baseline="30000" dirty="0"/>
              <a:t>rd</a:t>
            </a:r>
            <a:r>
              <a:rPr lang="en-US" sz="1800" dirty="0"/>
              <a:t> party sellers</a:t>
            </a:r>
          </a:p>
          <a:p>
            <a:pPr marL="0" indent="0">
              <a:buNone/>
            </a:pPr>
            <a:endParaRPr lang="en-US" sz="1800" dirty="0"/>
          </a:p>
          <a:p>
            <a:pPr marL="0" indent="0">
              <a:buNone/>
            </a:pPr>
            <a:r>
              <a:rPr lang="en-US" sz="1800" b="1" dirty="0"/>
              <a:t>Cons:</a:t>
            </a:r>
          </a:p>
          <a:p>
            <a:pPr marL="0" indent="0">
              <a:buNone/>
            </a:pPr>
            <a:r>
              <a:rPr lang="en-US" sz="1800" dirty="0"/>
              <a:t>Lose some control on quality</a:t>
            </a:r>
          </a:p>
          <a:p>
            <a:pPr marL="0" indent="0">
              <a:buNone/>
            </a:pPr>
            <a:r>
              <a:rPr lang="en-US" sz="1800" dirty="0"/>
              <a:t>Lose sales to other people</a:t>
            </a:r>
          </a:p>
        </p:txBody>
      </p:sp>
      <p:sp>
        <p:nvSpPr>
          <p:cNvPr id="4" name="Slide Number Placeholder 3">
            <a:extLst>
              <a:ext uri="{FF2B5EF4-FFF2-40B4-BE49-F238E27FC236}">
                <a16:creationId xmlns:a16="http://schemas.microsoft.com/office/drawing/2014/main" id="{4AF70381-6B81-484B-88C0-3BB853F725F8}"/>
              </a:ext>
            </a:extLst>
          </p:cNvPr>
          <p:cNvSpPr>
            <a:spLocks noGrp="1"/>
          </p:cNvSpPr>
          <p:nvPr>
            <p:ph type="sldNum" sz="quarter" idx="12"/>
          </p:nvPr>
        </p:nvSpPr>
        <p:spPr/>
        <p:txBody>
          <a:bodyPr/>
          <a:lstStyle/>
          <a:p>
            <a:fld id="{A2EBCFBC-0745-914E-B0B1-4125AF1D8E59}" type="slidenum">
              <a:rPr lang="en-US" smtClean="0"/>
              <a:pPr/>
              <a:t>8</a:t>
            </a:fld>
            <a:endParaRPr lang="en-US" dirty="0"/>
          </a:p>
        </p:txBody>
      </p:sp>
      <p:sp>
        <p:nvSpPr>
          <p:cNvPr id="6" name="Content Placeholder 2">
            <a:extLst>
              <a:ext uri="{FF2B5EF4-FFF2-40B4-BE49-F238E27FC236}">
                <a16:creationId xmlns:a16="http://schemas.microsoft.com/office/drawing/2014/main" id="{D1F13DE4-B5C2-4844-8A77-CE2BCF3DB2D9}"/>
              </a:ext>
            </a:extLst>
          </p:cNvPr>
          <p:cNvSpPr txBox="1">
            <a:spLocks/>
          </p:cNvSpPr>
          <p:nvPr/>
        </p:nvSpPr>
        <p:spPr>
          <a:xfrm>
            <a:off x="4913780" y="1825624"/>
            <a:ext cx="4176432" cy="6598847"/>
          </a:xfrm>
          <a:prstGeom prst="rect">
            <a:avLst/>
          </a:prstGeom>
        </p:spPr>
        <p:txBody>
          <a:bodyPr vert="horz" lIns="91440" tIns="18288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Move into Physical Retail?</a:t>
            </a:r>
            <a:endParaRPr lang="en-US" sz="2000" u="sng" dirty="0"/>
          </a:p>
          <a:p>
            <a:pPr marL="0" indent="0">
              <a:buFont typeface="Arial" panose="020B0604020202020204" pitchFamily="34" charset="0"/>
              <a:buNone/>
            </a:pPr>
            <a:r>
              <a:rPr lang="en-US" sz="1800" b="1" dirty="0"/>
              <a:t>Pros:</a:t>
            </a:r>
          </a:p>
          <a:p>
            <a:pPr marL="0" indent="0">
              <a:buFont typeface="Arial" panose="020B0604020202020204" pitchFamily="34" charset="0"/>
              <a:buNone/>
            </a:pPr>
            <a:r>
              <a:rPr lang="en-US" sz="1800" dirty="0"/>
              <a:t>Richer customer experiences</a:t>
            </a:r>
          </a:p>
          <a:p>
            <a:pPr marL="0" indent="0">
              <a:buFont typeface="Arial" panose="020B0604020202020204" pitchFamily="34" charset="0"/>
              <a:buNone/>
            </a:pPr>
            <a:r>
              <a:rPr lang="en-US" sz="1800" dirty="0"/>
              <a:t>Closer to customers, touchpoints</a:t>
            </a:r>
          </a:p>
          <a:p>
            <a:pPr marL="0" indent="0">
              <a:buFont typeface="Arial" panose="020B0604020202020204" pitchFamily="34" charset="0"/>
              <a:buNone/>
            </a:pPr>
            <a:r>
              <a:rPr lang="en-US" sz="1800" dirty="0"/>
              <a:t>Synergies with logistics operations</a:t>
            </a:r>
            <a:endParaRPr lang="th-TH" sz="1800" dirty="0"/>
          </a:p>
          <a:p>
            <a:pPr marL="0" indent="0">
              <a:buFont typeface="Arial" panose="020B0604020202020204" pitchFamily="34" charset="0"/>
              <a:buNone/>
            </a:pPr>
            <a:r>
              <a:rPr lang="en-US" sz="1800" dirty="0"/>
              <a:t>Stock based on local demand</a:t>
            </a:r>
            <a:br>
              <a:rPr lang="en-US" sz="1800" dirty="0"/>
            </a:br>
            <a:r>
              <a:rPr lang="en-US" sz="1800" dirty="0"/>
              <a:t>(e.g., Amazon 4-star stores)</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b="1" dirty="0"/>
              <a:t>Cons:</a:t>
            </a:r>
          </a:p>
          <a:p>
            <a:pPr marL="0" indent="0">
              <a:buFont typeface="Arial" panose="020B0604020202020204" pitchFamily="34" charset="0"/>
              <a:buNone/>
            </a:pPr>
            <a:r>
              <a:rPr lang="en-US" sz="1800" dirty="0"/>
              <a:t>Saturated market</a:t>
            </a:r>
          </a:p>
          <a:p>
            <a:pPr marL="0" indent="0">
              <a:buFont typeface="Arial" panose="020B0604020202020204" pitchFamily="34" charset="0"/>
              <a:buNone/>
            </a:pPr>
            <a:r>
              <a:rPr lang="en-US" sz="1800" dirty="0"/>
              <a:t>Expensive real estate/labor cost</a:t>
            </a:r>
          </a:p>
          <a:p>
            <a:pPr marL="0" indent="0">
              <a:buFont typeface="Arial" panose="020B0604020202020204" pitchFamily="34" charset="0"/>
              <a:buNone/>
            </a:pPr>
            <a:r>
              <a:rPr lang="en-US" sz="1800" dirty="0"/>
              <a:t>Move away from core competency</a:t>
            </a:r>
          </a:p>
        </p:txBody>
      </p:sp>
    </p:spTree>
    <p:extLst>
      <p:ext uri="{BB962C8B-B14F-4D97-AF65-F5344CB8AC3E}">
        <p14:creationId xmlns:p14="http://schemas.microsoft.com/office/powerpoint/2010/main" val="24199597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43189</TotalTime>
  <Words>1257</Words>
  <Application>Microsoft Macintosh PowerPoint</Application>
  <PresentationFormat>On-screen Show (4:3)</PresentationFormat>
  <Paragraphs>187</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Monotype Sorts</vt:lpstr>
      <vt:lpstr>Univers LT 45 Light</vt:lpstr>
      <vt:lpstr>Office Theme</vt:lpstr>
      <vt:lpstr>UGBA 141 Production and Operations Management</vt:lpstr>
      <vt:lpstr>Course Announcement</vt:lpstr>
      <vt:lpstr>PowerPoint Presentation</vt:lpstr>
      <vt:lpstr>Slow/Fast Movers</vt:lpstr>
      <vt:lpstr>Stocking Slow Movers</vt:lpstr>
      <vt:lpstr>Amazon Retailer or Logistics</vt:lpstr>
      <vt:lpstr>Amazon vs Traditional</vt:lpstr>
      <vt:lpstr>Amazon Sales Velocity</vt:lpstr>
      <vt:lpstr>Amazon Decisions</vt:lpstr>
      <vt:lpstr>Amazon Fast Delivery</vt:lpstr>
      <vt:lpstr>SOUTHWEST AIRLINES</vt:lpstr>
      <vt:lpstr>PowerPoint Presentation</vt:lpstr>
      <vt:lpstr>Amazon Takeaways</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Park Sinchaisri</cp:lastModifiedBy>
  <cp:revision>1663</cp:revision>
  <dcterms:created xsi:type="dcterms:W3CDTF">2017-02-28T00:13:09Z</dcterms:created>
  <dcterms:modified xsi:type="dcterms:W3CDTF">2022-03-29T01:08:52Z</dcterms:modified>
</cp:coreProperties>
</file>