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2" r:id="rId1"/>
  </p:sldMasterIdLst>
  <p:notesMasterIdLst>
    <p:notesMasterId r:id="rId34"/>
  </p:notesMasterIdLst>
  <p:handoutMasterIdLst>
    <p:handoutMasterId r:id="rId35"/>
  </p:handoutMasterIdLst>
  <p:sldIdLst>
    <p:sldId id="275" r:id="rId2"/>
    <p:sldId id="1501" r:id="rId3"/>
    <p:sldId id="1484" r:id="rId4"/>
    <p:sldId id="1497" r:id="rId5"/>
    <p:sldId id="1502" r:id="rId6"/>
    <p:sldId id="269" r:id="rId7"/>
    <p:sldId id="1506" r:id="rId8"/>
    <p:sldId id="1531" r:id="rId9"/>
    <p:sldId id="1533" r:id="rId10"/>
    <p:sldId id="1477" r:id="rId11"/>
    <p:sldId id="1508" r:id="rId12"/>
    <p:sldId id="1509" r:id="rId13"/>
    <p:sldId id="1535" r:id="rId14"/>
    <p:sldId id="1498" r:id="rId15"/>
    <p:sldId id="1483" r:id="rId16"/>
    <p:sldId id="1526" r:id="rId17"/>
    <p:sldId id="1491" r:id="rId18"/>
    <p:sldId id="1515" r:id="rId19"/>
    <p:sldId id="1527" r:id="rId20"/>
    <p:sldId id="1517" r:id="rId21"/>
    <p:sldId id="1528" r:id="rId22"/>
    <p:sldId id="1522" r:id="rId23"/>
    <p:sldId id="1524" r:id="rId24"/>
    <p:sldId id="1520" r:id="rId25"/>
    <p:sldId id="1521" r:id="rId26"/>
    <p:sldId id="1525" r:id="rId27"/>
    <p:sldId id="1466" r:id="rId28"/>
    <p:sldId id="1467" r:id="rId29"/>
    <p:sldId id="1487" r:id="rId30"/>
    <p:sldId id="1505" r:id="rId31"/>
    <p:sldId id="280" r:id="rId32"/>
    <p:sldId id="151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D7D9D7"/>
    <a:srgbClr val="D7D8D7"/>
    <a:srgbClr val="FF01FF"/>
    <a:srgbClr val="00274C"/>
    <a:srgbClr val="003A70"/>
    <a:srgbClr val="FDB515"/>
    <a:srgbClr val="007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27"/>
    <p:restoredTop sz="78385"/>
  </p:normalViewPr>
  <p:slideViewPr>
    <p:cSldViewPr snapToGrid="0" snapToObjects="1">
      <p:cViewPr>
        <p:scale>
          <a:sx n="97" d="100"/>
          <a:sy n="97" d="100"/>
        </p:scale>
        <p:origin x="352" y="4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327B-423B-3941-9346-BA9301300D42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3198B-E9CB-B543-BE30-38016783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21:07:37.626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7561 12591 8238,'3'-5'478,"1"-2"1,-2 0-1,0 1 1,0 2 220,2 8 0,-1 4 1,0 4-1,1 4-678,1 2 1,-2 5 0,2 2 0,0 2-557,-3 2 0,0 1 0,0 0 0,1 1-1948,-1 0 2483,-1-6 0,-1-2 0,0-4 0</inkml:trace>
  <inkml:trace contextRef="#ctx0" brushRef="#br0" timeOffset="1">7533 12487 8108,'-9'-2'66,"1"-3"0,0 1 415,2 0 1,1 0 0,-1 1-161,6-4 0,6 2 0,7 0 0,6 0-250,5 4 1,4 2 0,0 4 0,0 1-190,0 5 0,1-1 0,-2 6 0,-2 0 289,-3-2 0,-3 5 1,-3-2-1,-5 2 176,-3-1 0,-4-1 0,-5 2 0,-3-1 115,-6 1 0,0 0 0,-6 0 0,-2 0-473,-3-1 0,0 2 0,-3-1 0,0-1-345,0 1 1,4-3 0,0-1 0,5-1-1452,1 1 0,1-6 233,3 0 1,8-11 1573,2-4 0,11-7 0,0-6 0</inkml:trace>
  <inkml:trace contextRef="#ctx0" brushRef="#br0" timeOffset="2">7873 12422 8107,'-1'15'68,"-1"1"0,-1 1 302,1 0 0,-2 0 1,1-2-1,0 3 193,2 3 0,1-1 0,0 2 0,0-1-266,0 1 0,0-1 0,0 4 1,0 1-2,0 1 0,4-1 1,-1-2-1,0-1-5,1-2 0,-2-2 0,4-2 0,1-2-122,2-2 1,1-1 0,0-6-1,1-2-97,3-4 1,5-5 0,0-4 0,2-7-6,2-5 0,-3 0 0,2-5 0,-2 1-633,-1 2 0,-1-3 0,-3 7 0,-3 5-1593,-5 2 1091,-2 2 0,-7 7 0,-1 3 0,-4 6 530,-5 5 1,-1 0 0,-4 4-1,2-1 538,-2-2 0,2-2 0,0-2 0,1 0 0,3-2 0,1-3 0,0-1 0,1-1 212,-1-1 0,4 0 0,0-1 1,3-1 718,0-5 1,8-1 0,3-2 0,4 0-590,3-3 1,1-1 0,3-3 0,0 2-855,-1-2 0,-3 4 0,-2-1 0,-4 4 512,-2 1 0,1 0 0,-3-1 0</inkml:trace>
  <inkml:trace contextRef="#ctx0" brushRef="#br0" timeOffset="3">7902 12526 8033,'-19'0'682,"4"-4"1,3 0-1,4-1 338,1-3 1,7 0-1,0-2 1,6 1-377,5 0 0,4-1 1,4 1-1,0-1-847,0 1 0,0 4 0,-1 2 0,2 3-1750,-1 3 1,1 2 1952,0 4 0,5 5 0,-5 1 0</inkml:trace>
  <inkml:trace contextRef="#ctx0" brushRef="#br0" timeOffset="4">8232 12724 8033,'10'5'745,"-5"-2"0,-2-6 158,-2-3 0,-5-5 0,1-3 0,-2-1-203,-3-2 0,-1-2 0,0-2 0,1-2-563,2-1 0,-2 2 0,5-2 0,0 2 26,-2 4 1,5 0 0,-3 6-32,6 4 0,-1 4 0,5 8 0,3 6-243,1 9 0,3 1 0,-3 3 0,1 1-321,0-3 1,2 1-1,-1-3 1,-3-4-28,-3-4 0,2-6 0,-4-3 412,1-4 1,1-12-1,-4-8 1,-1-8 40,-1-4 0,-1-3 0,1-2 1,1 0 375,2 1 0,1 3 1,0 10-1,-1 5 142,0 3 0,3 4 0,-1 8-352,-1 5 1,2 8-1,-3 8 1,1 2-316,-1 0 1,-1 2-1,-2-1 1,1 2-363,1 1 1,1 3-1,-3-1 1,1-1-1329,1 0 1,4 3-1,0-1 1845,1 2 0,1 2 0,1-1 0</inkml:trace>
  <inkml:trace contextRef="#ctx0" brushRef="#br0" timeOffset="5">8553 12714 7978,'-9'0'0,"1"0"0,0-5 452,2-4 1,3-2-1,0-3 1,3-3 282,0 0 0,0 0 1,0-4-1,0 4-236,3 0 1,0 5-1,3-3 1,0 2-254,-1 1 1,0 2 0,-2 3 0,0 1-101,-1-1 1,2-2 0,-1 0 0,-1-1-90,0 1 0,1-1 0,0-2 0,-1-1 55,-1-2 1,-1 3 0,1 0 0,1 4-45,1 1 0,2 7 1,-3 0-21,1 9 0,4 6 0,-1 7 1,3 3-149,1 2 1,-2 1 0,-1 1 0,-1-1-198,1 1 1,2-5 0,-1-2-1,0-2-765,-2-1 0,-3-5 0,2 0-2191,0 0 3253,-2-8 0,1 7 0,1-8 0</inkml:trace>
  <inkml:trace contextRef="#ctx0" brushRef="#br0" timeOffset="6">8648 12601 7978,'-10'-3'-7,"0"0"1,-2-4 0,-1 5 0,2-1 1018,0 2 0,5 1 1,0 0 92,-2 0 0,5-1 1,1-1-1358,4-1 1,6-4 0,4 4 0,1-2-2433,1 1 2684,1 1 0,3 3 0,1 0 0</inkml:trace>
  <inkml:trace contextRef="#ctx0" brushRef="#br0" timeOffset="7">8818 12714 7978,'0'10'743,"0"0"912,0-2 0,-2-2-1102,-1-3 1,3-7 0,-5-4-1,2-5-348,0-1 1,-3-6-1,1-2 1,1 0-17,0-1 0,-2 2 0,3-3 0,0 1-20,3 2 1,0 2 0,0 4 0,0 2-143,0 2 1,0 6 0,3 3 0,4 5-174,1 7 1,5 5 0,1 6 0,-1 3-197,1 1 1,3 1 0,-2-5 0,-1 0 331,-1-5 0,-3-2 0,-2-4 1,0-2 1014,-2-1 0,-3-6 0,-1-7-667,-1-6 0,-1-6 0,0-4 0,-1-2-521,-1-1 1,-1-2 0,-2 4 0,1 1-945,2 3 0,-3 3 0,2 0 0,1 4-3145,1 1 4272,5 2 0,2-5 0,3 0 0</inkml:trace>
  <inkml:trace contextRef="#ctx0" brushRef="#br0" timeOffset="8">8969 12393 7607,'10'0'-251,"-2"0"1,2 0 980,0 0 0,-5 5 0,-1 2 0,-1 3 115,0 3 0,1 4 1,-1 0-1,0 3-88,-1 2 1,0 3-1,0-2 1,1 1-821,-1 2 1,2 2 0,0-1 0,1-2-1713,-1-3 1,2-6-1,-1-2 1775,0-3 0,1-8 0,3-9 0</inkml:trace>
  <inkml:trace contextRef="#ctx0" brushRef="#br0" timeOffset="9">9054 12497 7065,'-10'-4'264,"1"-2"0,0-3 0,-1 0 1,1-1 1054,3 1 0,2-4 0,6-1 0,5 1-913,5-1 1,9 3 0,4 4 0,4 4-427,2 2 1,-2 5-1,2 4 1,-4 4 180,-2 7 0,-4 1 0,0 5 0,-4 0 372,-4 0 1,-7 2 0,-4-3 0,-4 2-121,-4 3 0,-10-7 1,-4 3-1,-3-4-516,-4-2 1,0 0 0,0-1 0,2-3-1595,3-2 1,6-7 1696,4-3 0,5 2 0,3 1 0</inkml:trace>
  <inkml:trace contextRef="#ctx0" brushRef="#br0" timeOffset="10">9497 12450 7924,'-5'7'0,"-3"-2"0,-4 3 1670,1 0 0,2 1 0,2 3 0,4 0-1087,2 4 0,1 3 0,0 1 1,0 3-2268,0 2 1,4-3 1683,3 3 0,5 0 0,3 3 0</inkml:trace>
  <inkml:trace contextRef="#ctx0" brushRef="#br0" timeOffset="11">9668 12771 7894,'0'19'-7,"0"-5"0,0 0 1870,0-4 0,0-7-999,0-6 0,-1-4 1,-1-8-1,-2-3-409,2-3 0,0-2 1,0-4-1,-1 2-279,1-1 0,0 3 0,2 1 0,0 2-92,-3 1 1,1 5-1,-1 1 1,3 4-152,3 2 1,-1 3 0,5 4 0,1 1-370,4 2 1,-2 5-1,4 6 1,-1-1 99,-1 1 0,2 2 0,-3-2 0,2-1 226,-1 1 0,-5-2 1,-1-5 910,1-1 0,-2-4-413,-2-2 1,-3-9 0,0-7 0,-3-3-46,-4-3 1,-1-3 0,-2-7 0,1-1-673,-1-1 1,2 5-1,2 6 1,2 2-1649,-1 3 1,5 12 1976,0 6 0,9 8 0,5 11 0</inkml:trace>
  <inkml:trace contextRef="#ctx0" brushRef="#br0" timeOffset="12">9960 12478 7841,'-4'9'0,"-1"3"1072,-1 0 1,1 1 0,3 4 0,-1-1 234,1 1 0,2 5 1,4 2-1,1 1-967,4 0 1,-3 0 0,1 3-1,0-2-579,1-1 1,0-1 0,0 1-1,-3-5-1287,-1-4 0,-1-4-55,-3 0 1,0-7-1,0-5 1581,0-8 0,0-6 0,0-6 0</inkml:trace>
  <inkml:trace contextRef="#ctx0" brushRef="#br0" timeOffset="13">9970 12582 7828,'-10'-9'281,"1"0"1,0 2 990,-1 1 1,1-1 0,3-2-942,3 0 0,3-1 0,3 1 0,5-1-112,4 0 0,5 1 0,6 0 1,0-1-5,0 1 1,0 1 0,-3 0 0,0 3-154,-2 1 0,-2 1 0,-1 4 0,-6 2-62,-5 3 0,1 7 0,0 1 0</inkml:trace>
  <inkml:trace contextRef="#ctx0" brushRef="#br0" timeOffset="14">10026 12648 8292,'-8'5'0,"1"0"1494,0 0 1,1-1-1,-2-3-209,2 3 0,2-4 0,8 0-1138,6-2 0,0-5 0,6 2 0,1-2-1101,0 1 0,3 0 954,-1-3 0,4-1 0,1 1 0</inkml:trace>
  <inkml:trace contextRef="#ctx0" brushRef="#br0" timeOffset="15">10291 12487 7828,'0'15'-272,"-1"-1"1,-1-4-1,-2 0 1473,-2 3 1,1 1 0,-2 5-1,2 1-200,0 2 0,2 2 0,3 5 1,1-1-994,2 1 0,4-6 1,4-1-1,3-3-112,1-3 0,-3-4 0,4-5 1,0-5-228,2-4 1,-2-8 0,0-9 0,-1-6-16,0-6 0,-2 0 1,-6-2-1,-1-1 676,-2 0 0,-1 4 1,-3 0-1,-1 4 368,-2 3 1,-2 3 0,-6 3-1,-2 1-159,-2 4 1,0 5 0,-1 4 0,-1 2-579,0 1 0,-2 4 0,1 4 0,2 2-487,3 2 0,4 5 526,3 0 0,-7 0 0,3 2 0</inkml:trace>
  <inkml:trace contextRef="#ctx0" brushRef="#br0" timeOffset="16">10707 12440 8212,'9'0'-18,"-4"2"1,-3 1 160,-4 3 0,-3 8 0,-4 3 0,2 6 881,1 5 1,1-1 0,-2 7 0,4 0-901,2-1 1,2-4-1,2 1 1,4-5-165,1-2 1,5-7-1,2-6 1,1-8 65,0-7 1,-2-7-1,2-10 1,-4-4 412,0-5 1,-4 1 0,-2-3-1,-3 0 107,-2 3 0,-2 2 0,-1 1 1,-2 3-795,-2 1 1,1 1-1,-5 3-2068,0 0 0,5 10 2316,2 6 0,6 10 0,2 8 0</inkml:trace>
  <inkml:trace contextRef="#ctx0" brushRef="#br0" timeOffset="17">10905 12714 8089,'3'13'275,"0"0"1,0-1 75,-3-2 0,0-10 0,0-3 0,0-8 75,0-5 1,0-2 0,0-1 0,0-4-48,0-2 0,0-2 1,0-2-1,0 1-210,0 0 0,0 4 1,0 2-1,0 2-170,0 1 0,0 4 1,1 3-207,2 5 1,2 8 0,5 9 0,-1 6-145,1 9 0,0 1 1,2 9-1,1 2 124,2 2 0,0 0 1,2 1-1,-2-4 393,2-5 0,0-3 0,-1-3 0,-4-8 210,-1-6 0,-3-7 0,-1-9 1,-4-8 86,-2-8 0,-1-9 1,0-6-1,0-3 109,0-6 0,-4-1 0,-3-1 0,0 0-579,0-1 1,-1 6-1,3 6 1,-2 6-701,2 7 0,2 13 0,0 9-2134,2 11 2841,5 5 0,6 12 0,5-3 0</inkml:trace>
  <inkml:trace contextRef="#ctx0" brushRef="#br0" timeOffset="18">11405 12469 8089,'-1'-10'306,"-1"1"1,-1-1 240,1 1 1,-2 0 0,1-1 0,-1 1-71,0 4 0,2-3 0,-3 4 1,0-1-204,0 2 1,-2-1 0,-3 5 0,0 2-82,-2 4 0,1 2 0,-1 4 0,0 3 93,-1 1 1,3 5 0,-3 1 0,4 2-70,2 1 0,0 1 0,4 1 1,1-3-210,1 1 1,1-5 0,1 0 0,3-3-330,5-3 1,5-6 0,5-1-1,1-3-219,2-7 1,2-6-1,5-9 1,-2-3-296,-2-6 0,1-1 0,-4-3 0,-1 1-1395,-1 1 2230,-5 2 0,3 2 0,-4 0 0</inkml:trace>
  <inkml:trace contextRef="#ctx0" brushRef="#br0" timeOffset="19">11575 12318 8029,'-9'-4'1169,"2"2"1,2 1-548,1 2 1,1 9 0,2 7 0,-1 3-209,-1 6 0,-1 5 0,4 4 0,0 3-206,0 3 1,0-2 0,0 0 0,0-3-67,0-5 1,2-9 0,1-7 18,3-3 0,2-7 1,2-2-1,0-3-55,3-3 0,-3-2 0,4-5 1,-1 1-390,-1-1 1,1 1 0,-4 0-1806,1-1 1,-1 1 2087,1-1 0,3-3 0,2-2 0</inkml:trace>
  <inkml:trace contextRef="#ctx0" brushRef="#br0" timeOffset="20">11792 12356 7315,'-4'-6'23,"2"-1"953,-4 3 0,4 4 1,-2 5-1,1 5-218,-1 4 0,0 6 1,2 5-1,-2 4-240,-1 2 0,2 0 1,-3 2-1,2 1-355,2-1 0,1-4 0,1 0 0,1-7-128,2-6 0,2-2 1,5-8-1,0-3 49,3-2 1,-2-1 0,5 0 0,1-1-320,1-2 1,0-3-1,-1-2 1,-2 1-286,2 0 0,1 1 0,-1-3 0,-1-1-808,-3 1 1,-3 2 1327,0 1 0,-1 0 0,1-3 0</inkml:trace>
  <inkml:trace contextRef="#ctx0" brushRef="#br0" timeOffset="21">11868 12620 7955,'-10'3'-311,"-3"0"1,2 4-1,-1-4 1381,1-1 1,7-1 0,4-1-1,6-1-526,6-2 0,-1-4 0,6-5 1,-1 0-497,2 1 0,1-3 0,0 1 0,0-1-592,-1 0 0,-3 5 0,-2 2 544,-3 0 0,0-1 0,-1-2 0</inkml:trace>
  <inkml:trace contextRef="#ctx0" brushRef="#br0" timeOffset="22">11840 12450 7955,'-10'0'631,"1"0"1,-1 0-1,2-1-126,2-3 0,3-1 0,6-3 1,3 1 65,2 0 1,2 2 0,-1-2 0,2 2-517,1 0 0,0 2 1,3 3-1,0 0-55,-1 0 0,2 8 0,3 3 0</inkml:trace>
  <inkml:trace contextRef="#ctx0" brushRef="#br0" timeOffset="23">12047 12828 7955,'10'10'654,"-4"-7"1,-1-4 0,0-8-110,-3-9 1,2-5 0,-1-8-1,0-2-127,1-5 0,-2-9 0,1 0 1,-1-1 23,1-1 1,-1 6 0,3 4 0,0 4-66,0 6 0,-1 9-241,2 8 1,1 7 0,1 5-109,-2 9 1,2 2-1,-1 8 1,0 1-22,-1-1 0,3 4 0,-3 0 0,1 1-98,0-1 1,1 5-1,-3-3 1,0-1-420,-1 0 1,0-4-1,0 4 1,-3-4-674,0 0 0,-1-1 1,0-5 1182,0 0 0,-8-2 0,-3 1 0</inkml:trace>
  <inkml:trace contextRef="#ctx0" brushRef="#br0" timeOffset="24">12066 12582 7907,'-5'-4'4777,"-3"3"-4432,7-3 0,-2 4 0,7 0 0,5 0-873,6 0 528,3 0 0,5 4 0,1 1 0</inkml:trace>
  <inkml:trace contextRef="#ctx0" brushRef="#br0" timeOffset="25">12368 12393 7907,'-14'15'256,"1"-3"1,4-1 0,3-2-1,3 2 499,1 1 0,2 3 0,0 6 0,2 0-470,1 5 1,-3 1-1,4 0 1,-3-1-436,-1-1 0,3-1 1,0 3-1,0-4 150,1-3 0,2 1 0,3-6 0</inkml:trace>
  <inkml:trace contextRef="#ctx0" brushRef="#br0" timeOffset="26">12368 12497 7885,'-14'-10'259,"1"-2"1,7-1 0,3-1 337,2 0 1,3-3-1,3 3 1,5-2-245,4 0 0,2 4 0,4 0 0,1 3-149,1 2 0,0 3 1,-3 4-1,-1 0-190,-2 0 1,-1 4-1,-5 4 1,-5 2-9,-3 2 0,-3 5 1,-3 0-1,-6 3-120,-4 2 0,-5 0 0,-2-4 1,-1-1-56,0-1 1,3-2 0,0 2 0,1-3 185,2-3 0,-1-4 0,5-1 663,1 0 1,4-3-2,4-5 0,9-1 1,5-2-1,2 2 73,4 3 0,1 6 0,2 1 0,2 2-409,3 1 0,2 1 1,2-2-1,-2-1-722,-2 0 1,5-4 0,-5 2-1,-2 0-293,-2-3 0,-5-5 0,-2-4 0,-4-1-781,-5-1 1,-3-1 0,-3 0 1452,-2 1 0,-7 0 0,-4-1 0</inkml:trace>
  <inkml:trace contextRef="#ctx0" brushRef="#br0" timeOffset="27">7278 12781 7952,'-14'5'155,"-1"-1"1,3-4-1,0 1 1220,0 2-1102,6-1 1,6 1 0,6-3 0,3-1-290,4-1 1,-1-1 0,2-2 0,1 0-496,0-1 1,-4 5-1,2-3 511,-2 3 0,2-3 0,2-1 0</inkml:trace>
  <inkml:trace contextRef="#ctx0" brushRef="#br0" timeOffset="28">7212 13244 9357,'-5'-10'191,"2"0"1,3 2 0,1 1 0,5 2-191,2 0 1,0 2 0,4 4 0,-1 2-445,-2 4 1,4 2 442,-1 4 0,10 2 0,-2 3 0</inkml:trace>
  <inkml:trace contextRef="#ctx0" brushRef="#br0" timeOffset="29">7637 13083 8263,'10'0'2517,"-1"0"-2123,-4 0 1,1 1-1,-5 2 1,3 5-226,-2 3 1,-1 4 0,-1 4 0,0 4-16,0 2 0,0 1 0,-1 1 1,-1-2-80,-2 0 0,1-1 0,3-3 0,0-4-69,0-5 1,0-2 439,0 0 1,2-5-281,1-1 1,2-3 0,4-1 0,1-1-258,-1-3 0,0 3 0,2-1 0,1-1-181,0 0 1,1 2-1,-4-4 1,1 3-619,-1-1 0,1-1 0,-1 4 0,0 0 890,1 0 0,0-4 0,-1-1 0</inkml:trace>
  <inkml:trace contextRef="#ctx0" brushRef="#br0" timeOffset="30">7949 13121 8243,'-24'9'291,"2"1"0,2-3 0,3 1 1,3 2 476,5 2 0,6 2 0,-1 2 0,4 4-639,4 2 0,4 4 1,5-4-1,1-1-526,0-1 1,3-2-1,-1-4 1,1-4 101,2-6 0,-1-4 1,-1-4-1,-1-6 435,1-8 0,-4-6 0,-1-7 0,-5 0 466,-4 0 0,-2 2 1,-2 0-1,-2 2-88,-4 2 1,-5 2 0,-3 4-1,0 1-420,-1 2 0,0 6 1,-3 8-1,0 2-693,0 2 0,2 12 0,1 9 1,4 4 594,5 5 0,3-3 0,4 3 0</inkml:trace>
  <inkml:trace contextRef="#ctx0" brushRef="#br0" timeOffset="31">8109 13347 8220,'-9'0'3824,"4"-1"-3775,1-2 0,4-2 0,0-5 1,0 1 286,0 0 1,0-5 0,0-2 0,0-3 201,0-3 0,0-2 1,0-4-1,-2-1-313,-1 1 0,2 1 0,-2 2 0,2 3-331,1 5 1,4 9 0,2 5-1,3 6-619,0 7 0,5 5 0,1 7 1,0 4 186,1 5 0,0-2 1,3 3-1,-1-1 431,-3-3 1,-1 1 0,-4-7 0,1-2 494,-2-3 0,3-3-117,-6-5 0,1-13 0,0-8 1,-4-10 194,-2-6 1,-2-4 0,-1-3 0,-3-2-162,0-1 0,0 2 1,-2 2-1,2 7-1013,0 7 1,2 7-572,3 10 1279,0 12 0,5 11 0,0 9 0</inkml:trace>
  <inkml:trace contextRef="#ctx0" brushRef="#br0" timeOffset="32">8459 13196 9090,'-10'-4'719,"1"-3"1,4 2-1,2-1-78,1-1 0,7 0 1,5 0-1,4 3-446,1 0 0,2 3 1,-1-1-1,1 3-357,-2 2 0,2 4 0,-4 0 0,-1 2-269,-2 4 0,-1-2 1,0 3-1,-3 0 157,-3-2 0,-1 2 0,-2 0 1,-2-1 28,-1 1 1,-3-2 0,-7-2 0,-2-2-20,1-1 0,-7-1 0,3-2 1,0-3 163,2-4 1,-1-5 0,0-9 0,1-3 362,4-2 1,1-5 0,3 2 0,1-1 120,4 1 0,2-1 0,1 4 0,1 2-118,2 3 0,6 0 0,4 4 0,1 3-331,-1 3 0,4 2 0,-5 5 0,1 2-2812,0 4 2877,2 1 0,4 15 0,0-2 0</inkml:trace>
  <inkml:trace contextRef="#ctx0" brushRef="#br0" timeOffset="33">8903 13073 8012,'9'0'2214,"1"0"2160,-5 0-4226,-1 0 1,-4 5-1,0 2 1,0 4-261,0 5 0,0 3 0,0 2 0,0 2 42,0 1 1,0 1 0,0 0 0,-1-5 271,-2-3 1,1 0-1,0-4 68,1-1 0,2-3 0,1-3 37,5-3 0,1-2 1,2-1-1,-1 0-278,1 0 0,0-1 0,0 0 0,1-4-166,1 0 1,5-2 0,-5-1 0,0 1-104,-2 0 1,-4 1 0,1-3-971,0 4 0,-2 0 1210,2 5 0,-6 5 0,4 0 0</inkml:trace>
  <inkml:trace contextRef="#ctx0" brushRef="#br0" timeOffset="34">9167 13121 7899,'-9'-1'0,"-1"-1"1390,0-1 0,2-2 0,1 3-682,0-1 0,6 4 0,-3 6 1,3 6-688,1 6 0,0 1 1,1 5-1,1 0-97,1-1 0,1 3 1,-3-2-1,1-1 192,1-2 1,1-3 0,-4-3 0,3-4 240,-1-1 1,5-5 0,-3-1-140,1-1 0,2 0 0,3-4 0,2 0-133,0 0 0,1-2 0,1 0 0,1-2-218,3-1 0,-2-1 0,-2-4 0,0 0-217,-2 1 1,-1 0 0,0-1 0,-1 1-1170,-2-1 0,-5 1 1519,1 0 0,-8-1 0,-1 1 0</inkml:trace>
  <inkml:trace contextRef="#ctx0" brushRef="#br0" timeOffset="35">9186 13300 7899,'-14'0'2159,"6"-3"-1412,-5 0 1,9-1 0,0 2-1,7-3-468,6 0 0,6 2 0,-1-3 1,1 1-531,1 0 0,-1 0 0,0-2-2087,-1 1 2338,-2 3 0,-2-1 0,-1 4 0</inkml:trace>
  <inkml:trace contextRef="#ctx0" brushRef="#br0" timeOffset="36">9138 13215 7899,'-8'-13'769,"-1"2"0,1-1 1,3 1 289,1 1 0,2-3 1,6-2-1,5 0-446,2-2 1,5 6-1,-3-1 1,-1 1-1023,1 1 0,-1 5 0,3 2 0,0 2-1281,-1 1 1690,-3 8 0,12 7 0,-3 10 0</inkml:trace>
  <inkml:trace contextRef="#ctx0" brushRef="#br0" timeOffset="37">9375 13461 9082,'-4'5'1760,"-1"-2"0,-1-7-1095,3-5 0,3-10 0,3-9 0,2-3-267,1-2 0,1-4 0,-3-3 0,2-6 83,1-3 1,-3 5 0,0 1-1,-1 8 486,1 6 1,-1 5-764,1 5 1,1 9-1,5 8 1,-1 7-414,0 6 1,1 4-1,-1 5 1,1 1 103,-1 1 0,0 1 1,1-2-1,-1 1-137,1-1 1,-2-1 0,0-3 0,-3 2-377,-1-1 1,3-4 0,-4 4 0,-1-3-488,-1 0 1,-1 1 0,-1 2 1104,-3-3 0,-5 8 0,-5-4 0</inkml:trace>
  <inkml:trace contextRef="#ctx0" brushRef="#br0" timeOffset="38">9393 13272 8696,'-12'-4'1918,"-1"-3"0,1 2-1406,2-2 0,7 6 0,3-3 0,5 4-372,7 0 1,-1 0-1,6 0 1,-1 0-650,2 0 0,-2 0 1,0 3 508,0-1 0,2 2 0,1-4 0</inkml:trace>
  <inkml:trace contextRef="#ctx0" brushRef="#br0" timeOffset="39">9573 13187 16910,'6'10'4,"1"3"1,-4 1 0,3 6 0,0 2-1121,-1 3 0,3 7 1116,-5 3 0,8 2 0,1 0 0</inkml:trace>
  <inkml:trace contextRef="#ctx0" brushRef="#br0" timeOffset="40">9601 13130 8856,'-9'-9'1530,"0"-1"0,4 1 0,2 0-655,6-1 0,5 5 0,9 2 0,3 1-1123,2 2 1,8 2-1,-2 1 1,3 4 182,1 4 0,-2 1 0,0 5 0,-3 2 959,-2 2 1,-8 1 0,-2-3 0,-7 1-86,-4 2 1,-3-2-1,-4 2 1,-3-2-716,-6-2 1,-5 4 0,-3 1 0,-2-2-1033,-3-1 1,1-5 0,1 0 0,1-2-276,0-1 0,0-2 1,4-1-1,-1-3 1213,-1-2 0,-2-3 0,-3-1 0</inkml:trace>
  <inkml:trace contextRef="#ctx0" brushRef="#br0" timeOffset="41">10130 13045 8161,'-9'0'0,"-1"0"1946,1 0-1061,0 0 0,5 0 0,6 1-468,7 2 0,10-1 0,0 0 1,1-1-242,4-1 1,-4-3 0,3-1 0,-1 0-309,0 0 1,2-1 0,-4 4 0,-2-3-359,-1 2 1,-3 1-1,-1 1 1,-3 0-752,0 0 1,-4 1 1240,0 3 0,-3-4 0,0 5 0</inkml:trace>
  <inkml:trace contextRef="#ctx0" brushRef="#br0" timeOffset="42">10338 13007 8086,'-6'15'0,"0"-1"437,-2-1 0,1-2 0,0 2 0,1 1 309,2 2 0,1 3 0,3 2 1,0 1-397,0 3 0,0 0 0,1 4 0,1-1-745,1 0 1,4-3-1,-2 0 1,2 0-1517,0 0 1911,-1-2 0,3-4 0,1 0 0</inkml:trace>
  <inkml:trace contextRef="#ctx0" brushRef="#br0" timeOffset="43">10461 13064 8086,'-9'0'242,"2"1"0,2 2 666,0 4 1,0 1 0,2 2-1,0 0-734,2 2 0,2 3 1,2 5-1,3 1-1599,3 1 1425,1 4 0,3 3 0,2 4 0</inkml:trace>
  <inkml:trace contextRef="#ctx0" brushRef="#br0" timeOffset="44">10631 13423 8491,'-5'-6'0,"-1"1"765,-2 0 0,-1-2 0,2 1 0,1-3-150,-1-1 1,2-3-1,-1-3 1,2-2-520,2-5 0,0-2 0,2-6 0,0-4-187,0-2 1,0 3 0,0 1-1,0 4 974,0 4-832,0 8 1,5 17 0,1 10 0,3 9-176,0 6 0,1 3 0,-1 0 0,0 0-207,1-3 1,2-3 0,1-2-1,-1-3 38,-2-1 1,-3-2-1,-2-5 1,0-1 435,0-1 1,-3-5-187,1-8 0,-1-6 0,-2-10 0,0-3-150,0-3 1,3 0 0,0 0-1,-1 0 296,-1-1 1,2 6 0,0 4 0,-1 6 313,-1 2 1,3 5-1,2 6 100,-1 5 0,2 5 0,-2 11 0,-1 0-216,0 5 0,2 0 1,-1 0-1,-2-1-651,2-3 1,1 4-1,-2-4 1,1-1-296,-1-1 1,0-5 0,-2-3-1,2-2 645,1 0 0,1-5 0,4-1 0</inkml:trace>
  <inkml:trace contextRef="#ctx0" brushRef="#br0" timeOffset="45">10895 13073 9326,'-3'-4'2687,"0"5"-2106,1 8 0,2 5 1,2 8-1,1 1-421,0 4 0,0 0 0,2 5 0,-1-2-68,0 2 0,0-7 0,-2 4 0,1-4 388,0-3 0,1-4 1,0-6-294,2 0 0,-1-4 0,5-4 0,0-3-13,-1-1 0,1 0 1,3 0-1,2-1-346,-1-3 1,4-4 0,-3-4 0,0 0-335,2 2 0,-6 0 0,1 2 0,-2 1-885,-4 0 0,3 4-1449,-3-4 2840,-2 1 0,5-3 0,-4-1 0</inkml:trace>
  <inkml:trace contextRef="#ctx0" brushRef="#br0" timeOffset="46">10999 13291 8014,'-9'0'280,"-1"0"0,1 0 1,0-1 718,-1-3 1,5 2-1,2-4-192,1-1 0,7 2 1,2 0-1,4-1-593,1 0 1,5 4 0,-2-4 0,2 2-894,-1 2 1,1 1 0,-3 1 0,-1 0-1110,1 0 1788,-1 0 0,-4 0 0,0 0 0</inkml:trace>
  <inkml:trace contextRef="#ctx0" brushRef="#br0" timeOffset="47">10895 13130 8012,'-14'0'231,"0"0"1,5 0 982,-1 0 0,6 0 0,4 0 4,5 0 1,7-4-1,5-2 1,0-3-454,2 0 0,4 0 1,-1-1-1,1 0-728,1 1 0,-3 3 1,-2 1-1,-1 0-1465,-2 3 0,-1 1 1,-4 1 1427,2 0 0,-1 4 0,-2 1 0</inkml:trace>
  <inkml:trace contextRef="#ctx0" brushRef="#br0" timeOffset="48">7306 13687 8247,'-9'0'33,"0"4"1,-1-1 0,1-1 320,-1-1 1,1-1-1,-1 0 1605,1 0-814,0 0-1000,4 0 1,1 0 0,8 0 0,1 0-106,4 0 1,0 0-1,1 1 1,-1 2-1374,1 3 0,2 3 1333,1 1 0,4 3 0,-2 2 0</inkml:trace>
  <inkml:trace contextRef="#ctx0" brushRef="#br0" timeOffset="49">7599 13612 9964,'0'5'1283,"1"0"0,4-2 0,4 1-1601,5 1 1,1 0 0,1 3 0,2-2-218,3 1 0,-1-2 0,1 1 0,-3-2-198,-3-2 0,-3 2 0,0 1 733,-1 0 0,3 1 0,1 3 0</inkml:trace>
  <inkml:trace contextRef="#ctx0" brushRef="#br0" timeOffset="50">7732 13602 8291,'-10'10'0,"0"0"587,1 3 1,3 2-1,1 5 1,0 2-102,3 3 1,1 3-1,1 3 1,1 1-484,2 2 0,3-4 0,3 0 1,0-3-1029,1-5 1,0-3-1,2-5 1025,1-4 0,4-13 0,-3-7 0</inkml:trace>
  <inkml:trace contextRef="#ctx0" brushRef="#br0" timeOffset="51">7902 13687 8291,'-15'19'0,"3"-1"0,1-1 486,1-2 0,5-2 0,2 2 0,2-1-58,1 1 0,1 3 0,2 3 0,4-4-403,5 1 1,2-3 0,2-1 0,1-1-121,3-5 1,-1-3 0,3-6-1,-2-3 13,-1-5 0,0-6 0,-2-7 0,-2-3 208,-5-3 1,-5 3-1,-5 0 1,-1 0 268,-2 1 1,-3 2 0,-4 5 0,-2 3-144,0 0 1,-4 2 0,4 5 0,-1 1-514,-1 3 1,4 1-1,-3 5 1,3 6-1175,0 2 1,4 10 1434,0 2 0,4 2 0,-3 4 0</inkml:trace>
  <inkml:trace contextRef="#ctx0" brushRef="#br0" timeOffset="52">8043 13829 8291,'-8'9'149,"0"2"1,3 0 222,1 2 0,1 1 0,4-2 0,3 3-279,5 0 1,4 2 0,5-5 0,0 0-161,2-1 0,2-6 1,0-2-1,2-4 84,0-6 0,3-4 1,-7-11-1,-2-4 329,-4-5 1,-5 2 0,-3-3-1,-3 3 433,-6 1 1,-6 3 0,-7 0 0,-3 3-361,-2 5 1,1 2 0,-2 6-1,2 3-505,1 3 0,0 6 1,1 4-1,2 6-814,4 5 0,4 6 1,3 5 899,1 2 0,1-1 0,3 2 0</inkml:trace>
  <inkml:trace contextRef="#ctx0" brushRef="#br0" timeOffset="53">8516 13999 8249,'0'7'755,"0"-2"0,0-3 0,0-2-324,0-5 0,0-5 0,0-2 0,0-4-165,0-2 1,-2-1 0,0-1-1,-2-2-179,-2-3 0,5 1 0,-3 0 0,1-1-98,-1 1 0,1 4 1,3 2-1,0 4-286,0 3 1,1 6 0,2 4 48,3 7 0,3 4 0,1 8 0,0 2-83,3-1 0,-3-2 0,2 0 0,-1-2 401,-2-2 0,-2-3 0,-1-3 212,1 0 1,1-4-1,-1-3-252,0-5 1,-5-8 0,1-3 0,-3-2-92,0-5 1,4 4-1,-1-5 1,-1 3 534,-1 2 0,2-1 0,1 8 38,2 4 0,-3 3 0,2 6 1,1 3-58,-1 6 1,-2 5-1,3 5 1,0 4-456,-1-1 0,4 2 1,-4 1-1,1-1-515,1 2 1,-2-1-1,2-1 1,-1-3 514,-2-2 0,3 3 0,-1 1 0</inkml:trace>
  <inkml:trace contextRef="#ctx0" brushRef="#br0" timeOffset="54">8818 13981 8448,'5'-5'1106,"-1"3"0,-4-4-647,0-1 0,1-5 0,1-1 1,1 1-155,0-2 1,-1-1 0,0-3 0,1-2 60,-1 1 1,-1 1-1,-1-2 1,1 0-189,2 1 1,-2-5 0,2 5 0,-2-1-178,-1 0 0,0 1 0,0 2 0,1 0-75,3 5 0,-3 1 0,3 3-52,0 2 0,-2 3 1,5 6-1,-2 7 66,1 5 0,2 7 0,-2 3 0,3 2 34,1 2 1,-1-1 0,0-1 0,0-2-68,-3-3 1,3 0 0,-4-2 0,1-1-469,0-1 1,-3-2-1,3 1 1,-2-3-1817,-2 0 2377,-1-1 0,3 0 0,2 2 0</inkml:trace>
  <inkml:trace contextRef="#ctx0" brushRef="#br0" timeOffset="55">8846 13838 8101,'-8'0'602,"0"-3"751,2 0 1,5 0 0,1 3-1186,5 0 0,3 0 1,3 0-1,2 1-604,2 2 1,0 4-1,1 5 436,1 0 0,0 4 0,2-1 0</inkml:trace>
  <inkml:trace contextRef="#ctx0" brushRef="#br0" timeOffset="56">9101 14046 8291,'-6'9'0,"0"-2"899,2-1 0,0-4-188,1 2 0,2-5 0,-2-5-248,2-3 1,1-10 0,0-1 0,0-3 4,0-3 1,0-2-1,0 0 1,0-1-177,0-3 0,0 4 0,0-1 0,-2 8-212,-1 4 0,3 3 0,-3 6-373,6 1 1,0 5 0,5 8 0,2 4-257,1 3 1,4 4 0,0 1 0,0 1 250,1 0 1,-2 0-1,3-1 1,-2-1 280,-2-1 1,3-5 0,-3 1 0,-1-1 337,-2-2 0,0-3 358,-1-3 1,-3-10 0,-1-7-1,0-6-317,-3-5 1,-1-3 0,-1-3 0,-1-2-815,-3 0 0,4 4 0,-5 0 0,2 7-5301,0 6 5753,0 2 0,3 17 0,0 3 0</inkml:trace>
  <inkml:trace contextRef="#ctx0" brushRef="#br0" timeOffset="57">9318 13744 8101,'5'4'460,"-2"3"1,0 0 0,-1 0 687,1 0 1,1-4-1,-1 3-678,4 2 1,1-3 0,1 0-1,1-1-68,0-1 1,0-3-1,1-4 1,3-2-160,1-3 1,-1-4 0,2-3 0,-2-2-493,-1 0 1,-3-5-1,4 1 1,-4 2-765,0 3 1,-2 3 0,-1 3 0,-2 1-1482,0 1 0,-2 7 2158,-3 2 1,0 4 0,0 6 0,-1 0 391,-3 3 1,3 2-1,-6 4 1,0-1 392,-1 1 0,1 3 1,2 1-1,0 1 433,3-1 0,1 2 1,1-2-1,0 0-166,0 0 1,0-1 0,1-4 0,1-1-128,2-2 1,2-3-1,-2 0 1,2-5-600,1-4 0,-2 2-2194,2-2 2204,-6 0 0,8-3 0,-4 0 0</inkml:trace>
  <inkml:trace contextRef="#ctx0" brushRef="#br0" timeOffset="58">10046 13630 8274,'-5'6'1336,"0"-2"-526,0 0 1,0-3-1,2 4 1,-1-2 287,-1 0 1,2 1-1263,-4 0 1,1-4 0,-3 3-20,-1-1 1,1-2-1,-1 0 1,1 0 10,0 0 1,-2 0-1,0 0 1,-2 0-44,1 0 1,2 1 0,0 1 0,1 2 60,-1 1 1,5 3 0,2 3 0,2 3-65,1 0 1,7-1 0,4 2 0,4 2 154,5 1 1,-2 1 0,4 0-1,-2 0 218,-1 0 0,-4-1 0,-2-1 0,-4 0 33,-3 0 1,-2 3-1,-4-5 1,0 0-26,-4-3 1,-1-1 0,-5-2-1,0-1 148,-3-1 1,0-3 0,-5-4 0,0-1 343,-2-2 0,0-5 0,0-6 0,3 3-1793,0 1 1,1 1 1137,4 3 0,-2-2 0,6 2 0</inkml:trace>
  <inkml:trace contextRef="#ctx0" brushRef="#br0" timeOffset="59">10017 13820 8274,'0'-10'176,"0"1"0,1-1 528,2 1 0,3 0 1,7-1-1,4 1-88,4-1 0,2 4 0,3 1 0,-1-1-429,1 1 1,1 3 0,-1-1 0,-3 2-292,-3 1 0,-2 0 0,-8 1 1,1 1-1033,-3 1 0,-1 1 1136,-1-1 0,-2-1 0,-4 1 0</inkml:trace>
  <inkml:trace contextRef="#ctx0" brushRef="#br0" timeOffset="60">10234 13706 7969,'0'15'0,"0"-2"-301,0-3 1,0 0-1,0-1 1,-3 1 1588,0 3 1,-1-1 0,2 2 0,-1 1-650,1 0 0,-1 0 1,1 5-1,-1-2-794,1 1 1,1 0 0,1 0-1,1 0-1278,2 0 0,2-6 1433,5-3 0,-1 0 0,1-5 0</inkml:trace>
  <inkml:trace contextRef="#ctx0" brushRef="#br0" timeOffset="61">10319 13744 8173,'0'-10'841,"0"2"0,4 3-164,3 5 1,-2 7-1,1 7 1,1 0-276,2 3 1,0 0-1,1 0 1,0-2-7,3-2 0,-2-3 1,2-5-1,-1-1-137,1-1 0,1-3 0,-2-5 0,0-4-464,-1-6 1,3 0 0,-2 0 0,-3-2-397,-2-1 1,-4 3 0,-1 3 0,0 2-1574,-2 0 1,0 0-281,0 1 2454,0 4 0,-4-3 0,-2 2 0</inkml:trace>
  <inkml:trace contextRef="#ctx0" brushRef="#br0" timeOffset="62">10517 13734 7784,'0'17'-260,"0"-2"0,-3 4 0,-1 3 0,0-1 718,0-1 1,-2-4 0,2 0-1,2-1 562,1 0 0,1-1 786,0-5 0,0-3-841,0 1 0,-1-3 0,-1 5 0,-1 4-700,1 1 1,1 5 0,1-1 0,0 4-637,0 1 0,0 2 0,0 0 1,0-3-231,0-2 0,3-2 1,1-3-1,0-2-1987,1-3 1,1-5 2587,1-5 0,1-13 0,2-7 0</inkml:trace>
  <inkml:trace contextRef="#ctx0" brushRef="#br0" timeOffset="63">10603 13801 8173,'0'-10'139,"0"1"0,0 0 1583,0-1 0,0 7-984,3 6 0,-1 7 1,1 10-1,-1 2-265,1 3 1,-2 5 0,2 2 0,-2 2-443,-1-2 1,4-2 0,-1-3 0,0-4 73,1-4 0,-2 4 1,4-6-1,-1-5-168,0-4 0,1 0 0,3-6 0,1 1 24,-1-2 0,1-5 1,0-3-1,0-1 70,2-2 1,0 0-1,3-2 1,0-1-402,-1-2 1,-1 3 0,2-3 0,-2 1-597,-1 3 0,-2 0 0,-2 2 1,0 0 965,-2-1 0,0-4 0,4-1 0</inkml:trace>
  <inkml:trace contextRef="#ctx0" brushRef="#br0" timeOffset="64">10886 13706 8111,'-15'0'0,"2"0"1156,3 0 1,3 0 0,2 1-324,2 3 1,-1 2 0,4 8-1,0 3-500,0 4 1,0 6-1,1 1 1,2 3-132,0 3 0,1-4 1,-3 2-1,3-4 4,-2-2 0,4-6 0,-1-6 0,1 0 31,0-2 0,0-3 1,5-3-1,0-3-99,2-2 0,4-1 1,-1-1-1,2-1-480,0-1 0,1-5 0,-1 3 1,-1-3-483,-2 2 0,0-2 0,1 4 0,-3-1-3700,-3-3 4524,0 5 0,3-6 0,2 4 0</inkml:trace>
  <inkml:trace contextRef="#ctx0" brushRef="#br0" timeOffset="65">10942 13952 8108,'-12'0'470,"-1"0"0,1 0 0,3-1 578,3-2 0,2-3 0,5-3 0,3 1-522,5 2 0,2-3 1,5 3-1,1-3-348,1 0 1,-3 0 0,0-1-1,0 2-1092,-1 1 0,-2 3 914,1 4 0,-3 0 0,-1 0 0</inkml:trace>
  <inkml:trace contextRef="#ctx0" brushRef="#br0" timeOffset="66">10876 13744 8108,'-9'-4'642,"0"-2"1,4-2 740,1-2 0,4 3 0,4 2-898,1 1 0,8 1 0,3 3 0,2 1-1241,0 2 756,6 7 0,0 0 0,4 3 0</inkml:trace>
  <inkml:trace contextRef="#ctx0" brushRef="#br0" timeOffset="67">11320 13706 8089,'-6'-17'317,"0"0"0,2 1 1,-1 2-1,0 1 733,0-1 0,-2 2 0,-2 5 1,0 2-582,-1 1 0,-4 0 0,0 6 1,-1 1-119,3 3 0,-3 2 0,0 3 0,1 1 384,1 0 0,2 1 0,3-1 0,1 2-343,0 1 1,6-2 0,-3 5 0,4 2-533,4 0 1,4 3 0,6 0 0,3 1-726,3 3 0,5-4 1,0-1-1,0-4 293,0-1 0,-4-3 1,0-3-1,-4-1 2432,-5-1-1114,-6-6 1,-10 4 0,-7-4 0,-4 0-677,-1 1 1,0-1-1,-2 2 1,0 2-751,2-2 0,-2 0 0,3-2 0,-4 0-4510,1-1 5190,-1-1 0,0-1 0,0 0 0</inkml:trace>
  <inkml:trace contextRef="#ctx0" brushRef="#br0" timeOffset="68">7288 14575 8010,'-13'0'161,"0"0"0,2-1-21,0-1 0,3-1 1236,2-3 1,2 3 0,8 1-963,2 1 1,4 1-1,1 0 1,2 0-469,-2 0 0,3 3 1,-2 1-1,0 0-751,-1 0 1,1 4 804,1-2 0,-1 2 0,-2 2 0</inkml:trace>
  <inkml:trace contextRef="#ctx0" brushRef="#br0" timeOffset="69">7873 14424 7794,'-6'-1'848,"0"-2"-153,3-3 1,-1-2-1,4-3 1,-1 0-190,-2-2 1,2 1 0,-3 2-1,0 1-201,-3 3 0,1-1 1,-3 4-1,-1 1-305,0 0 1,-4 4 0,1 1 0,1 3-205,-2 2 0,0 6 0,-1 2 1,2 2-89,3 4 0,0 3 1,2 4-1,2 1-86,3 2 1,1 3 0,4 0 0,1 1 182,3-1 1,6-5 0,4-6 0,3-8 366,3-4 0,-1-5 1,4-8-1,0-5 189,0-6 0,-3-4 0,-7-10 0,-2-2 77,-2-2 0,-6-5 0,-2 3 0,-3 3-236,-3 2 1,-6 2 0,-4 2 0,-1 2-760,1 1 0,-4 2 1,4 3-1,-1 2-2811,1 2 3368,0 3 0,4-2 0,-1 0 0</inkml:trace>
  <inkml:trace contextRef="#ctx0" brushRef="#br0" timeOffset="70">7949 14387 8125,'-14'4'581,"4"2"0,0 6 1,3 1 89,-1 2 1,4 1 0,1 4 0,3 2-453,3 3 1,3 0 0,3 2 0,0 0-520,1-1 1,-1 0-1,1 1 1,0 0 299,3-2 0,-3-4 0,4 2 0</inkml:trace>
  <inkml:trace contextRef="#ctx0" brushRef="#br0" timeOffset="71">7920 14443 8125,'-17'-8'0,"1"1"0,4 0 606,5 0 0,4-1 0,7 1 0,5 1-320,6-1 0,7-2 0,3 1 0,2 1-268,-2 0 1,1 5 0,-4-1 0,-1 3-13,-1 3 0,-5 3 1,-4 4-1,-3 2-136,-5 4 1,-2 2 0,-2 1 0,-2 0-111,-4-1 1,-5 1 0,-1-1-1,-2-1 99,-2-1 0,3-5 0,-1 1 0,0-4 323,1-6 0,1-1 0,-2-2 283,2-1 0,1-4 0,6-3-153,3-1 0,6 5 0,3 2 0,4 3-101,2 3 1,3 3-1,4 6 1,0 2-457,0 0 1,-2 2 0,0 2 0,-1 2-703,1-1 0,0-8 0,0-2 947,-2-4 0,-3-6 0,1-5 0</inkml:trace>
  <inkml:trace contextRef="#ctx0" brushRef="#br0" timeOffset="72">8166 14349 8125,'-9'4'1329,"-1"-2"1,1 5-742,4 0 0,0 4 0,5 3 0,0 1-362,0 5 0,3 4 0,1 4 0,2 1-546,1 3 1,2-2 0,0 4-1,0-1-2225,1-3 2545,-1-5 0,5 2 0,0-3 0</inkml:trace>
  <inkml:trace contextRef="#ctx0" brushRef="#br0" timeOffset="73">8175 14339 8143,'-14'-4'702,"1"-2"1,3-3-1,5 1-117,5 1 0,7 4 1,8 3-1,5 0-367,2 0 0,3 1 0,4 1 0,-1 6-113,1 4 1,-6-1-1,0 5 1,-3-1 155,-1 0 1,-5 7 0,-2-4 0,-4 3 60,-5-2 1,-3 3 0,-3 1 0,-4 2-531,-1 1 1,-6-3 0,-2-2-1,-1-4-247,-2 0 1,-1-6 0,2 1 0,-1-2-2823,0-4 3277,4-2 0,-3-4 0,3 0 0</inkml:trace>
  <inkml:trace contextRef="#ctx0" brushRef="#br0" timeOffset="74">8421 14311 8143,'-1'6'-156,"-2"1"534,-4 0 1,3 2 0,0 4 0,1 3 442,0 2 0,0 1 1,3 4-1,0 2-811,4 2 1,-2 5 0,3-2-1,-1-1-110,-2-4 1,0-5 0,-2 0 0,0-4 907,0-2 1,1-6-359,2-5 0,2-2 0,4-1-314,1 0 0,2 0 0,2 0 0,1-1-369,1-2 0,1-2 0,0-4 0,-1-1-147,1 1 0,0-1 0,-2 0 1,-2 2-993,-2-2 0,-5 5 1372,0 1 0,-4 3 0,2 1 0</inkml:trace>
  <inkml:trace contextRef="#ctx0" brushRef="#br0" timeOffset="75">8459 14500 8143,'-10'-3'745,"1"-1"422,4 1 0,5 3 0,9 0 0,4 0-1223,2 0 1,0 0 0,3 0-1,-1 0-1921,-2 0 1977,-3 0 0,6 0 0,-4 0 0</inkml:trace>
  <inkml:trace contextRef="#ctx0" brushRef="#br0" timeOffset="76">8412 14406 8283,'-7'-15'268,"1"2"0,4 2 0,-2 3 1,4-2 180,0 0 0,4 2 0,2 2 0,4 3-274,2 1 1,3 2 0,4 2 0,-1 1-176,2 3 0,2 7 0,3 2 0</inkml:trace>
  <inkml:trace contextRef="#ctx0" brushRef="#br0" timeOffset="77">8685 14339 8133,'-12'1'0,"-1"3"0,1 1 0,6 5 0,4 3 0,0 2 0,4 4 0,0 4 0,4 3 869,3 4 1,1 1 0,-1 3 0,-1 1-449,-2-1 0,2-2 1,-4-5-1,1-2-1422,-2-2 1001,5-4 0,-3-4 0,4-1 0</inkml:trace>
  <inkml:trace contextRef="#ctx0" brushRef="#br0" timeOffset="78">8638 14377 8133,'-13'-22'0,"3"0"0,6 2 1279,3 4 0,6-1 0,6 7 0,6 3-437,8 2 1,5 2-1,2 3 1,1 0-823,0 3 1,-2 7 0,-4 5 0,-1 4-511,-4-1 1,-8 1-1,-5 1 1,-4-2 205,-4 1 0,-2 0 0,-4 0 0,-4 0-18,-5-1 1,-5 1 0,0 1 0,-2-3 20,-1-1 1,-3 1 0,1-5 0,1-1 397,0-4 1,2-3 0,5-3-1,1 1 833,1 2 1,6-3 0,4-3-399,4-4 0,5-3 0,4 1 0,6 1-32,3 4 0,4 2 0,1 1 1,0 1-283,0 2 0,-1 2 0,-3 6 0,0 2-954,0 2 0,-1 0 1,1 0-1,-3 2 716,0-3 0,-5 4 0,3-3 0</inkml:trace>
  <inkml:trace contextRef="#ctx0" brushRef="#br0" timeOffset="79">9205 14443 8021,'-10'-5'1583,"4"-2"1883,0 4-2836,3-1 1,0 9 0,6 4 0,1 4-387,1 6 1,-2-3 0,2 8-1,1-2-709,-1-1 1,-3 6-1,2-3 1,-1 1 464,0 0 0,5 0 0,-3 4 0</inkml:trace>
  <inkml:trace contextRef="#ctx0" brushRef="#br0" timeOffset="80">9186 14518 8021,'-9'-18'508,"0"2"1,3 2 0,2 0 234,4 2 0,0-1 0,5 0 0,4 1-368,6 2 0,3 4 0,1 0 0,-1 2-271,2 2 0,-1 1 1,-1 1-1,0 0-120,-2 0 0,-3 5 0,-4 4 0,-3 2-128,-2 1 0,-4 3 1,0 0-1,0 2-237,-4-1 0,-2 2 1,-6-3-1,0-1 113,0-1 0,-1-3 0,0 0 0,1-2 412,2-1 0,1-4 0,-1-1 0,0 0 2501,1 1-1376,0 0 1,4-3-1077,5 0 0,5 1 0,5 2 1,3 3-632,2 3 0,0 1 0,0-2 0,-1 2-529,1 0 0,-2-1 1,1 1-1,0-1 967,-2 0 0,2 1 0,1-1 0</inkml:trace>
  <inkml:trace contextRef="#ctx0" brushRef="#br0" timeOffset="81">9441 14406 8021,'-9'0'1103,"2"0"1,2 0-236,1 3 0,1 3 0,3 5 0,0 2-491,0 6 0,3 1 1,1 5-1,0 2-219,0 3 0,3 0 0,-1 1 0,0-5 59,1-4 0,-4-3 0,3-4 0,0-2 2,-1-2 1,4-6 0,-3-2 0,2-2-128,2-1 0,0 0 0,2-1 0,2-1-353,1-1 1,-3-4 0,3 4 0,-1-3-1022,1-2 1,-3 3 0,0 0-315,-2 1 1,-4 0 1595,-3 1 0,2-3 0,1-3 0</inkml:trace>
  <inkml:trace contextRef="#ctx0" brushRef="#br0" timeOffset="82">9432 14604 8000,'-10'0'906,"1"0"-78,-1 0 0,6 0 1,4 0-539,5 0 1,4 0-1,5 0 1,1 0-496,3 0 1,-3 0-1,1 0 1,0 0 204,-1 0 0,2-4 0,-2-2 0</inkml:trace>
  <inkml:trace contextRef="#ctx0" brushRef="#br0" timeOffset="83">9422 14500 7973,'-15'-4'670,"3"-2"545,2-3 1,4-1-1,3-2 1,3-1-375,3 2 0,6 0 0,4 2 0,1 0-1274,-1-1 0,5 5 1,0 1-1,3 4-2753,0 4 3186,3 1 0,-4 8 0,3 2 0</inkml:trace>
  <inkml:trace contextRef="#ctx0" brushRef="#br0" timeOffset="84">9799 14367 7973,'-8'-8'260,"-2"-2"1,0 0 708,1 1 1,-1 4-1,1 0 1,0 2-215,-1 0 1,4 0 0,0 3-1,-3 0-668,-2 0 0,1 1 0,-4 2 0,4 4-209,0 1 0,4 4 0,1 1 0,1-1-12,2 2 0,1-2 1,1 2-1,0 1-234,0 0 0,5 1 1,3 2-1,5 1-165,1-4 0,6 2 0,2-4 0,0-1 552,1 1 1,-6-1 0,0-1 0,-2-3 1357,-3-2 1,-3-2 0,-3 2-303,-3 1 1,-6-2 0,-4-2 0,-5 1-1038,-3-1 0,-6 1 0,-1-1 0,0 3-654,-2-1 0,4 4 1,-2-4-1,2 3 616,2-2 0,3 3 0,1-4 0</inkml:trace>
  <inkml:trace contextRef="#ctx0" brushRef="#br0" timeOffset="85">9847 14424 9020,'-9'0'5040,"2"0"-4221,1 0 0,5 0 1,2 0-1,7 0-1100,7 0 0,2-3 1,0 0-1,-2 1-789,2 1 1,0 0 0,0-1 1069,-1-1 0,-1-5 0,4 3 0</inkml:trace>
  <inkml:trace contextRef="#ctx0" brushRef="#br0" timeOffset="86">9960 14396 7952,'-13'15'592,"3"-2"0,-2-3 0,3-1 95,3 1 0,4 0 0,-1 2 1,1 1 252,2 2 0,0 2 1,2 4-1,0 3-908,1 3 0,4-3 0,-1 4 0,2-2-736,-2-2 0,2-1 704,-1-4 0,6-4 0,1-1 0</inkml:trace>
  <inkml:trace contextRef="#ctx0" brushRef="#br0" timeOffset="87">10064 14396 10996,'0'13'1285,"1"0"1,2 5-1,0 4-1080,3 4 1,-1 1-1,2 5 1,-1 0-727,-2-1 0,0 3 0,-2-3 0,1-3 521,-1-1 0,-1-6 0,-1 2 0</inkml:trace>
  <inkml:trace contextRef="#ctx0" brushRef="#br0" timeOffset="88">10083 14490 8326,'-3'-15'0,"0"-1"815,1 0 0,1 2 0,1 1 0,1 3-118,2 0 0,2 1 1,5 2-1,3 2-664,3 1 1,-1 0 0,-1 1 0,0 1-33,-2-1 0,1 3 0,0 0 0,-2 0-20,0 0 0,-5 0 0,-1 0 0,-1 3 123,-2 4 1,0 1 0,-4 2 0,-1 0-19,-2 2 1,-7 0 0,-1 3 0,1-2-311,2-1 1,1-2-1,-2-1 1,1-1 158,0-3 1,-2 1 0,7 0 0,-3-1 468,2-2 0,-2 0 1,4 2 675,-1-1 0,2 3-731,0 0 0,6 0 1,4-1-1,3-1-644,2-2 1,0 2 0,3 2 0,1-2-220,-1 0 0,-1 1 1,-2-2-1,1 1-2003,-1-1 2517,-2 3 0,-1 2 0,0 6 0</inkml:trace>
  <inkml:trace contextRef="#ctx0" brushRef="#br0" timeOffset="89">10309 14377 8845,'-14'-10'2454,"1"2"0,7 1 1,4 2-1336,4 0 1,3 7 0,6 5 0,1 6-1055,0 5 0,4 2 1,-4 6-1,0 0-41,-2 1 0,-1 0 1,-2 0-1,-1-2-197,-2 1 1,-1 0-1,-3 1 1,0-3-1776,0-1 0,0-4 0,0-4 1948,0-2 0,0 4 0,0-2 0</inkml:trace>
  <inkml:trace contextRef="#ctx0" brushRef="#br0" timeOffset="90">10527 14471 7891,'-3'-13'673,"0"-2"0,1 0 198,0-1 1,2 1 0,0-2 0,0 3 370,0 0 1,-3-2 0,-1 5-619,-1 3 1,2 2 0,-3 7 0,-1 4-355,2 3 0,-4 6 0,3 6 1,-1 2 15,0 3 0,0 3 1,4 0-1,0 0 41,-1 0 0,3 1 1,-3-2-1,3-1-723,1-4 1,1-2 0,3-3 0,1-1-444,0-3 0,7-3 0,-3-2 1,3-1 11,2-4 1,-1-7 0,4-5 826,-2-6 0,5-7 0,5-2 0</inkml:trace>
  <inkml:trace contextRef="#ctx0" brushRef="#br0" timeOffset="91">10603 14453 7891,'-10'0'0,"-2"0"0,-1-2 0,1-1 0,3 1 0,3-4 0,4 3 0,7-2 0,4 1 0,2 2 0,3 0 0,2 2 0,2 0 316,1 0 1,0 0 0,-1 0-1,1 0 900,1 0 0,-3 0 0,0 2 0,-2 0-1216,-2 1 0,4 0 0,-2-3 0</inkml:trace>
  <inkml:trace contextRef="#ctx0" brushRef="#br0" timeOffset="92">10744 14406 7886,'-9'9'237,"-1"0"1,1 1 727,0-1 0,2 1 0,2-1 1,0 0 309,4 1 0,-1-1 0,2 1 1,0 0-786,0-2 0,0 6 1,2-2-1,-1 1-1471,3 0 1,0 2-1,-1 4 981,3-1 0,3 2 0,0-1 0</inkml:trace>
  <inkml:trace contextRef="#ctx0" brushRef="#br0" timeOffset="93">10876 14434 8859,'-4'-6'1612,"-2"-1"0,1 4 0,-2-2-466,0 1 1,3 1 0,1 8 0,2 4-1035,1 6 0,0 6 0,0 2 0,0 1-948,0 3 1,0-4 0,1 1-1,0 0-881,3-3 1,-1-1 1716,-3-1 0,5-1 0,0 1 0</inkml:trace>
  <inkml:trace contextRef="#ctx0" brushRef="#br0" timeOffset="94">10933 14717 8596,'-10'0'2243,"5"0"0,2-1 1,8-2-1,3-4-2444,3-1 0,7-5 0,0-4 1,3-4 251,0-4 1,-2-3 0,-4 0 0,-2 0 426,-2 0 1,-6 0 0,-2 3-1,-3 4 273,-3 4 0,-6 0 1,-4 6-1,-2 2-444,-2 5 1,0 7-1,-1 5 1,1 4-1298,1 7 0,6 4 0,-1 5 0,5 2 990,2 1 0,0 7 0,4 6 0</inkml:trace>
  <inkml:trace contextRef="#ctx0" brushRef="#br0" timeOffset="95">11235 14736 7834,'-3'-6'1528,"-1"-1"0,0 0-302,0-1 1,-1-2 0,3 1-1,-1-2-558,1-1 0,1-3 0,1-5 0,0-1-646,0-1 1,0-3 0,0 3 0,0 1 96,0 1 0,1 2 1,2 2 276,3 4 1,3 6 0,0 4-1,1 4-331,-1 8 0,1 5 1,2 7-1,2 1-217,0 2 0,1 2 0,2-2 1,-2 2-335,2-2 1,-2-2 0,0-4 0,-1-2 706,-3 0 1,-4-7 0,-2-6 275,0-3 0,-2-7 1,-3-12-1,-1-5 68,-2-5 1,-3-7 0,-3 1 0,1-3-898,2-2 1,-2 6 0,4 2 0,-1 3-790,2 3 1,-2 10 0,3 9 0,-1 10-3743,1 8 4863,1 7 0,-3 17 0,-1 3 0</inkml:trace>
  <inkml:trace contextRef="#ctx0" brushRef="#br0" timeOffset="96">11603 14434 7812,'0'-19'1300,"-4"0"1,3 0-1,-2 1 1,2-2-261,1 1 1,0 1 0,0-1 0,0 4-489,0 2 1,-1 4 0,-2 3 0,-3 2-470,-3 3 1,-5 11-1,-1 6 1,-2 6 45,2 6 1,-2 0 0,4 0 0,1 1-40,2-1 0,5-3 0,0 0 0,2-1-72,0 0 1,1-2 0,5 3 0,4 0-167,1 0 0,5-2 0,3-4 0,2-2-254,1-1 0,0-2 0,0-6 0,-1-1 440,-3 0 1,0-5 0,-3 1 3066,0-2-2340,-3-1 1,-8-3 0,-6 0 0,-4 1-591,-2 1 0,0 1 0,0 0 0,-2 0-570,1 0 0,-1 0 1,-1 0-1,1 0-856,-1 0 0,-2 0 1,2 0-1,1 0-3712,-1 0 4963,-3 0 0,-1 4 0,-7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21:11:11.771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9176 6500 22528,'-17'-25'-1326,"0"4"0,-5 2 1,5 7-1,3-1 1409,4 0 1,0 4 48,6 1 1,5 5 0,9-1 0,6 1 621,5-1 0,10 2 0,8-3 0,8 0-32,7 1 1,3 0 0,6 2 0,1-1-456,5-1 0,-29 2 1,2 0-1,1 2 0,2 0 1,2 0-1,1 1-264,2 1 0,1 1 0,5-1 1,1 1-1,6 2 0,2 0 1,5 0-1,1-1 6,-19-1 0,0 0 0,1 1 0,0-1 0,0 0 1,2 1-1,6-1 0,1 1 0,1-1 0,2 0 1,0-1-1,0 1-128,3 1 1,1-1 0,1 0-1,-15-1 1,1-1 0,1 1-1,0-1 1,1 0 0,1 1 0,-1-1-1,2 1 1,0-1 0,0 0-1,1 0 1,0 0 155,-1 0 1,-1 0-1,1 0 1,0 0 0,-1 0-1,0 1 1,-1-1-1,1-1 1,-1 1 0,-1-1-1,1 0 1,-1-1 0,2 1-1,-1 0 1,0 0-1,1 0 78,1 0 0,0 0 0,0 0 1,-1 0-1,-3 1 0,0 0 0,-1 1 1,0-1-1,1 0 0,0 0 0,-1 0 1,0 0-1,16 0 0,-1 1 0,-1-1-109,-2 1 0,0 0 0,0 0 0,-2-1 0,1 0 0,-1 0 0,-3 1 0,0 1 0,-1 0 0,-2 0 1,-1 0-1,-1 0-64,-3-1 0,-1 1 0,-1-1 1,21 1-1,-2 0 0,-5-3 1,-2 0-1,-3 0 0,0 0 121,-2-1 1,-2 2 0,-9 1 0,-2 0 0,-4 0 0,0 0 0,26 1 111,-11-1 0,-6-2 1,-5 0-1,-9-2-1,-10-2 0,-9 1-74,-9-6 0,-5 5 1,-8-3-1,-5 1-27,-2 4 1,-6-1-1,-2 0 1,1-1 369,-1 1 0,2 1 0,4 2 0,-1 0-585,-3 0 1,3 0-1,-3 2 1,2 2 522,3 5-699,5 8 0,-11 8 0,4 8 0</inkml:trace>
  <inkml:trace contextRef="#ctx0" brushRef="#br0" timeOffset="1">16301 6576 23779,'-24'-15'-1383,"1"2"1,2 6 2676,-2 4 1,4 3-202,2 0 0,12 0 0,12 0 1,20-1-638,21-4 1,-12 3-1,4-1 1,9-2-1,3 0 1,6 0-1,3 1-323,8-1 0,2 0 0,-15 2 0,1-1 0,2 1 0,8 0 0,2 0 0,0 1 0,-13 0 0,0 1 0,1 0 0,1 0-174,1 1 0,1-1 0,1 1 0,-1 0 0,3 0 1,1 0-1,0 1 0,-1-1 0,-2 1 0,0 0 0,1 0 1,-1 1-1,1 0 0,0 0 0,0 1 0,0 0 81,0 0 1,0 1 0,0 0 0,1 0 0,1 1 0,2 0 0,-1 0 0,0 0-1,0 1 1,-1 0 0,1 0 0,-1 0 0,0 0 0,1 0 0,-1 0 0,1-1-41,0 1 0,0-1 0,0 0 0,0 1 0,2-1 0,0 0 0,0 0 0,0 1 0,3 0 0,0 0 0,0 0 0,1 0 0,-1 0 0,1-1 0,-1 1 0,0-1 0,0-1 0,0 0 0,-1 0 0,0 1 0,-1-1 0,0 1 0,-1-1 0,-1 1 0,-4 0 0,-2-1 0,0 1 0,0 0 0,0-1 0,0 1 0,-1 0 0,0-1 0,-1 1 0,0-1 0,0 1 0,-1 0 0,-2 0 0,0 0 0,0 1 0,-1-1 0,14 1 0,-1 0 0,-1 1 0,-5-1 0,-1 0 0,0 0 0,-5 0 0,0 0 0,-2 1 0,-1-2 0,-2 1 0,-1 0 0,20 0 0,-2 1 0,-5-1 0,0 0 0,-7 1 0,-2-1 0,-6-1 0,-2-1 0,22 3 0,-13-1 0,-12-4 0,-15 0 0,-16-8 0,-11-1 0,-7 0 0,-16-5 0,-8 4 0,-9-3 0,-7-2 0,-13 0 0,-5 1 0,-5 3-1079,33 4 0,0 1 1,-1 2-1,0 1 1079,0-1 0,0 0 0,-1 1 0,1 0 0,-1 1 0,1 0 0,-1 0 0,1 0 0</inkml:trace>
  <inkml:trace contextRef="#ctx0" brushRef="#br0" timeOffset="2">3114 10333 8100,'-16'-13'854,"4"0"0,6 4 0,0 2 199,5 2 0,5-4 1,13 5-1,5 1-846,2 2 0,1 5 0,1 2 1,0-1-910,-1 1 1,-1 4 0,-1-2 0,-3 4 701,-1 1 0,9-1 0,-1 1 0</inkml:trace>
  <inkml:trace contextRef="#ctx0" brushRef="#br0" timeOffset="3">4152 10166 8233,'-4'-13'0,"-2"0"0,1 1 0,-1-1 0,0 0 0,3 0 0,-1 0 0,0 0 0,4 1 0,0 6 0,0 7 0,0 11 0,4 5 0,0 7 0,-1 0 1379,-1 3 0,-1 3 0,2 0 1,1 3-827,-1 0 1,-2 4 0,-1-3-1,2 1-553,2 0 0,3 2 0,6-5 0</inkml:trace>
  <inkml:trace contextRef="#ctx0" brushRef="#br0" timeOffset="4">4088 10140 8233,'-13'-12'267,"2"-1"1,2 0 213,5 0 0,5 0 0,8 0 0,8 1-45,6-1 0,7 1 0,1 2 0,0 3-509,1 2 1,-1 0 0,-4 5 0,-1 0 95,-6 0 1,-6 2 0,-5 2 0,-5 5 67,-3 2 1,-2 7 0,-3 2 0,-5 2-225,-2-1 0,-4-1 1,0 1-1,-4-3 67,-1-4 1,5-1 0,-3-1 0,3 0 389,-2-4 1,2 2 0,-2-5 426,3-3 1,3 1-506,2 2 1,5 0-1,10 5 1,5-1-26,5 1 1,6 1 0,0 2 0,3 0-286,5 0 1,-4-1 0,1 0-1,-4-2-360,0-2 0,-5-3 1,-1 2-1,-3-2-1338,-1-2 1,-4-3 1761,-1-4 0,1-9 0,4-7 0</inkml:trace>
  <inkml:trace contextRef="#ctx0" brushRef="#br0" timeOffset="5">4460 9974 8233,'-12'1'2597,"2"2"-1746,2 1 0,5 8 0,-1-1 1,2 6-497,2 3 1,6 6 0,3 5 0,2 0-667,2 1 0,-5 3 1,1 0-1,1 0-1331,1-1 1,2 0 1641,0-8 0,0 8 0,-1-7 0</inkml:trace>
  <inkml:trace contextRef="#ctx0" brushRef="#br0" timeOffset="6">4844 9910 8181,'-25'0'674,"0"0"1,3 0 0,2 0 230,1 0 0,2 0 0,4 1 1,0 2-733,1 1 0,3 6 0,1-1-157,-2 2 0,0 2 0,0-2 0,2-1 652,3-1 0,-1-6 0,3 2-285,-1 1 1,1 0 0,7 4 0,6-2-244,6 2 1,4 3 0,6 3 0,-1 2-202,1 2 0,4 2 1,0 2-1,-3-1 43,-4-2 0,-5-4 0,-7 3 1,-1 0 537,-1 0 1,-6-3 0,1 3 0,-4 0-308,-4 0 1,-5-5 0,-6 2-1,-3-2-795,3-2 1,-4-2 0,2-3 0,2-3-1562,0-4 1,4-2 0,1-4 2142,1-3 0,1-15 0,-5-4 0</inkml:trace>
  <inkml:trace contextRef="#ctx0" brushRef="#br0" timeOffset="7">4895 9974 8139,'5'-9'1636,"-1"1"0,2 8 0,-3 2-1128,1 10 0,4 15 0,-3 3 0,-1 5-923,2 4 1,-1 5 0,5 3-1,-1 4 415,1 5 0,7-9 0,3 3 0</inkml:trace>
  <inkml:trace contextRef="#ctx0" brushRef="#br0" timeOffset="8">5267 9884 10327,'-30'0'0,"-1"0"928,-2 0 0,6 6 0,0 2 1,6 4-430,2 0 1,2 7-1,4 4 1,2 4-1030,2 3 0,4 0 0,3-5 1,-1 1 1506,-1 0 0,0-7 629,4-1 1,1-8 0,3-3-1162,5-2 1,7 1-1,2-2 1,2 5-870,3 2 0,1 2 1,2 0-1,-1 0-2300,1 0 1,4 4 2723,0 0 0,0 0 0,-5-4 0</inkml:trace>
  <inkml:trace contextRef="#ctx0" brushRef="#br0" timeOffset="9">5344 9858 8139,'-20'0'682,"2"-4"0,5 0 2137,0 1 1,6 3-1,4 6-2992,6 6 0,5 7 1,8 7-1,1 1-700,-1 3 0,-1-2 0,3 6 0,1 2-1343,1 1 2216,5 1 0,-5 7 0,5 0 0</inkml:trace>
  <inkml:trace contextRef="#ctx0" brushRef="#br0" timeOffset="10">5664 10358 8058,'-17'0'424,"0"0"1,0-5 0,3-4 0,0-2 2032,1-2 1,-1-6-1,9-3 1,2-6-1697,2-1 1,1-7 0,0 2-1,0-3-709,0-2 1,0 2-1,0 2 1,0 3 420,0 5 0,1 6 1,4 12-221,3 5 0,5 4 0,4 7 0,3 10-319,0 12 1,6 12 0,-2 6 0,6 3-418,3 1 1,-5-5 0,2-4-1,-4-3 11,-5-5 1,2 0 0,-6-8 1718,-2-6 1,-6-14 0,-5-15-717,-2-15 1,-8-15 0,-1-6 0,-2-4-881,1-3 0,1-4 0,-2 3 1,5 1-1661,2 2 1,2 7-1,2 0 1,1 5 479,1 4 1,6 10 0,-3 9-1,2 7 503,-1 2 0,1 3 996,4 7 1,-1 4 0,0 4 0,-4 1 377,-3 0 0,-4 6 0,0 2 0,2 3 1066,1 2 0,1 5 1,-5 3-1,0 3-662,0 2 0,0 1 0,0 1 0,0 3-236,0 2 0,4-6 0,2-1 0,-1-4 180,1-4 1,4-3 0,-3-6 0,2-6-288,-1-7 0,1-3 0,5-4 1,2 0-526,1 3 1,6-2 0,-2-6-1,3-4-785,2-5 1,4 2-1,0-8 1,-2 1 58,-1 0 0,-3-5 0,-1 5 0,-3 1-589,-1 2 1,-8 1 635,-7 1 1,-4 4 0,-5 7 0,-8 7 794,-7 7 0,-10 8 0,-3-1 0</inkml:trace>
  <inkml:trace contextRef="#ctx0" brushRef="#br0" timeOffset="11">6177 10358 7989,'-24'-1'46,"1"-3"1,2-5 275,-2-2 0,4-2 1,2 0-1,4 0 884,5 0 1,2 1-1,8-1-654,2 0 1,4 4 0,8 2 0,3 2-274,1 2 0,1 1 0,5 2 1,-2 0-415,-3 0 0,-1 6 135,-3 3 0,-3 2 0,5 2 0</inkml:trace>
  <inkml:trace contextRef="#ctx0" brushRef="#br0" timeOffset="12">5998 10051 7977,'-18'-13'0,"1"0"0,2 0 0,2 5 0,4-1 0,7-1 1877,4-1 1,7 2 0,9 1-1,7-1-305,3 2 1,8 1 0,-2 6 0,4 0-647,5 0-926,3 6 0,5 7 0,0 7 0</inkml:trace>
  <inkml:trace contextRef="#ctx0" brushRef="#br0" timeOffset="13">6587 9910 7977,'-37'0'487,"3"0"1,3 0-1,5 0 1,0 0 1002,1 0 0,0 0 1,3 0-1,2 0-961,1 0 0,2 5 1,6 5-1,1 5-244,1 2 0,6 5 1,-1 0-1,3 2-162,1 2 0,11-1 0,6 1 1,9 0-140,8-1 1,7 2 0,13 2 0,3 1-258,2-2 0,-11-7 1,-1-3-1,-7-4 1111,-6-1 0,-8-1 0,-11 1-64,-5 0 1,-15-6 0,-12-1 0,-8-2-1485,-4 0 1,-8 1 0,-6-4 0,2 2-949,1 1 1,3 1-1,4-7 1,7-1 1657,8-1 0,3-12 0,3 2 0</inkml:trace>
  <inkml:trace contextRef="#ctx0" brushRef="#br0" timeOffset="14">6997 9871 7950,'-17'0'0,"-1"0"0,-2 0 1959,-3 0 1,3 0 0,-1 2 0,-2 2-1098,-1 4 1,-1 5 0,4 4-1,4 5-1217,3 2 0,2 2 1,4-1-1,3 1-383,4-1 0,2-3 0,5-2 1,6 0 822,3 0 1,8-3 0,0 4 0,4 2 935,3 1 1,5 6 0,-2 0 0,-2-2-345,-5-1 0,-2 1 1,-8-1-1,-5 0-545,-5-3 1,-6-7 0,-4-1 0,-8-5-408,-8-2 1,-8-7-1,-13 0 1,-5-9-407,-4-10 0,0-12 1,-8-5 680,1-3 0,26 15 0,1 0 0,1-1 0,-1 0 0</inkml:trace>
  <inkml:trace contextRef="#ctx0" brushRef="#br0" timeOffset="15">7753 9845 8390,'-21'-7'327,"0"3"0,-2 4 391,-1 4 1,-1 9-1,4 10 1,4 7 104,3 8 0,2 4 1,4 9-1,5 6-604,6 4 0,5 3 0,9-1 0,6-6-156,6-10 0,-1-11 0,6-19 0,0-9 228,-1-5 0,1-12 1,-8-8-1,-6-13-56,-4-9 1,-5-7 0,-2-4 0,-7 3-139,-4 4 1,-7 4 0,-8 0 0,-4 1-525,-4-1 1,1 5 0,1 3 0,3 4-1377,2 7 1,-2 4 0,7 6 1802,6 6 0,10 5 0,4 12 0</inkml:trace>
  <inkml:trace contextRef="#ctx0" brushRef="#br0" timeOffset="16">8010 9820 8285,'-2'13'781,"-2"-1"1,2 1 0,-3 0-1,1 0 267,-1 0 0,1 5 0,4 5 0,0 4-562,0 3 1,6 4-1,2-2 1,4 0-632,0 4 1,1-3 0,0-1 0,0 0-1129,0-4 0,-1-6 1273,1-5 0,0-3 0,0-1 0</inkml:trace>
  <inkml:trace contextRef="#ctx0" brushRef="#br0" timeOffset="17">8022 9884 8257,'-24'-4'0,"3"-2"0,4-1 1037,3-3 0,6-3 1,6-3-1,4-2-338,7-2 1,9 3-1,7-2 1,5 5-893,2 7 0,-3 4 1,-1 3-1,-4 3-322,-2 6 0,-5 5 515,4 11 0,-5 1 0,2 0 0</inkml:trace>
  <inkml:trace contextRef="#ctx0" brushRef="#br0" timeOffset="18">8086 10012 8257,'-25'-4'440,"-1"0"0,2 1 2064,3 1-1719,2 2 1,13 0 0,6 0 0,9 0-694,7 0 1,5 0 0,7 0 0,2 0-705,-1 0 0,-2 0 0,0 0 1,3-1 611,4-3 0,3-3 0,2-6 0</inkml:trace>
  <inkml:trace contextRef="#ctx0" brushRef="#br0" timeOffset="19">8586 9871 8256,'0'9'616,"0"-1"0,0 2 178,0 2 1,0 0-1,0 3 1,0 2-226,0 4 1,0 5 0,0 4 0,2 4-836,2 3 1,2 6 0,4-1-1,-2 0-2342,2-2 2608,2-2 0,0-5 0,1-2 0</inkml:trace>
  <inkml:trace contextRef="#ctx0" brushRef="#br0" timeOffset="20">8573 9922 8107,'-19'-12'213,"0"-1"0,8-1 0,2-2 468,5-1 1,14-2 0,8 4 0,9-3-50,8 3 0,6 5 1,2 3-1,-2 1-406,-1 3 1,-3 3-1,-3 6 1,-4 7-19,-3 7 0,-11 4 0,-5 3 0,-4 1 214,-4 2 1,-3 2 0,-6-5 0,-7 0-482,-7-3 1,0-3 0,-1 1 0,-2-5-485,-1-3 0,-6-7 1,0-3-1,2-2-1335,1-2 0,5-2 1878,1-2 0,0-9 0,-5-7 0</inkml:trace>
  <inkml:trace contextRef="#ctx0" brushRef="#br0" timeOffset="21">9035 9845 8107,'-26'26'363,"6"1"0,3 2 0,4 2 470,5 2 1,2 1 0,8 4 0,2 1-454,4-1 1,5 5 0,3 1-1,1 0-1229,-1 1 0,-2-4 1,-1-8-1,-2-8 849,-2-6 0,8-5 0,-3-1 0</inkml:trace>
  <inkml:trace contextRef="#ctx0" brushRef="#br0" timeOffset="22">8984 9935 8318,'-13'-25'387,"0"-1"0,6 2 1,3 2-1,4 5 616,4 3 0,9 3 1,9 2-1,7 5-543,5 2 0,-1 4 1,0 2-1,-2 6-684,-3 6 1,-1-1 0,-2 5 0,-5 0-123,-8 0 1,-5 0 0,-7 4 0,-2-1 72,-7 0 1,-5 4-1,-12-7 1,-1 0 317,-3-3 1,3 0 0,-3-3 0,3-4 329,2-3 1,0-2 0,4-5 0,4 0 212,3 0 0,7-2 1,5-2-185,9-5 1,3 4 0,12 0 0,0 4-70,3 1 1,5 1-1,1 4 1,0 5-786,1 5 1,2 4 0,-4 4 0,-1-2-1197,3 2 1646,-5-5 0,4 1 0,-5-6 0</inkml:trace>
  <inkml:trace contextRef="#ctx0" brushRef="#br0" timeOffset="23">9394 10089 8144,'-13'6'338,"1"2"1,4 8 0,4 2 660,2 2 1,2 2-1,2 2 1,3-1-465,8-2 0,7-1 1,10 1-1,3-5-280,-1-6 1,5-6 0,-2-8 0,0-7 11,-1-9 1,-8-7-1,-9-13 1,-4-1 184,-4-2 1,-5 0-1,-10 6 1,-7 3-67,-7 4 1,-10 9 0,-4 5-1,-3 6-733,-1 6 0,4 9 0,2 10 0,5 7-1144,7 7 0,5 5 0,3-4 1,4-3 1490,3-4 0,15-5 0,5-5 0</inkml:trace>
  <inkml:trace contextRef="#ctx0" brushRef="#br0" timeOffset="24">9740 9935 8003,'8'6'837,"-1"4"100,-1 6 0,-2-1 0,-4 7 1,0 2-177,0 4 1,0 1 0,2 5 0,1 3-1099,1 4 0,0-1 1,-2 3 336,2-3 0,-3-7 0,5-2 0</inkml:trace>
  <inkml:trace contextRef="#ctx0" brushRef="#br0" timeOffset="25">9752 9974 8003,'-5'-20'186,"3"1"1,-2 5-1,4-2 775,4-1 1,11 0-1,10 6 1,8 2-618,4 5 0,6 4 0,-1 6 0,0 6-103,-2 8 0,-8 10 0,-5 4 0,-7 4-7,-7 0 0,-10 0 0,-3 1 0,-9-2-715,-6-3 0,-11 2 1,-8-6-1,-3-3 166,-1-5 0,0 0 0,4-9 1,6-6 314,5-4 0,6-5 0,8-3 0,5-8 0,3-17 0,1-10 0</inkml:trace>
  <inkml:trace contextRef="#ctx0" brushRef="#br0" timeOffset="26">10111 9833 8003,'0'18'0,"0"5"1019,0 5 0,0 7 0,0 6 1,2 3 99,2 2 1,5-4 0,8 5 0,3 0-1117,-1-1 1,6-9 0,-4-13 0,3-9 525,2-10 1,-2-6 0,-3-9 0,-5-13 249,-6-13 1,-4-9-1,-6-11 1,0-4 215,0-2 1,0 5-1,-2 6 1,0 8-652,-3 7 1,-5 1 0,3 6 0,-1 6-3800,-1 9 0,2 11 3455,-2 16 0,4 8 0,5 18 0</inkml:trace>
  <inkml:trace contextRef="#ctx0" brushRef="#br0" timeOffset="27">10714 9897 7982,'-17'-2'1121,"-1"-2"0,1-3 1,5-6-1,0 0 230,4 0 0,-4 5 0,4 1 0,-4 1-518,-1 3 1,-4 3 0,-1 5 0,-1 6-618,1 9 0,-4 3 0,4 12 1,-1 4 178,1 2 1,1 6-1,4-3 1,2 2 69,2 2 1,-1-5 0,6-3 0,4-6-710,7-3 1,4-2 0,14-8-1,3-5-1167,3-6 1,5-6-1,7-8 1,4-6-1494,3-6 1,-6-5 2903,-6-9 0,1-3 0,-7-5 0</inkml:trace>
  <inkml:trace contextRef="#ctx0" brushRef="#br0" timeOffset="28">10726 9897 7924,'-25'0'1060,"1"1"0,2 2 1530,5 1 0,10 1 0,10-5-1641,13 0 1,5 0 0,13 0 0,3-2-795,4-2 1,1 1 0,3-6-1,1 0-366,-1-3 0,-5-1 0,-1 0 0,-8 2-603,-4 3 0,-3-4 1,-2 5-1,-7-2-2043,-5 1 1,-5 5 1775,-10-1 1,-8 2 0,-8 4-1,-3 2 1117,-2 5 1,1 2-1,-1 3 1,0 2 712,1 1 1,3 6 0,2-3 0,2 3 1098,2 2 0,3-2 0,5 8 0,4 1-1078,2 2 1,4 0 0,2 2-1,6 1-1400,6-2 1,-1 1 0,5 2 0,0 1-1813,0-1 0,-3-9 2442,4-4 0,1-2 0,3 3 0</inkml:trace>
  <inkml:trace contextRef="#ctx0" brushRef="#br0" timeOffset="29">11636 9845 7823,'-11'-5'0,"1"-2"1351,1 0 0,1-5 0,-5 5 0,0-2 537,0 1 0,-5 5 1,-2-1-1,-3 2-1269,-2 2 1,2 2-1,-7 2 1,4 6-431,5 6 0,-2-1 0,6 7 0,1 1-460,2 1 0,7 1 0,3 2 0,4 2-571,4 1 1,5 1 0,8-2-1,4 1-13,3-2 1,8 3-1,2-1 1,4 0 755,5 2 1,-9-5 0,0 4 0,-7-1 134,-5 0 0,-5 1 1,-9-4-1,-3 0 1133,-4-2 0,-8-8 1,-6 0-1,-7-3-551,-4-1 0,-2-6 0,1-3 0,-2-2-1068,-3-2 0,5 0 1,-2-2-1,2-2-905,2-5 1,6-6 0,-2-2-1,1 1 1355,-3 2 0,-4-5 0,0-1 0</inkml:trace>
  <inkml:trace contextRef="#ctx0" brushRef="#br0" timeOffset="30">12021 10076 8420,'-20'0'512,"-3"0"0,7 2 511,5 2 0,4-1 0,8 4-147,4-1 1,-3-2 0,7-4 0,2 0 77,5 0 1,0-2 0,4-2 0,1-4-290,3-4 0,0-2 1,11-2-1,0-2-678,2-2 0,2-1 0,1-7 0,2 0-269,5-2 1,3-6 0,1 2 0,-1-1-45,-3 0 0,-3 0 1,-5 5-1,-4 3-187,-5 4 1,-3 5 0,-12 5-207,-4 0 760,-7 6 0,0-3 240,-8 6 1,-3-5 0,-7 5 0,-3 1-28,-5 1 0,-8 2 0,-2 0 0,-2 0-102,-1 0 0,7 0 0,-2 0 0,3 2-192,1 2 1,6-2-1,3 3-408,3 1 1,7-3-1,4 4 251,6-1 0,11-2 0,10-4 0,6 0 317,3 0 1,0 0-1,2 0 1,-2 0 233,-2 0 0,-1 0 0,-5 0-60,-4 0 0,-4 6 0,-7 2 0,-3 5-226,-1 4 0,-3-1 0,-6 4 1,-3 0-499,-1 0 0,-2 0 0,-3 2 0,0 0-4232,4 0 4662,-4 3 0,5 6 0,-6 2 0</inkml:trace>
  <inkml:trace contextRef="#ctx0" brushRef="#br0" timeOffset="31">13623 9140 8284,'-13'-8'0,"0"1"613,0 1 1,2 3 0,1 10 0,3 9 192,1 8 0,-2 15 0,3 1 0,1 2-524,-2 2 0,5 3 0,-3-2 0,2-1-449,2 0 0,0-3 0,0-7 0,0-5-1101,0-6 0,6-11 1268,2-7 0,4-9 0,1-4 0</inkml:trace>
  <inkml:trace contextRef="#ctx0" brushRef="#br0" timeOffset="32">13495 9153 8284,'-13'-21'0,"1"1"0,4 1 545,4 4 1,9 0 0,8 3-1,8-1 204,8 0 1,2 4 0,5 2-1,-3 2-600,-2 2 1,-1 1 0,-6 5-1,-3 4-127,-4 6 0,-4 10 0,-4 1 0,-6 6-317,-6 3 1,-9 1-1,-6 5 1,-2-2-36,-3-3 0,-4-3 0,-1-7 0,1-1 405,-2-2 0,5-6 0,4-2 0,1-6 1749,4-2-1309,1-3 1,12 3-1,9-3 1,10 2-68,9 5 0,8 2 0,0 2 0,3 1-596,2 3 0,-1-3 0,-2 4 0,-5-4-706,-5-1 0,-9-2 0,0-2 0,-3-5-2568,-1-3 3422,-6-1 0,5-17 0,-5-4 0</inkml:trace>
  <inkml:trace contextRef="#ctx0" brushRef="#br0" timeOffset="33">13905 9051 8284,'-6'-12'308,"-3"4"1,-1 2 698,2 0 0,-4 6 0,5 3 38,0 13 1,2 7-1,5 14 1,0 5-572,0 7 0,0-1 1,0 9-1,1-1-538,3-1 1,-1-1 0,6-7 0,1-5-1884,1-7 1,8-9 1946,2-9 0,3-8 0,2-4 0</inkml:trace>
  <inkml:trace contextRef="#ctx0" brushRef="#br0" timeOffset="34">14353 9089 8284,'-17'-27'300,"0"-3"0,-2 7 1,4 1-1,-4 4 666,-1 7 1,2 7 0,-6 0 0,-5 4-409,-2 4 0,1 9 0,-3 8 0,3 3-375,6 2 0,4 4 1,9 1-1,2 0-31,5 1 1,4-2 0,4-5-1,5 1-5,2 0 0,8-5 0,3-1 0,6-2-103,1-2 0,7 3 0,-3-1 1,0 1 128,-4-1 1,-7-1 0,-5-4 0,-3 1-118,-1 3 1,-6-2 0,-3 2 0,-4-3-205,-4-1 1,-9-5-1,-8 1 1,-2-1-414,2 0 0,-3-3 1,4-5-1,-2 0-774,1 0 0,7-7 1,1-6 1334,7-7 0,5-15 0,1-5 0</inkml:trace>
  <inkml:trace contextRef="#ctx0" brushRef="#br0" timeOffset="35">14289 9051 8259,'0'-13'0,"0"0"140,0 0 1,0 5 0,2 1 0,2 2 983,4 7 0,-1 6 1,2 12-1,1 9-428,1 6 0,1 7 0,-4 9 0,-2 0-490,0 0 1,-5 1-1,3-2 1,-2-2-530,-2-1 0,0-10 1,0-1-1,1-6-48,4-6 371,2-13 0,11-5 0,2-13 0</inkml:trace>
  <inkml:trace contextRef="#ctx0" brushRef="#br0" timeOffset="36">14725 8999 8432,'-6'-20'268,"-2"2"0,-8 5 0,-1 2 467,1 2 1,-5 9-1,-3 10 1,-6 7-6,-3 9 0,-1 5 1,-5 8-1,2-1-336,3 1 0,-1 0 0,6 1 0,6 0-18,9-3 0,7-8 1,7-2-1,3-4-32,5-1 0,7-4 0,12-4 1,1-6 67,2-2 0,6 3 1,-2-4-1,1 1-390,0 0 0,0 2 0,-5-2 0,0 1-1167,1 3 0,-5-3 1,1 0-1,-4-1-4453,0-3 5598,1-2 0,1-7 0,1-1 0</inkml:trace>
  <inkml:trace contextRef="#ctx0" brushRef="#br0" timeOffset="37">14866 9025 8284,'-20'0'530,"6"6"0,5 2 0,1 5 397,0 4 0,3 3 1,6 7-1,3 2-78,5 1 0,4 0 0,4-6 0,4-3-309,3-4 0,3-8 0,2-5 0,1-4-527,-2-4 1,-1-6 0,-1-12 0,-2-8-365,-2-5-1,-4-4 1,-7 2 0,-2 3 73,-5 4 0,-2 9 1,-4 5 424,-2 6 1,-3 13 0,-7 14-1,-2 12 406,-1 6 0,0 9 0,5 5 1,2 5 292,2 6 0,4 5 0,-3 1 0,1-3-781,3-1 0,-3-12 0,2-7 0,1-12-2682,2-8 0,2-6-263,3-8 0,2-15 2880,3-11 0,8-12 0,-3-3 0</inkml:trace>
  <inkml:trace contextRef="#ctx0" brushRef="#br0" timeOffset="38">15417 9397 8220,'-19'0'-44,"-1"0"1173,0 0 0,8-6 0,10-4 0,8-4 412,7-3 1,12 0 0,1 4 0,1 1-648,0 4 0,3 2 1,1 6-1,1 0-286,-1 0 0,5 0 1,-4 2-1,3 1-606,-1 1 1,-2 1 0,4-2-1,-2 2-296,2-3 0,-6 0 1,-3-4-1,-6-2 0,-2-4 0,-2-4 0,-6-1 132,-2 1 0,-4 3 1,-6 2-1,-3 1 147,-5 3 1,-2 2-1,-4 1 1,0 0 105,-2 0 0,-6-4 0,0-1 0,-4 3-60,-3 0 0,-4-2 1,3 0-1,-2-1-106,-3 0 0,5 2 0,1-4 0,5 1-417,3 3 1,4 2 112,5 1 0,11 0 0,10 1 1,9 3 101,8 5 1,14-3 0,-1-1 0,3 1 159,4 3 1,-6-2 0,4 1-1,-4 1 504,-5-2 0,-4 9 1,-9-4-1,-5 4 46,-6 3 1,-5-1 0,-7 5 0,-6-2-124,-4 2 0,-10-4 0,1-2 0,-5-3-14,-4-1 1,8 0 0,-3-2 0,5-1 130,5-2 0,6-3-427,5 3 0,8-5 0,3 3 0</inkml:trace>
  <inkml:trace contextRef="#ctx0" brushRef="#br0" timeOffset="39">16275 8974 8112,'0'-26'1900,"0"6"-1495,0 3 0,2 16 0,2 11 0,3 14-391,0 13 0,3 8 0,-5 10 0,-2 0-14,-2-1 0,-1 3 0,0 2 0,0 0 0,0 3 0,-4-2 0,-2-11 0,-1-2 0,-3-4 0,4-3 0,-5-13 0,4-3 0</inkml:trace>
  <inkml:trace contextRef="#ctx0" brushRef="#br0" timeOffset="40">16288 9371 8112,'-13'-1'0,"1"-2"0,0-3 1269,4-1 1,9 4 0,13-1 0,11 3-185,7 1 0,4-2 0,0-1 0,-4-2-1349,0-3 0,-2 4 0,-3-4 0,1-2-1071,2-2 1,-4-1 0,-6 1 0,-2-3 1334,-2-2 0,4-8 0,0-8 0</inkml:trace>
  <inkml:trace contextRef="#ctx0" brushRef="#br0" timeOffset="41">16647 9089 8025,'-11'-13'86,"1"0"0,1 1 472,-1-1 1,3 6-1,-1 4 1,-1 7 677,2 9 0,-3 11 0,6 12 0,1 4-183,1 2 1,2 7 0,0-1 0,0 5-961,0 3 0,6 3 0,1-3 0,2-2-361,-1-1 0,-1-5 0,2-5 0,-5-10-1625,-2-9 0,3-11 1893,4-9 0,2-14 0,2-4 0</inkml:trace>
  <inkml:trace contextRef="#ctx0" brushRef="#br0" timeOffset="42">16775 9102 8025,'-7'-7'2136,"1"8"0,6 13 0,2 11-1117,2 7 1,-1 7 0,4 4 0,0 5-513,0 6 1,-4 7 0,1 5 0,-2-3-892,-2-1 1,0-6 0,0-5-1,0-8-3199,0-7 3583,0-17 0,6-7 0,1-12 0</inkml:trace>
  <inkml:trace contextRef="#ctx0" brushRef="#br0" timeOffset="43">17288 8884 9675,'-13'0'1546,"-3"9"0,-4 8 0,-7 14-1129,-4 13 0,-9 9 0,17-21 1,-1 1-1,0 1 0,0-1-265,0 2 0,1-1 0,0-3 0,2 0 1,-16 23-1,2-6 308,6-10 1,9-7 261,7-9 1,6-8 0,8-7-93,3-1 1,9 2 0,9-2 0,3 1-58,5 3 1,10-3 0,10 0 0,5-1-340,4-3 0,1-2 0,4-1 0,0-1-327,0-3 1,-10-4 0,-6-4 0,-6 0-2930,-10 4 1456,-9-4 0,-13 11 1,-14-2-1,-12 6-1645,-7 5 1,-4 8 3210,-3 1 0,-8 6 0,-8-3 0</inkml:trace>
  <inkml:trace contextRef="#ctx0" brushRef="#br0" timeOffset="44">12034 10217 11866,'-19'-13'-350,"6"1"1,-1 0 0,5 2 946,4 2 0,1 3 1,5-2-56,3 2 1,-1 0 0,6 5 0,1 0-219,1 0 1,3 6 0,2 3 0,2 3-44,2 6 1,-1-3-1,5 7 1,3-1-257,0-1 1,0 4 0,-1-4 0,-1 1-101,1 1 1,4-2 0,0 2 0,-2-2-181,-1-1 1,-1-1-1,-2-2 1,-2 1 168,-5-1 0,-9-6 0,-3-2 340,-4 2 1,-2-4 0,-5-2-1,-7-2-231,-7-2 0,-8 0 0,-4 0 0,0 0 57,-4 0 0,3-2 0,0-2 1,2-3 107,3 0 0,6-3 0,5 4 1,3 0-421,1 1 93,6-5 0,13 8 1,11-2-1,7 3 194,6 1 0,3 1 1,5 3-1,1 3-74,-1 1 1,5 3 0,-2-4-1,-3 2-80,-2-1 0,-9-1 0,-1 2 0,-8-3 569,-4-1 53,-6-3 0,-10-2 0,-9-10 0,-6-6-235,-3-5 1,4-4 0,-2 0-1,0-1-386,1 1 1,0 3 0,5 2-5191,-1 2 3465,6 1 1,8 10 0,12 2 1837,7 4 1,15-5 0,5-1 0</inkml:trace>
  <inkml:trace contextRef="#ctx0" brushRef="#br0" timeOffset="45">13610 10192 8369,'-6'-15'587,"-2"-2"1,-2 3 0,0-3-1,3 3 194,1 1 1,0 4-1,2 1 1,-3-2-247,0-2 0,-9 4 1,2 1-1,-5 1-226,-4 3 1,-1 2 0,-1 1-1,-2 0-132,-3 0 1,4 0 0,-1 0 0,6 0-192,2 0 0,-1 5 0,6 4 1,4 2-233,3 2 0,3 0 0,4 1 0,1 3-70,3 5 0,9 2 0,8 3 0,5 2 124,4 0 0,-2 6 0,5-5 1,0-1 362,0 3 1,-6-7-1,0 2 1,-6-5 403,-2-4 1,-8 4 0,-7-5 0,-4-1-241,-4-2 1,-9 3 0,-8 0 0,-5-1-657,-4-2 1,2-3 0,-5-1 0,2-3-462,2-1 1,4-2 0,5-7-1791,7-5 0,6-8 2572,7-14 0,17-2 0,4-7 0</inkml:trace>
  <inkml:trace contextRef="#ctx0" brushRef="#br0" timeOffset="46">13610 10576 8369,'0'20'0,"0"-1"239,0-1 0,0-4 0,0 4 581,0-4 0,4-6 1,2-1-143,1-1 0,-3-13 1,5-12-1,1-8-310,1-7 0,3-10 1,2-6-1,1-5-295,-1-4 0,-2 1 0,-1-3 0,0 2-26,-1 2 1,1 3-1,-1 9 1,-4 8-197,-3 9 1,2 17-41,1 15 0,-2 15 1,0 16-1,-1 5 209,4 3 0,1 4 0,0-4 0,-2-2 198,2-1 0,-3-2 1,0 1-1,1-2-311,-1-3 1,-4-1 0,1-5 0,-3 1-497,-1-5 1,0 5 0,0-8 0,0-3-1194,0-2 1,-1-7 1781,-3-1 0,-4-5 0,-4 3 0</inkml:trace>
  <inkml:trace contextRef="#ctx0" brushRef="#br0" timeOffset="47">13789 10397 8369,'-14'-12'0,"-2"2"1033,-1 2-118,0 5 1,12 3-1,5 9-796,7 2 0,10-3 0,4 0 0,5-3-806,4-2 1,-2-3 0,6-4 686,2-5 0,1-8 0,1-3 0</inkml:trace>
  <inkml:trace contextRef="#ctx0" brushRef="#br0" timeOffset="48">14161 10217 8369,'-26'13'662,"6"-2"1,3-1 137,3-1 1,3 1 0,2 6-1,5 2-49,2 2 1,2 1 0,0 5 0,0 0-523,0-1 0,5 1 0,0 0 1,1-1-503,0 1 1,2 0-1,-2-2 1,1-3-3721,3-4 3993,2-3 0,6-1 0,2 0 0</inkml:trace>
  <inkml:trace contextRef="#ctx0" brushRef="#br0" timeOffset="49">14174 10140 8369,'-32'-12'851,"10"-1"1,-1 0 279,7 0 0,9 0 0,16 0 0,9 1-473,9-1 1,2 0 0,3 0-1,1 0-411,0 1 0,-3 3 0,3 2 1,-2 1-857,-3 3 1,-1 2 0,-2 1 0,-3 1-1634,0 4 1,-8 7 2241,-1 10 0,-6 8 0,-7 2 0</inkml:trace>
  <inkml:trace contextRef="#ctx0" brushRef="#br0" timeOffset="50">14238 10320 8369,'-26'0'522,"1"0"0,0 0 463,4 0 1,11 0 0,14 0-770,12 0 0,7 0 0,4 0 0,1 0-509,2 0 1,7 0 292,2 0 0,5-12 0,7-2 0</inkml:trace>
  <inkml:trace contextRef="#ctx0" brushRef="#br0" timeOffset="51">14648 10025 8833,'-14'-4'0,"-2"-1"851,-1 3 1,0 2 0,4 5 0,2 10-98,2 9 0,2 8 0,4 11 0,-1 6-159,1 5 0,-3 4 0,2 5 0,0-2-203,-2-1 0,5-6 1,-4-1-1,4-8-201,1-6 1,0-14-1,1 0 1,4-7-200,3-6 1,4-5 0,2-7 0,3 0 24,4 0 0,3 0 0,4-2 1,0-1-241,2-1 0,6-4 0,-2 2 0,3-1-373,1-3 1,-4-2-1,-1 0 1,-2-1-560,-2 0 1,-8 0 0,-4 0-1,-2 0 1155,-3 1 0,-4-7 0,-3-1 0</inkml:trace>
  <inkml:trace contextRef="#ctx0" brushRef="#br0" timeOffset="52">14661 10422 8379,'-32'0'2142,"-2"0"0,11 0-1523,11 0 1,20 5 0,19-1-1,6-1-499,7-2 0,-2-1 1,4 0-1,-5 0-735,-3 0 0,-1 0 1,1-1 614,-4-4 0,-3-2 0,-2-5 0</inkml:trace>
  <inkml:trace contextRef="#ctx0" brushRef="#br0" timeOffset="53">14674 10089 8253,'-33'-11'0,"4"1"1773,7 1 0,10 6 1,14-1-1,9 4-777,9 4 1,10-2-1,3 3 1,-1 0-679,-2-1 1,2 0 0,-1-4 0,2 0-757,2 0 1,-2 0 437,1 0 0,0 0 0,5 0 0</inkml:trace>
  <inkml:trace contextRef="#ctx0" brushRef="#br0" timeOffset="54">15558 10371 8547,'-26'-13'270,"2"5"0,3 1 1159,4 1 0,9 2 1,8 4-701,8 0 1,3 0 0,3 0 0,3 0-88,5 0 0,2 0 1,1 0-1,3 0-440,1 0 1,-2 0 0,5 0 0,-2 0-315,0 0 0,-2 0 0,-5 0 0,-3 0-693,-2 0 1,-1 0 0,-4 0 163,0 0 1,-6-2 0,-3-2 0,-4-3 339,-4 0 0,-3-9 0,-7 3 0,-2-1 364,-1 0 0,-6-3 0,2 0 0,-3 1 276,-2 2 1,6 7 0,2 2 0,2 2 220,3-1 0,-1 4-344,10 0 0,1 2 0,8 6 0,7 2 150,4 1 0,6 2 1,-2 0-1,2 0-34,-1 0 1,-5-5-1,1 1-32,-3 1 1,-3 1 0,-2 2-485,-5 0 0,-2 0 0,-2-1 0,0 3-1119,0 2 1,-5-3 0,0 5-1,-1-2 1303,0 0 0,-4 6 0,3-4 0</inkml:trace>
  <inkml:trace contextRef="#ctx0" brushRef="#br0" timeOffset="55">16442 10204 8319,'-1'-11'1688,"-4"3"0,4-4 0,-3 4-862,2-4 0,1 4 0,-3 0 0,-4 1-347,1 0 1,-5 4 0,0-1 0,-5 3-158,-3 1 0,-1 1 0,-5 5 1,0 7-333,1 7 0,1 5 1,1 4-1,3 2-78,1 2 1,4 4 0,6 3 0,5-3-430,3 0 0,3-4 1,8-1-1,12 0-114,9-4 0,12-6 0,4-7 0,1-5-446,-1-6 1,6-2 0,-6-4 1076,-3-2 0,3-9 0,-2-7 0</inkml:trace>
  <inkml:trace contextRef="#ctx0" brushRef="#br0" timeOffset="56">16750 10102 8286,'-17'-13'0,"-1"2"544,3 2 1,6 6 0,5 12 493,3 8 0,2 13 0,2 7 1,3 6-661,1 2 1,-4 2 0,1 6 0,-3 1-414,-1 2 0,0-7 1,0-6-1,0-4-276,0-5 0,0 1 0,-1-6 311,-3-5 0,2-4 0,-4-7 0</inkml:trace>
  <inkml:trace contextRef="#ctx0" brushRef="#br0" timeOffset="57">16711 10333 8319,'-8'0'1148,"-1"0"1,12 1-1,1 2 1,8 1-809,5-1 1,3 3-1,5-2 1,1-1-587,0-2 1,-2-1 0,-1-1 0,-2-3-392,2-5 0,-1-4 0,0-2 0,-4-3-204,1 3 1,-5-5 0,2-2-1,-5 0 477,-2 0 0,-6 0 0,1 4 1844,-3 3 0,-1 3-15,0 8 0,0 15 0,0 15-605,0 1 1,0 5 0,0-1-1,0 2-536,0 2 0,0 2 0,0 0 1,0-1-687,0-2 1,0-1 0,0 2-1,0-2-1115,0-1 1,0-8 1476,0-7 0,6 3 0,1 0 0</inkml:trace>
  <inkml:trace contextRef="#ctx0" brushRef="#br0" timeOffset="58">17314 10217 8347,'-10'-13'1468,"-3"1"1,-3 3-436,3 1 0,6 6 0,3 2 0,2 9-319,2 6 1,5 7-1,-1 8 1,-1 2-386,-2 1 0,4 4 0,-1-1 1,0 4-683,2 2 0,-3-3 1,4-5-1,0 0-2049,0-1 0,2-2 2402,3-5 0,7 0 0,1-1 0</inkml:trace>
  <inkml:trace contextRef="#ctx0" brushRef="#br0" timeOffset="59">17570 10679 7499,'-13'0'0,"2"-2"718,2-2 0,-1-3 1,6-6-1,1-1 369,2-3 1,1-7-1,0-8 1,0-1-642,0-2 1,0-8 0,0-5 0,1-4-109,3 1 0,-2 3 1,3 11-1,0 4-258,-1 7 1,6 3 0,-2 11-345,4 5 1,1 15-1,-1 11 1,3 11-101,2 12 0,-2 5 0,5 12 0,0-1-235,0 0 0,2 1 0,3-1 1,-1-6 281,-2-8 0,-2-9 0,-5-5 0,2-7 1000,-1-12 1,-6-11 0,-3-12-1,-1-15 317,-3-12 1,-2-12 0,-1-8-1,0 0-256,0-1 1,0-2 0,0-3 0,0 1-756,0 5 1,0 8 0,0 8 0,0 9-1042,0 6 0,6 14 1,2 6-1,2 11 1052,-1 10 0,8 17 0,-3 10 0</inkml:trace>
  <inkml:trace contextRef="#ctx0" brushRef="#br0" timeOffset="60">18095 10781 8179,'-7'-5'816,"-3"0"0,6-6 1,1-6-107,2-6 0,6-3 1,4-11-1,2-4-502,2-3 1,4-4 0,2-7 0,-1-3-135,1-5 0,2 8 0,-2-4 0,-1 11-204,1 9 0,-5 12 0,-3 12 97,3 5 0,2 11 0,-3 13 0,-2 11 220,-2 7 1,2 11 0,-4 6 0,2 3-25,-1 4 0,1 4 0,4-5 0,0-1-246,-1-1 1,1-7 0,0-4 0,0-2-424,0-1 0,-2-8 0,-2-5-1948,-5-8 2454,-3-9 0,-6 2 0,-2-4 0</inkml:trace>
  <inkml:trace contextRef="#ctx0" brushRef="#br0" timeOffset="61">18185 10512 8197,'-20'-13'1349,"3"0"0,10 6 0,8 3 1,12 3-314,11 1 1,9 1 0,8 2 0,2 3-1234,-2 1 1,-1-3 0,-1 3 0,-1 0 196,1 0 0,-1 2 0,0 4 0</inkml:trace>
  <inkml:trace contextRef="#ctx0" brushRef="#br0" timeOffset="62">2999 11730 8317,'-20'0'469,"3"0"1,4-1-1,4-4-32,5-3 1,8 1 0,5-2 0,4 1-429,4 0 0,-1-2 1,3 5-1,0-1-181,-3 0 1,2 2 0,-1 4 171,-1 0 0,4-6 0,0-1 0</inkml:trace>
  <inkml:trace contextRef="#ctx0" brushRef="#br0" timeOffset="63">3652 11820 8534,'9'0'2636,"-2"1"-1554,-1 3 0,4-1-412,-2 6 0,4-6 0,0 1-213,1-3 0,-4-6 0,-2-4 1,-1-2-199,-4-2 0,0-4 0,-2-3 1,0-3-137,0-4 1,0-1-1,0 0 1,0 0-284,0-2 0,0 2 1,0 6-1,0 5-478,0 3 1,1 2 0,4 4 329,3 4 1,4 5-1,0 8 1,1 8 246,0 6 1,4 8 0,0 2 0,0-1 106,2-2 1,-5-3 0,3-1-1,-3 0 350,-1-1 0,0-5 1,-2-3-1,-1-2 618,-1-3 0,-5-5-626,5-2 1,-2-15 0,1-7 0,-3-6-410,-4-3 0,3-5 0,1-3 0,-3-5-188,0-3 0,-2 2 0,0-2 1,0 5-728,0 3 1,0 6 0,0-1 0,0 6-4025,0 6 4960,0 9 0,11 8 0,3 7 0</inkml:trace>
  <inkml:trace contextRef="#ctx0" brushRef="#br0" timeOffset="64">4216 11461 10322,'-7'5'1085,"1"4"1,6 7 0,0 2-706,0 2 1,0 6 0,0 5 0,2 0-150,2 1 0,-1 2 1,4-4-1,0-2-89,0-1 0,-2-5 0,2-2 1,0-3 87,0-6 0,2 2 0,3-6 0,1 0-722,0-2 1,4 0 0,2 0 0,0-3-278,4 0 1,0-2-1,0 0 1,-2-2 446,2-2 0,0-2 1,-2-4-1,-4 2-597,-3-2 919,-1 4 0,0-5 0,0 4 0</inkml:trace>
  <inkml:trace contextRef="#ctx0" brushRef="#br0" timeOffset="65">4229 11717 8821,'-14'-1'0,"-2"-2"808,-1-1 1,6-2-1,8 3-83,6-1 1,11-5 0,10 4 0,6-1-1097,3 0 0,0 0 1,1 4-1,-4-3-515,-3 2 1,-6 2 0,-1 1 885,-2 0 0,0-6 0,-6-1 0</inkml:trace>
  <inkml:trace contextRef="#ctx0" brushRef="#br0" timeOffset="66">4255 11551 8705,'-10'-13'0,"-3"0"2091,-1 0 1,1 0-1337,4 0 0,5 6 1,10 3-1,7 3-701,6 1 1,7 0 0,3 0 0,0 1-1503,0 3 1,2 3 1447,-1 6 0,6 0 0,-3 0 0</inkml:trace>
  <inkml:trace contextRef="#ctx0" brushRef="#br0" timeOffset="67">4511 11512 8212,'-13'0'614,"0"0"1,5 6 0,1 4 0,1 5 95,3 7 1,3 5-1,4 6 1,5 6-375,2 6 0,4 2 0,0 2 0,4-3-241,1-7 0,-5-7 1,2-8-1,-2-4 421,-2-7 0,-1-10 0,0-16 97,-4-12 1,-2-11 0,-6-7 0,0-2-447,0-1 1,4-2 0,2 4 0,0 1-806,-1 3 0,4 6 0,-3 14 0,1 7-83,3 7 0,1 8 0,2 8 0,0 11 251,-1 10 1,6 6 0,-1 2 0,-2-1 481,0 1 1,0-8 0,-1-4 0,-2-7 1086,-1-6 0,-4 1 0,0-13-28,-1-3 0,-2-10 0,-4-12 0,0-6-1022,0-5 1,0-3 0,0-1-1,0 1-310,0 2 1,-4 1-1,0 9 1,1 5-2299,2 4 2559,1 3 0,5 12 0,2 2 0</inkml:trace>
  <inkml:trace contextRef="#ctx0" brushRef="#br0" timeOffset="68">5062 11333 8259,'-13'0'1167,"0"0"1,2 1 0,2 5-225,5 7 1,3 2 0,1 11 0,1 5-666,3 5 0,8 8 0,5 3 0,-1 1-150,-2-1 1,-1-7-1,0-8 1,-1-4 436,1-4 0,0-11 1,0-1-1,0-5-32,-1-5 1,-2-6-1,2-6 1,2-7-257,0-9 1,-1-5 0,-3-9 0,-1-1-378,1-2 0,-3-1 1,0 3-1,-2-2-369,-2 2 1,-1-3 0,-2 1 0,0 2-756,0 1 1,0 11 0,0 5-1171,0 4 0,0 11 2394,0 14 0,-6 8 0,-1 12 0</inkml:trace>
  <inkml:trace contextRef="#ctx0" brushRef="#br0" timeOffset="69">5382 11384 8198,'-8'0'994,"-1"0"597,-1 0 1,5 4 0,0 9-691,4 13 0,5 9 0,2 8 0,0 4-466,-1 3 1,5 1 0,-3-1-1,2-3-1,0-4 1,-5-11 0,4-6 0,1-7 120,-2-5 1,6-7-1,-2-3 1,6-5-2,3-8 1,2-1-1,5-13 1,1-2-852,2-4 1,4-2 0,-2 3 0,-1-2-440,0 1 1,-1 2-1,-4 3 1,-2 2-1499,-3 5 1,-2 5-1128,-6 3 3361,-6 3 0,-7 23 0,-7 5 0</inkml:trace>
  <inkml:trace contextRef="#ctx0" brushRef="#br0" timeOffset="70">4972 11666 8194,'7'-19'-176,"3"5"1,-4-4 0,0 1 935,0-1 0,2-3 0,-4 4 1,-1 1 199,-1 2 0,-4 1 0,-2 2-772,-5 2 1,-2 2-1,-3 4 1,-2-1-200,-1 1 1,-4 2 0,4 1 0,1 0-73,2 0 0,-3 0 0,-1 0 0,4 1-74,4 3 1,0 5-1,6 8 1,1 6-10,2 5 0,8 1 1,6 5-1,7 2 117,4 1 0,1-3 0,1-1 1,-2-1 177,-2 1 1,0-6 0,-4 0 0,-4-4 645,-4 0 1,-5-5 0,-5-1-558,0-2 0,-5-4 0,-4-2 0,-2-5-1149,-2-3 0,0-1 0,0 0-3140,1 0 4071,4 6 0,-3-5 0,4 5 0</inkml:trace>
  <inkml:trace contextRef="#ctx0" brushRef="#br0" timeOffset="71">5767 11294 8560,'-20'-4'0,"1"0"1741,1 1 0,8 1-1236,-3 2 1,9 12 0,0 6 0,4 8-293,4 4 0,-3 5 0,5-2 0,-2 1 132,1 1 0,-1-7 1,-4 3-1,0-1-130,0 0 0,0-4 1,0-6-1591,0-2 272,0-1 1,0-11 0,0-6 108,0-7 1,0 0 0,0-2-541,0-1 1534,0 5 0,-6-13 0,-1 4 0</inkml:trace>
  <inkml:trace contextRef="#ctx0" brushRef="#br0" timeOffset="72">5306 11384 8201,'-22'-17'1381,"1"0"1,5 0-352,-1 4 0,9 0 0,6 0-758,9 0 0,5 0 0,12 1 0,3-1-18,0 0 1,4 0 0,1 0-1,0-1 8,4-3 0,0 3 1,-2-3-1,-3 2-497,0 3 1,-4-1 0,3 1 0,-4 4-557,-5 4 1,2 2-1,-6 2 791,-1 0 0,-2 12 0,-1 2 0</inkml:trace>
  <inkml:trace contextRef="#ctx0" brushRef="#br0" timeOffset="73">5370 11538 8132,'-13'0'1183,"1"-2"0,5-2 11,7-5 0,13-2 0,11-3 1,6-2-1092,3-1 0,1 0 1,5 4-1,-1 0-1015,0 0 0,5 2 912,0 3 0,5-4 0,-2 5 0</inkml:trace>
  <inkml:trace contextRef="#ctx0" brushRef="#br0" timeOffset="74">5908 11909 8121,'-21'-1'684,"-1"-3"1,4-3 0,-1-8-1,8-3 538,4-8 0,2-5 0,5-9 1,0-3-890,0-4 1,0-3 0,0-2-1,2-2-246,2-2 0,-3 2 1,5 8-1,-2 9 209,1 10 0,5 13 1,0 11-275,5 6 0,1 16 0,4 10 0,0 8-383,0 6 0,5-2 0,5 4 0,-1-4 18,-2-4 1,-6-4-1,-1-2 1,-1-5 1155,-4-2 0,-2-10 0,-3-2 344,-1-5 1,-7-4 0,1-9 0,-4-7-950,-3-7 0,-6-10 1,1-4-1,-1-4-1398,2-5 0,-2-4 0,5-9 0,3-4-470,0-2 1,4-5-1,2 4 1,4 10 419,4 12 0,5 15 1,1 14-1,1 9 1173,-1 10 0,4 13 0,-5 15 0,-2 5 339,0 3 0,-4 3 0,-1-6 0,-3-5 1607,-1-2 0,-2 1 0,-2-3 0,0 2-685,3 3 0,-1-3 0,-4-1 0,0 1-1693,0 0 0,0-5 1,1 2-1,4-3 499,3-1 0,4 0 0,0-1 0</inkml:trace>
  <inkml:trace contextRef="#ctx0" brushRef="#br0" timeOffset="75">6344 11358 7995,'-25'-13'2499,"5"1"-1349,8-1 1,12 4 0,14 2 0,12 1-988,11 4 1,5 0 0,7 4 0,-2 2-306,1 4 1,0 9-1,-2 5 1,-8 3 625,-6 5 1,-12-3-1,-7 5 1,-8-2 538,-3 0 1,-11 4 0,-8-4-1,-11-2-1007,-8-1 1,-4 2-1,-1-2 1,-2-4-1743,2-3 1,2-2 1725,5-1 0,3-3 0,5 5 0</inkml:trace>
  <inkml:trace contextRef="#ctx0" brushRef="#br0" timeOffset="76">6664 11756 7995,'13'5'424,"0"2"0,1 2 1013,3 0 1,0-1 0,7 3 0,3-2-675,0-5 0,-1-2 0,-3-5 1,-3-7-84,-2-11 0,-6-9 0,-8-9 0,-6 1 77,-6-1 1,-6-3 0,-12-1-1,-1 3-616,-3 4 0,3 12 0,-1 11 1,3 8-1544,4 3 0,7 19 1402,1 9 0,6 14 0,7 5 0</inkml:trace>
  <inkml:trace contextRef="#ctx0" brushRef="#br0" timeOffset="77">7048 12012 7974,'-12'0'2453,"-1"4"-308,0 1 1,4-3 0,2-7-1504,2-8 1,0-7-1,5-10 1,0-4-38,0-3 1,-4-9 0,0-5-1,1-6-33,2-1 1,1-1 0,0 8-1,0 4-772,0 10 0,7 8 0,4 8 0,8 4-578,5 3 1,-1 7-1,6 2 1,-1 4-173,-3 1 0,1 6 0,-2 2 1,-3 3 315,-4 2 0,-4 6 0,-4 2 1,-5 3 139,-3 2 0,-6 0 1,-5-1-1,-6 0 556,-5-4 1,-3-1 0,-1-6 0,3-1 792,0-6 1,7 0-1,-4-3 1,2 1 682,0 0 1,4-3 0,6 4 0,1 1-348,3 5 1,3 3-1,6 6 1,7 2-1179,7 1 0,10 6 1,5-2-1,7-2-1170,5-3 0,-3-7 0,-1 1 0,-5-5-4995,-4-3 6152,-3-3 0,-5-1 0,0 3 0</inkml:trace>
  <inkml:trace contextRef="#ctx0" brushRef="#br0" timeOffset="78">7779 11666 8443,'-24'-13'-21,"1"2"1,3 1 2598,1 1 0,8 1-1232,7-5 1,8 6 0,6 2 0,6 3-665,5-3 1,9 4-1,4-3 1,5 2-511,3 2 1,2 0 0,5 0 0,-2 0-461,1 0 0,2 0 0,0 0 0,-3 0-193,-4 0 1,-9 0-1,-4 0 1,-5 0-1725,-3 0 2052,-9 0 1,-9 0-1,-10 0 1,-5-1 119,-5-4 0,-7-2 1,0-7-1,-4-3 149,-2-4 0,-6-4 1,4 0-1,0-1 409,-1 0 1,2 7 0,6 3 0,3 6 377,4 6 1,10 4-1023,7 4 0,11 4 0,12 8 1,5 1-92,7-1 1,2-2 0,0-1 0,-5 0 23,-6 0 1,-2-5 0,-7-1-1,-3 0 164,-4 1 1,-4-4 0,-6 4 0,-1 2-794,-4 2 1,-2 1 0,-4-1-1,1 3-3440,1 2 4255,7 3 0,-4 5 0,6 1 0</inkml:trace>
  <inkml:trace contextRef="#ctx0" brushRef="#br0" timeOffset="79">9419 11397 8374,'-13'-5'827,"1"1"0,3-2 1,3 4-43,5-3 1,11 1-1,14 4 1,6 0-493,3 0 0,1 0 0,4 0 0,1 0-37,-1 0 0,-5 4 1,-3 2-1,-4 1-33,-5 3 1,-4 3-1,-8 4 1,-5 3-180,-3 0 0,-8 6 1,-6-2-1,-8 4-347,-7 1 0,-5 2 0,-6-2 1,-1-5 93,-2-6 1,0-5 0,-3-6 0,-1-8 301,1-11 0,8-19 0,0-16 0,5-10 340,8-6 1,4-2 0,9-1 0,4 2 77,7 6 1,11 5 0,10 6-1,5 6-151,4 5 0,1 11 0,5 8 0,-3 4-685,-2 4 0,3 5 0,-4 10 0,-1 6-2061,-2 8 1,-7 10 2385,-3 4 0,3 9 0,0 3 0</inkml:trace>
  <inkml:trace contextRef="#ctx0" brushRef="#br0" timeOffset="80">9189 11833 8199,'-30'7'0,"0"-3"4915,1-3-3822,8-1 1,21-1-1,18-3 1,17-5-222,10-2 1,5-2 0,4 0 0,5 2-189,5 2 0,4-1 1,-1 6-1,1 1-625,-1 2 1,-3 1 0,-4 0 0,-4 0-962,-4 0 0,-8 0 1,-5 1-538,-8 3 0,-9 3 1,-7 6-1425,-5 0 2863,-4 6 0,-18 1 0,-2 5 0</inkml:trace>
  <inkml:trace contextRef="#ctx0" brushRef="#br0" timeOffset="81">8984 12525 8107,'-32'0'1338,"12"-2"-188,3-2 1,20-3 0,16-6 0,9 0-478,10 1 0,2 3 1,7 2-1,2 0-219,1 0 1,-5 4 0,-2 0 0,-5 6-421,-3 5 0,-6 5 0,-7 3 0,-7 4-278,-5 4 0,-5-1 0,-11 8 0,-7 0-236,-7 4 0,-10-3 0,-5 1 1,-7-2 14,-5-2 0,-1-5 0,0-5 1,1-8 291,-2-4 0,5-11 0,0-15 0,3-13 542,2-13 1,1-11-1,11-7 1,5-4 167,7 0 0,0 3 0,11 5 0,3 8-52,4 7 0,9 4 0,10 3 1,2 3-279,2 4 1,1 10 0,1 6 0,3 5-1018,2 4 0,0 0 1,3 7-1,-2 3 810,1 8 0,2 6 0,2 6 0</inkml:trace>
  <inkml:trace contextRef="#ctx0" brushRef="#br0" timeOffset="82">9419 12461 8241,'-20'-7'1750,"9"-3"0,12 4-293,11-1 0,13 3 1,14-4-1,6 3-982,5 2 0,0-3 1,-3 2-1,-4 1-533,-3 2 0,-9 1 0,-4 0 0,-6 1-2661,-2 3 1,-6-2 2718,-5 2 0,-5-3 0,3-1 0</inkml:trace>
  <inkml:trace contextRef="#ctx0" brushRef="#br0" timeOffset="83">9637 12191 8207,'-31'0'0,"4"0"1096,4 0 1,7 6-1,1 3 1,3 4 404,4 4 1,6 8 0,2 11 0,7 5-1869,5 6 0,2 3 1,2 1-1,2-1-1647,2-3 0,2 0 1,3-7 2013,1-3 0,5-13 0,2 1 0</inkml:trace>
  <inkml:trace contextRef="#ctx0" brushRef="#br0" timeOffset="84">10073 12115 8135,'-13'-6'2153,"4"4"0,2 0-1624,2 4 0,-4 13 0,5 10 0,1 8-274,2 4 0,1 7 0,0 5 1,0 3-9,0 4 1,0 4-1,0-5 1,1-2-1,3-5 1,-1-5 0,4-10 0,0-7-675,0-8 0,3-5 1,8-5-1,3-3 2835,3-4 0,6-2 0,3-2 0,2-3-2076,5-1 1,6-1 0,-2-5 0,2 0-122,2 0 0,-4 0 0,-3-1 1,-5-2-447,-6-1 0,-5 0 0,-3 4 1,-6 1-914,-7-1-670,-3 6 0,-7 1 0,-4 6 1818,-3 0 0,-9 6 0,-3 1 0</inkml:trace>
  <inkml:trace contextRef="#ctx0" brushRef="#br0" timeOffset="85">9868 11179 8336,'-12'-39'0,"4"1"0,-2 1 0,6 1 0,-1 3 0,0 2 0,2 1 0,-6 5 0,-1 0 0,-1 4 0,-3 7 0,-5 7 0,-6 1 0,-8 3 0,-6-3 0,-3 2 0,-7 1 0,-5 2 0,1 5 0,-4 2 0,2 2 0,-1 7 0,1 3 0,5 9 0,3 4 1882,4 8 1,1 7-1,3 9 1,8 5-1310,7 3 1,9 2 0,8 5 0,5-33 0,0 1-575,2 2 0,1 0 0,4 0 1,3 0-1,4-4 0,3-1 1,3-2-1,3-2 10,2-1 0,4-3 0,1-1 0,2-2 0,4-2 0,2-4 0,1-3 0,3-4 134,1-4 0,2-3 1,1-2-1,0-3 0,1 0 1,1-3-1,-1-3 1,0-2 33,-2-4 0,-1-2 1,-1-1-1,-4-3 0,-6-3 1,-5-3-1,20-23 41,-15-2 1,-11 0-1,-11 3 1,-5 4 52,-2 4 0,-8-4 0,-4-1 0,-4 0-687,-3-1 1,-1 3 0,6 3 0,-1 1-612,0-1 1,-3-2-1,2 3 1,3 6-415,-1 8 0,5 7 1,-1 8-572,-2 5 2012,-2 20 0,-1-6 0,1 14 0</inkml:trace>
  <inkml:trace contextRef="#ctx0" brushRef="#br0" timeOffset="86">9996 11358 8276,'-16'-5'0,"2"-4"-65,3-2 1,2 2-1,-1 2 1,3 0 558,1 0 0,2-2 0,5-4-379,4 0 1,6 1 0,8-1-1,-1 1-38,1 4 0,3-4 0,0 5 0,2-1-5,2-1 1,-6 1-1,-2-4 1,-1 2-21,0 2 0,0 1 0,-5-3 0,-2 3 96,-2 1 1,-5 0 1,1 2-159,-2 3 0,-8-4 1,-2 8-1,-4 3-58,-1 1 0,-1 1 1,-2 5-1,-1 0 33,2 0 1,0-5-1,4 1 1,1 0 84,2-2 1,-1 4 4,-4-2 1,2 2-1,2 2-1,5 0 1,3-1 0,1 1-1,0 2-55,0 2 1,7 3-1,4 4 1,6-1-27,3-2 0,3-1 0,5 1 0,4-4 55,0-2 1,1-4-1,1-2 1,-5-5 102,-6-3 1,-1-1-1,-6-1 1,-5-3-33,-5-5 0,-4-2 0,-2-2 0,-3 0-62,-6 0 1,-1 0 0,-11 0 0,0 2-63,1 3 0,-6-5 0,3 1 0,-2-3 49,0-1 1,4 6-1,0 1 1,2 0 47,1-3 0,3 4 1,-2 0-1,4 1 272,5 0 1,1 4-314,3-1 0,4 3 0,0 1 0,7 0 160,4 0 0,8 1 0,2 2 0,5 1 61,3-1 1,4-2 0,6-1 0,1 0-176,2 0 1,5 0 0,9 0 0,5 0-40,6 0 1,-2 0-1,4 0 1,-5 2-72,-4 2 1,-3-2 0,-8 2 0,-2-3 51,-4-1 0,-9 0 0,-4-1 0,-3-3-58,-1-5 1,-2-2 0,-3-2 0,-3 0-1268,-4 0 1,-1 5-1009,-1-1 2313,-4 6 0,-8 3 0,-8 7 0</inkml:trace>
  <inkml:trace contextRef="#ctx0" brushRef="#br0" timeOffset="87">12213 11217 8205,'0'-25'248,"0"-1"1,4 0 0,1 1 0,-1-1 655,2 0 0,-5 2 0,3 1 0,-2 3 45,-2 2 0,0-3 0,0 3-636,0 3 0,-6 6 0,-3 4 0,-3 0-143,-5 1 0,1 0 0,-4 4 1,0 1-11,0 3 0,-1 5 0,-5 8 0,2 4-194,2 4 0,0 6 0,5 3 1,1 3-483,2 2 0,7-1 1,2-1-1,4-1-313,1-2 1,6-6 0,5 1 0,7-6-16,8-6 0,10-9 0,2-5 0,8-9 844,4-11 0,1-8 0,0-14 0</inkml:trace>
  <inkml:trace contextRef="#ctx0" brushRef="#br0" timeOffset="88">12380 11089 8161,'-26'26'182,"6"5"1,3 3 0,4 3 451,5 2 1,2-2 0,7-2 0,5-3 46,7-5 0,5-2 0,9-12 1,2-6-552,1-4 0,0-4 1,-5-5-1,0-8 119,-4-10 1,-4-8-1,-8-8 1,-5-1 70,-3-2 1,-6 1 0,-4 3 0,-4 2-500,-4 3 1,-1 0-1,-4 8 1,4 6-863,-1 4 0,5 9 0,-3 3 0,3 4-2534,1 4 3575,6 9 0,1 7 0,6 6 0</inkml:trace>
  <inkml:trace contextRef="#ctx0" brushRef="#br0" timeOffset="89">12764 11025 8353,'-13'-11'728,"0"2"0,5 3 1,-2 5-1,-3-2 6,-3-1 1,-5-1-1,3 4 1,-1-2-41,1-1 1,0 0-912,6 4 1,5 1 0,2 3 4,4 5 1,11 4-1,4 5 1,5 6 9,3 5 0,3 7 1,0-4-1,-1 2 304,-2 1 1,-4-5 0,-5 2 0,-2 0 489,-2-4 0,-3-2 0,-8-5 0,-2-4-42,-5-3 1,-3-2 0,-5-4 0,-5-3-1318,-2-4 0,3-2 1,-1-4-1,1-5 767,1-5 0,1-5 0,7-6 0</inkml:trace>
  <inkml:trace contextRef="#ctx0" brushRef="#br0" timeOffset="90">12841 11102 8104,'0'8'878,"1"-1"1,4 1-138,3-1 0,5-4 1,4 1-1,4-3-325,4-1 1,6-1-1,2-3 1,0-5-1031,-4-2 0,-2-6 0,-2-1 0,-4 3 614,-4 1 0,-3-5 0,-1-1 0</inkml:trace>
  <inkml:trace contextRef="#ctx0" brushRef="#br0" timeOffset="91">13072 10948 8103,'-17'0'0,"-1"1"577,3 4 0,1 2 0,2 6 0,2 1 590,2 3 1,3 4-1,-2 8 1,2 2-251,2 2 1,1 3 0,2 5-1,2 2-452,2-2 0,-1-1 0,5-2 0,2 1-1268,2-1 0,-4-11 803,1-5 0,5-1 0,6-1 0</inkml:trace>
  <inkml:trace contextRef="#ctx0" brushRef="#br0" timeOffset="92">13751 11102 8029,'-4'-24'0,"-2"2"977,-1 5 1,2 7 0,-3 2-1,-2-1-304,-1 2 0,-6-3 1,-2 6-1,0 1-516,1 1 1,-3 2 0,2 0 0,1 0-257,-1 0 1,2 6 0,6 3 0,1 2-22,1 2 0,6 1 0,-1 2 0,4 2 156,4 2 0,3 2 0,8 3 0,2 2 223,4 3 1,3 2-1,2 3 1,-2-1 511,-3 2 1,1-5-1,-8-1 1,-4-4-74,-3-5 1,-3 2 0,-5-6 0,-3-1-623,-5-2 1,-8-7 0,-4-3 0,-3-2-2077,-2-2 0,0 0 2000,1 0 0,5-12 0,1-2 0</inkml:trace>
  <inkml:trace contextRef="#ctx0" brushRef="#br0" timeOffset="93">13892 11538 10614,'-7'-6'868,"2"-3"1,4-2 0,1-3 0,1-3-287,4-5 1,2-8 0,6-4 0,-1-4-574,1-5 0,4-3 0,0-6 0,-1-1 22,-2 2 1,-1-2 0,-1 13 0,-4 7 405,-4 11 1,2 9 0,0 9-486,1 8 1,-3 17-1,3 11 0,0 6 72,1 5 0,0 9 0,3 0 0,-1-1-40,-1-3 0,-2-3 1,3-7-1,-3 0-533,-1 1 0,-2-6 0,-4-5 0,0-5-875,0-6 1,0-3 1423,0-1 0,-11 0 0,-3 0 0</inkml:trace>
  <inkml:trace contextRef="#ctx0" brushRef="#br0" timeOffset="94">13930 11320 7983,'-13'7'1921,"1"-3"-653,-1-2 0,13-2 0,8 0 0,12 0-843,9 0 0,4 0 0,5 0 1,0 0-1235,1 0 1,-2-5 0,-3 0-1,-4-3 809,-3-1 0,-1-9 0,-1-2 0</inkml:trace>
  <inkml:trace contextRef="#ctx0" brushRef="#br0" timeOffset="95">14276 11140 7972,'-8'13'276,"1"1"1,1 2 894,3 1 0,2 6 0,1 0 0,1 4-337,3 3 1,3 5 0,6-2 0,0 1-405,0 0 1,0-9 0,-2-1 0,-1-3 121,-1-1 0,-1-10 0,5-3-201,0-8 0,-5-12 1,1-10-1,-1-5-6,0-6 1,3-4-1,-4 0 1,2 0-612,-1-1 1,-4 6 0,4 3 0,-1 3-891,0 2 0,-3 3 1,5 2 160,1 2 0,-3 5 1,1 6 1176,2 1 0,-3 2 405,2 4 0,-6 1 0,2 4-164,1 3 1,-4 5-1,2 4 1,-3 5-408,-1 2 0,0 0 0,0-1 0,0-2-208,0 2 0,2-3 0,0 0 0,3-2-30,-2-2 1,-2-2 0,-1-1 0,0 0-1566,0 0 0,0-1 1787,0 1 0,0 0 0,0 0 0</inkml:trace>
  <inkml:trace contextRef="#ctx0" brushRef="#br0" timeOffset="96">14738 11551 11871,'-5'-9'1017,"1"0"1,-2 1 0,4-6-251,-3-3 0,1 1 0,4-6 0,0 0-499,0-3-1,0-6 1,0-3 0,0-3-18,0-2 1,0 2 0,-1 3 0,-2 4 392,-2 3 0,1 7-760,4 3 0,2 12 0,2 9-224,4 11 0,5 14 0,3 5 1,2 5-66,2 3 1,0 3 0,3 3 0,-2-2 467,2-2 0,0-6 1,0-5-1,-3-3 630,-2-6 1,-5-4 0,-4-9 120,1-2 1,-5-11 0,0-12 0,-4-10-425,-1-9 0,0-11 1,0-7-1,0-6-340,0-2 0,-1 2 1,-2 6-1,-2 3-1968,3 5 1,0 3 1918,2 15 0,6 13 0,1 14 0</inkml:trace>
  <inkml:trace contextRef="#ctx0" brushRef="#br0" timeOffset="97">15250 11358 9012,'0'-17'1444,"0"0"0,0 0 0,2 4 0,2 0-411,4 0 0,5 2 0,3 3 0,2 3-569,2 4 0,0 2 1,2 5-1,-4 5-503,1 5 1,-9 7 0,1-2 0,-4 3-323,-4 2 1,-9 1 0,-6 3-1,-10 3-212,-6 0 1,-5-2-1,-5-7 1,-1-3 191,1-3 1,-1-6-1,2-5 1,3-8 474,4-10 1,4-21-1,7-16 1,6-12 667,7-7 0,6-1 0,4 5 0,6 3 167,6 5 1,5 5-1,8 7 1,2 10-802,2 9 0,-3 11 1,5 9-1,2 3-1144,0 1 1,3 2 0,-10 6-1,-3 4 1016,-4 3 0,-5 10 0,-5 2 0</inkml:trace>
  <inkml:trace contextRef="#ctx0" brushRef="#br0" timeOffset="98">13161 11909 7993,'-1'-7'977,"-3"3"1,4 10 0,0 7 0,5 8-606,2 7 1,5 1 0,-5 7 0,2 2-327,-1 3 0,-5 2 0,3-5 1,-2 1-491,0-1 1,0-1 0,-4-4 0,2-7 443,2-8 0,-2-3 0,3-3 0</inkml:trace>
  <inkml:trace contextRef="#ctx0" brushRef="#br0" timeOffset="99">13072 11871 7993,'-25'-4'0,"4"-1"974,4 3 1,11 0-314,11 2 0,9 0 0,16 0 0,4 0-546,3 0 0,6-6 0,1-1 0,0-1-289,0-1 1,-1 1-1,-6-4 1,-3 2 173,-4 2 0,-3 5 0,-1-3 0</inkml:trace>
  <inkml:trace contextRef="#ctx0" brushRef="#br0" timeOffset="100">13123 12012 7993,'-26'0'1371,"6"0"-894,3 0 0,16-4 0,11-2 1,13 0-191,9 1 1,5-4 0,2 3 0,-1 1-1508,1-1 1,3-4 1219,1 1 0,6-2 0,-4-2 0</inkml:trace>
  <inkml:trace contextRef="#ctx0" brushRef="#br0" timeOffset="101">13584 11833 8562,'-24'0'0,"1"0"497,2 0 0,10 5 0,-1 5 0,5 7 58,4 9 1,2 2 0,2 9 0,3 3-619,5 0 0,7 4 1,1-1-1,-2 0-409,0 1 0,-3-6 0,1 1 472,0-8 0,0 2 0,0 0 0</inkml:trace>
  <inkml:trace contextRef="#ctx0" brushRef="#br0" timeOffset="102">13482 11922 7993,'-16'-18'231,"5"-2"1,4-2 181,4 1 0,8 4 0,10-3 1,7 2 89,7 2 0,8 6 0,-1 3 0,2 1-318,-1 3 0,-3 7 0,0 5 0,-4 4-180,-3 4 0,-7-1 0,-4 5 0,-6 2-100,-6 1 1,-10 2 0,-6 1 0,-10 1-86,-6 2 0,-6 0 1,-8-4-1,0-1 23,0 1 1,4-6 0,4-3 0,4-4 757,3-5 1,7 2-213,3-5 1,20-7 0,9-6 0,11-4-3,7-1 1,3 6 0,5 3 0,-1 3-511,-3 1 1,5 1 0,-4 3-1,4 6-2041,-2 6 2164,-1 4 0,8 5 0,1 1 0</inkml:trace>
  <inkml:trace contextRef="#ctx0" brushRef="#br0" timeOffset="103">13994 12063 7925,'-25'0'0,"-1"0"339,0 0 1,7 2 0,1 3-1,6 8 289,3 7 1,3 6 0,6 2 0,2 4-261,2 0 1,5-3 0,8-1 0,4-5-127,3-6 1,6-8 0,2-5-1,-1-4 94,0-4 0,3-9 0,-5-8 1,-5-5 8,-5-4 0,-11-3 0,-4-5 1,-2-2-219,-2-3 1,-10 3-1,-6-1 1,-5 5-743,-6 7 1,-3 3-1,1 6 1,-1 7-1564,2 7 0,7 19 2178,4 13 0,8 11 0,3 14 0</inkml:trace>
  <inkml:trace contextRef="#ctx0" brushRef="#br0" timeOffset="104">14366 12307 7925,'-6'11'246,"-1"-1"0,-1-3 367,-1-1 1,1 0 0,-5-3 0,0 1 281,0-1 0,0-9 0,0-7 0,1-7-353,-1-4 1,4-7 0,2-5 0,1-5-364,4-6 0,0-9 1,4-2-1,0-1-254,3 4 0,6 14 1,1 9-1,3 12-161,1 12 0,4 8 0,1 10 0,2 13-139,-2 12 0,4 9 0,-6 6 0,1-3 81,-3-4 1,-2-3 0,-2-5-1,-1-3 266,1-7 0,-4-9 1,-2-5 243,-1-9 1,-2-15 0,-4-14 0,0-10 257,0-9 0,5-4 1,4-1-1,2 1-74,2 3 0,1 9 1,2 11-1,1 8-94,-1 11 1,0 6-1,-1 9 1,2 11-85,-1 10 0,-3 9 1,-3 4-1,-3 4-596,-1 0 1,2-4-1,-4 4 1,1-3-3880,0 1 4253,2 0 0,6-5 0,0 1 0</inkml:trace>
  <inkml:trace contextRef="#ctx0" brushRef="#br0" timeOffset="105">15212 12268 10762,'-13'0'1551,"2"-1"0,2-3-995,5-5 0,-2 2 1,2-2-1,1-2-239,2-5 0,1-4 0,-2-5 0,-1-2-119,-1-3 1,0 1 0,4-3-1,0 0-78,0 4 0,1 2 0,2 5 0,3 5-230,1 6 1,-1 4-1,5 6 1,3 3-197,0 6 0,6 7 0,0 12 0,2 3 177,-1 2 1,0-3-1,4 3 1,-4-3 412,-4-6 1,-3 0 0,-1-7 0,-2-1 2377,-2-2-2069,2-7 0,-9-12 0,2-13 0,-4-4-621,-4-4 1,1-5 0,-4-3-1,0-4-691,0 0 0,4 5 1,-2 5-1,4 5-5022,1 6 5741,0 8 0,11 15 0,4 8 0</inkml:trace>
  <inkml:trace contextRef="#ctx0" brushRef="#br0" timeOffset="106">15545 11935 7860,'-6'-13'964,"-1"6"0,-4 9 1,2 12-1,5 10-384,3 9 0,2 4 0,2 0 0,3-2-117,1 0 0,3-7 1,5 1-1,4-5-83,1-3 0,-3-7 1,3-1-1,0-7-151,0-5 0,-3-8 0,3-6 1,-2-8-77,-2-7 1,-3-1-1,-5-5 1,-4-2-108,-2-1 0,-2 0 1,-2 3-1,-3 4-117,-8 3 0,-1 7 0,-9 3 0,-3 4-514,-2 5 0,-2 2 0,4 6 0,2 1-3978,3 4 4563,2 2 0,18 6 0,2-1 0</inkml:trace>
  <inkml:trace contextRef="#ctx0" brushRef="#br0" timeOffset="107">15814 11871 7860,'-13'0'1204,"0"0"0,1 0 868,-1 0 1,7 0-1498,6 0 1,12 0 0,9 0 0,5-1-508,3-4 1,4 2 0,6-5-1,-1-2-42,1-1 1,-7 2 0,-2 2 0,-4 1-964,-5 3 0,-2 0 155,-6-1 0,-9 3 0,-7-3 0,-8 4 440,-4 4 0,-3-3 0,-1 5 0,1-2 900,-1 0 1,-2 5 0,2-3 0,1 1 652,-1 3 0,2 1 0,4 3 0,2 4-413,3 3 1,-2 0-1,5 3 1,2 4-785,2-1 0,1 5 1,1 1-1,4 0-1769,3-3 0,5 1 1,3-1 1754,1-1 0,6-2 0,-3-2 0</inkml:trace>
  <inkml:trace contextRef="#ctx0" brushRef="#br0" timeOffset="108">16365 11858 7888,'-6'-7'4195,"5"3"-3545,-3 8 0,4 5 0,3 9 1,2 6-145,2 5 0,2 6 0,2-2 0,-1 1-372,-1 1 1,-2-7 0,3 2 0,-3-4-395,-1-5 1,2 2 0,-3-6 0,-3-1 259,0-2 0,-2-1 0,0-1 0</inkml:trace>
  <inkml:trace contextRef="#ctx0" brushRef="#br0" timeOffset="109">16404 11833 8457,'1'-20'2050,"3"3"-1703,-2-3 0,15 11 1,0 0 279,6 7 1,8 9 0,3 7 0,3 9-98,2 5 0,-7 8 0,-3-2 1,-6 5 65,-6 3 1,-4-2 0,-5 1-1,-5-5-153,-6-6 1,-11-3-1,-12-3 1,-6-1-856,-6-2 0,-4-5 1,-1 1-1,0-3-923,-1-1 1335,4 6 0,-4-5 0,6 5 0</inkml:trace>
  <inkml:trace contextRef="#ctx0" brushRef="#br0" timeOffset="110">16762 12012 7907,'-25'-19'412,"-1"5"1,1-3-1,-1 4 202,0 5 0,6 2 0,5 8 1,3 2-202,4 4 0,5 15 0,-1 6 1,2 3-349,2 3 0,6-1 0,4 4 0,6 1-165,5-1 1,5-5 0,3-5 0,4-6 61,0-9 0,3-2 1,-7-7-1,-1-2 423,-6-5 0,-5-10 0,-8-8 0,-5-5-33,-2-4 1,-2-3 0,-3-5 0,-6-1-475,-8 1 0,-1 4 0,-4 1 0,1 2-903,1 2 0,-3 8 1025,6 4 0,0 2 0,4 3 0</inkml:trace>
  <inkml:trace contextRef="#ctx0" brushRef="#br0" timeOffset="111">17057 11807 7907,'-18'0'314,"2"0"1,-4 1-1,2 4 1299,2 3 0,6 9 0,3 5 1,1 3-1047,3 5 0,2 3 1,2 7-1,4 1-914,3 2 1,4 1-1,0-4 1,1 0-682,0-3 1028,5-7 0,2 1 0,6-5 0</inkml:trace>
  <inkml:trace contextRef="#ctx0" brushRef="#br0" timeOffset="112">17301 12307 7907,'-13'-6'337,"0"-1"1,0-1 1007,0-1 0,5-4 0,1-5 1,0-2-503,0-3 0,4-3 0,-2-2 0,4-5-771,1-4 1,0 1-1,0-6 1,0 2-160,0 1 0,1 8 0,2 5 0,3 6-220,1 2 1,2 9 0,3 2 0,3 10-172,2 10 0,-2 7 0,7 10 1,-1 5 141,-1 7 0,4-1 0,-4 5 0,2-2 392,-1-3 0,-5-7 1,1-4-1,-4-4 1151,-5-5 1,2-2 5,-6-7 1,-9-17-1,-10-12 1,-2-15-622,-1-9 1,1 0-1,4-6 1,1-2-1163,4-1 0,-2-5 0,6 1 0,2 4-946,5 6 1,6 11 0,8 7 0,4 9-3723,3 7 5238,8 5 0,12 22 0,8 4 0</inkml:trace>
  <inkml:trace contextRef="#ctx0" brushRef="#br0" timeOffset="113">17903 12050 9671,'-6'-12'1607,"6"5"0,0 2 0,7 5-1435,5 5 1,1 6 0,-1 7 0,0 2-348,-4 3 1,-2 1 0,-6 2 0,-1 0-98,-4-1 0,-3 0 0,-11-3 0,-5-3 291,-4-5 1,-9 0 0,0-11-1,-5-6 450,1-8 1,3-15 0,3-12 0,7-9 85,5-7 0,10 0 1,9-5-1,5 4-234,8 5 0,2 4 0,14 11 0,2 5-492,0 8 1,5 12 0,3 6 0,3 4-512,5 4 0,-3 5 1,2 9-1,-2 8 682,-1 7 0,-1 10 0,1 2 0</inkml:trace>
  <inkml:trace contextRef="#ctx0" brushRef="#br0" timeOffset="114">18557 11833 9383,'1'-8'2072,"3"6"1,6 6-1267,6 9 0,2 11 1,5 11-1,-1 7-258,0 5 1,-3 3 0,-2 1-1,-4 0-421,-5 0 1,-2-5 0,-7-5 0,-5-4-2048,-7-2 0,-1-8 1920,-8-2 0,1 1 0,-4-6 0</inkml:trace>
  <inkml:trace contextRef="#ctx0" brushRef="#br0" timeOffset="115">18608 12153 7852,'0'-13'1099,"3"0"0,5 1 66,9-1 1,12 4 0,5 2-1,4 0-1458,5 0 1,-3 3-1,3-4 1,-5 1-397,-4 0 1,-8 3 0,-9-5 0,-4-1-327,-5-1 0,-3-6 0,-10-2 0,-3-1 1015,-3-2 0,-7 2 0,1 0 0,2 3 519,0 5 0,7 5 0,-1 7 793,-1 0 1,5 2 0,0 3 0,4 8-108,1 7 0,1 6 1,4 4-1,3 4-527,4 3 0,-1 1 1,0 1-1,1 1-466,2 2 1,2-2 0,-3 2 0,-2-5-1090,-3-3 0,2-4 1,-5 2-1,-2-2-620,-2-5 1497,-1-11 0,6-3 0,1-4 0</inkml:trace>
  <inkml:trace contextRef="#ctx0" brushRef="#br0" timeOffset="116">19197 11897 9516,'-5'-7'2218,"5"2"1,-2 11-1534,5 7 1,7 7 0,-3 11 0,2 6-292,-1 4 0,-1 8 0,3-4 0,-3 2-464,-1 0 0,-2-2 0,-4-1 0,0-7-1736,0-4 1,0-9-52,0-7 0,2-11 0,2-12 1857,5-14 0,8-16 0,3-9 0</inkml:trace>
  <inkml:trace contextRef="#ctx0" brushRef="#br0" timeOffset="117">19582 11756 7840,'0'-13'844,"0"0"0,1 2 197,4 2 1,-4 5-1,2 9 1,-6 8-710,-6 7 0,-13 16 0,-8 8 1,-7 7-356,-6 5 1,21-26-1,-2 1 1,-1-1 0,-1 0-1,1 0 1,0 0 337,1-2 1,1-1 0,-15 22 0,8-17 812,3-6 0,10-7 1,8-11-584,12-4 1,14-6-1,10-4 1,9 0-256,5 0 0,3-2 0,-2 2 1,0 1 541,0-1 1,3 2 0,1 4-1,-1 0-211,-2 0 0,-3 0 0,-2 0 0,1 1-621,-1 3 0,-11-1 0,-5 4-1405,-7-1 0,-8 4 0,-5-2-1454,-9 4 0,-13 2 2859,-14 3 0,-15 3 0,-3 6 0</inkml:trace>
  <inkml:trace contextRef="#ctx0" brushRef="#br0" timeOffset="118">4191 10551 23975,'-12'-25'-3462,"-3"-3"1,-5-2 2903,-2 4 1,-1 12-1,-6 10 1,-7 4 1076,-5 4 0,-5 9 1,-8 8-1,-4 5-174,-6 4 0,29-14 0,0 2 0,-1 3 0,1 1 0,-3 1 0,0 1-57,1 0 0,0 2 0,-2 1 0,0 3 0,1 0 0,0 2 0,-3 3 0,0 1-203,-4 4 0,1 2 0,4 1 1,-1 1-1,-1 0 0,0 1 0,4 0 1,1 0 21,2 0 1,1 0 0,1 0 0,1 1 0,0 1 0,1 0 0,1 1 0,0 1-229,2-1 1,1 1 0,2 1-1,2 1 1,-1-1 0,2-1 0,0 3-1,0-1 251,0 0 1,3 1 0,1-1 0,3 0-1,1-5 1,2-1 0,2-1 0,2 1-120,0-1 0,1 0 0,3-1 0,1 1 0,1-1 0,1 1 0,3-2 1,1 1-145,2 1 0,3-1 1,0 1-1,3 0 0,4 1 1,0 0-1,2 0 1,1-2-84,-1 0 1,3 0-1,1-1 1,2-1-1,0-3 1,1 0-1,1 0 1,1 0 111,1-1 1,1-1 0,2 0 0,2 0 0,0-3 0,1-2 0,-1-1 0,-1-1 26,0-2 0,1 0 0,-1-1 0,0-1 0,1 1 0,0-1 0,-1 0 0,-1 0-134,-1-1 0,-2-1 0,23 21 0,-13-7 0,-4-4-193,-8-7 0,-5-2 416,-7-7 0,-7-1 1,-6-8 768,-7-3 0,-6-5 1,-4-5-1,-5-3-284,-2-4 1,-6-5-1,-1-1 1,-2-2-466,-2-3 1,-3-1 0,0-3 0,1-2-247,3-1 1,-2 2 0,6 5 0,3 3 195,5 2 0,-1 1 1,6 5-411,1 4 1,9 5-70,7 11 1,11 7-1,11 10 1,3 1 471,5 0 0,1 5 0,5 2 0,-2-1-149,2-2 1,1-3 0,1-2 0,1-4 460,-1-4 1,-1-4-1,-3-5 1,-2-6 742,-1-9 0,-4-13 1,3-14-1,-4-5-572,-5-4 0,-7-2 0,-5-8 0,-1-1-1031,-1-2 1,-1 1-1,-6 5 1,-1 3-4341,-4 4 4956,-2 3 1,-5 8 0,-1 0 0</inkml:trace>
  <inkml:trace contextRef="#ctx0" brushRef="#br0" timeOffset="119">4127 14602 7887,'0'-13'-412,"1"0"1,3 0 1135,5 0 1,4 6 0,4 3 0,5 2-133,7 2 1,4 2-1,4 4 1,-3 6-293,-4 8 1,-5 9 0,-3 2 0,-5 1-176,-3-1 0,-7 3 0,-3-4 0,-5-2-92,-7 0 1,-4 1-1,-13 1 1,-7-1-148,-3-2 0,-5-3 1,-2-4-1,-2-6-27,-1-4 1,9-8 0,2-2-1,7-10-107,6-10 1,8-9 0,8-12 0,4-2 204,1 2 1,7 2 0,5 5 0,5 3 358,3 0 1,2 8 0,8-1 0,3 2 78,0 2 0,4 3 0,-3-4 0,2-1 108,-2 3 1,-3-4-1,-5 4 1,-1-2-248,1-6 0,-6 1 0,-4-5 0,-5-1-322,-3-2 0,0-4 0,0-3 0,-2-4-480,0 0 0,-5 3 0,3 1 0,-1 6-1173,1 5 1,-1 15 114,6 11 0,-5 20 1604,5 14 0,-1 11 0,5 5 0</inkml:trace>
  <inkml:trace contextRef="#ctx0" brushRef="#br0" timeOffset="120">5049 14935 8358,'-13'13'0,"1"0"0,0-1 0,4 1 0,-2-4 0,4-2 0,0 0 948,1 0 655,0-4 1,5-3 0,0-10 0,0-6-1238,0-5 1,0-5-1,0-4 1,0-5-293,0-7 0,0-3 0,0-6 1,0-2-187,0-3 1,2-8 0,1-7 0,1 0-133,-1 2 1,-2 10 0,-2 6 0,-2 7 186,-1 8 0,-5 18 1,3 4-1,1 9-201,-1 9 0,-4 5 1,1 11-1,-2 8-115,-2 7 0,5 4 1,1 0-1,-1-2 272,1-1 1,5-9 0,-3-1-1,4-4 183,1-4 1,0-7 101,0 0 0,6-13 1,2-5-1,5-11-213,4-8 1,-1-5 0,4-5-1,-2-1 94,-2 1 0,2 5 1,-2 4-1,-3 7 203,-3 4 0,-2 6 1,4 6-281,-4 10 1,4 6 0,-4 14 0,5 4-170,4-1 1,-1 0-1,4-2 1,0 1-446,-1 0 626,-3-7 0,3 11 0,-7-3 0</inkml:trace>
  <inkml:trace contextRef="#ctx0" brushRef="#br0" timeOffset="121">5831 15499 8503,'-36'-6'474,"6"-2"1,6 2 20,11 2 0,8 2 0,6 4-85,11 2 0,12-3 0,11 4 1,7-2 53,5 1 0,4-3 0,6 4 1,6-3-252,3 3 1,-24-5 0,0 1-1,2 1 1,-1 0 0,4-1 0,2 0-123,2-1 0,2 0 1,6-2-1,1 0 0,7-1 1,2 0-1,-22 1 0,2-1 1,0 1-193,2-1 1,0-1-1,1 1 1,0-1 0,1 0-1,0 0 1,-1 0 0,1-1-1,0 0 1,1 0 0,1 0-1,-1-1 138,3 1 0,-1-1 0,1 0 0,-1 0 0,1 1 0,-1-1 0,1 2 0,-1 0 0,-1 1 0,-2-1 0,0 1 1,-1 0 9,0 0 0,-1 0 0,0 0 0,22 2 0,-1-1 0,1 0 1,-2 0-1,-1 1 0,-2 1-133,-1-1 0,0 2 0,1 1 0,0 0 0,-6 0 0,-1 0 0,3 0 1,1 1 96,1 0 0,0-1 0,0-1 0,-1 0 0,0 1 0,0 0 0,-5-1 0,-1-1-33,-1 0 1,-1 0 0,0 0 0,-1 0 0,0 0 0,0 0-1,-2 0 1,-1 0 135,-2 0 0,-2 0 1,-5 2-1,-1 1 0,25 1 1,-2 0-74,-2 2 1,-6-5 0,-4 4 0,-7-4-29,-8-1 0,-2 0 0,-7 0 0,-2 0 34,-1 0 1,-6 0 0,-1 0 0,-1 0-578,-3 0 1,-2 0 0,-1 1 0,-1 2-384,1 2 1,-1 0 0,-2 0 912,-2 3 0,1 3 0,4 2 0</inkml:trace>
  <inkml:trace contextRef="#ctx0" brushRef="#br0" timeOffset="122">5293 15422 9674,'-13'-13'-118,"0"0"1,-1 6 0,-2 3 902,-1 3 1,1 6-1,6 4 1,3 2 66,2 2 1,0 0-1,7 0-348,2-1 0,9-4 0,8-4 0,5-3 3,4-1 0,3-1 0,6-3 0,4-6-181,4-6 0,3 2 0,1-3 0,0 2-110,1 3 1,-1-1 0,0 0-1,-1 0-72,-3 0 0,-3 2 0,-5 1 0,-1 1-9,1-1 0,-2 3 0,-2-1 0,-1-2-10,2-2 1,2-2 0,4-2-1,0-2-31,0-2 0,2-1 0,0-5 1,2 0 77,2 1 1,-4-1-1,-1 0 1,-5 1-14,-4-1 1,3-4 0,-4 0 0,0 2-84,-3 1 0,-3 1 0,-1-1 1,1-1-120,3-2 0,1-4 1,4 2-1,0 1-122,0-1 0,2-2 0,2 3 1,-1 0 52,1-1 1,-1 2 0,0 5 0,1-1 155,-1 0 0,-2 7 1,-5 1-1,-5 6 39,-2 3 1,0-1 0,2 4 0,0 1-23,-1-1 1,2-3-1,3 4 1,6-1-32,5 0 1,-1-2 0,4 4 0,-1-1-19,0 0 1,1 3-1,-4-2 1,-1 2 26,-2 2 0,-5 0 0,1 0 1,-1 0 11,1 0 1,-3 5-1,3-1 1,-2 0-24,-3 2 0,5-3 0,1 4 0,2 0-52,-2 0 0,3 0 0,-1 3 0,4-1 10,2 1 1,3-3 0,-4 0 0,2 0 69,-2 0 1,0 0-1,0 3 1,2-1-38,-2 1 1,-5 1 0,-3 2 0,0 1 18,-1 3 1,-8-1 0,2 4 0,-2 0-47,1 0 1,0 1 0,1 4 0,1-4 27,3-4 0,-2 1 0,6 1 0,2 0 21,1-1 0,1-1 0,1-4 0,-1 0-12,1 0 0,1 1 0,0 2 1,-1 1-40,-2-2 1,-2 0-1,0-1 1,-2 3-124,-2 4 1,-1-1 0,-4 2 0,-1 0-97,1 3 1,-5-4 0,-1 0 0,0 1 182,0-2 0,-3 2 0,5-3 0,0 1 131,3 3 0,5-5 0,1-1 1,2-3-34,2-1 0,-1 2 1,2 0-1,1 2 11,-1-1 1,-1-3 0,2-2 0,-1 1-76,-2 2 1,-1 1 0,2-2-1,0 0 124,0 0 1,2 0 0,2 0-1,0-2 4,4-2 1,3 0 0,6-4 0,5-2-85,7-2 1,-4-1 0,4 0 0,-1 0-243,0 0 1,-1 0 0,-2 0-1,-6 0-442,-5 0 1,-7 0 0,-7 0 0,-6 0-742,-1 0 0,-4 1 0,0 4 1,0 3-3360,3 4 4729,13 0 0,6 1 0,12 0 0</inkml:trace>
  <inkml:trace contextRef="#ctx0" brushRef="#br0" timeOffset="123">7497 16012 16047,'-24'-6'-277,"2"-1"1,5 0-383,3 3 0,1 2 0,0 2 0,2 3 1039,3 6 1,-2 2 0,5 15-1,1 5-68,-2 4 0,5 10 1,-3 2-1,1 4-370,-2 4 0,4 4 0,-3 4 1,2-4-215,2-3 1,0-9-1,0-6 1,0-7-57,0-8 1,6-12 253,3-9 0,2-10 0,2-2 0</inkml:trace>
  <inkml:trace contextRef="#ctx0" brushRef="#br0" timeOffset="124">7407 16063 12491,'-28'-3'0,"4"-4"-243,4-6 0,4-2 0,7 2 0,5 0 864,3 0 1,9 0 0,9 0 0,12 1-401,6-1 1,8 1-1,0 4 1,-2 4-359,-1 2 1,-2 2 0,0 2 0,-6 2-310,-6 4 0,-8 5 0,-9 4 0,-6 6 201,-6 6 1,-11 2 0,-13 5 0,-10-2 201,-9 1 0,-4-2 0,-1 0 1,0-2 328,-1-2 0,5-6 0,3-4 0,4-1 587,8-7 1,9 2 0,9-5-418,8 4 0,13 1 1,17-1-1,8 3-134,6 2 0,8-3 0,-2 4 0,1 0-505,4-1 0,-5 4 1,-3-4-1,-5-1-436,-6-2 1,-3 3-1,-4 0 1,-5-3 488,-5-4 0,-9 2 0,2-5 0</inkml:trace>
  <inkml:trace contextRef="#ctx0" brushRef="#br0" timeOffset="125">7920 16063 16963,'-20'6'221,"3"2"0,-2 5 0,2 6 0,0 6 644,-1 8 0,3 8 0,0 2 0,3 0-913,4 1 0,5-4 1,-1 1-1,2-4-725,2-3 0,10-9 0,4-1 1,5-6 594,4-6 0,7-5 0,2-7 0</inkml:trace>
  <inkml:trace contextRef="#ctx0" brushRef="#br0" timeOffset="126">8368 15999 10444,'-29'-10'-211,"-3"-3"1,-2 0 184,-6 3 1,-4 5-1,-7 6 1,-1 5 342,1 7 1,1 5-1,5 8 1,6-2-109,8-3 0,11 4 0,7-6 0,9 3-217,7-1 0,11-5 1,13 1-1,10-4 116,9-5 0,5 5 1,5-1-1,2 3-36,0 1 0,-1 2 0,-5 1 0,-3 1-77,-2 3 0,-5 1 1,-12 2-1,-11 1 90,-7 2 1,-8 0 0,-10 4 0,-8-2 129,-10-2 0,-12-2 0,-6-3 0,-1-1-338,-1-2 1,8-10 0,1 1 0,5-5-640,6-4 0,8-3 0,4-6-1195,11-7 1985,7-5 1,18-19-1,3-3 1</inkml:trace>
  <inkml:trace contextRef="#ctx0" brushRef="#br0" timeOffset="127">8638 15871 10382,'0'-26'-44,"0"2"0,0 3 502,0 3 0,0 11 0,-2 9 128,-2 9 1,2 15 0,-2 12 0,1 8-251,-1 4 1,3 7 0,-4 1 0,4 0-303,1-2 0,0 2 1,0 1-1,0 1-495,0-1 1,0-6 0,1-2-1,2-6-210,1-6 0,6-11 0,0-9 0,6-7 694,5-8 0,4-25 0,0-8 1</inkml:trace>
  <inkml:trace contextRef="#ctx0" brushRef="#br0" timeOffset="128">9009 15973 10400,'-1'-13'-284,"-4"1"1,-2 0 0,-5 4 0,-3 3 375,-2 4 0,-8 8 1,-10 6-1,-3 7 654,-5 4 1,2 7 0,-6 4-1,-1 3-410,-2 5 1,6-8 0,7 1-1,10-6 176,8-6 1,10-7 0,8 0-244,8-2 0,15-8 0,17-4 0,11-5-154,9-2 0,-1-6 0,3 1 1,3-1-731,3 2 1,2 2 0,-7 6 0,-2 0-2752,-4 0 3352,-9 0 1,-3 6 0,-6 1 0</inkml:trace>
  <inkml:trace contextRef="#ctx0" brushRef="#br0" timeOffset="129">9201 15819 10400,'-20'-24'-261,"3"3"0,3 8 1,3 10-1,2 6 1086,5 6 1,3 12 0,1 7 0,0 7-215,0 5 0,5 1 1,5-3-1,6-1-234,5-2 0,5-4 1,4-7-1,5-3-37,7-3 1,3-10 0,8-7 0,2-9-333,5-13 1,-3-9 0,-1-9-1,-5-1-460,-4-2 0,-3 0 1,-7-2-1,-4 3-567,-7 4 0,-12 11 0,-11 3 200,-6 8 1,-10 8 0,-10 17 0,-7 12 785,-8 14 0,-6 10 0,19-19 0,0 1 1,1 1-1,1 0 660,-20 30 1,8-2-1,3-7 1,4-2 362,4-1 1,8-6-1,3 1 1,7-7-367,5-5 0,7-3 1,2-2-1,5-3-684,4 0 0,-3-5 0,3 6 0,-1 2-24,1 4 1,3 6 0,6-2 0</inkml:trace>
  <inkml:trace contextRef="#ctx0" brushRef="#br0" timeOffset="130">13123 15230 12069,'-51'0'111,"4"0"0,0 0 1,1 0 661,5 0 1,4 1-1,13 3-190,2 5 0,11 2 0,12 2 0,13 0-237,15 0 0,18-5 1,23 0-1,-29-5 1,3-1-180,5 0 1,2-1 0,8 0 0,1-1 0,7 0 0,2-1 0,-21 0 0,1 0 0,0-1-246,3-1 1,1 0 0,0 0 0,5 0 0,1-1-1,0 0 1,2 0 0,1 0 0,0 0 0,1 1 0,2 0-1,-1-1 159,1 1 0,1 0 0,-1 1 1,1 1-1,0 0 0,-1 0 0,0 0 1,-1-1-1,1 1 0,-1 0 0,0 1 1,0-1-63,-1 1 0,-1 0 0,1 0 0,-2 0 0,0 0 0,-1 0 0,-4 0 0,-1 0 0,1-1 0,-1 0 0,1 0 0,-1-1-33,1-1 1,-1 0 0,1 0-1,0 1 1,0-1 0,0 1 0,-2 0-1,0-1 1,-1 1 0,-3 0-1,-1-1 1,0 1-31,20-2 1,-1 1-1,-7-1 1,0-1 0,-3-1-1,-2-1 1,-5 1 0,-1 1 93,-6 1 1,-1-1 0,27-6 0,-21 4 0,-10 0-868,-12 2-769,-7 4 0,-14 1 0,-19 0 1586,-6 6 0,-6 1 0</inkml:trace>
  <inkml:trace contextRef="#ctx0" brushRef="#br0" timeOffset="131">13712 15230 10117,'0'-13'-148,"0"4"1,0 1 1540,0-2 1,2 4-943,2 2 1,-1 2 0,5 2-196,2 0 1,8 0-1,4 0 1,5 0-35,3 0 1,12-1 0,2-3 0,8-6-109,8-6 0,3-4 1,1-7-1,0-1-120,0-2 0,-7-4 0,-4 2 0,-9 1 137,-9 0 1,-3-1 0,-18 4-1,-4-2 59,-3 1 1,-3-3 0,-4-3 0,0-2 69,0-1 1,5-1-1,-1 0 1,0-4-222,2-4 1,0-3 0,4-1 0,-3-1-78,-2 1 1,4 0-1,-5 1 1,-1 3 68,-2 4 0,-1-1 1,-1 1-1,-3 2-111,-5 1 1,4 3 0,-1 1-1,2 2 21,-1-1 1,1-1 0,4 0 0,0 2-7,0-1 0,1 2 1,4-1-1,2 0 49,0 1 1,3-3 0,-4 5 0,-1-2 13,1-3 1,3-1-1,-5-1 1,-1 1 53,-2 3 0,3-3 1,1 3-1,-1-2-89,2 2 0,-4 1 0,6 4 0,-1 0-80,0 0 1,1-2 0,5 2 0,-1 4 59,-4 2 0,4 1 0,-4-2 0,3 3-21,2 4 1,0 3 0,0-1 0,0 0 8,0-2 0,-1 4 0,1 4 1,0-1-18,0-1 0,1-2 1,3 0-1,3 2-21,0 2 1,3-2-1,-5 4 1,2-2 54,3 1 1,-3 3 0,0-2 0,-2 2 19,-2 2 1,3 1 0,-2 2-173,-2 0 0,0 0 0,-3 2 111,1 2 1,-4 2-1,-2 4 1,0-2 75,0 2 0,-3 3 0,3 3 0,1 1 158,-1-2 0,1 0 0,5-1 0,0 2-5,0 1 1,0 4 0,-1-4 0,1 0 4,0 2 0,-4 1 1,-1 5-1,1 1-86,-2 0 1,3-1-1,-5 2 1,1 3 14,0 4 0,-1-1 1,-2 1-1,2 1-37,-3-3 1,1 7-1,0-2 1,3 4 94,1 0 1,0-5 0,3-2 0,-1 2-99,1 1 1,-3 0 0,0-2 0,-2 1 37,-2 4 0,3 0 0,-2 5 1,1 0 90,0-4 1,-3-1-1,2-2 1,-1 2-80,1 3 0,-1-3 0,4 2 1,0-2-104,0-1 0,-2-1 0,2-1 1,0-1 3,0-2 0,-3-5 0,5 0 0,1 0 79,1 1 0,-2-3 0,-1 3 1,2-3 81,2-1 1,0-4-1,1 1 1,0 1-97,0-1 0,0 0 1,-1 1-1,1 0-63,0 2 1,1-7 0,2 5 0,1-3 48,-1-1 0,-1-3 0,1 3 0,3-1 119,0-4 1,-1 0 0,1-3-1,1 1 32,0 0 1,2-4 0,3-1 0,0 2-38,-4 1 0,3-2 1,-3-2-1,4 0-158,0 0 1,1 0 0,0 3 0,-1-1-47,1 1 1,-1-3 0,1 2-1,0-1-363,-1-1 0,1 5 0,0-4 0,-1 4-499,1 0 0,1 1 1,1 0-1,4 1-2926,1 3 3842,1-2 0,10 9 0,1-4 0</inkml:trace>
  <inkml:trace contextRef="#ctx0" brushRef="#br0" timeOffset="132">14686 15832 13329,'-7'-25'0,"-4"0"-303,-5 4 0,-5 4 0,2 7 0,1 3 966,-1 1 1,-2 2-1,4 2 1,1 0-381,2-3 0,-3 2 1,0 6-1,0 3-180,-2 1 0,1 2 0,-5 4 0,2 1 111,-2 3 1,0-1 0,-1 3 0,1 1-208,0 0 1,-2-4-1,9 3 1,3-2 28,3 0 1,7 0 0,2-4 35,8-1 1,9 1-1,14 0 1,4 0 207,3 0 1,0 4 0,-3 0 0,-4 0-229,-3 2 0,-3-5 0,-4 4 0,-7-1 200,-7 0 0,-5 2 0,-4-3 0,-5 1-121,-10-2 0,-10-2 0,-8-3 1,-3-3-819,-4-1 0,0-2 0,6-4 0,3 0-1378,4 0 1,13-5 1846,4-4 0,15-8 0,-1-3 0</inkml:trace>
  <inkml:trace contextRef="#ctx0" brushRef="#br0" timeOffset="133">14571 16281 12638,'13'13'-421,"0"0"0,-1-1 0,1 1 0,0 0 753,0 0 1,-2 0 0,-1-2 326,-1-2 1,-1-4 0,4-8 0,-2-5-76,-2-9 1,2-12 0,6-5 0,2-4-336,2-5 0,-4-7 0,1-7 0,-3-1-371,-1-3 0,4-4 1,0 0-1,-1 1-209,-2 5 0,-7 18 0,-1 11 287,0 10 0,-5 20 1,5 13-1,-2 16 189,0 10 1,2 11 0,-3 6-1,3-1-145,1 2 1,0-8-1,3 2 1,-2-1-408,2 0 1,2 0-1,-1-3 1,-1-5-1830,-1-2 2174,-6-1 1,2-1-1,-5 1 1</inkml:trace>
  <inkml:trace contextRef="#ctx0" brushRef="#br0" timeOffset="134">14827 16230 9859,'-24'-16'0,"3"2"2398,4 2-2055,2 2 0,20 3 0,8 2 0,9 0-254,8 1 1,3-2 0,7 3 0,3-2 31,4-2 1,2-8 0,3-5 0</inkml:trace>
  <inkml:trace contextRef="#ctx0" brushRef="#br0" timeOffset="135">15327 15896 11928,'-20'9'661,"3"-1"1,3 2-124,1 2 1,-1 8-1,0 4 1,-1 6-155,4 3 1,1 2 0,-1 8 0,1 5-496,1 7 0,6-3 0,-1 2 1,1-4-1007,-1-3 0,2-5 1056,-2 0 0,8-8 0,4-2 0</inkml:trace>
  <inkml:trace contextRef="#ctx0" brushRef="#br0" timeOffset="136">15237 16012 9608,'-11'-19'-141,"1"-2"1,3-3 864,1-2 1,2 3 0,4-1 0,3-3-38,5 0 0,7 1 0,12 3 1,3 2-525,4-2 1,-1 6-1,1 4 1,1 8-1020,2 3 1,-3 2 0,-2 3 829,-5 6 1,1 5-1,-8 12 1</inkml:trace>
  <inkml:trace contextRef="#ctx0" brushRef="#br0" timeOffset="137">15237 16140 9066,'-32'7'27,"2"-3"0,4-2 649,5-2 0,7-7 1,6-5-1,6-6-284,7-6 0,11-1 0,17-9 0,7 0-761,4 1 1,7-2 0,5 5-1,-1 1-2917,2 2 3291,-10 1 1,9-5 0,-11-2 0</inkml:trace>
  <inkml:trace contextRef="#ctx0" brushRef="#br0" timeOffset="138">15724 15704 8841,'0'13'273,"0"0"0,-1 0 0,-3 1 1,-5 4 886,-2 8 0,-6 2 1,-2 9-1,-1 6-517,-3 6 0,4 0 1,-3 11-1,1 2-329,1 0 1,1-3-1,8-5 1,2-6-96,5-5 0,3-10 0,2-8 1,5-8-164,7-7 1,5-4 0,9-6 0,5 0-129,6 0 0,6-7 0,9-4 0,2-7-394,5-1 1,4-3-1,2-2 1,-2 3-335,-6 3 0,-11 4 0,-8 3 0,-8 1-2871,-4 1 3672,-13 6 0,-2-8 0,-12 4 1</inkml:trace>
  <inkml:trace contextRef="#ctx0" brushRef="#br0" timeOffset="139">15763 16268 9066,'-26'-11'-52,"5"2"1,2-8 0,4 3 880,3 1 1,9 0 0,3-1 0,10-2-302,10-1 0,7-1 0,12 2 1,1-1-995,2 1 1,-2 2 0,3 1-1,-5 0 475,-3 1 1,-4-1-1,-5 0 1</inkml:trace>
  <inkml:trace contextRef="#ctx0" brushRef="#br0" timeOffset="140">15878 15896 8893,'-33'-10'0,"4"-2"-22,1-3 0,9 3 1735,1 3 1,11 3 0,10 6 0,13 0-1235,12 0 1,14-1 0,6-2 0,6-3-962,6-1 1,7 3 0,3-5 487,1-1 0,-32 5 1,0-1-1,3 0 1,0-1-1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E55AF-86C5-CF42-ABFB-273E57D2CD91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8FB4C-4A27-0B46-A38F-1198A35A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laus_Obermeyer#cite_note-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Klaus_Obermeyer#cite_note-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 marL="769652" indent="-296019"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184081" indent="-236816"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657712" indent="-236816"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131345" indent="-236816"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604976" indent="-236816" defTabSz="9768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078609" indent="-236816" defTabSz="9768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3552241" indent="-236816" defTabSz="9768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025873" indent="-236816" defTabSz="9768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31D092-738B-4EDB-B2E4-ED332520C9E0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803775" cy="360203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24" y="4561474"/>
            <a:ext cx="5363156" cy="432070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37" tIns="48118" rIns="96237" bIns="4811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71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SS’s quantity decision can be made using the newsvendor model</a:t>
            </a:r>
          </a:p>
          <a:p>
            <a:r>
              <a:rPr lang="en-US" sz="1200" dirty="0"/>
              <a:t>G = $115 - $75 = $40		L = $75 - $25 = $50</a:t>
            </a:r>
          </a:p>
          <a:p>
            <a:r>
              <a:rPr lang="en-US" sz="1200" dirty="0"/>
              <a:t>Critical ratio = $40 / ($40 + $50) = 4/9 = 0.4444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/>
              <a:t>z* = -0.13</a:t>
            </a:r>
          </a:p>
          <a:p>
            <a:r>
              <a:rPr lang="en-US" sz="1200" dirty="0"/>
              <a:t>Q* = 250 – 0.13 x 125 = </a:t>
            </a:r>
            <a:r>
              <a:rPr lang="en-US" sz="1200" b="1" dirty="0"/>
              <a:t>234 units</a:t>
            </a:r>
          </a:p>
          <a:p>
            <a:endParaRPr lang="en-US" sz="1200" dirty="0"/>
          </a:p>
          <a:p>
            <a:r>
              <a:rPr lang="en-US" sz="1200" dirty="0"/>
              <a:t>SS’s profit = G x E[sales] – L x E[leftover]	I(-0.13) = 0.3373</a:t>
            </a:r>
          </a:p>
          <a:p>
            <a:pPr marL="0" indent="0">
              <a:buNone/>
            </a:pPr>
            <a:r>
              <a:rPr lang="en-US" sz="1200" dirty="0"/>
              <a:t>	= $40 x (234 – 125 x 0.3373) - $50 x (125 x 0.3373)</a:t>
            </a:r>
          </a:p>
          <a:p>
            <a:pPr marL="0" indent="0">
              <a:buNone/>
            </a:pPr>
            <a:r>
              <a:rPr lang="en-US" sz="1200" dirty="0"/>
              <a:t>	= $5,580 </a:t>
            </a:r>
            <a:r>
              <a:rPr lang="en-US" sz="1050" dirty="0"/>
              <a:t>(rounding leftover to 42 units)</a:t>
            </a:r>
            <a:endParaRPr lang="en-US" sz="1200" dirty="0"/>
          </a:p>
          <a:p>
            <a:r>
              <a:rPr lang="en-US" sz="1200" dirty="0"/>
              <a:t>MJ’s profit = 234 x ($75 - $35) = $9,360</a:t>
            </a:r>
          </a:p>
          <a:p>
            <a:r>
              <a:rPr lang="en-US" sz="1200" dirty="0"/>
              <a:t>SC total profit = $5,580 + $9,360 = </a:t>
            </a:r>
            <a:r>
              <a:rPr lang="en-US" sz="1200" b="1" dirty="0"/>
              <a:t>$14,940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effective for products with low variable cost, such as music, software, books, magazines, and newspapers</a:t>
            </a:r>
            <a:endParaRPr lang="th-TH" dirty="0"/>
          </a:p>
          <a:p>
            <a:r>
              <a:rPr lang="th-TH" dirty="0" err="1"/>
              <a:t>ฎ</a:t>
            </a:r>
            <a:r>
              <a:rPr lang="th-TH" dirty="0"/>
              <a:t>?ณ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26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 marL="769652" indent="-296019"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184081" indent="-236816"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657712" indent="-236816"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131345" indent="-236816" defTabSz="976867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604976" indent="-236816" defTabSz="9768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078609" indent="-236816" defTabSz="9768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3552241" indent="-236816" defTabSz="9768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025873" indent="-236816" defTabSz="9768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31D092-738B-4EDB-B2E4-ED332520C9E0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9138"/>
            <a:ext cx="4803775" cy="360203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24" y="4561474"/>
            <a:ext cx="5363156" cy="432070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37" tIns="48118" rIns="96237" bIns="48118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63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6F1B8-30B1-AA45-AFAB-FFC5D7F72587}" type="slidenum">
              <a:rPr lang="en-US"/>
              <a:pPr/>
              <a:t>30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3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plastic ski boot, the first down parkas, mirrored sunglasses and the turtleneck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quilted down parka, stitched together from his own down comforter.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mirrored ski sunglasses from vaporized metal.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[3]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nylon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windshirt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Friedl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Pfeiffer, the first high-altitude suntan lotion.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[4]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dual-layer ski boot, the first with a warm liner and rigid exterior shell.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turtlenecks with elasticized collars.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2-prong ski brakes.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C7F7E-15A3-F044-9E7A-80691162017A}" type="slidenum">
              <a:rPr lang="en-US"/>
              <a:pPr/>
              <a:t>4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C7F7E-15A3-F044-9E7A-80691162017A}" type="slidenum">
              <a:rPr lang="en-US"/>
              <a:pPr/>
              <a:t>5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G = 0.24 x $110 = $26.4</a:t>
            </a:r>
          </a:p>
          <a:p>
            <a:r>
              <a:rPr lang="en-US" sz="2000" dirty="0"/>
              <a:t>L = 0.08 x $110 = $8.8</a:t>
            </a:r>
          </a:p>
          <a:p>
            <a:r>
              <a:rPr lang="en-US" sz="2000" dirty="0"/>
              <a:t>Critical Ratio = G/(G+L) = $26.4 / ($26.4 + $8.8) = 0.75 </a:t>
            </a:r>
            <a:r>
              <a:rPr lang="en-US" sz="2000" dirty="0">
                <a:sym typeface="Wingdings" pitchFamily="2" charset="2"/>
              </a:rPr>
              <a:t> SL</a:t>
            </a:r>
            <a:endParaRPr lang="en-US" sz="2000" dirty="0"/>
          </a:p>
          <a:p>
            <a:r>
              <a:rPr lang="en-US" sz="2000" dirty="0"/>
              <a:t>z* from the Standard Normal CDF table: 0.68 </a:t>
            </a:r>
            <a:r>
              <a:rPr lang="en-US" sz="1200" dirty="0"/>
              <a:t>(Excel: 0.67449)</a:t>
            </a:r>
          </a:p>
          <a:p>
            <a:r>
              <a:rPr lang="en-US" sz="2000" dirty="0"/>
              <a:t>Q* = </a:t>
            </a:r>
            <a:r>
              <a:rPr lang="en-US" sz="2000" dirty="0" err="1"/>
              <a:t>μ</a:t>
            </a:r>
            <a:r>
              <a:rPr lang="en-US" sz="2000" dirty="0"/>
              <a:t> + z*𝜎 = 1,017 + 0.68 x 388 = 1,281 units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So want to set Q so that: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P{D </a:t>
            </a:r>
            <a:r>
              <a:rPr lang="en-US" sz="1800" dirty="0">
                <a:sym typeface="Symbol" charset="0"/>
              </a:rPr>
              <a:t> Q} = (0.24w)/(0.24w + 0.08w) = 0.75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ym typeface="Symbol" charset="0"/>
              </a:rPr>
              <a:t>(75</a:t>
            </a:r>
            <a:r>
              <a:rPr lang="en-US" sz="1800" baseline="30000" dirty="0">
                <a:sym typeface="Symbol" charset="0"/>
              </a:rPr>
              <a:t>th</a:t>
            </a:r>
            <a:r>
              <a:rPr lang="en-US" sz="1800" dirty="0">
                <a:sym typeface="Symbol" charset="0"/>
              </a:rPr>
              <a:t> percentile each product</a:t>
            </a:r>
            <a:r>
              <a:rPr lang="ja-JP" altLang="en-US" sz="1800">
                <a:latin typeface="Arial"/>
                <a:sym typeface="Symbol" charset="0"/>
              </a:rPr>
              <a:t>’</a:t>
            </a:r>
            <a:r>
              <a:rPr lang="en-US" sz="1800" dirty="0">
                <a:sym typeface="Symbol" charset="0"/>
              </a:rPr>
              <a:t>s demand </a:t>
            </a:r>
            <a:r>
              <a:rPr lang="en-US" sz="1800" dirty="0" err="1">
                <a:sym typeface="Symbol" charset="0"/>
              </a:rPr>
              <a:t>dist</a:t>
            </a:r>
            <a:r>
              <a:rPr lang="ja-JP" altLang="en-US" sz="1800">
                <a:latin typeface="Arial"/>
                <a:sym typeface="Symbol" charset="0"/>
              </a:rPr>
              <a:t>’</a:t>
            </a:r>
            <a:r>
              <a:rPr lang="en-US" sz="1800" dirty="0">
                <a:sym typeface="Symbol" charset="0"/>
              </a:rPr>
              <a:t>n)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So-called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 dirty="0"/>
              <a:t>equal </a:t>
            </a:r>
            <a:r>
              <a:rPr lang="en-US" sz="1800" dirty="0" err="1"/>
              <a:t>fractile</a:t>
            </a:r>
            <a:r>
              <a:rPr lang="en-US" sz="1800" dirty="0"/>
              <a:t> (percentile)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 dirty="0"/>
              <a:t> policy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5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2B111-F087-374B-A018-D9F0BED30673}" type="slidenum">
              <a:rPr lang="en-US"/>
              <a:pPr/>
              <a:t>9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Risk-based production planning</a:t>
            </a:r>
          </a:p>
          <a:p>
            <a:r>
              <a:rPr lang="en-US" sz="1200" dirty="0"/>
              <a:t>Same as before, but now the GAIN includes the saving from the high cost production in Hong Kong</a:t>
            </a:r>
          </a:p>
          <a:p>
            <a:endParaRPr lang="en-US" sz="1200" dirty="0"/>
          </a:p>
          <a:p>
            <a:r>
              <a:rPr lang="en-US" sz="2000" dirty="0"/>
              <a:t>Example:  Rococo</a:t>
            </a:r>
          </a:p>
          <a:p>
            <a:pPr lvl="1"/>
            <a:r>
              <a:rPr lang="en-US" sz="2000" dirty="0"/>
              <a:t>loss on salvage = C</a:t>
            </a:r>
            <a:r>
              <a:rPr lang="en-US" sz="2000" baseline="-14000" dirty="0"/>
              <a:t>o</a:t>
            </a:r>
            <a:r>
              <a:rPr lang="en-US" sz="2000" dirty="0"/>
              <a:t>=.08 ($112.50) = $9</a:t>
            </a:r>
          </a:p>
          <a:p>
            <a:pPr lvl="1"/>
            <a:r>
              <a:rPr lang="en-US" sz="2000" dirty="0"/>
              <a:t>extra cost from HK = C</a:t>
            </a:r>
            <a:r>
              <a:rPr lang="en-US" sz="2000" baseline="-14000" dirty="0"/>
              <a:t>u</a:t>
            </a:r>
            <a:r>
              <a:rPr lang="en-US" sz="2000" dirty="0"/>
              <a:t>= $11.76</a:t>
            </a:r>
          </a:p>
          <a:p>
            <a:pPr lvl="1"/>
            <a:r>
              <a:rPr lang="en-US" sz="2000" dirty="0"/>
              <a:t>Gain is now the saving of the cost!</a:t>
            </a:r>
          </a:p>
          <a:p>
            <a:pPr lvl="1"/>
            <a:r>
              <a:rPr lang="en-US" sz="2000" dirty="0"/>
              <a:t>So set P{D </a:t>
            </a:r>
            <a:r>
              <a:rPr lang="en-US" sz="2000" dirty="0">
                <a:sym typeface="Symbol" charset="0"/>
              </a:rPr>
              <a:t></a:t>
            </a:r>
            <a:r>
              <a:rPr lang="en-US" sz="2000" dirty="0"/>
              <a:t>  Q} = 11.76 / (11.76 + 9) = 0.566 (approx. 57th percentile)</a:t>
            </a:r>
          </a:p>
          <a:p>
            <a:pPr lvl="1"/>
            <a:r>
              <a:rPr lang="en-US" sz="2000" dirty="0"/>
              <a:t>Order approx. mean quantity from China; remainder, if needed, from HK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E[Profit] = </a:t>
            </a:r>
            <a:br>
              <a:rPr lang="en-US" sz="1200" dirty="0"/>
            </a:br>
            <a:r>
              <a:rPr lang="en-US" sz="1200" dirty="0"/>
              <a:t>G x E[Sales] – L x E[Leftovers]</a:t>
            </a:r>
          </a:p>
          <a:p>
            <a:pPr marL="0" indent="0">
              <a:buNone/>
            </a:pPr>
            <a:r>
              <a:rPr lang="en-US" sz="1200" dirty="0"/>
              <a:t>= 0.24 x $110 x (1,281 – 388 x 0.8278) </a:t>
            </a:r>
            <a:br>
              <a:rPr lang="en-US" sz="1200" dirty="0"/>
            </a:br>
            <a:r>
              <a:rPr lang="en-US" sz="1200" dirty="0"/>
              <a:t>– 0.08 x $110 x (388 x 0.8278)</a:t>
            </a:r>
          </a:p>
          <a:p>
            <a:pPr marL="0" indent="0">
              <a:buNone/>
            </a:pPr>
            <a:r>
              <a:rPr lang="en-US" sz="1200" dirty="0"/>
              <a:t>= $22,512.64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2798"/>
            <a:ext cx="6800222" cy="2387600"/>
          </a:xfrm>
        </p:spPr>
        <p:txBody>
          <a:bodyPr lIns="0" bIns="182880" anchor="b">
            <a:normAutofit/>
          </a:bodyPr>
          <a:lstStyle>
            <a:lvl1pPr algn="l">
              <a:defRPr sz="5500" b="1">
                <a:solidFill>
                  <a:srgbClr val="00274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84549"/>
            <a:ext cx="6800222" cy="1340110"/>
          </a:xfrm>
        </p:spPr>
        <p:txBody>
          <a:bodyPr lIns="0" tIns="182880"/>
          <a:lstStyle>
            <a:lvl1pPr marL="0" indent="0" algn="l">
              <a:buNone/>
              <a:defRPr sz="2400">
                <a:solidFill>
                  <a:srgbClr val="54545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5585" y="6248111"/>
            <a:ext cx="1095271" cy="365125"/>
          </a:xfrm>
        </p:spPr>
        <p:txBody>
          <a:bodyPr/>
          <a:lstStyle>
            <a:lvl1pPr algn="r">
              <a:defRPr>
                <a:solidFill>
                  <a:srgbClr val="545454"/>
                </a:solidFill>
              </a:defRPr>
            </a:lvl1pPr>
          </a:lstStyle>
          <a:p>
            <a:fld id="{891DBA7B-2095-974D-9048-FBA17F396CDB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4558" y="6248112"/>
            <a:ext cx="3086100" cy="365125"/>
          </a:xfrm>
        </p:spPr>
        <p:txBody>
          <a:bodyPr/>
          <a:lstStyle>
            <a:lvl1pPr>
              <a:defRPr>
                <a:solidFill>
                  <a:srgbClr val="545454"/>
                </a:solidFill>
              </a:defRPr>
            </a:lvl1pPr>
          </a:lstStyle>
          <a:p>
            <a:pPr algn="r"/>
            <a:r>
              <a:rPr lang="en-US" dirty="0"/>
              <a:t>UGBA 141 | Spring 2022 | Prof. Park Sinchaisri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517932"/>
            <a:ext cx="2845676" cy="134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692473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141145"/>
            <a:ext cx="2274803" cy="497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E81-406A-5C46-AB25-C42F929E20B1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82280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44834" y="1122363"/>
            <a:ext cx="7654332" cy="2387600"/>
          </a:xfrm>
        </p:spPr>
        <p:txBody>
          <a:bodyPr lIns="0" bIns="182880" anchor="b">
            <a:normAutofit/>
          </a:bodyPr>
          <a:lstStyle>
            <a:lvl1pPr algn="ctr">
              <a:defRPr sz="5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44834" y="3513244"/>
            <a:ext cx="7654332" cy="1159240"/>
          </a:xfrm>
        </p:spPr>
        <p:txBody>
          <a:bodyPr lIns="0" tIns="18288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E09F-E14E-854A-B4FA-EDAC3AED6509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07325"/>
            <a:ext cx="7377112" cy="2852737"/>
          </a:xfrm>
        </p:spPr>
        <p:txBody>
          <a:bodyPr lIns="0" rIns="274320" anchor="b">
            <a:normAutofit/>
          </a:bodyPr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87050"/>
            <a:ext cx="7377112" cy="1500187"/>
          </a:xfrm>
        </p:spPr>
        <p:txBody>
          <a:bodyPr lIns="0" rIns="274320"/>
          <a:lstStyle>
            <a:lvl1pPr marL="0" indent="0">
              <a:buNone/>
              <a:defRPr sz="2400">
                <a:solidFill>
                  <a:srgbClr val="54545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F71A-D9A5-C740-A401-92B17D03A16D}" type="datetime1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070110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A7F-0523-AC41-9995-3668E001EE03}" type="datetime1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82128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703007"/>
            <a:ext cx="3868340" cy="3486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82128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703007"/>
            <a:ext cx="3887391" cy="3486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685-E1BB-C64F-93DF-4965649FA056}" type="datetime1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7CDA-74B4-AA4B-8CCA-46E281739A97}" type="datetime1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2EEA-CE42-664C-8BBA-A1A3F0F05575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82280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C677-4670-8147-B3E4-A953045F3DBA}" type="datetime1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18752"/>
            <a:ext cx="4629150" cy="40422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18254"/>
            <a:ext cx="2949178" cy="40507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BD5-B1C6-934F-A8C0-EA2F64C452A1}" type="datetime1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91440" bIns="18288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5472" y="6335382"/>
            <a:ext cx="1095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fld id="{F1B48B82-37BD-C449-AD73-DF5BF8C9A477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961" y="632620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r>
              <a:rPr lang="en-US" dirty="0"/>
              <a:t>UGBA 141 | Spring 2022 | Prof. Park Sinchaisri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7278" y="6326207"/>
            <a:ext cx="768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305238"/>
            <a:ext cx="1732712" cy="3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74C"/>
          </a:solidFill>
          <a:latin typeface="Univers LT 45 Light" charset="0"/>
          <a:ea typeface="Univers LT 45 Light" charset="0"/>
          <a:cs typeface="Univers LT 45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6.jpe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5.jpe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2798"/>
            <a:ext cx="7929880" cy="2387600"/>
          </a:xfrm>
        </p:spPr>
        <p:txBody>
          <a:bodyPr>
            <a:normAutofit fontScale="90000"/>
          </a:bodyPr>
          <a:lstStyle/>
          <a:p>
            <a:r>
              <a:rPr lang="en-US" sz="4400" b="0" dirty="0"/>
              <a:t>UGBA 141</a:t>
            </a:r>
            <a:br>
              <a:rPr lang="en-US" dirty="0"/>
            </a:br>
            <a:r>
              <a:rPr lang="en-US" dirty="0"/>
              <a:t>Production and Operations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784549"/>
            <a:ext cx="7929879" cy="1340110"/>
          </a:xfrm>
        </p:spPr>
        <p:txBody>
          <a:bodyPr/>
          <a:lstStyle/>
          <a:p>
            <a:r>
              <a:rPr lang="en-US" b="1" dirty="0"/>
              <a:t>SCM III </a:t>
            </a:r>
            <a:r>
              <a:rPr lang="en-US" dirty="0"/>
              <a:t>Quick Response + Contracts</a:t>
            </a: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E89BE4-9948-DA4F-B05B-BC565C577377}"/>
              </a:ext>
            </a:extLst>
          </p:cNvPr>
          <p:cNvSpPr txBox="1">
            <a:spLocks/>
          </p:cNvSpPr>
          <p:nvPr/>
        </p:nvSpPr>
        <p:spPr>
          <a:xfrm>
            <a:off x="4508375" y="6046073"/>
            <a:ext cx="4064620" cy="1340110"/>
          </a:xfrm>
          <a:prstGeom prst="rect">
            <a:avLst/>
          </a:prstGeom>
        </p:spPr>
        <p:txBody>
          <a:bodyPr vert="horz" lIns="0" tIns="18288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Professor Park Sinchaisri</a:t>
            </a:r>
          </a:p>
        </p:txBody>
      </p:sp>
    </p:spTree>
    <p:extLst>
      <p:ext uri="{BB962C8B-B14F-4D97-AF65-F5344CB8AC3E}">
        <p14:creationId xmlns:p14="http://schemas.microsoft.com/office/powerpoint/2010/main" val="90120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DD3C-E652-E545-8966-A5E39E63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actual scenario: </a:t>
            </a:r>
            <a:r>
              <a:rPr lang="en-US" sz="2000" dirty="0"/>
              <a:t>speculative in China, reactive in Hong Kong</a:t>
            </a:r>
            <a:endParaRPr lang="th-TH" sz="2000" dirty="0"/>
          </a:p>
          <a:p>
            <a:r>
              <a:rPr lang="en-US" sz="2000" dirty="0"/>
              <a:t>Tradeoff: order cheaply now but may have excess inventory </a:t>
            </a:r>
          </a:p>
          <a:p>
            <a:pPr marL="0" indent="0">
              <a:buNone/>
            </a:pPr>
            <a:r>
              <a:rPr lang="en-US" sz="2000" dirty="0"/>
              <a:t>				OR order later at higher cost</a:t>
            </a:r>
          </a:p>
          <a:p>
            <a:pPr marL="0" indent="0">
              <a:buNone/>
            </a:pPr>
            <a:r>
              <a:rPr lang="en-US" sz="2000" dirty="0"/>
              <a:t>What should we do?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Obermeyer </a:t>
            </a:r>
            <a:r>
              <a:rPr lang="en-US" dirty="0"/>
              <a:t>Two Productions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4FBB25-18E2-CD4E-BABB-D850D34B3EBE}"/>
                  </a:ext>
                </a:extLst>
              </p14:cNvPr>
              <p14:cNvContentPartPr/>
              <p14:nvPr/>
            </p14:nvContentPartPr>
            <p14:xfrm>
              <a:off x="835920" y="2332888"/>
              <a:ext cx="7526160" cy="373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4FBB25-18E2-CD4E-BABB-D850D34B3E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560" y="2323528"/>
                <a:ext cx="7544880" cy="37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6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A82-5C05-1145-A85E-150B46BA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723168" cy="1325563"/>
          </a:xfrm>
        </p:spPr>
        <p:txBody>
          <a:bodyPr>
            <a:normAutofit/>
          </a:bodyPr>
          <a:lstStyle/>
          <a:p>
            <a:r>
              <a:rPr lang="en-US" b="1" dirty="0"/>
              <a:t>Obermeyer </a:t>
            </a:r>
            <a:r>
              <a:rPr lang="en-US" dirty="0"/>
              <a:t>Value of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B91E-F3A9-CC42-90AB-1AE20D38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822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dirty="0"/>
              <a:t>The Gail Style ($110)</a:t>
            </a:r>
          </a:p>
          <a:p>
            <a:pPr marL="0" indent="0">
              <a:buNone/>
            </a:pPr>
            <a:r>
              <a:rPr lang="en-US" sz="1800" u="sng" dirty="0"/>
              <a:t>Made-to-stock (speculative)</a:t>
            </a:r>
          </a:p>
          <a:p>
            <a:pPr marL="0" indent="0">
              <a:buNone/>
            </a:pPr>
            <a:r>
              <a:rPr lang="en-US" sz="1800" dirty="0"/>
              <a:t>G = 0.24p, L = 0.08P</a:t>
            </a:r>
          </a:p>
          <a:p>
            <a:pPr marL="0" indent="0">
              <a:buNone/>
            </a:pPr>
            <a:r>
              <a:rPr lang="en-US" sz="1800" dirty="0"/>
              <a:t>Critical ratio = 0.75, z* = 0.68</a:t>
            </a:r>
          </a:p>
          <a:p>
            <a:pPr marL="0" indent="0">
              <a:buNone/>
            </a:pPr>
            <a:r>
              <a:rPr lang="en-US" sz="1800" dirty="0" err="1"/>
              <a:t>μ</a:t>
            </a:r>
            <a:r>
              <a:rPr lang="en-US" sz="1800" baseline="-25000" dirty="0" err="1"/>
              <a:t>GAIL</a:t>
            </a:r>
            <a:r>
              <a:rPr lang="en-US" sz="1800" dirty="0"/>
              <a:t> = 1,017, 𝜎</a:t>
            </a:r>
            <a:r>
              <a:rPr lang="en-US" sz="1800" baseline="-25000" dirty="0"/>
              <a:t>GAIL</a:t>
            </a:r>
            <a:r>
              <a:rPr lang="en-US" sz="1800" dirty="0"/>
              <a:t> = 388</a:t>
            </a:r>
          </a:p>
          <a:p>
            <a:pPr marL="0" indent="0">
              <a:buNone/>
            </a:pPr>
            <a:r>
              <a:rPr lang="en-US" sz="1800" dirty="0"/>
              <a:t>Q* = </a:t>
            </a:r>
            <a:r>
              <a:rPr lang="en-US" sz="1800" dirty="0" err="1"/>
              <a:t>μ</a:t>
            </a:r>
            <a:r>
              <a:rPr lang="en-US" sz="1800" baseline="-25000" dirty="0" err="1"/>
              <a:t>GAIL</a:t>
            </a:r>
            <a:r>
              <a:rPr lang="en-US" sz="1800" dirty="0"/>
              <a:t> + z* 𝜎</a:t>
            </a:r>
            <a:r>
              <a:rPr lang="en-US" sz="1800" baseline="-25000" dirty="0"/>
              <a:t>GAIL</a:t>
            </a:r>
            <a:r>
              <a:rPr lang="en-US" sz="1800" dirty="0"/>
              <a:t> = 1,281</a:t>
            </a:r>
          </a:p>
          <a:p>
            <a:pPr marL="0" indent="0">
              <a:buNone/>
            </a:pPr>
            <a:r>
              <a:rPr lang="en-US" sz="1800" dirty="0"/>
              <a:t>E[Profit] = </a:t>
            </a:r>
            <a:br>
              <a:rPr lang="en-US" sz="1800" dirty="0"/>
            </a:br>
            <a:r>
              <a:rPr lang="en-US" sz="1800" dirty="0"/>
              <a:t>G x E[Sales] – L x E[Leftovers]</a:t>
            </a:r>
          </a:p>
          <a:p>
            <a:pPr marL="0" indent="0">
              <a:buNone/>
            </a:pPr>
            <a:r>
              <a:rPr lang="en-US" sz="1800" dirty="0"/>
              <a:t>= 0.24 x $110 x (1,281 – 388 x 0.8278) </a:t>
            </a:r>
            <a:br>
              <a:rPr lang="en-US" sz="1800" dirty="0"/>
            </a:br>
            <a:r>
              <a:rPr lang="en-US" sz="1800" dirty="0"/>
              <a:t>– 0.08 x $110 x (388 x 0.8278)</a:t>
            </a:r>
          </a:p>
          <a:p>
            <a:pPr marL="0" indent="0">
              <a:buNone/>
            </a:pPr>
            <a:r>
              <a:rPr lang="en-US" sz="1800" dirty="0"/>
              <a:t>= $22,512.64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3D1D-5913-A34E-A6CC-FA327E95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7650" name="Picture 2" descr="Obermeyer Tuscany II Jacket - Women's | evo">
            <a:extLst>
              <a:ext uri="{FF2B5EF4-FFF2-40B4-BE49-F238E27FC236}">
                <a16:creationId xmlns:a16="http://schemas.microsoft.com/office/drawing/2014/main" id="{0ED08E40-D997-8E40-B03E-1DF90496C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03" y="166668"/>
            <a:ext cx="2044097" cy="20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49F836-6E4F-2340-9590-E783739AB32F}"/>
              </a:ext>
            </a:extLst>
          </p:cNvPr>
          <p:cNvSpPr txBox="1">
            <a:spLocks/>
          </p:cNvSpPr>
          <p:nvPr/>
        </p:nvSpPr>
        <p:spPr>
          <a:xfrm>
            <a:off x="4665767" y="1825624"/>
            <a:ext cx="4452636" cy="5718175"/>
          </a:xfrm>
          <a:prstGeom prst="rect">
            <a:avLst/>
          </a:prstGeom>
        </p:spPr>
        <p:txBody>
          <a:bodyPr vert="horz" lIns="91440" tIns="18288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/>
              <a:t>Made-to-order (reactive)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If demand is D, produce exactly 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Profit = G x 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E[Profit] = G x E[D]</a:t>
            </a:r>
          </a:p>
          <a:p>
            <a:pPr marL="0" indent="0">
              <a:buNone/>
            </a:pPr>
            <a:r>
              <a:rPr lang="en-US" sz="1800" dirty="0"/>
              <a:t>	= G x </a:t>
            </a:r>
            <a:r>
              <a:rPr lang="en-US" sz="1800" dirty="0" err="1"/>
              <a:t>μ</a:t>
            </a:r>
            <a:r>
              <a:rPr lang="en-US" sz="1800" baseline="-25000" dirty="0" err="1"/>
              <a:t>GAIL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= 0.24 x $110 x 1,017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= $26,848.80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Expected value of </a:t>
            </a:r>
            <a:br>
              <a:rPr lang="en-US" sz="1800" b="1" dirty="0"/>
            </a:br>
            <a:r>
              <a:rPr lang="en-US" sz="1800" b="1" dirty="0"/>
              <a:t>perfect information (EVPI)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= $26,848.80 - $22,512.64 = $4,336.16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9AA08-AECD-5349-A5C7-5EC6FA39DE1D}"/>
              </a:ext>
            </a:extLst>
          </p:cNvPr>
          <p:cNvSpPr/>
          <p:nvPr/>
        </p:nvSpPr>
        <p:spPr>
          <a:xfrm>
            <a:off x="4478234" y="5221306"/>
            <a:ext cx="4452636" cy="1171575"/>
          </a:xfrm>
          <a:prstGeom prst="rect">
            <a:avLst/>
          </a:prstGeom>
          <a:noFill/>
          <a:ln w="28575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A82-5C05-1145-A85E-150B46BA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723168" cy="1325563"/>
          </a:xfrm>
        </p:spPr>
        <p:txBody>
          <a:bodyPr>
            <a:normAutofit/>
          </a:bodyPr>
          <a:lstStyle/>
          <a:p>
            <a:r>
              <a:rPr lang="en-US" b="1" dirty="0"/>
              <a:t>Obermeyer </a:t>
            </a:r>
            <a:r>
              <a:rPr lang="en-US" dirty="0"/>
              <a:t>Reactive EVPI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3D1D-5913-A34E-A6CC-FA327E95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C281D9-406A-CA44-B7F8-F8334615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7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Value of Reactive Production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9719BA2-AA3C-4747-8DEF-9539E6E98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283" y="5361822"/>
            <a:ext cx="49074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How much are you willing to invest to get</a:t>
            </a:r>
            <a:b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perfect information?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16F87-4403-F647-9DF9-3548550D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2172"/>
            <a:ext cx="9144000" cy="27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A82-5C05-1145-A85E-150B46BA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Obermeyer </a:t>
            </a:r>
            <a:r>
              <a:rPr lang="en-US" dirty="0"/>
              <a:t>Improvements?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B91E-F3A9-CC42-90AB-1AE20D38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Reduce lead time</a:t>
            </a:r>
          </a:p>
          <a:p>
            <a:pPr lvl="1"/>
            <a:r>
              <a:rPr lang="en-US" sz="2000" dirty="0"/>
              <a:t>Vertical integration</a:t>
            </a:r>
          </a:p>
          <a:p>
            <a:pPr lvl="1"/>
            <a:r>
              <a:rPr lang="en-US" sz="2000" dirty="0"/>
              <a:t>Increase component commonality: zippers, color palette</a:t>
            </a:r>
          </a:p>
          <a:p>
            <a:r>
              <a:rPr lang="en-US" sz="2000" dirty="0"/>
              <a:t>Delayed differentiation</a:t>
            </a:r>
          </a:p>
          <a:p>
            <a:r>
              <a:rPr lang="en-US" sz="2000" dirty="0"/>
              <a:t>Improve forecasting process</a:t>
            </a:r>
          </a:p>
          <a:p>
            <a:pPr lvl="1"/>
            <a:r>
              <a:rPr lang="en-US" sz="2000" dirty="0"/>
              <a:t>Use historical sales of similar styles</a:t>
            </a:r>
          </a:p>
          <a:p>
            <a:pPr lvl="1"/>
            <a:r>
              <a:rPr lang="en-US" sz="2000" dirty="0"/>
              <a:t>Get information earlier</a:t>
            </a:r>
          </a:p>
          <a:p>
            <a:pPr lvl="1"/>
            <a:r>
              <a:rPr lang="en-US" sz="2000" dirty="0"/>
              <a:t>Test runs</a:t>
            </a:r>
          </a:p>
          <a:p>
            <a:pPr lvl="1"/>
            <a:r>
              <a:rPr lang="en-US" sz="2000" dirty="0"/>
              <a:t>User interviews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3D1D-5913-A34E-A6CC-FA327E95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0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A82-5C05-1145-A85E-150B46BA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Obermeyer </a:t>
            </a:r>
            <a:r>
              <a:rPr lang="en-US" dirty="0"/>
              <a:t>Takeaways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B91E-F3A9-CC42-90AB-1AE20D38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How to adapt newsvendor calculations to find order quantities when there are realistic complications/constraints</a:t>
            </a:r>
          </a:p>
          <a:p>
            <a:r>
              <a:rPr lang="en-US" sz="2000" b="1" dirty="0"/>
              <a:t>Quick Response: </a:t>
            </a:r>
            <a:r>
              <a:rPr lang="en-US" sz="2000" dirty="0"/>
              <a:t>Effect/value of reactive capacity on initial runs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Quantify uncertainty: </a:t>
            </a:r>
            <a:r>
              <a:rPr lang="en-US" sz="2000" dirty="0"/>
              <a:t>Forecast distributions, not just means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000" dirty="0"/>
              <a:t>Make intelligent gambles by applying the critical ratio method</a:t>
            </a:r>
          </a:p>
          <a:p>
            <a:r>
              <a:rPr lang="en-US" sz="2000" b="1" dirty="0"/>
              <a:t>Reduce uncertainty: </a:t>
            </a:r>
            <a:r>
              <a:rPr lang="en-US" sz="2000" dirty="0"/>
              <a:t>Improve/update forecast accuracy</a:t>
            </a:r>
          </a:p>
          <a:p>
            <a:r>
              <a:rPr lang="en-US" sz="2000" b="1" dirty="0"/>
              <a:t>Avoid uncertainty: </a:t>
            </a:r>
            <a:r>
              <a:rPr lang="en-US" sz="2000" dirty="0"/>
              <a:t>Use reactive capacity for risky products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000" dirty="0"/>
              <a:t>Increase effective reactive capacity</a:t>
            </a:r>
          </a:p>
          <a:p>
            <a:r>
              <a:rPr lang="en-US" sz="2000" b="1" dirty="0"/>
              <a:t>Hedge against residual uncertainty: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000" dirty="0"/>
              <a:t>Hold generic components and postpone final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3D1D-5913-A34E-A6CC-FA327E95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5D4BE5-5FFD-434E-9D7D-FA04E4E1EC6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58CAD63-6492-B949-B4EA-41705678E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648" y="1725772"/>
            <a:ext cx="7886700" cy="302879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Supply Chain Contracts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3A105589-9965-F244-A454-335ECED72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98" y="4664075"/>
            <a:ext cx="817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Contracts </a:t>
            </a:r>
            <a:r>
              <a:rPr lang="en-US" dirty="0"/>
              <a:t>in Abstract Sense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9718" name="Picture 22" descr="Factory Illustrations, Royalty-Free Vector Graphics &amp; Clip Art - iStock">
            <a:extLst>
              <a:ext uri="{FF2B5EF4-FFF2-40B4-BE49-F238E27FC236}">
                <a16:creationId xmlns:a16="http://schemas.microsoft.com/office/drawing/2014/main" id="{A7F0756A-B005-5D48-B828-65FB8C5C1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20422" r="26371" b="21013"/>
          <a:stretch/>
        </p:blipFill>
        <p:spPr bwMode="auto">
          <a:xfrm>
            <a:off x="897244" y="2578138"/>
            <a:ext cx="1660967" cy="200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0" name="Picture 24" descr="Shop Vector Art, Icons, and Graphics for Free Download">
            <a:extLst>
              <a:ext uri="{FF2B5EF4-FFF2-40B4-BE49-F238E27FC236}">
                <a16:creationId xmlns:a16="http://schemas.microsoft.com/office/drawing/2014/main" id="{FE513F15-5533-644B-8CF8-BEE4D437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66" y="319226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D96085D-DBE2-884A-B44C-4BCEF2692D0A}"/>
              </a:ext>
            </a:extLst>
          </p:cNvPr>
          <p:cNvSpPr txBox="1"/>
          <p:nvPr/>
        </p:nvSpPr>
        <p:spPr>
          <a:xfrm>
            <a:off x="465884" y="4618028"/>
            <a:ext cx="275187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Production cost = C / unit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FCE2B-2924-C54A-B719-EDC76B87A88C}"/>
              </a:ext>
            </a:extLst>
          </p:cNvPr>
          <p:cNvSpPr txBox="1"/>
          <p:nvPr/>
        </p:nvSpPr>
        <p:spPr>
          <a:xfrm>
            <a:off x="5502606" y="4618028"/>
            <a:ext cx="2084886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Retail price = p / unit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BD3C77CA-3B62-7948-BBBD-F2ACBFF9B6D9}"/>
              </a:ext>
            </a:extLst>
          </p:cNvPr>
          <p:cNvSpPr/>
          <p:nvPr/>
        </p:nvSpPr>
        <p:spPr>
          <a:xfrm>
            <a:off x="2880242" y="3536769"/>
            <a:ext cx="2703393" cy="738177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Univers LT 45 Light" panose="02000403030000020003" pitchFamily="2" charset="0"/>
              </a:rPr>
              <a:t>Contracts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AA6D82-CDE3-3A4B-9028-74D62257F741}"/>
              </a:ext>
            </a:extLst>
          </p:cNvPr>
          <p:cNvSpPr/>
          <p:nvPr/>
        </p:nvSpPr>
        <p:spPr>
          <a:xfrm>
            <a:off x="8069191" y="2578138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44CB565-775A-4545-A550-51E38F877B5E}"/>
              </a:ext>
            </a:extLst>
          </p:cNvPr>
          <p:cNvSpPr/>
          <p:nvPr/>
        </p:nvSpPr>
        <p:spPr>
          <a:xfrm>
            <a:off x="8069191" y="3191597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009F8A-F9C1-B543-A0EB-90A0B18FE0F6}"/>
              </a:ext>
            </a:extLst>
          </p:cNvPr>
          <p:cNvSpPr/>
          <p:nvPr/>
        </p:nvSpPr>
        <p:spPr>
          <a:xfrm>
            <a:off x="8069191" y="3811093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17042-DE62-4342-9434-E018989EC89E}"/>
              </a:ext>
            </a:extLst>
          </p:cNvPr>
          <p:cNvCxnSpPr/>
          <p:nvPr/>
        </p:nvCxnSpPr>
        <p:spPr>
          <a:xfrm flipV="1">
            <a:off x="7231229" y="2952083"/>
            <a:ext cx="732153" cy="757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421820-F2B0-7948-AB7B-A9EA2FEE52BB}"/>
              </a:ext>
            </a:extLst>
          </p:cNvPr>
          <p:cNvCxnSpPr>
            <a:cxnSpLocks/>
          </p:cNvCxnSpPr>
          <p:nvPr/>
        </p:nvCxnSpPr>
        <p:spPr>
          <a:xfrm flipV="1">
            <a:off x="7231229" y="3403496"/>
            <a:ext cx="732153" cy="317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8CECD9-CFA0-CF4C-BF31-B38C7439562E}"/>
              </a:ext>
            </a:extLst>
          </p:cNvPr>
          <p:cNvCxnSpPr>
            <a:cxnSpLocks/>
          </p:cNvCxnSpPr>
          <p:nvPr/>
        </p:nvCxnSpPr>
        <p:spPr>
          <a:xfrm>
            <a:off x="7231229" y="3709839"/>
            <a:ext cx="732153" cy="28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8A299C-69A4-2D48-9EC7-C1CFC180BD82}"/>
              </a:ext>
            </a:extLst>
          </p:cNvPr>
          <p:cNvSpPr txBox="1"/>
          <p:nvPr/>
        </p:nvSpPr>
        <p:spPr>
          <a:xfrm>
            <a:off x="7747278" y="4371189"/>
            <a:ext cx="104603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Demand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856EA-3343-3F4B-BD4E-87FA4319F94B}"/>
              </a:ext>
            </a:extLst>
          </p:cNvPr>
          <p:cNvSpPr txBox="1"/>
          <p:nvPr/>
        </p:nvSpPr>
        <p:spPr>
          <a:xfrm>
            <a:off x="1419909" y="5124751"/>
            <a:ext cx="667529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Why contracts?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Reduce uncertainty, help to share risk, </a:t>
            </a:r>
            <a:b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incentivize sales effort, important for information sharing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3F4F8-3E81-DE41-9561-B23A50F82B6E}"/>
              </a:ext>
            </a:extLst>
          </p:cNvPr>
          <p:cNvSpPr txBox="1"/>
          <p:nvPr/>
        </p:nvSpPr>
        <p:spPr>
          <a:xfrm>
            <a:off x="1126299" y="1818326"/>
            <a:ext cx="689140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A </a:t>
            </a:r>
            <a:r>
              <a:rPr lang="en-US" sz="20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contract</a:t>
            </a: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 is a (legal) agreement between a buyer and a seller that defines the terms and conditions of sales </a:t>
            </a:r>
          </a:p>
        </p:txBody>
      </p:sp>
    </p:spTree>
    <p:extLst>
      <p:ext uri="{BB962C8B-B14F-4D97-AF65-F5344CB8AC3E}">
        <p14:creationId xmlns:p14="http://schemas.microsoft.com/office/powerpoint/2010/main" val="191989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Wholesale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9708" name="Picture 12" descr="Maui Jim Customer Service">
            <a:extLst>
              <a:ext uri="{FF2B5EF4-FFF2-40B4-BE49-F238E27FC236}">
                <a16:creationId xmlns:a16="http://schemas.microsoft.com/office/drawing/2014/main" id="{4353F339-6B31-CF49-9237-C23F231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9" y="4114034"/>
            <a:ext cx="1824169" cy="100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0" name="Picture 14" descr="Men's &amp; Women's Designer Sunglasses - Dior, Ray-Ban &amp; More!">
            <a:extLst>
              <a:ext uri="{FF2B5EF4-FFF2-40B4-BE49-F238E27FC236}">
                <a16:creationId xmlns:a16="http://schemas.microsoft.com/office/drawing/2014/main" id="{6FB66BEB-5B87-BC4C-B839-A8310622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888" y="3962103"/>
            <a:ext cx="1495117" cy="78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6" name="Picture 20" descr="Aki Aki 333 Sunglasses by Maui Jim | ReadingGlasses.com">
            <a:extLst>
              <a:ext uri="{FF2B5EF4-FFF2-40B4-BE49-F238E27FC236}">
                <a16:creationId xmlns:a16="http://schemas.microsoft.com/office/drawing/2014/main" id="{65148654-1C47-0B47-88F5-7A4FE427D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93" y="2321600"/>
            <a:ext cx="2341015" cy="93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8" name="Picture 22" descr="Factory Illustrations, Royalty-Free Vector Graphics &amp; Clip Art - iStock">
            <a:extLst>
              <a:ext uri="{FF2B5EF4-FFF2-40B4-BE49-F238E27FC236}">
                <a16:creationId xmlns:a16="http://schemas.microsoft.com/office/drawing/2014/main" id="{A7F0756A-B005-5D48-B828-65FB8C5C1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20422" r="26371" b="21013"/>
          <a:stretch/>
        </p:blipFill>
        <p:spPr bwMode="auto">
          <a:xfrm>
            <a:off x="897244" y="2151706"/>
            <a:ext cx="1660967" cy="200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0" name="Picture 24" descr="Shop Vector Art, Icons, and Graphics for Free Download">
            <a:extLst>
              <a:ext uri="{FF2B5EF4-FFF2-40B4-BE49-F238E27FC236}">
                <a16:creationId xmlns:a16="http://schemas.microsoft.com/office/drawing/2014/main" id="{FE513F15-5533-644B-8CF8-BEE4D437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66" y="276583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8E278F-16E5-1843-B31F-6556643D1723}"/>
              </a:ext>
            </a:extLst>
          </p:cNvPr>
          <p:cNvSpPr txBox="1"/>
          <p:nvPr/>
        </p:nvSpPr>
        <p:spPr>
          <a:xfrm>
            <a:off x="3408071" y="1990607"/>
            <a:ext cx="1795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“Sugar Beach”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7B82D-D6D3-FA4E-B469-1402813454E5}"/>
              </a:ext>
            </a:extLst>
          </p:cNvPr>
          <p:cNvSpPr txBox="1"/>
          <p:nvPr/>
        </p:nvSpPr>
        <p:spPr>
          <a:xfrm>
            <a:off x="465884" y="5860335"/>
            <a:ext cx="275187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All frames and lenses manufactured in Italy/Japan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Long lead 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DB589B-D511-A94D-AFE1-C130DBB9FBC2}"/>
              </a:ext>
            </a:extLst>
          </p:cNvPr>
          <p:cNvSpPr txBox="1"/>
          <p:nvPr/>
        </p:nvSpPr>
        <p:spPr>
          <a:xfrm>
            <a:off x="3278484" y="3165837"/>
            <a:ext cx="2054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short selling season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D9321-A0D9-4944-91BE-F2E7BA287B01}"/>
              </a:ext>
            </a:extLst>
          </p:cNvPr>
          <p:cNvSpPr txBox="1"/>
          <p:nvPr/>
        </p:nvSpPr>
        <p:spPr>
          <a:xfrm>
            <a:off x="5481474" y="6106557"/>
            <a:ext cx="2416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One delivery of glasses before each season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A0359B-6D0A-0F47-ACA2-52513C41321A}"/>
              </a:ext>
            </a:extLst>
          </p:cNvPr>
          <p:cNvSpPr txBox="1"/>
          <p:nvPr/>
        </p:nvSpPr>
        <p:spPr>
          <a:xfrm>
            <a:off x="5867265" y="4603648"/>
            <a:ext cx="1402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Palo Alto, 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6085D-DBE2-884A-B44C-4BCEF2692D0A}"/>
              </a:ext>
            </a:extLst>
          </p:cNvPr>
          <p:cNvSpPr txBox="1"/>
          <p:nvPr/>
        </p:nvSpPr>
        <p:spPr>
          <a:xfrm>
            <a:off x="465884" y="5156649"/>
            <a:ext cx="275187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Production cost = $35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FCE2B-2924-C54A-B719-EDC76B87A88C}"/>
              </a:ext>
            </a:extLst>
          </p:cNvPr>
          <p:cNvSpPr txBox="1"/>
          <p:nvPr/>
        </p:nvSpPr>
        <p:spPr>
          <a:xfrm>
            <a:off x="5597374" y="5156649"/>
            <a:ext cx="189535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Retail price = $115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BD3C77CA-3B62-7948-BBBD-F2ACBFF9B6D9}"/>
              </a:ext>
            </a:extLst>
          </p:cNvPr>
          <p:cNvSpPr/>
          <p:nvPr/>
        </p:nvSpPr>
        <p:spPr>
          <a:xfrm>
            <a:off x="2827932" y="3958988"/>
            <a:ext cx="2703393" cy="738177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Univers LT 45 Light" panose="02000403030000020003" pitchFamily="2" charset="0"/>
              </a:rPr>
              <a:t>Wholesale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BBE3F4-423D-3245-977F-A7A611B5936F}"/>
              </a:ext>
            </a:extLst>
          </p:cNvPr>
          <p:cNvSpPr txBox="1"/>
          <p:nvPr/>
        </p:nvSpPr>
        <p:spPr>
          <a:xfrm>
            <a:off x="3079407" y="4784853"/>
            <a:ext cx="23514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Univers LT 45 Light" panose="02000403030000020003" pitchFamily="2" charset="0"/>
              </a:rPr>
              <a:t>Wholesale price = $75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AA6D82-CDE3-3A4B-9028-74D62257F741}"/>
              </a:ext>
            </a:extLst>
          </p:cNvPr>
          <p:cNvSpPr/>
          <p:nvPr/>
        </p:nvSpPr>
        <p:spPr>
          <a:xfrm>
            <a:off x="8069191" y="2151706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44CB565-775A-4545-A550-51E38F877B5E}"/>
              </a:ext>
            </a:extLst>
          </p:cNvPr>
          <p:cNvSpPr/>
          <p:nvPr/>
        </p:nvSpPr>
        <p:spPr>
          <a:xfrm>
            <a:off x="8069191" y="2765165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009F8A-F9C1-B543-A0EB-90A0B18FE0F6}"/>
              </a:ext>
            </a:extLst>
          </p:cNvPr>
          <p:cNvSpPr/>
          <p:nvPr/>
        </p:nvSpPr>
        <p:spPr>
          <a:xfrm>
            <a:off x="8069191" y="3384661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17042-DE62-4342-9434-E018989EC89E}"/>
              </a:ext>
            </a:extLst>
          </p:cNvPr>
          <p:cNvCxnSpPr/>
          <p:nvPr/>
        </p:nvCxnSpPr>
        <p:spPr>
          <a:xfrm flipV="1">
            <a:off x="7231229" y="2525651"/>
            <a:ext cx="732153" cy="757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421820-F2B0-7948-AB7B-A9EA2FEE52BB}"/>
              </a:ext>
            </a:extLst>
          </p:cNvPr>
          <p:cNvCxnSpPr>
            <a:cxnSpLocks/>
          </p:cNvCxnSpPr>
          <p:nvPr/>
        </p:nvCxnSpPr>
        <p:spPr>
          <a:xfrm flipV="1">
            <a:off x="7231229" y="2977064"/>
            <a:ext cx="732153" cy="317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8CECD9-CFA0-CF4C-BF31-B38C7439562E}"/>
              </a:ext>
            </a:extLst>
          </p:cNvPr>
          <p:cNvCxnSpPr>
            <a:cxnSpLocks/>
          </p:cNvCxnSpPr>
          <p:nvPr/>
        </p:nvCxnSpPr>
        <p:spPr>
          <a:xfrm>
            <a:off x="7231229" y="3283407"/>
            <a:ext cx="732153" cy="28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8A299C-69A4-2D48-9EC7-C1CFC180BD82}"/>
              </a:ext>
            </a:extLst>
          </p:cNvPr>
          <p:cNvSpPr txBox="1"/>
          <p:nvPr/>
        </p:nvSpPr>
        <p:spPr>
          <a:xfrm>
            <a:off x="7747278" y="3944757"/>
            <a:ext cx="104603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Demand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~ Normal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(250,125)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87B4C8-4362-6C49-A137-44316832C31A}"/>
              </a:ext>
            </a:extLst>
          </p:cNvPr>
          <p:cNvSpPr txBox="1"/>
          <p:nvPr/>
        </p:nvSpPr>
        <p:spPr>
          <a:xfrm>
            <a:off x="5597374" y="5485262"/>
            <a:ext cx="2471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Salvage value = $25</a:t>
            </a:r>
          </a:p>
        </p:txBody>
      </p:sp>
    </p:spTree>
    <p:extLst>
      <p:ext uri="{BB962C8B-B14F-4D97-AF65-F5344CB8AC3E}">
        <p14:creationId xmlns:p14="http://schemas.microsoft.com/office/powerpoint/2010/main" val="29613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  <p:bldP spid="24" grpId="0" animBg="1"/>
      <p:bldP spid="25" grpId="0" animBg="1"/>
      <p:bldP spid="6" grpId="0" animBg="1"/>
      <p:bldP spid="27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Wholesale </a:t>
            </a:r>
            <a:r>
              <a:rPr lang="en-US" dirty="0"/>
              <a:t>Retailer’s Q*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3F8E-A492-B54F-9084-BDBCCBA6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SS’s quantity decision can be made using the newsvendor model</a:t>
            </a:r>
          </a:p>
          <a:p>
            <a:r>
              <a:rPr lang="en-US" sz="2000" dirty="0"/>
              <a:t>G = $115 - $75 = $40		L = $75 - $25 = $50</a:t>
            </a:r>
          </a:p>
          <a:p>
            <a:r>
              <a:rPr lang="en-US" sz="2000" dirty="0"/>
              <a:t>Critical ratio = $40 / ($40 + $50) = 4/9 = 0.4444  </a:t>
            </a:r>
            <a:r>
              <a:rPr lang="en-US" sz="2000" dirty="0">
                <a:sym typeface="Wingdings" pitchFamily="2" charset="2"/>
              </a:rPr>
              <a:t>  </a:t>
            </a:r>
            <a:r>
              <a:rPr lang="en-US" sz="2000" dirty="0"/>
              <a:t>z* = -0.13</a:t>
            </a:r>
          </a:p>
          <a:p>
            <a:r>
              <a:rPr lang="en-US" sz="2000" dirty="0"/>
              <a:t>Q* = 250 – 0.13 x 125 = </a:t>
            </a:r>
            <a:r>
              <a:rPr lang="en-US" sz="2000" b="1" dirty="0"/>
              <a:t>234 units</a:t>
            </a:r>
          </a:p>
          <a:p>
            <a:endParaRPr lang="en-US" sz="2000" dirty="0"/>
          </a:p>
          <a:p>
            <a:r>
              <a:rPr lang="en-US" sz="2000" dirty="0"/>
              <a:t>SS’s profit = G x E[sales] – L x E[leftover]	I(-0.13) = 0.3373</a:t>
            </a:r>
          </a:p>
          <a:p>
            <a:pPr marL="0" indent="0">
              <a:buNone/>
            </a:pPr>
            <a:r>
              <a:rPr lang="en-US" sz="2000" dirty="0"/>
              <a:t>	= $40 x (234 – 125 x 0.3373) - $50 x (125 x 0.3373)</a:t>
            </a:r>
          </a:p>
          <a:p>
            <a:pPr marL="0" indent="0">
              <a:buNone/>
            </a:pPr>
            <a:r>
              <a:rPr lang="en-US" sz="2000" dirty="0"/>
              <a:t>	= $5,580 </a:t>
            </a:r>
            <a:r>
              <a:rPr lang="en-US" sz="1600" dirty="0"/>
              <a:t>(rounding leftover to 42 units)</a:t>
            </a:r>
            <a:endParaRPr lang="en-US" sz="2000" dirty="0"/>
          </a:p>
          <a:p>
            <a:r>
              <a:rPr lang="en-US" sz="2000" dirty="0"/>
              <a:t>MJ’s profit = 234 x ($75 - $35) = $9,360</a:t>
            </a:r>
          </a:p>
          <a:p>
            <a:r>
              <a:rPr lang="en-US" sz="2000" dirty="0"/>
              <a:t>SC total profit = $5,580 + $9,360 = </a:t>
            </a:r>
            <a:r>
              <a:rPr lang="en-US" sz="2000" b="1" dirty="0"/>
              <a:t>$14,940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1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CFB1ED-BD6E-C945-BB4A-61576EF516E2}"/>
              </a:ext>
            </a:extLst>
          </p:cNvPr>
          <p:cNvSpPr/>
          <p:nvPr/>
        </p:nvSpPr>
        <p:spPr>
          <a:xfrm>
            <a:off x="157163" y="5429327"/>
            <a:ext cx="8799413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9058275" cy="1325563"/>
          </a:xfrm>
        </p:spPr>
        <p:txBody>
          <a:bodyPr>
            <a:normAutofit/>
          </a:bodyPr>
          <a:lstStyle/>
          <a:p>
            <a:r>
              <a:rPr lang="en-US" b="1" dirty="0"/>
              <a:t>Wholesale </a:t>
            </a:r>
            <a:r>
              <a:rPr lang="en-US" dirty="0"/>
              <a:t>Vertically Integrated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9708" name="Picture 12" descr="Maui Jim Customer Service">
            <a:extLst>
              <a:ext uri="{FF2B5EF4-FFF2-40B4-BE49-F238E27FC236}">
                <a16:creationId xmlns:a16="http://schemas.microsoft.com/office/drawing/2014/main" id="{4353F339-6B31-CF49-9237-C23F231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0" y="3658586"/>
            <a:ext cx="1658335" cy="9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0" name="Picture 14" descr="Men's &amp; Women's Designer Sunglasses - Dior, Ray-Ban &amp; More!">
            <a:extLst>
              <a:ext uri="{FF2B5EF4-FFF2-40B4-BE49-F238E27FC236}">
                <a16:creationId xmlns:a16="http://schemas.microsoft.com/office/drawing/2014/main" id="{6FB66BEB-5B87-BC4C-B839-A8310622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27" y="3431020"/>
            <a:ext cx="1359197" cy="7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8" name="Picture 22" descr="Factory Illustrations, Royalty-Free Vector Graphics &amp; Clip Art - iStock">
            <a:extLst>
              <a:ext uri="{FF2B5EF4-FFF2-40B4-BE49-F238E27FC236}">
                <a16:creationId xmlns:a16="http://schemas.microsoft.com/office/drawing/2014/main" id="{A7F0756A-B005-5D48-B828-65FB8C5C1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20422" r="26371" b="21013"/>
          <a:stretch/>
        </p:blipFill>
        <p:spPr bwMode="auto">
          <a:xfrm>
            <a:off x="521128" y="1748352"/>
            <a:ext cx="1660967" cy="200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0" name="Picture 24" descr="Shop Vector Art, Icons, and Graphics for Free Download">
            <a:extLst>
              <a:ext uri="{FF2B5EF4-FFF2-40B4-BE49-F238E27FC236}">
                <a16:creationId xmlns:a16="http://schemas.microsoft.com/office/drawing/2014/main" id="{FE513F15-5533-644B-8CF8-BEE4D437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711" y="236248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D96085D-DBE2-884A-B44C-4BCEF2692D0A}"/>
              </a:ext>
            </a:extLst>
          </p:cNvPr>
          <p:cNvSpPr txBox="1"/>
          <p:nvPr/>
        </p:nvSpPr>
        <p:spPr>
          <a:xfrm>
            <a:off x="328568" y="4506684"/>
            <a:ext cx="227427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Production cost = $35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FCE2B-2924-C54A-B719-EDC76B87A88C}"/>
              </a:ext>
            </a:extLst>
          </p:cNvPr>
          <p:cNvSpPr txBox="1"/>
          <p:nvPr/>
        </p:nvSpPr>
        <p:spPr>
          <a:xfrm>
            <a:off x="2633541" y="4177944"/>
            <a:ext cx="189535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Retail price = $115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AA6D82-CDE3-3A4B-9028-74D62257F741}"/>
              </a:ext>
            </a:extLst>
          </p:cNvPr>
          <p:cNvSpPr/>
          <p:nvPr/>
        </p:nvSpPr>
        <p:spPr>
          <a:xfrm>
            <a:off x="4988697" y="1999633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44CB565-775A-4545-A550-51E38F877B5E}"/>
              </a:ext>
            </a:extLst>
          </p:cNvPr>
          <p:cNvSpPr/>
          <p:nvPr/>
        </p:nvSpPr>
        <p:spPr>
          <a:xfrm>
            <a:off x="4988697" y="2613092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009F8A-F9C1-B543-A0EB-90A0B18FE0F6}"/>
              </a:ext>
            </a:extLst>
          </p:cNvPr>
          <p:cNvSpPr/>
          <p:nvPr/>
        </p:nvSpPr>
        <p:spPr>
          <a:xfrm>
            <a:off x="4988697" y="3232588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17042-DE62-4342-9434-E018989EC89E}"/>
              </a:ext>
            </a:extLst>
          </p:cNvPr>
          <p:cNvCxnSpPr/>
          <p:nvPr/>
        </p:nvCxnSpPr>
        <p:spPr>
          <a:xfrm flipV="1">
            <a:off x="4150735" y="2373578"/>
            <a:ext cx="732153" cy="757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421820-F2B0-7948-AB7B-A9EA2FEE52BB}"/>
              </a:ext>
            </a:extLst>
          </p:cNvPr>
          <p:cNvCxnSpPr>
            <a:cxnSpLocks/>
          </p:cNvCxnSpPr>
          <p:nvPr/>
        </p:nvCxnSpPr>
        <p:spPr>
          <a:xfrm flipV="1">
            <a:off x="4150735" y="2824991"/>
            <a:ext cx="732153" cy="317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8CECD9-CFA0-CF4C-BF31-B38C7439562E}"/>
              </a:ext>
            </a:extLst>
          </p:cNvPr>
          <p:cNvCxnSpPr>
            <a:cxnSpLocks/>
          </p:cNvCxnSpPr>
          <p:nvPr/>
        </p:nvCxnSpPr>
        <p:spPr>
          <a:xfrm>
            <a:off x="4150735" y="3131334"/>
            <a:ext cx="732153" cy="28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8A299C-69A4-2D48-9EC7-C1CFC180BD82}"/>
              </a:ext>
            </a:extLst>
          </p:cNvPr>
          <p:cNvSpPr txBox="1"/>
          <p:nvPr/>
        </p:nvSpPr>
        <p:spPr>
          <a:xfrm>
            <a:off x="4666784" y="3792684"/>
            <a:ext cx="104603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Demand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~ Normal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(250,125)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87B4C8-4362-6C49-A137-44316832C31A}"/>
              </a:ext>
            </a:extLst>
          </p:cNvPr>
          <p:cNvSpPr txBox="1"/>
          <p:nvPr/>
        </p:nvSpPr>
        <p:spPr>
          <a:xfrm>
            <a:off x="2633541" y="4506557"/>
            <a:ext cx="2471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Salvage value = $25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0C1789-9D38-6F4A-B9BC-D9BBC52313AA}"/>
              </a:ext>
            </a:extLst>
          </p:cNvPr>
          <p:cNvSpPr txBox="1"/>
          <p:nvPr/>
        </p:nvSpPr>
        <p:spPr>
          <a:xfrm>
            <a:off x="2233458" y="2796692"/>
            <a:ext cx="5302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+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AD141AA-2744-A144-A613-509D4F06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319" y="1832779"/>
            <a:ext cx="30742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Still a newsvendor</a:t>
            </a:r>
          </a:p>
          <a:p>
            <a:pPr marL="0" indent="0">
              <a:buNone/>
            </a:pPr>
            <a:r>
              <a:rPr lang="en-US" sz="2000" dirty="0"/>
              <a:t>G = $115 - $35 = $80</a:t>
            </a:r>
          </a:p>
          <a:p>
            <a:pPr marL="0" indent="0">
              <a:buNone/>
            </a:pPr>
            <a:r>
              <a:rPr lang="en-US" sz="2000" dirty="0"/>
              <a:t>L = $35 - $25 = $10</a:t>
            </a:r>
          </a:p>
          <a:p>
            <a:pPr marL="0" indent="0">
              <a:buNone/>
            </a:pPr>
            <a:r>
              <a:rPr lang="en-US" sz="2000" dirty="0"/>
              <a:t>Critical ratio = 80/90 = 0.8889  </a:t>
            </a:r>
            <a:r>
              <a:rPr lang="en-US" sz="2000" dirty="0">
                <a:sym typeface="Wingdings" pitchFamily="2" charset="2"/>
              </a:rPr>
              <a:t>  </a:t>
            </a:r>
            <a:r>
              <a:rPr lang="en-US" sz="2000" dirty="0"/>
              <a:t>z* = 1.23</a:t>
            </a:r>
          </a:p>
          <a:p>
            <a:pPr marL="0" indent="0">
              <a:buNone/>
            </a:pPr>
            <a:r>
              <a:rPr lang="en-US" sz="2000" dirty="0"/>
              <a:t>Q* = 250 + 1.23 x 125 </a:t>
            </a:r>
            <a:br>
              <a:rPr lang="en-US" sz="2000" dirty="0"/>
            </a:br>
            <a:r>
              <a:rPr lang="en-US" sz="2000" dirty="0"/>
              <a:t>= </a:t>
            </a:r>
            <a:r>
              <a:rPr lang="en-US" sz="2000" b="1" dirty="0"/>
              <a:t>404 units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 profit = </a:t>
            </a:r>
            <a:r>
              <a:rPr lang="en-US" sz="2000" b="1" dirty="0"/>
              <a:t>$17,830</a:t>
            </a:r>
          </a:p>
          <a:p>
            <a:pPr marL="0" indent="0">
              <a:buNone/>
            </a:pPr>
            <a:r>
              <a:rPr lang="en-US" sz="2000" dirty="0"/>
              <a:t>19% higher than before!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ADEF02E9-6405-6F4B-A5CA-B892CF683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4" y="5895518"/>
            <a:ext cx="1908342" cy="4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Sunglass Hut Logo transparent PNG - StickPNG">
            <a:extLst>
              <a:ext uri="{FF2B5EF4-FFF2-40B4-BE49-F238E27FC236}">
                <a16:creationId xmlns:a16="http://schemas.microsoft.com/office/drawing/2014/main" id="{62167768-6120-E941-B4FF-16C3403E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5" y="5603601"/>
            <a:ext cx="2140356" cy="53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9153D74A-87F0-BF44-A61E-01AD1DD2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40" y="5712192"/>
            <a:ext cx="697484" cy="43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Ray-Ban logo and symbol, meaning, history, PNG">
            <a:extLst>
              <a:ext uri="{FF2B5EF4-FFF2-40B4-BE49-F238E27FC236}">
                <a16:creationId xmlns:a16="http://schemas.microsoft.com/office/drawing/2014/main" id="{75949086-E1DB-2549-AF96-ADD1B8B5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11" y="5799745"/>
            <a:ext cx="767232" cy="4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Target Optical Logo PNG Transparent &amp; SVG Vector - Freebie Supply">
            <a:extLst>
              <a:ext uri="{FF2B5EF4-FFF2-40B4-BE49-F238E27FC236}">
                <a16:creationId xmlns:a16="http://schemas.microsoft.com/office/drawing/2014/main" id="{5054A3A4-D810-314F-A762-A1CB3EB0E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1" b="28945"/>
          <a:stretch/>
        </p:blipFill>
        <p:spPr bwMode="auto">
          <a:xfrm>
            <a:off x="7761032" y="6175328"/>
            <a:ext cx="1121337" cy="4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LensCrafters | Luxottica">
            <a:extLst>
              <a:ext uri="{FF2B5EF4-FFF2-40B4-BE49-F238E27FC236}">
                <a16:creationId xmlns:a16="http://schemas.microsoft.com/office/drawing/2014/main" id="{1B8CBEF7-D288-B249-BC05-A5109088C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6" t="31337" r="24304" b="35537"/>
          <a:stretch/>
        </p:blipFill>
        <p:spPr bwMode="auto">
          <a:xfrm>
            <a:off x="6278727" y="6200948"/>
            <a:ext cx="1368576" cy="25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56ED6DF3-385E-1F46-A32E-A3CCD812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87" y="6311846"/>
            <a:ext cx="860259" cy="32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id="{AE07E9ED-CEED-EC4F-A3C0-24D36266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52" y="6388175"/>
            <a:ext cx="1346510" cy="2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:a16="http://schemas.microsoft.com/office/drawing/2014/main" id="{84B3EC6D-86A2-F24D-9330-5332CEDFA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20" y="6010438"/>
            <a:ext cx="979281" cy="15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C2EEEFDE-E77D-7D4F-8E5F-8A47018FF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585" y="5629074"/>
            <a:ext cx="979281" cy="1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7F38-ADC6-404B-AB65-A748925D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Made-to-Stock </a:t>
            </a:r>
            <a:r>
              <a:rPr lang="en-US" dirty="0"/>
              <a:t>vs </a:t>
            </a:r>
            <a:r>
              <a:rPr lang="en-US" b="1" dirty="0"/>
              <a:t>to-Order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1718-BDF2-8645-A8E3-054DC24A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73" y="1825625"/>
            <a:ext cx="3790950" cy="435133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/>
              <a:buNone/>
            </a:pPr>
            <a:r>
              <a:rPr lang="en-US" sz="2000" b="1" dirty="0"/>
              <a:t>Made-to-Stock (MTS)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</a:pPr>
            <a:r>
              <a:rPr lang="en-US" sz="1800" dirty="0"/>
              <a:t>= This is Newsvendor!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C4707-0F4F-114A-B029-3C70FA38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F1FB5E-18EC-5B41-9BC5-098F0F636B1F}"/>
                  </a:ext>
                </a:extLst>
              </p:cNvPr>
              <p:cNvSpPr txBox="1"/>
              <p:nvPr/>
            </p:nvSpPr>
            <p:spPr>
              <a:xfrm>
                <a:off x="-182365" y="-1308154"/>
                <a:ext cx="900996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−1∗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𝐷𝑒𝑚𝑎𝑛𝑑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𝑄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𝐷𝑒𝑚𝑎𝑛𝑑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𝐺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𝐷𝑒𝑚𝑎𝑛𝑑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𝑄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F1FB5E-18EC-5B41-9BC5-098F0F636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365" y="-1308154"/>
                <a:ext cx="9009966" cy="404983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676EBB-BF40-A34C-918D-0DB393B396BD}"/>
              </a:ext>
            </a:extLst>
          </p:cNvPr>
          <p:cNvSpPr txBox="1">
            <a:spLocks/>
          </p:cNvSpPr>
          <p:nvPr/>
        </p:nvSpPr>
        <p:spPr>
          <a:xfrm>
            <a:off x="5228484" y="1825625"/>
            <a:ext cx="3790950" cy="4351338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/>
              <a:buNone/>
            </a:pPr>
            <a:r>
              <a:rPr lang="en-US" sz="2000" b="1" dirty="0"/>
              <a:t>Made-to-Order (MTO)</a:t>
            </a:r>
          </a:p>
          <a:p>
            <a:pPr marL="0" indent="0" algn="r">
              <a:buFont typeface="Wingdings 3"/>
              <a:buNone/>
            </a:pPr>
            <a:r>
              <a:rPr lang="en-US" sz="1800" dirty="0"/>
              <a:t>Delay production until better demand information is learned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534BA-64F1-7240-8817-944A1B289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89" y="4772416"/>
            <a:ext cx="2802378" cy="194363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45C9359-091A-184D-971E-56CF258F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85" y="384760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6" name="Picture 2">
            <a:extLst>
              <a:ext uri="{FF2B5EF4-FFF2-40B4-BE49-F238E27FC236}">
                <a16:creationId xmlns:a16="http://schemas.microsoft.com/office/drawing/2014/main" id="{F78EF63B-58BF-2E42-B7F9-03513212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8" y="4058432"/>
            <a:ext cx="1965898" cy="26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AEDD7E25-7A1D-F845-9127-F76EB0A4CB3A}"/>
              </a:ext>
            </a:extLst>
          </p:cNvPr>
          <p:cNvSpPr/>
          <p:nvPr/>
        </p:nvSpPr>
        <p:spPr>
          <a:xfrm>
            <a:off x="3121450" y="1875705"/>
            <a:ext cx="2703393" cy="982515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Quick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2F9F5-F2D2-2649-9FEF-C72F655E5BDF}"/>
              </a:ext>
            </a:extLst>
          </p:cNvPr>
          <p:cNvSpPr txBox="1"/>
          <p:nvPr/>
        </p:nvSpPr>
        <p:spPr>
          <a:xfrm>
            <a:off x="2352096" y="3153354"/>
            <a:ext cx="4267200" cy="31393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>
              <a:latin typeface="Univers LT 45 Light" panose="02000403030000020003" pitchFamily="2" charset="0"/>
            </a:endParaRPr>
          </a:p>
          <a:p>
            <a:pPr algn="ctr"/>
            <a:r>
              <a:rPr lang="en-US" sz="1800" dirty="0">
                <a:latin typeface="Univers LT 45 Light" panose="02000403030000020003" pitchFamily="2" charset="0"/>
              </a:rPr>
              <a:t>Assume lead time is short relative to the length of the selling season</a:t>
            </a:r>
          </a:p>
          <a:p>
            <a:pPr algn="ctr"/>
            <a:endParaRPr lang="en-US" dirty="0">
              <a:latin typeface="Univers LT 45 Light" panose="02000403030000020003" pitchFamily="2" charset="0"/>
            </a:endParaRPr>
          </a:p>
          <a:p>
            <a:pPr algn="ctr"/>
            <a:r>
              <a:rPr lang="en-US" b="1" dirty="0">
                <a:latin typeface="Univers LT 45 Light" panose="02000403030000020003" pitchFamily="2" charset="0"/>
              </a:rPr>
              <a:t>Quick Response</a:t>
            </a:r>
            <a:r>
              <a:rPr lang="en-US" dirty="0">
                <a:latin typeface="Univers LT 45 Light" panose="02000403030000020003" pitchFamily="2" charset="0"/>
              </a:rPr>
              <a:t> = capability to place multiple orders during a selling season</a:t>
            </a:r>
          </a:p>
          <a:p>
            <a:pPr algn="ctr"/>
            <a:endParaRPr lang="en-US" dirty="0">
              <a:latin typeface="Univers LT 45 Light" panose="02000403030000020003" pitchFamily="2" charset="0"/>
            </a:endParaRPr>
          </a:p>
          <a:p>
            <a:pPr algn="ctr"/>
            <a:r>
              <a:rPr lang="en-US" dirty="0">
                <a:latin typeface="Univers LT 45 Light" panose="02000403030000020003" pitchFamily="2" charset="0"/>
              </a:rPr>
              <a:t>1</a:t>
            </a:r>
            <a:r>
              <a:rPr lang="en-US" baseline="30000" dirty="0">
                <a:latin typeface="Univers LT 45 Light" panose="02000403030000020003" pitchFamily="2" charset="0"/>
              </a:rPr>
              <a:t>st</a:t>
            </a:r>
            <a:r>
              <a:rPr lang="en-US" dirty="0">
                <a:latin typeface="Univers LT 45 Light" panose="02000403030000020003" pitchFamily="2" charset="0"/>
              </a:rPr>
              <a:t> order: conservative early order</a:t>
            </a:r>
          </a:p>
          <a:p>
            <a:pPr algn="ctr"/>
            <a:r>
              <a:rPr lang="en-US" dirty="0">
                <a:latin typeface="Univers LT 45 Light" panose="02000403030000020003" pitchFamily="2" charset="0"/>
              </a:rPr>
              <a:t>Observe early season sales</a:t>
            </a:r>
          </a:p>
          <a:p>
            <a:pPr algn="ctr"/>
            <a:r>
              <a:rPr lang="en-US" dirty="0">
                <a:latin typeface="Univers LT 45 Light" panose="02000403030000020003" pitchFamily="2" charset="0"/>
              </a:rPr>
              <a:t>2</a:t>
            </a:r>
            <a:r>
              <a:rPr lang="en-US" baseline="30000" dirty="0">
                <a:latin typeface="Univers LT 45 Light" panose="02000403030000020003" pitchFamily="2" charset="0"/>
              </a:rPr>
              <a:t>nd</a:t>
            </a:r>
            <a:r>
              <a:rPr lang="en-US" dirty="0">
                <a:latin typeface="Univers LT 45 Light" panose="02000403030000020003" pitchFamily="2" charset="0"/>
              </a:rPr>
              <a:t> order: strategically respond to sales</a:t>
            </a:r>
          </a:p>
          <a:p>
            <a:pPr algn="ctr"/>
            <a:endParaRPr lang="en-US" dirty="0">
              <a:latin typeface="Univers LT 45 Light" panose="020004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Wholesale </a:t>
            </a:r>
            <a:r>
              <a:rPr lang="en-US" dirty="0"/>
              <a:t>Double Margin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3F8E-A492-B54F-9084-BDBCCBA6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42579"/>
            <a:ext cx="7886700" cy="2734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Why did the original contract perform worse?</a:t>
            </a:r>
          </a:p>
          <a:p>
            <a:r>
              <a:rPr lang="en-US" sz="2000" dirty="0"/>
              <a:t>SS doesn’t order enough (234 instead of optimal Q = 404) </a:t>
            </a:r>
          </a:p>
          <a:p>
            <a:r>
              <a:rPr lang="en-US" sz="2000" dirty="0"/>
              <a:t>From SS’s perspective, it doesn’t matter if the actual production cost is $35, $55, or even $0; its “production cost” is $75.</a:t>
            </a:r>
          </a:p>
          <a:p>
            <a:r>
              <a:rPr lang="en-US" sz="2000" b="1" dirty="0"/>
              <a:t>Double Marginalization </a:t>
            </a:r>
            <a:r>
              <a:rPr lang="en-US" sz="2000" dirty="0"/>
              <a:t>+ lack of coordination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3" name="Picture 22" descr="Factory Illustrations, Royalty-Free Vector Graphics &amp; Clip Art - iStock">
            <a:extLst>
              <a:ext uri="{FF2B5EF4-FFF2-40B4-BE49-F238E27FC236}">
                <a16:creationId xmlns:a16="http://schemas.microsoft.com/office/drawing/2014/main" id="{9A094E29-E0BB-4F44-98D8-6BEF40079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20422" r="26371" b="21013"/>
          <a:stretch/>
        </p:blipFill>
        <p:spPr bwMode="auto">
          <a:xfrm>
            <a:off x="346767" y="1964513"/>
            <a:ext cx="852339" cy="10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4" descr="Shop Vector Art, Icons, and Graphics for Free Download">
            <a:extLst>
              <a:ext uri="{FF2B5EF4-FFF2-40B4-BE49-F238E27FC236}">
                <a16:creationId xmlns:a16="http://schemas.microsoft.com/office/drawing/2014/main" id="{7A410D16-BB3B-8146-AD09-A56DAA35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655" y="2219499"/>
            <a:ext cx="823070" cy="8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FE1143E0-927E-7348-BBBB-51D5F18695ED}"/>
              </a:ext>
            </a:extLst>
          </p:cNvPr>
          <p:cNvSpPr/>
          <p:nvPr/>
        </p:nvSpPr>
        <p:spPr>
          <a:xfrm>
            <a:off x="1199106" y="2422693"/>
            <a:ext cx="852339" cy="41668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Univers LT 45 Light" panose="02000403030000020003" pitchFamily="2" charset="0"/>
              </a:rPr>
              <a:t>WS</a:t>
            </a:r>
          </a:p>
        </p:txBody>
      </p:sp>
      <p:pic>
        <p:nvPicPr>
          <p:cNvPr id="26" name="Picture 25" descr="Factory Illustrations, Royalty-Free Vector Graphics &amp; Clip Art - iStock">
            <a:extLst>
              <a:ext uri="{FF2B5EF4-FFF2-40B4-BE49-F238E27FC236}">
                <a16:creationId xmlns:a16="http://schemas.microsoft.com/office/drawing/2014/main" id="{049E7ECC-499A-6442-834A-AB6CC7D72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20422" r="26371" b="21013"/>
          <a:stretch/>
        </p:blipFill>
        <p:spPr bwMode="auto">
          <a:xfrm>
            <a:off x="5084655" y="1964513"/>
            <a:ext cx="852339" cy="10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Shop Vector Art, Icons, and Graphics for Free Download">
            <a:extLst>
              <a:ext uri="{FF2B5EF4-FFF2-40B4-BE49-F238E27FC236}">
                <a16:creationId xmlns:a16="http://schemas.microsoft.com/office/drawing/2014/main" id="{44053A6D-242F-A042-9395-2BDCD771F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96" y="2219499"/>
            <a:ext cx="823070" cy="8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E21312-B952-CF4C-9C97-9BAD1B492828}"/>
              </a:ext>
            </a:extLst>
          </p:cNvPr>
          <p:cNvSpPr txBox="1"/>
          <p:nvPr/>
        </p:nvSpPr>
        <p:spPr>
          <a:xfrm>
            <a:off x="5860170" y="2442417"/>
            <a:ext cx="530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E4C04-BC15-434E-BBA4-D880AD61CA7B}"/>
              </a:ext>
            </a:extLst>
          </p:cNvPr>
          <p:cNvSpPr txBox="1"/>
          <p:nvPr/>
        </p:nvSpPr>
        <p:spPr>
          <a:xfrm>
            <a:off x="2849725" y="2024221"/>
            <a:ext cx="19629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Q = 234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SS profit = $5,580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MJ profit = $9,360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SC profit = $14,940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BD2B8-7939-704B-AC69-DAB12F990941}"/>
              </a:ext>
            </a:extLst>
          </p:cNvPr>
          <p:cNvSpPr txBox="1"/>
          <p:nvPr/>
        </p:nvSpPr>
        <p:spPr>
          <a:xfrm>
            <a:off x="6882740" y="2319307"/>
            <a:ext cx="19629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Q = 404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SC profit = $17,830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394B0-6505-EA42-819A-68E944292182}"/>
              </a:ext>
            </a:extLst>
          </p:cNvPr>
          <p:cNvSpPr txBox="1"/>
          <p:nvPr/>
        </p:nvSpPr>
        <p:spPr>
          <a:xfrm>
            <a:off x="534392" y="2940144"/>
            <a:ext cx="56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545454"/>
                </a:solidFill>
                <a:latin typeface="Univers LT 45 Light" panose="02000403030000020003" pitchFamily="2" charset="0"/>
              </a:rPr>
              <a:t>$35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6FE579-2911-E04A-BCCA-BCEFFAF7279A}"/>
              </a:ext>
            </a:extLst>
          </p:cNvPr>
          <p:cNvSpPr txBox="1"/>
          <p:nvPr/>
        </p:nvSpPr>
        <p:spPr>
          <a:xfrm>
            <a:off x="2134591" y="2940144"/>
            <a:ext cx="715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545454"/>
                </a:solidFill>
                <a:latin typeface="Univers LT 45 Light" panose="02000403030000020003" pitchFamily="2" charset="0"/>
              </a:rPr>
              <a:t>$115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E54A97-E9FB-1D4C-8EAA-0A7DB3986A3E}"/>
              </a:ext>
            </a:extLst>
          </p:cNvPr>
          <p:cNvSpPr txBox="1"/>
          <p:nvPr/>
        </p:nvSpPr>
        <p:spPr>
          <a:xfrm>
            <a:off x="1348780" y="2940144"/>
            <a:ext cx="715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545454"/>
                </a:solidFill>
                <a:latin typeface="Univers LT 45 Light" panose="02000403030000020003" pitchFamily="2" charset="0"/>
              </a:rPr>
              <a:t>$75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ED637A-E4FD-7B40-B92E-0CD9952007D6}"/>
              </a:ext>
            </a:extLst>
          </p:cNvPr>
          <p:cNvSpPr txBox="1"/>
          <p:nvPr/>
        </p:nvSpPr>
        <p:spPr>
          <a:xfrm>
            <a:off x="5249267" y="2940144"/>
            <a:ext cx="56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545454"/>
                </a:solidFill>
                <a:latin typeface="Univers LT 45 Light" panose="02000403030000020003" pitchFamily="2" charset="0"/>
              </a:rPr>
              <a:t>$35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66CCC-2D45-FD44-A96E-3325159C7228}"/>
              </a:ext>
            </a:extLst>
          </p:cNvPr>
          <p:cNvSpPr txBox="1"/>
          <p:nvPr/>
        </p:nvSpPr>
        <p:spPr>
          <a:xfrm>
            <a:off x="6259991" y="2940144"/>
            <a:ext cx="715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545454"/>
                </a:solidFill>
                <a:latin typeface="Univers LT 45 Light" panose="02000403030000020003" pitchFamily="2" charset="0"/>
              </a:rPr>
              <a:t>$115</a:t>
            </a:r>
          </a:p>
        </p:txBody>
      </p:sp>
    </p:spTree>
    <p:extLst>
      <p:ext uri="{BB962C8B-B14F-4D97-AF65-F5344CB8AC3E}">
        <p14:creationId xmlns:p14="http://schemas.microsoft.com/office/powerpoint/2010/main" val="30060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Buy-Back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9708" name="Picture 12" descr="Maui Jim Customer Service">
            <a:extLst>
              <a:ext uri="{FF2B5EF4-FFF2-40B4-BE49-F238E27FC236}">
                <a16:creationId xmlns:a16="http://schemas.microsoft.com/office/drawing/2014/main" id="{4353F339-6B31-CF49-9237-C23F231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43" y="4094966"/>
            <a:ext cx="1824169" cy="100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0" name="Picture 14" descr="Men's &amp; Women's Designer Sunglasses - Dior, Ray-Ban &amp; More!">
            <a:extLst>
              <a:ext uri="{FF2B5EF4-FFF2-40B4-BE49-F238E27FC236}">
                <a16:creationId xmlns:a16="http://schemas.microsoft.com/office/drawing/2014/main" id="{6FB66BEB-5B87-BC4C-B839-A8310622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4" y="3943035"/>
            <a:ext cx="1495117" cy="78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8" name="Picture 22" descr="Factory Illustrations, Royalty-Free Vector Graphics &amp; Clip Art - iStock">
            <a:extLst>
              <a:ext uri="{FF2B5EF4-FFF2-40B4-BE49-F238E27FC236}">
                <a16:creationId xmlns:a16="http://schemas.microsoft.com/office/drawing/2014/main" id="{A7F0756A-B005-5D48-B828-65FB8C5C1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t="20422" r="26371" b="21013"/>
          <a:stretch/>
        </p:blipFill>
        <p:spPr bwMode="auto">
          <a:xfrm>
            <a:off x="1178448" y="2132638"/>
            <a:ext cx="1660967" cy="200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20" name="Picture 24" descr="Shop Vector Art, Icons, and Graphics for Free Download">
            <a:extLst>
              <a:ext uri="{FF2B5EF4-FFF2-40B4-BE49-F238E27FC236}">
                <a16:creationId xmlns:a16="http://schemas.microsoft.com/office/drawing/2014/main" id="{FE513F15-5533-644B-8CF8-BEE4D437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22" y="274676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A0359B-6D0A-0F47-ACA2-52513C41321A}"/>
              </a:ext>
            </a:extLst>
          </p:cNvPr>
          <p:cNvSpPr txBox="1"/>
          <p:nvPr/>
        </p:nvSpPr>
        <p:spPr>
          <a:xfrm>
            <a:off x="5440521" y="4584580"/>
            <a:ext cx="1402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Palo Alto, 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96085D-DBE2-884A-B44C-4BCEF2692D0A}"/>
              </a:ext>
            </a:extLst>
          </p:cNvPr>
          <p:cNvSpPr txBox="1"/>
          <p:nvPr/>
        </p:nvSpPr>
        <p:spPr>
          <a:xfrm>
            <a:off x="1011481" y="5137581"/>
            <a:ext cx="275187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Production cost = $35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FCE2B-2924-C54A-B719-EDC76B87A88C}"/>
              </a:ext>
            </a:extLst>
          </p:cNvPr>
          <p:cNvSpPr txBox="1"/>
          <p:nvPr/>
        </p:nvSpPr>
        <p:spPr>
          <a:xfrm>
            <a:off x="5170630" y="5137581"/>
            <a:ext cx="189535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Retail price = $115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BBE3F4-423D-3245-977F-A7A611B5936F}"/>
              </a:ext>
            </a:extLst>
          </p:cNvPr>
          <p:cNvSpPr txBox="1"/>
          <p:nvPr/>
        </p:nvSpPr>
        <p:spPr>
          <a:xfrm>
            <a:off x="3010377" y="2696778"/>
            <a:ext cx="23514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Univers LT 45 Light" panose="02000403030000020003" pitchFamily="2" charset="0"/>
              </a:rPr>
              <a:t>Wholesale price = $75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AA6D82-CDE3-3A4B-9028-74D62257F741}"/>
              </a:ext>
            </a:extLst>
          </p:cNvPr>
          <p:cNvSpPr/>
          <p:nvPr/>
        </p:nvSpPr>
        <p:spPr>
          <a:xfrm>
            <a:off x="7687898" y="2132638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44CB565-775A-4545-A550-51E38F877B5E}"/>
              </a:ext>
            </a:extLst>
          </p:cNvPr>
          <p:cNvSpPr/>
          <p:nvPr/>
        </p:nvSpPr>
        <p:spPr>
          <a:xfrm>
            <a:off x="7687898" y="2746097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009F8A-F9C1-B543-A0EB-90A0B18FE0F6}"/>
              </a:ext>
            </a:extLst>
          </p:cNvPr>
          <p:cNvSpPr/>
          <p:nvPr/>
        </p:nvSpPr>
        <p:spPr>
          <a:xfrm>
            <a:off x="7687898" y="3365593"/>
            <a:ext cx="373945" cy="3739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217042-DE62-4342-9434-E018989EC89E}"/>
              </a:ext>
            </a:extLst>
          </p:cNvPr>
          <p:cNvCxnSpPr/>
          <p:nvPr/>
        </p:nvCxnSpPr>
        <p:spPr>
          <a:xfrm flipV="1">
            <a:off x="6849936" y="2506583"/>
            <a:ext cx="732153" cy="757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421820-F2B0-7948-AB7B-A9EA2FEE52BB}"/>
              </a:ext>
            </a:extLst>
          </p:cNvPr>
          <p:cNvCxnSpPr>
            <a:cxnSpLocks/>
          </p:cNvCxnSpPr>
          <p:nvPr/>
        </p:nvCxnSpPr>
        <p:spPr>
          <a:xfrm flipV="1">
            <a:off x="6849936" y="2957996"/>
            <a:ext cx="732153" cy="317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8CECD9-CFA0-CF4C-BF31-B38C7439562E}"/>
              </a:ext>
            </a:extLst>
          </p:cNvPr>
          <p:cNvCxnSpPr>
            <a:cxnSpLocks/>
          </p:cNvCxnSpPr>
          <p:nvPr/>
        </p:nvCxnSpPr>
        <p:spPr>
          <a:xfrm>
            <a:off x="6849936" y="3264339"/>
            <a:ext cx="732153" cy="283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8A299C-69A4-2D48-9EC7-C1CFC180BD82}"/>
              </a:ext>
            </a:extLst>
          </p:cNvPr>
          <p:cNvSpPr txBox="1"/>
          <p:nvPr/>
        </p:nvSpPr>
        <p:spPr>
          <a:xfrm>
            <a:off x="7365985" y="3925689"/>
            <a:ext cx="104603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Demand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~ Normal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Univers LT 45 Light" panose="02000403030000020003" pitchFamily="2" charset="0"/>
              </a:rPr>
              <a:t>(250,125)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34E1519-9491-0E4E-A2D4-F632A00CB001}"/>
              </a:ext>
            </a:extLst>
          </p:cNvPr>
          <p:cNvSpPr/>
          <p:nvPr/>
        </p:nvSpPr>
        <p:spPr>
          <a:xfrm>
            <a:off x="3257814" y="3016320"/>
            <a:ext cx="1977550" cy="71465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Univers LT 45 Light" panose="02000403030000020003" pitchFamily="2" charset="0"/>
              </a:rPr>
              <a:t>Wholesale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1428A48-E6FE-6C4C-B9E2-BECDAFD23ABA}"/>
              </a:ext>
            </a:extLst>
          </p:cNvPr>
          <p:cNvSpPr/>
          <p:nvPr/>
        </p:nvSpPr>
        <p:spPr>
          <a:xfrm>
            <a:off x="3148732" y="3710332"/>
            <a:ext cx="1977549" cy="653047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Univers LT 45 Light" panose="02000403030000020003" pitchFamily="2" charset="0"/>
              </a:rPr>
              <a:t>Buy-Back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DE6FF-1DA4-EF48-B8AB-FF1CCAAE633D}"/>
              </a:ext>
            </a:extLst>
          </p:cNvPr>
          <p:cNvSpPr txBox="1"/>
          <p:nvPr/>
        </p:nvSpPr>
        <p:spPr>
          <a:xfrm>
            <a:off x="3010377" y="4340353"/>
            <a:ext cx="235148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Univers LT 45 Light" panose="02000403030000020003" pitchFamily="2" charset="0"/>
              </a:rPr>
              <a:t>Buy-back price = $75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2360468C-B032-4541-B769-19AB3B36AB1C}"/>
              </a:ext>
            </a:extLst>
          </p:cNvPr>
          <p:cNvSpPr/>
          <p:nvPr/>
        </p:nvSpPr>
        <p:spPr>
          <a:xfrm>
            <a:off x="3445695" y="4739032"/>
            <a:ext cx="1423411" cy="653047"/>
          </a:xfrm>
          <a:prstGeom prst="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Univers LT 45 Light" panose="02000403030000020003" pitchFamily="2" charset="0"/>
              </a:rPr>
              <a:t>Shipping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EC359E-1531-C646-B00A-912EEA647330}"/>
              </a:ext>
            </a:extLst>
          </p:cNvPr>
          <p:cNvSpPr txBox="1"/>
          <p:nvPr/>
        </p:nvSpPr>
        <p:spPr>
          <a:xfrm>
            <a:off x="3867627" y="5266355"/>
            <a:ext cx="74964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Univers LT 45 Light" panose="02000403030000020003" pitchFamily="2" charset="0"/>
              </a:rPr>
              <a:t>$1.50</a:t>
            </a:r>
          </a:p>
        </p:txBody>
      </p:sp>
      <p:pic>
        <p:nvPicPr>
          <p:cNvPr id="44034" name="Picture 2" descr="EMI - Wikipedia">
            <a:extLst>
              <a:ext uri="{FF2B5EF4-FFF2-40B4-BE49-F238E27FC236}">
                <a16:creationId xmlns:a16="http://schemas.microsoft.com/office/drawing/2014/main" id="{CA1C24E1-CD47-5E4D-8DEF-1B7C4D15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56" y="7200179"/>
            <a:ext cx="1359197" cy="65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New Macy's logo commits a huge type design sin | Creative Bloq">
            <a:extLst>
              <a:ext uri="{FF2B5EF4-FFF2-40B4-BE49-F238E27FC236}">
                <a16:creationId xmlns:a16="http://schemas.microsoft.com/office/drawing/2014/main" id="{0F497ABC-26BE-D744-A578-BE2E43899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1" y="7052827"/>
            <a:ext cx="1809092" cy="101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83D32C89-9944-F84D-B18A-39A4D0A5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664" y="7374977"/>
            <a:ext cx="1644629" cy="49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087B4C8-4362-6C49-A137-44316832C31A}"/>
              </a:ext>
            </a:extLst>
          </p:cNvPr>
          <p:cNvSpPr txBox="1"/>
          <p:nvPr/>
        </p:nvSpPr>
        <p:spPr>
          <a:xfrm>
            <a:off x="5143594" y="5466194"/>
            <a:ext cx="247181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Salvage value = $25</a:t>
            </a:r>
          </a:p>
        </p:txBody>
      </p:sp>
    </p:spTree>
    <p:extLst>
      <p:ext uri="{BB962C8B-B14F-4D97-AF65-F5344CB8AC3E}">
        <p14:creationId xmlns:p14="http://schemas.microsoft.com/office/powerpoint/2010/main" val="169747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44653 -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31" grpId="0" animBg="1"/>
      <p:bldP spid="36" grpId="0" animBg="1"/>
      <p:bldP spid="39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8680DF-46E9-C745-831D-C5A0DA11A0EA}"/>
              </a:ext>
            </a:extLst>
          </p:cNvPr>
          <p:cNvSpPr txBox="1"/>
          <p:nvPr/>
        </p:nvSpPr>
        <p:spPr>
          <a:xfrm>
            <a:off x="628650" y="3657576"/>
            <a:ext cx="99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G+L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17D02-C288-7342-B5FA-E33B6A9504CE}"/>
              </a:ext>
            </a:extLst>
          </p:cNvPr>
          <p:cNvSpPr txBox="1"/>
          <p:nvPr/>
        </p:nvSpPr>
        <p:spPr>
          <a:xfrm>
            <a:off x="628650" y="3285040"/>
            <a:ext cx="99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Buy-Back </a:t>
            </a:r>
            <a:r>
              <a:rPr lang="en-US" dirty="0"/>
              <a:t>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3F8E-A492-B54F-9084-BDBCCBA6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6026150" cy="1790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With BB: </a:t>
            </a:r>
            <a:r>
              <a:rPr lang="en-US" sz="2000" dirty="0"/>
              <a:t>For SS,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Gain is still $115 - $75 = $40</a:t>
            </a:r>
          </a:p>
          <a:p>
            <a:pPr marL="0" indent="0">
              <a:buNone/>
            </a:pPr>
            <a:r>
              <a:rPr lang="en-US" sz="2000" dirty="0"/>
              <a:t>	Loss is now just $1.5 (shipping)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1B613-32C6-CF40-8F03-873359BB3908}"/>
              </a:ext>
            </a:extLst>
          </p:cNvPr>
          <p:cNvCxnSpPr/>
          <p:nvPr/>
        </p:nvCxnSpPr>
        <p:spPr>
          <a:xfrm>
            <a:off x="788130" y="3669002"/>
            <a:ext cx="679599" cy="0"/>
          </a:xfrm>
          <a:prstGeom prst="line">
            <a:avLst/>
          </a:prstGeom>
          <a:ln w="190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D485C1-4C45-2E42-A28A-6FCF134151DE}"/>
              </a:ext>
            </a:extLst>
          </p:cNvPr>
          <p:cNvSpPr txBox="1"/>
          <p:nvPr/>
        </p:nvSpPr>
        <p:spPr>
          <a:xfrm>
            <a:off x="1797922" y="3657576"/>
            <a:ext cx="10984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40 + 1.5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05BBA-A163-894D-A77F-28C0103393BE}"/>
              </a:ext>
            </a:extLst>
          </p:cNvPr>
          <p:cNvSpPr txBox="1"/>
          <p:nvPr/>
        </p:nvSpPr>
        <p:spPr>
          <a:xfrm>
            <a:off x="1847850" y="3285040"/>
            <a:ext cx="99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40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0EE73-304A-AF49-BA42-C5EEFCC78E2B}"/>
              </a:ext>
            </a:extLst>
          </p:cNvPr>
          <p:cNvCxnSpPr/>
          <p:nvPr/>
        </p:nvCxnSpPr>
        <p:spPr>
          <a:xfrm>
            <a:off x="1849628" y="3669002"/>
            <a:ext cx="995002" cy="0"/>
          </a:xfrm>
          <a:prstGeom prst="line">
            <a:avLst/>
          </a:prstGeom>
          <a:ln w="190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33B5A5-3CB7-E34D-9230-7B3BD7AA07D5}"/>
              </a:ext>
            </a:extLst>
          </p:cNvPr>
          <p:cNvSpPr txBox="1"/>
          <p:nvPr/>
        </p:nvSpPr>
        <p:spPr>
          <a:xfrm>
            <a:off x="6402136" y="164003"/>
            <a:ext cx="2690283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545454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Demand ~ N(250,125)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Retail price = $115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WS price = $75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BB price = $75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Production cost = $35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Shipping = $1.50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MJ salvage = $25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E45F2-E16E-8F46-9A38-0BBB851EC436}"/>
              </a:ext>
            </a:extLst>
          </p:cNvPr>
          <p:cNvSpPr txBox="1"/>
          <p:nvPr/>
        </p:nvSpPr>
        <p:spPr>
          <a:xfrm>
            <a:off x="1387967" y="3454374"/>
            <a:ext cx="5636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03CE1-CB81-7C48-BF48-BF42DE61B1F7}"/>
              </a:ext>
            </a:extLst>
          </p:cNvPr>
          <p:cNvSpPr txBox="1"/>
          <p:nvPr/>
        </p:nvSpPr>
        <p:spPr>
          <a:xfrm>
            <a:off x="2935885" y="3454374"/>
            <a:ext cx="1329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= 0.9639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61C7F-E377-774E-A22D-4D2ED393CED6}"/>
              </a:ext>
            </a:extLst>
          </p:cNvPr>
          <p:cNvSpPr txBox="1"/>
          <p:nvPr/>
        </p:nvSpPr>
        <p:spPr>
          <a:xfrm>
            <a:off x="4879034" y="3454374"/>
            <a:ext cx="1329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z* = 1.8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BA7CB-619F-B744-95C3-1759322B8A3F}"/>
              </a:ext>
            </a:extLst>
          </p:cNvPr>
          <p:cNvSpPr txBox="1"/>
          <p:nvPr/>
        </p:nvSpPr>
        <p:spPr>
          <a:xfrm>
            <a:off x="723425" y="4165574"/>
            <a:ext cx="7353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Q* </a:t>
            </a: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= mu + z* x sigma = 250 + 1.8 x 125 = 475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4DADC5-4EFD-8649-AE85-04DCE7C16F57}"/>
              </a:ext>
            </a:extLst>
          </p:cNvPr>
          <p:cNvCxnSpPr/>
          <p:nvPr/>
        </p:nvCxnSpPr>
        <p:spPr>
          <a:xfrm>
            <a:off x="4197235" y="3654428"/>
            <a:ext cx="614066" cy="0"/>
          </a:xfrm>
          <a:prstGeom prst="straightConnector1">
            <a:avLst/>
          </a:prstGeom>
          <a:ln w="28575"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DE9B9D-E6D1-B748-AE55-D18CC48E7465}"/>
              </a:ext>
            </a:extLst>
          </p:cNvPr>
          <p:cNvSpPr txBox="1"/>
          <p:nvPr/>
        </p:nvSpPr>
        <p:spPr>
          <a:xfrm>
            <a:off x="723425" y="5063678"/>
            <a:ext cx="8368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SS’s expected profit = $9,580 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(</a:t>
            </a:r>
            <a:r>
              <a:rPr lang="en-US" sz="16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increased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 from $5,580 without refunds)</a:t>
            </a:r>
            <a:endParaRPr lang="en-US" sz="2000" dirty="0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54CC1-24C0-7848-917B-1AC62630F1F7}"/>
              </a:ext>
            </a:extLst>
          </p:cNvPr>
          <p:cNvSpPr txBox="1"/>
          <p:nvPr/>
        </p:nvSpPr>
        <p:spPr>
          <a:xfrm>
            <a:off x="723425" y="7581451"/>
            <a:ext cx="5196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SS’s expected leftover = 125 x I(1.8) = 227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E2DF84-EDC6-8F4A-ACCA-24A4A90E09FD}"/>
              </a:ext>
            </a:extLst>
          </p:cNvPr>
          <p:cNvSpPr txBox="1"/>
          <p:nvPr/>
        </p:nvSpPr>
        <p:spPr>
          <a:xfrm>
            <a:off x="657226" y="5487262"/>
            <a:ext cx="7023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545454"/>
                </a:solidFill>
                <a:latin typeface="Univers LT 45 Light" charset="0"/>
              </a:rPr>
              <a:t>MJ’s expected profit = $7,991</a:t>
            </a: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(</a:t>
            </a:r>
            <a:r>
              <a:rPr lang="en-US" sz="16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decreased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 from $9,350 without BB)</a:t>
            </a:r>
            <a:endParaRPr lang="en-US" sz="2000" b="1" dirty="0">
              <a:solidFill>
                <a:srgbClr val="545454"/>
              </a:solidFill>
              <a:latin typeface="Univers LT 45 Ligh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247E0-9687-AB40-A5E8-DCE440A0C51E}"/>
              </a:ext>
            </a:extLst>
          </p:cNvPr>
          <p:cNvSpPr txBox="1"/>
          <p:nvPr/>
        </p:nvSpPr>
        <p:spPr>
          <a:xfrm>
            <a:off x="6607673" y="2830638"/>
            <a:ext cx="227920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MJ effectively incentivized SS to increase 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EB5B58-6C1A-0F48-8867-73C55BC1D30B}"/>
              </a:ext>
            </a:extLst>
          </p:cNvPr>
          <p:cNvCxnSpPr>
            <a:cxnSpLocks/>
          </p:cNvCxnSpPr>
          <p:nvPr/>
        </p:nvCxnSpPr>
        <p:spPr>
          <a:xfrm flipH="1">
            <a:off x="6072651" y="3637496"/>
            <a:ext cx="533243" cy="5362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A8C7E2-6584-5942-89CD-2599691E7038}"/>
              </a:ext>
            </a:extLst>
          </p:cNvPr>
          <p:cNvSpPr txBox="1"/>
          <p:nvPr/>
        </p:nvSpPr>
        <p:spPr>
          <a:xfrm>
            <a:off x="6607673" y="4132734"/>
            <a:ext cx="227920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But this is larger than optimal Q!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42F536-9B5C-6749-99C2-B5E881882322}"/>
              </a:ext>
            </a:extLst>
          </p:cNvPr>
          <p:cNvCxnSpPr>
            <a:cxnSpLocks/>
          </p:cNvCxnSpPr>
          <p:nvPr/>
        </p:nvCxnSpPr>
        <p:spPr>
          <a:xfrm flipH="1" flipV="1">
            <a:off x="6208117" y="4481016"/>
            <a:ext cx="397777" cy="2322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8" grpId="0"/>
      <p:bldP spid="20" grpId="0"/>
      <p:bldP spid="21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8680DF-46E9-C745-831D-C5A0DA11A0EA}"/>
              </a:ext>
            </a:extLst>
          </p:cNvPr>
          <p:cNvSpPr txBox="1"/>
          <p:nvPr/>
        </p:nvSpPr>
        <p:spPr>
          <a:xfrm>
            <a:off x="628650" y="7741391"/>
            <a:ext cx="99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G+L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17D02-C288-7342-B5FA-E33B6A9504CE}"/>
              </a:ext>
            </a:extLst>
          </p:cNvPr>
          <p:cNvSpPr txBox="1"/>
          <p:nvPr/>
        </p:nvSpPr>
        <p:spPr>
          <a:xfrm>
            <a:off x="628650" y="7368855"/>
            <a:ext cx="99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Buy-Back </a:t>
            </a:r>
            <a:r>
              <a:rPr lang="en-US" dirty="0"/>
              <a:t>Good BB Prices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1B613-32C6-CF40-8F03-873359BB3908}"/>
              </a:ext>
            </a:extLst>
          </p:cNvPr>
          <p:cNvCxnSpPr/>
          <p:nvPr/>
        </p:nvCxnSpPr>
        <p:spPr>
          <a:xfrm>
            <a:off x="788130" y="7752817"/>
            <a:ext cx="679599" cy="0"/>
          </a:xfrm>
          <a:prstGeom prst="line">
            <a:avLst/>
          </a:prstGeom>
          <a:ln w="190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D485C1-4C45-2E42-A28A-6FCF134151DE}"/>
              </a:ext>
            </a:extLst>
          </p:cNvPr>
          <p:cNvSpPr txBox="1"/>
          <p:nvPr/>
        </p:nvSpPr>
        <p:spPr>
          <a:xfrm>
            <a:off x="1797922" y="7741391"/>
            <a:ext cx="10984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40 + 1.5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05BBA-A163-894D-A77F-28C0103393BE}"/>
              </a:ext>
            </a:extLst>
          </p:cNvPr>
          <p:cNvSpPr txBox="1"/>
          <p:nvPr/>
        </p:nvSpPr>
        <p:spPr>
          <a:xfrm>
            <a:off x="1847850" y="7368855"/>
            <a:ext cx="99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40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0EE73-304A-AF49-BA42-C5EEFCC78E2B}"/>
              </a:ext>
            </a:extLst>
          </p:cNvPr>
          <p:cNvCxnSpPr/>
          <p:nvPr/>
        </p:nvCxnSpPr>
        <p:spPr>
          <a:xfrm>
            <a:off x="1849628" y="7752817"/>
            <a:ext cx="995002" cy="0"/>
          </a:xfrm>
          <a:prstGeom prst="line">
            <a:avLst/>
          </a:prstGeom>
          <a:ln w="190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2E45F2-E16E-8F46-9A38-0BBB851EC436}"/>
              </a:ext>
            </a:extLst>
          </p:cNvPr>
          <p:cNvSpPr txBox="1"/>
          <p:nvPr/>
        </p:nvSpPr>
        <p:spPr>
          <a:xfrm>
            <a:off x="1387967" y="7538189"/>
            <a:ext cx="5636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03CE1-CB81-7C48-BF48-BF42DE61B1F7}"/>
              </a:ext>
            </a:extLst>
          </p:cNvPr>
          <p:cNvSpPr txBox="1"/>
          <p:nvPr/>
        </p:nvSpPr>
        <p:spPr>
          <a:xfrm>
            <a:off x="2935885" y="7538189"/>
            <a:ext cx="1329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= 0.9639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61C7F-E377-774E-A22D-4D2ED393CED6}"/>
              </a:ext>
            </a:extLst>
          </p:cNvPr>
          <p:cNvSpPr txBox="1"/>
          <p:nvPr/>
        </p:nvSpPr>
        <p:spPr>
          <a:xfrm>
            <a:off x="4879034" y="7538189"/>
            <a:ext cx="1329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z* = 1.8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4DADC5-4EFD-8649-AE85-04DCE7C16F57}"/>
              </a:ext>
            </a:extLst>
          </p:cNvPr>
          <p:cNvCxnSpPr/>
          <p:nvPr/>
        </p:nvCxnSpPr>
        <p:spPr>
          <a:xfrm>
            <a:off x="4197235" y="7738243"/>
            <a:ext cx="614066" cy="0"/>
          </a:xfrm>
          <a:prstGeom prst="straightConnector1">
            <a:avLst/>
          </a:prstGeom>
          <a:ln w="28575"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33AAEB5-4038-1B4D-807F-C077E7C60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05"/>
          <a:stretch/>
        </p:blipFill>
        <p:spPr>
          <a:xfrm>
            <a:off x="1128270" y="2269452"/>
            <a:ext cx="6964363" cy="3670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4B98D8-8911-9946-ACEB-CC23957483AF}"/>
              </a:ext>
            </a:extLst>
          </p:cNvPr>
          <p:cNvSpPr txBox="1"/>
          <p:nvPr/>
        </p:nvSpPr>
        <p:spPr>
          <a:xfrm>
            <a:off x="1572364" y="3163349"/>
            <a:ext cx="706860" cy="307777"/>
          </a:xfrm>
          <a:prstGeom prst="rect">
            <a:avLst/>
          </a:prstGeom>
          <a:solidFill>
            <a:srgbClr val="D7D8D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= loss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4D102-C3CB-EB47-8464-68E9716796E7}"/>
              </a:ext>
            </a:extLst>
          </p:cNvPr>
          <p:cNvSpPr txBox="1"/>
          <p:nvPr/>
        </p:nvSpPr>
        <p:spPr>
          <a:xfrm>
            <a:off x="1417194" y="4945705"/>
            <a:ext cx="2431688" cy="307777"/>
          </a:xfrm>
          <a:prstGeom prst="rect">
            <a:avLst/>
          </a:prstGeom>
          <a:solidFill>
            <a:srgbClr val="D7D8D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Solstice Sunglasses (SS)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39B2C-2745-6742-BB46-FFACFBF0E6CC}"/>
              </a:ext>
            </a:extLst>
          </p:cNvPr>
          <p:cNvSpPr txBox="1"/>
          <p:nvPr/>
        </p:nvSpPr>
        <p:spPr>
          <a:xfrm>
            <a:off x="1417194" y="5188772"/>
            <a:ext cx="2431688" cy="307777"/>
          </a:xfrm>
          <a:prstGeom prst="rect">
            <a:avLst/>
          </a:prstGeom>
          <a:solidFill>
            <a:srgbClr val="D7D8D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Maui Jim (MJ)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16093-2CFF-044E-AEAB-125E2478356E}"/>
              </a:ext>
            </a:extLst>
          </p:cNvPr>
          <p:cNvSpPr txBox="1"/>
          <p:nvPr/>
        </p:nvSpPr>
        <p:spPr>
          <a:xfrm>
            <a:off x="1572364" y="2920282"/>
            <a:ext cx="706860" cy="307777"/>
          </a:xfrm>
          <a:prstGeom prst="rect">
            <a:avLst/>
          </a:prstGeom>
          <a:solidFill>
            <a:srgbClr val="D7D8D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= gain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548961-668E-1844-9FD8-34F7D671451C}"/>
              </a:ext>
            </a:extLst>
          </p:cNvPr>
          <p:cNvSpPr txBox="1"/>
          <p:nvPr/>
        </p:nvSpPr>
        <p:spPr>
          <a:xfrm>
            <a:off x="3573757" y="1961675"/>
            <a:ext cx="11769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Without BB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0DFB14-34B8-B746-A339-EAE7CC304242}"/>
              </a:ext>
            </a:extLst>
          </p:cNvPr>
          <p:cNvSpPr txBox="1"/>
          <p:nvPr/>
        </p:nvSpPr>
        <p:spPr>
          <a:xfrm>
            <a:off x="3756303" y="4940931"/>
            <a:ext cx="7639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$5,580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D1889-7662-B944-B15E-C0AB95595728}"/>
              </a:ext>
            </a:extLst>
          </p:cNvPr>
          <p:cNvSpPr txBox="1"/>
          <p:nvPr/>
        </p:nvSpPr>
        <p:spPr>
          <a:xfrm>
            <a:off x="3756303" y="5183999"/>
            <a:ext cx="7639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$9,360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1D49C-93C5-8746-8C50-D8498B1A7785}"/>
              </a:ext>
            </a:extLst>
          </p:cNvPr>
          <p:cNvSpPr txBox="1"/>
          <p:nvPr/>
        </p:nvSpPr>
        <p:spPr>
          <a:xfrm>
            <a:off x="3682755" y="5438641"/>
            <a:ext cx="9069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$14,940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FF930-4C00-1646-9609-05A1E0E00A98}"/>
              </a:ext>
            </a:extLst>
          </p:cNvPr>
          <p:cNvSpPr txBox="1"/>
          <p:nvPr/>
        </p:nvSpPr>
        <p:spPr>
          <a:xfrm>
            <a:off x="3986770" y="2406076"/>
            <a:ext cx="7639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$75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C2FF4-E10B-6741-B2E0-FB06B3827DC9}"/>
              </a:ext>
            </a:extLst>
          </p:cNvPr>
          <p:cNvSpPr txBox="1"/>
          <p:nvPr/>
        </p:nvSpPr>
        <p:spPr>
          <a:xfrm>
            <a:off x="4879034" y="1961675"/>
            <a:ext cx="305264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Univers LT 45 Light" panose="02000403030000020003" pitchFamily="2" charset="0"/>
              </a:rPr>
              <a:t>With BB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4B3A67-F73E-6A4B-AA54-1E5CD8A93639}"/>
              </a:ext>
            </a:extLst>
          </p:cNvPr>
          <p:cNvCxnSpPr/>
          <p:nvPr/>
        </p:nvCxnSpPr>
        <p:spPr>
          <a:xfrm flipH="1">
            <a:off x="6653764" y="2819499"/>
            <a:ext cx="76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F0325B-774C-3841-8A4A-AAE9247D008D}"/>
              </a:ext>
            </a:extLst>
          </p:cNvPr>
          <p:cNvCxnSpPr>
            <a:cxnSpLocks/>
          </p:cNvCxnSpPr>
          <p:nvPr/>
        </p:nvCxnSpPr>
        <p:spPr>
          <a:xfrm flipH="1">
            <a:off x="6653764" y="5076924"/>
            <a:ext cx="518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4D2EC7-1575-C040-A303-2101665606D7}"/>
              </a:ext>
            </a:extLst>
          </p:cNvPr>
          <p:cNvCxnSpPr>
            <a:cxnSpLocks/>
          </p:cNvCxnSpPr>
          <p:nvPr/>
        </p:nvCxnSpPr>
        <p:spPr>
          <a:xfrm flipH="1">
            <a:off x="6653764" y="5348386"/>
            <a:ext cx="518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8164A-FD76-6E49-8FBE-F96E61AE4B9C}"/>
              </a:ext>
            </a:extLst>
          </p:cNvPr>
          <p:cNvCxnSpPr>
            <a:cxnSpLocks/>
          </p:cNvCxnSpPr>
          <p:nvPr/>
        </p:nvCxnSpPr>
        <p:spPr>
          <a:xfrm flipH="1">
            <a:off x="6653764" y="5591274"/>
            <a:ext cx="4042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2197E3-2320-9445-950E-763E8ADEED7F}"/>
              </a:ext>
            </a:extLst>
          </p:cNvPr>
          <p:cNvCxnSpPr/>
          <p:nvPr/>
        </p:nvCxnSpPr>
        <p:spPr>
          <a:xfrm flipH="1">
            <a:off x="6653764" y="4062511"/>
            <a:ext cx="76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Buy-Back </a:t>
            </a:r>
            <a:r>
              <a:rPr lang="en-US" dirty="0"/>
              <a:t>Optimal BB Price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3F8E-A492-B54F-9084-BDBCCBA6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 BB price such that total SC profit is maximized:</a:t>
            </a:r>
          </a:p>
          <a:p>
            <a:pPr marL="0" indent="0" algn="ctr">
              <a:buNone/>
            </a:pPr>
            <a:r>
              <a:rPr lang="en-US" sz="2000" dirty="0"/>
              <a:t>Retailer’s critical ratio = SC’s critical ratio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A94AD-F790-6845-BB19-CD2014EE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4243576"/>
            <a:ext cx="7557025" cy="13386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9D8D1-AF17-DD43-8BCB-0E951DD5F0F6}"/>
              </a:ext>
            </a:extLst>
          </p:cNvPr>
          <p:cNvSpPr txBox="1"/>
          <p:nvPr/>
        </p:nvSpPr>
        <p:spPr>
          <a:xfrm>
            <a:off x="400774" y="2916719"/>
            <a:ext cx="8114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Price – Wholesale price	           =	Price -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C5C78-4594-FF46-9F27-BD3F23BE23FE}"/>
              </a:ext>
            </a:extLst>
          </p:cNvPr>
          <p:cNvSpPr txBox="1"/>
          <p:nvPr/>
        </p:nvSpPr>
        <p:spPr>
          <a:xfrm>
            <a:off x="700978" y="3356202"/>
            <a:ext cx="4171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Price – (BB price  - Shipping cost)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CF293-5B4D-C249-8048-B3ED76121F99}"/>
              </a:ext>
            </a:extLst>
          </p:cNvPr>
          <p:cNvSpPr txBox="1"/>
          <p:nvPr/>
        </p:nvSpPr>
        <p:spPr>
          <a:xfrm>
            <a:off x="5225353" y="3356202"/>
            <a:ext cx="313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Price – Salvage Value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F5147A-82EB-4840-9F7B-3277666BE3DB}"/>
              </a:ext>
            </a:extLst>
          </p:cNvPr>
          <p:cNvCxnSpPr/>
          <p:nvPr/>
        </p:nvCxnSpPr>
        <p:spPr>
          <a:xfrm>
            <a:off x="897335" y="3333762"/>
            <a:ext cx="3778512" cy="0"/>
          </a:xfrm>
          <a:prstGeom prst="line">
            <a:avLst/>
          </a:prstGeom>
          <a:ln w="190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886B0-F071-5B4A-85F2-E29602A412A8}"/>
              </a:ext>
            </a:extLst>
          </p:cNvPr>
          <p:cNvCxnSpPr>
            <a:cxnSpLocks/>
          </p:cNvCxnSpPr>
          <p:nvPr/>
        </p:nvCxnSpPr>
        <p:spPr>
          <a:xfrm>
            <a:off x="5539698" y="3333762"/>
            <a:ext cx="2468205" cy="0"/>
          </a:xfrm>
          <a:prstGeom prst="line">
            <a:avLst/>
          </a:prstGeom>
          <a:ln w="190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Buy-Back </a:t>
            </a:r>
            <a:r>
              <a:rPr lang="en-US" dirty="0"/>
              <a:t>Optimal BB Price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3F8E-A492-B54F-9084-BDBCCBA6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07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What’s the </a:t>
            </a:r>
            <a:r>
              <a:rPr lang="en-US" sz="1800" b="1" dirty="0"/>
              <a:t>optimal BB price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r>
              <a:rPr lang="en-US" sz="1800" dirty="0"/>
              <a:t>BBP = $1.5 + $115 – ($115 - $75) x ($115 - $25)/($115 - $35) = $71.5</a:t>
            </a:r>
          </a:p>
          <a:p>
            <a:pPr marL="0" indent="0">
              <a:buNone/>
            </a:pPr>
            <a:r>
              <a:rPr lang="en-US" sz="1800" dirty="0"/>
              <a:t>Both firms split $17,830 profit, but MJ is worse off!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A94AD-F790-6845-BB19-CD2014EE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27" y="455949"/>
            <a:ext cx="5677705" cy="10057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9D8D1-AF17-DD43-8BCB-0E951DD5F0F6}"/>
              </a:ext>
            </a:extLst>
          </p:cNvPr>
          <p:cNvSpPr txBox="1"/>
          <p:nvPr/>
        </p:nvSpPr>
        <p:spPr>
          <a:xfrm>
            <a:off x="-2122293" y="7285519"/>
            <a:ext cx="8114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Price – Wholesale price	           =	Price -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C5C78-4594-FF46-9F27-BD3F23BE23FE}"/>
              </a:ext>
            </a:extLst>
          </p:cNvPr>
          <p:cNvSpPr txBox="1"/>
          <p:nvPr/>
        </p:nvSpPr>
        <p:spPr>
          <a:xfrm>
            <a:off x="-1822089" y="7725002"/>
            <a:ext cx="4171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Price – (BB price  - Shipping cost)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CF293-5B4D-C249-8048-B3ED76121F99}"/>
              </a:ext>
            </a:extLst>
          </p:cNvPr>
          <p:cNvSpPr txBox="1"/>
          <p:nvPr/>
        </p:nvSpPr>
        <p:spPr>
          <a:xfrm>
            <a:off x="2702286" y="7725002"/>
            <a:ext cx="3133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545454"/>
                </a:solidFill>
                <a:latin typeface="Univers LT 45 Light" panose="02000403030000020003" pitchFamily="2" charset="0"/>
              </a:rPr>
              <a:t>Price – Salvage Value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F5147A-82EB-4840-9F7B-3277666BE3DB}"/>
              </a:ext>
            </a:extLst>
          </p:cNvPr>
          <p:cNvCxnSpPr/>
          <p:nvPr/>
        </p:nvCxnSpPr>
        <p:spPr>
          <a:xfrm>
            <a:off x="-1625732" y="7702562"/>
            <a:ext cx="3778512" cy="0"/>
          </a:xfrm>
          <a:prstGeom prst="line">
            <a:avLst/>
          </a:prstGeom>
          <a:ln w="190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886B0-F071-5B4A-85F2-E29602A412A8}"/>
              </a:ext>
            </a:extLst>
          </p:cNvPr>
          <p:cNvCxnSpPr>
            <a:cxnSpLocks/>
          </p:cNvCxnSpPr>
          <p:nvPr/>
        </p:nvCxnSpPr>
        <p:spPr>
          <a:xfrm>
            <a:off x="3016631" y="7702562"/>
            <a:ext cx="2468205" cy="0"/>
          </a:xfrm>
          <a:prstGeom prst="line">
            <a:avLst/>
          </a:prstGeom>
          <a:ln w="1905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D0BEEC-B6F2-8F46-AA67-8C17C4672555}"/>
              </a:ext>
            </a:extLst>
          </p:cNvPr>
          <p:cNvSpPr txBox="1"/>
          <p:nvPr/>
        </p:nvSpPr>
        <p:spPr>
          <a:xfrm>
            <a:off x="6297246" y="166668"/>
            <a:ext cx="2690283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545454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Demand ~ N(250,125)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Retail price = $115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WS price = $75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BB price = $75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Production cost = $35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Shipping = $1.50</a:t>
            </a:r>
          </a:p>
          <a:p>
            <a:pPr marL="0" indent="0">
              <a:buNone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MJ salvage = $26.50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8B4D7-6953-8547-8E2E-DB6BCA5C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1" y="3155977"/>
            <a:ext cx="7557025" cy="3535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B528DC-F3CE-2C4D-AA0A-E34629A65861}"/>
              </a:ext>
            </a:extLst>
          </p:cNvPr>
          <p:cNvSpPr txBox="1"/>
          <p:nvPr/>
        </p:nvSpPr>
        <p:spPr>
          <a:xfrm>
            <a:off x="489420" y="3978699"/>
            <a:ext cx="7068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=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9704-0C53-AD40-A595-1A9957EC86D7}"/>
              </a:ext>
            </a:extLst>
          </p:cNvPr>
          <p:cNvSpPr txBox="1"/>
          <p:nvPr/>
        </p:nvSpPr>
        <p:spPr>
          <a:xfrm>
            <a:off x="246578" y="5818931"/>
            <a:ext cx="1558663" cy="276999"/>
          </a:xfrm>
          <a:prstGeom prst="rect">
            <a:avLst/>
          </a:prstGeom>
          <a:solidFill>
            <a:srgbClr val="D7D8D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 LT 45 Light" panose="02000403030000020003" pitchFamily="2" charset="0"/>
              </a:rPr>
              <a:t>Solstice Sunglasses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04F46E-3DF8-114B-901E-EA1785F775A8}"/>
              </a:ext>
            </a:extLst>
          </p:cNvPr>
          <p:cNvSpPr txBox="1"/>
          <p:nvPr/>
        </p:nvSpPr>
        <p:spPr>
          <a:xfrm>
            <a:off x="246578" y="6050422"/>
            <a:ext cx="1247840" cy="276999"/>
          </a:xfrm>
          <a:prstGeom prst="rect">
            <a:avLst/>
          </a:prstGeom>
          <a:solidFill>
            <a:srgbClr val="D7D8D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 LT 45 Light" panose="02000403030000020003" pitchFamily="2" charset="0"/>
              </a:rPr>
              <a:t>Maui Jim (MJ)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5F715-47F0-124D-B68B-382F41574303}"/>
              </a:ext>
            </a:extLst>
          </p:cNvPr>
          <p:cNvSpPr txBox="1"/>
          <p:nvPr/>
        </p:nvSpPr>
        <p:spPr>
          <a:xfrm>
            <a:off x="489420" y="3735632"/>
            <a:ext cx="70686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LT 45 Light" panose="02000403030000020003" pitchFamily="2" charset="0"/>
              </a:rPr>
              <a:t>= gain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A78E8-8064-474D-A6CB-0A5C60C281B8}"/>
              </a:ext>
            </a:extLst>
          </p:cNvPr>
          <p:cNvSpPr/>
          <p:nvPr/>
        </p:nvSpPr>
        <p:spPr>
          <a:xfrm>
            <a:off x="4687747" y="3240911"/>
            <a:ext cx="706056" cy="33682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09744-6E1B-844E-81B8-CC6EFCBB5A25}"/>
              </a:ext>
            </a:extLst>
          </p:cNvPr>
          <p:cNvSpPr txBox="1"/>
          <p:nvPr/>
        </p:nvSpPr>
        <p:spPr>
          <a:xfrm>
            <a:off x="7793852" y="3545597"/>
            <a:ext cx="1176925" cy="29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Univers LT 45 Light" panose="02000403030000020003" pitchFamily="2" charset="0"/>
              </a:rPr>
              <a:t>Without BB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C878F-BFCE-BF4F-9C06-DAFFFD095F0A}"/>
              </a:ext>
            </a:extLst>
          </p:cNvPr>
          <p:cNvSpPr txBox="1"/>
          <p:nvPr/>
        </p:nvSpPr>
        <p:spPr>
          <a:xfrm>
            <a:off x="7677525" y="5813222"/>
            <a:ext cx="7639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Univers LT 45 Light" panose="02000403030000020003" pitchFamily="2" charset="0"/>
              </a:rPr>
              <a:t>$5,580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065ED1-40CE-3647-B015-4D6DFFCCB8DF}"/>
              </a:ext>
            </a:extLst>
          </p:cNvPr>
          <p:cNvSpPr txBox="1"/>
          <p:nvPr/>
        </p:nvSpPr>
        <p:spPr>
          <a:xfrm>
            <a:off x="7677276" y="6044715"/>
            <a:ext cx="7639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Univers LT 45 Light" panose="02000403030000020003" pitchFamily="2" charset="0"/>
              </a:rPr>
              <a:t>$9,360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E2E17-DB21-724F-A324-84C3D9D911B8}"/>
              </a:ext>
            </a:extLst>
          </p:cNvPr>
          <p:cNvSpPr txBox="1"/>
          <p:nvPr/>
        </p:nvSpPr>
        <p:spPr>
          <a:xfrm>
            <a:off x="7596803" y="6276207"/>
            <a:ext cx="7855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Univers LT 45 Light" panose="02000403030000020003" pitchFamily="2" charset="0"/>
              </a:rPr>
              <a:t>$14,940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303D7-7D74-E746-9CD9-CC5219EA6BD5}"/>
              </a:ext>
            </a:extLst>
          </p:cNvPr>
          <p:cNvSpPr txBox="1"/>
          <p:nvPr/>
        </p:nvSpPr>
        <p:spPr>
          <a:xfrm>
            <a:off x="7793852" y="3257295"/>
            <a:ext cx="482457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Univers LT 45 Light" panose="02000403030000020003" pitchFamily="2" charset="0"/>
              </a:rPr>
              <a:t>$75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E0B8BD-DC19-AA41-BF19-04FFC42D12D5}"/>
              </a:ext>
            </a:extLst>
          </p:cNvPr>
          <p:cNvSpPr/>
          <p:nvPr/>
        </p:nvSpPr>
        <p:spPr>
          <a:xfrm>
            <a:off x="5405377" y="3240911"/>
            <a:ext cx="706056" cy="336823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2970D-3B75-CD4D-81B9-D3154209AE54}"/>
              </a:ext>
            </a:extLst>
          </p:cNvPr>
          <p:cNvSpPr txBox="1"/>
          <p:nvPr/>
        </p:nvSpPr>
        <p:spPr>
          <a:xfrm>
            <a:off x="8302556" y="5813222"/>
            <a:ext cx="7639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Univers LT 45 Light" panose="02000403030000020003" pitchFamily="2" charset="0"/>
              </a:rPr>
              <a:t>$17,830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1142C-9543-EA48-90E5-9B698FCF87BF}"/>
              </a:ext>
            </a:extLst>
          </p:cNvPr>
          <p:cNvSpPr txBox="1"/>
          <p:nvPr/>
        </p:nvSpPr>
        <p:spPr>
          <a:xfrm>
            <a:off x="8662645" y="6044715"/>
            <a:ext cx="7639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Univers LT 45 Light" panose="02000403030000020003" pitchFamily="2" charset="0"/>
              </a:rPr>
              <a:t>$0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B1D7A-3CA1-3543-AE80-C01DEAFB0C68}"/>
              </a:ext>
            </a:extLst>
          </p:cNvPr>
          <p:cNvSpPr txBox="1"/>
          <p:nvPr/>
        </p:nvSpPr>
        <p:spPr>
          <a:xfrm>
            <a:off x="8291284" y="6276207"/>
            <a:ext cx="785512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Univers LT 45 Light" panose="02000403030000020003" pitchFamily="2" charset="0"/>
              </a:rPr>
              <a:t>$17,830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C5C11-0BEE-754B-84EF-6AF05467B8E3}"/>
              </a:ext>
            </a:extLst>
          </p:cNvPr>
          <p:cNvSpPr txBox="1"/>
          <p:nvPr/>
        </p:nvSpPr>
        <p:spPr>
          <a:xfrm>
            <a:off x="8337862" y="3257295"/>
            <a:ext cx="482457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Univers LT 45 Light" panose="02000403030000020003" pitchFamily="2" charset="0"/>
              </a:rPr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46824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9CC6-998D-0E42-B3B0-A5616C83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Contracts </a:t>
            </a:r>
            <a:r>
              <a:rPr lang="en-US" dirty="0"/>
              <a:t>Summary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BCCD-4086-A64F-B236-25C7F150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Good contracts can improve supply chain performance</a:t>
            </a:r>
          </a:p>
          <a:p>
            <a:r>
              <a:rPr lang="en-US" sz="2000" dirty="0"/>
              <a:t>Working together with others in the SC can help increase the size of the “pie”, even if your slice is proportionally smaller</a:t>
            </a:r>
          </a:p>
          <a:p>
            <a:r>
              <a:rPr lang="en-US" sz="2000" b="1" dirty="0"/>
              <a:t>Buy-Back Contract:</a:t>
            </a:r>
            <a:endParaRPr lang="th-TH" sz="2000" b="1" dirty="0"/>
          </a:p>
          <a:p>
            <a:pPr lvl="1"/>
            <a:r>
              <a:rPr lang="en-US" sz="2000" dirty="0"/>
              <a:t>Many different (W,B) that achieve 100% efficiency</a:t>
            </a:r>
          </a:p>
          <a:p>
            <a:pPr lvl="1"/>
            <a:r>
              <a:rPr lang="en-US" sz="2000" dirty="0"/>
              <a:t>Increasing one’s profit = the other’s profit decreases…</a:t>
            </a:r>
            <a:br>
              <a:rPr lang="en-US" sz="2000" dirty="0"/>
            </a:br>
            <a:r>
              <a:rPr lang="en-US" sz="2000" dirty="0"/>
              <a:t>But now the sum they can fight over is maximum possible!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Downsides: </a:t>
            </a:r>
          </a:p>
          <a:p>
            <a:pPr marL="457200" lvl="1" indent="0">
              <a:buNone/>
            </a:pPr>
            <a:r>
              <a:rPr lang="en-US" sz="2000" dirty="0"/>
              <a:t>	Requires manufacturer to verify leftover units</a:t>
            </a:r>
          </a:p>
          <a:p>
            <a:pPr marL="457200" lvl="1" indent="0">
              <a:buNone/>
            </a:pPr>
            <a:r>
              <a:rPr lang="en-US" sz="2000" dirty="0"/>
              <a:t>	May reduce retailer’s selling effort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5D2C0-26D3-844B-A981-7730342E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b="1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699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HAPPY SPRING BREAK! </a:t>
            </a:r>
            <a:r>
              <a:rPr lang="en-US" sz="2000" b="1">
                <a:sym typeface="Wingdings" pitchFamily="2" charset="2"/>
              </a:rPr>
              <a:t></a:t>
            </a:r>
            <a:endParaRPr lang="en-US" sz="2000" b="1" dirty="0"/>
          </a:p>
          <a:p>
            <a:r>
              <a:rPr lang="en-US" sz="2000" dirty="0"/>
              <a:t>No Friday Discussion this week</a:t>
            </a:r>
          </a:p>
          <a:p>
            <a:r>
              <a:rPr lang="en-US" sz="2000" dirty="0"/>
              <a:t>Midterm Regrade Request on Gradescope by Friday 2pm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u="sng" dirty="0"/>
              <a:t>After the break</a:t>
            </a:r>
          </a:p>
          <a:p>
            <a:r>
              <a:rPr lang="en-US" sz="2000" b="1" dirty="0"/>
              <a:t>Monday: </a:t>
            </a:r>
            <a:r>
              <a:rPr lang="en-US" sz="2000" dirty="0"/>
              <a:t>Amazon (report due the night before)</a:t>
            </a:r>
          </a:p>
          <a:p>
            <a:pPr lvl="1"/>
            <a:r>
              <a:rPr lang="en-US" sz="2000" dirty="0"/>
              <a:t>We’ll have a guest speaker from Amazon!</a:t>
            </a:r>
          </a:p>
          <a:p>
            <a:r>
              <a:rPr lang="en-US" sz="2000" b="1" dirty="0"/>
              <a:t>Wednesday: </a:t>
            </a:r>
            <a:r>
              <a:rPr lang="en-US" sz="2000" dirty="0"/>
              <a:t>Google (report due the night before)</a:t>
            </a:r>
          </a:p>
          <a:p>
            <a:pPr lvl="1"/>
            <a:r>
              <a:rPr lang="en-US" sz="2000" dirty="0"/>
              <a:t>Read Uber as well</a:t>
            </a:r>
          </a:p>
          <a:p>
            <a:r>
              <a:rPr lang="en-US" sz="2000" b="1" dirty="0"/>
              <a:t>Sunday: </a:t>
            </a:r>
            <a:r>
              <a:rPr lang="en-US" sz="2000" dirty="0"/>
              <a:t>One-page brief update report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F285D85-03FD-B449-BF77-1EEC2AE8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32" y="3987800"/>
            <a:ext cx="1495117" cy="4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8" name="Picture 2" descr="Google logo - Wikipedia">
            <a:extLst>
              <a:ext uri="{FF2B5EF4-FFF2-40B4-BE49-F238E27FC236}">
                <a16:creationId xmlns:a16="http://schemas.microsoft.com/office/drawing/2014/main" id="{1517BC28-8405-F54B-8C1E-6A020B87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20" y="4596696"/>
            <a:ext cx="1801875" cy="60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 descr="Download Uber Logo in SVG Vector or PNG File Format - Logo.wine">
            <a:extLst>
              <a:ext uri="{FF2B5EF4-FFF2-40B4-BE49-F238E27FC236}">
                <a16:creationId xmlns:a16="http://schemas.microsoft.com/office/drawing/2014/main" id="{4F697B5C-D13F-8144-8CD1-AF964431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19" y="5114308"/>
            <a:ext cx="1495117" cy="9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5D4BE5-5FFD-434E-9D7D-FA04E4E1EC6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58CAD63-6492-B949-B4EA-41705678E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648" y="342900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3A105589-9965-F244-A454-335ECED72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98" y="4664075"/>
            <a:ext cx="817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0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7EDA-966F-BA44-9615-CC610951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3F8E-A492-B54F-9084-BDBCCBA6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Flexible Quantity</a:t>
            </a:r>
          </a:p>
          <a:p>
            <a:pPr marL="0" indent="0">
              <a:buNone/>
            </a:pPr>
            <a:r>
              <a:rPr lang="en-US" sz="2000" dirty="0"/>
              <a:t>Manufacturer places an order at the beginning of the season, but the quantity can be adjusted up or down</a:t>
            </a:r>
          </a:p>
          <a:p>
            <a:pPr marL="0" indent="0">
              <a:buNone/>
            </a:pPr>
            <a:r>
              <a:rPr lang="en-US" sz="2000" dirty="0"/>
              <a:t>Also encourages higher ordering quantities</a:t>
            </a:r>
          </a:p>
          <a:p>
            <a:pPr marL="0" indent="0">
              <a:buNone/>
            </a:pPr>
            <a:r>
              <a:rPr lang="en-US" sz="2000" dirty="0"/>
              <a:t>Examples: Fashion industry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Revenue Sharing</a:t>
            </a:r>
          </a:p>
          <a:p>
            <a:pPr marL="0" indent="0">
              <a:buNone/>
            </a:pPr>
            <a:r>
              <a:rPr lang="en-US" sz="2000" dirty="0"/>
              <a:t>Manufacturer receives some fraction of sales revenue</a:t>
            </a:r>
          </a:p>
          <a:p>
            <a:pPr marL="0" indent="0">
              <a:buNone/>
            </a:pPr>
            <a:r>
              <a:rPr lang="en-US" sz="2000" dirty="0"/>
              <a:t>Both share risk due to demand uncertainty</a:t>
            </a:r>
          </a:p>
          <a:p>
            <a:pPr marL="0" indent="0">
              <a:buNone/>
            </a:pPr>
            <a:r>
              <a:rPr lang="en-US" sz="2000" dirty="0"/>
              <a:t>Example: Blockbuster</a:t>
            </a:r>
          </a:p>
          <a:p>
            <a:pPr lvl="1"/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437B-37C3-2344-AFBC-047C181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4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0220-B5DA-CF47-A4FD-781F2B69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Obermeyer </a:t>
            </a:r>
            <a:r>
              <a:rPr lang="en-US" dirty="0"/>
              <a:t>Background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E406-853C-9440-9226-5BED2889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418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High-end fashion skiwear based in Aspen, Colorado</a:t>
            </a:r>
          </a:p>
          <a:p>
            <a:r>
              <a:rPr lang="en-US" sz="2000" dirty="0"/>
              <a:t>Most of its critical outerwear are sourced from China + Hong Kong</a:t>
            </a:r>
          </a:p>
          <a:p>
            <a:r>
              <a:rPr lang="en-US" sz="2000" b="1" dirty="0"/>
              <a:t>First</a:t>
            </a:r>
            <a:r>
              <a:rPr lang="en-US" sz="2000" dirty="0"/>
              <a:t> down parka, mirrored ski goggles, suntan lotion, plastic boots, turtlenecks with elasticized collars, 2-prong ski brakes, and more</a:t>
            </a:r>
          </a:p>
          <a:p>
            <a:r>
              <a:rPr lang="en-US" sz="2000" dirty="0"/>
              <a:t>It’s November 1992, Wally Obermeyer has to make a decision about what production quantities to commit to for ‘93-’94 season.</a:t>
            </a:r>
          </a:p>
          <a:p>
            <a:r>
              <a:rPr lang="en-US" sz="2000" b="1" dirty="0"/>
              <a:t>Why is this problem difficult?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50A8-5BA6-6646-971B-00FF3243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Obermeyer Size Chart">
            <a:extLst>
              <a:ext uri="{FF2B5EF4-FFF2-40B4-BE49-F238E27FC236}">
                <a16:creationId xmlns:a16="http://schemas.microsoft.com/office/drawing/2014/main" id="{9D4C2B7A-00A5-0640-B51A-611CB9637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5" b="30122"/>
          <a:stretch/>
        </p:blipFill>
        <p:spPr bwMode="auto">
          <a:xfrm>
            <a:off x="7229480" y="577300"/>
            <a:ext cx="1641750" cy="90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" name="Picture 2" descr="Klaus Obermeyer going strong on his 99th birthday: stay positive, look for  win-win living | AspenTimes.com">
            <a:extLst>
              <a:ext uri="{FF2B5EF4-FFF2-40B4-BE49-F238E27FC236}">
                <a16:creationId xmlns:a16="http://schemas.microsoft.com/office/drawing/2014/main" id="{1FD93DE7-83A1-C44A-9877-575510BE8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41" y="4885656"/>
            <a:ext cx="2759789" cy="18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10E8C2B9-5C76-6547-BF69-4EBD4090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877" y="6200486"/>
            <a:ext cx="28968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/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102-year-old Klaus Obermeyer</a:t>
            </a:r>
          </a:p>
          <a:p>
            <a:pPr algn="r"/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Founder and CEO</a:t>
            </a:r>
          </a:p>
        </p:txBody>
      </p:sp>
      <p:pic>
        <p:nvPicPr>
          <p:cNvPr id="47108" name="Picture 4" descr="Wally Obermeyer - Advisor Directory | Barron's">
            <a:extLst>
              <a:ext uri="{FF2B5EF4-FFF2-40B4-BE49-F238E27FC236}">
                <a16:creationId xmlns:a16="http://schemas.microsoft.com/office/drawing/2014/main" id="{3461FEA5-DA60-854E-8FEE-A606BE017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4" y="4752642"/>
            <a:ext cx="1963404" cy="19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2C736629-7BA2-9E4C-ADB5-89C1B49C0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057" y="5838409"/>
            <a:ext cx="176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Wally Obermeyer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69A041-1BEE-3C4B-956F-AB804BDDDC52}"/>
                  </a:ext>
                </a:extLst>
              </p14:cNvPr>
              <p14:cNvContentPartPr/>
              <p14:nvPr/>
            </p14:nvContentPartPr>
            <p14:xfrm>
              <a:off x="2807158" y="4629256"/>
              <a:ext cx="1978560" cy="899611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69A041-1BEE-3C4B-956F-AB804BDDDC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7798" y="4619896"/>
                <a:ext cx="1997280" cy="9183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0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A82-5C05-1145-A85E-150B46BA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Accurate Response </a:t>
            </a:r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B91E-F3A9-CC42-90AB-1AE20D38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Forecast distribution of demand</a:t>
            </a:r>
          </a:p>
          <a:p>
            <a:r>
              <a:rPr lang="en-US" sz="2000" dirty="0"/>
              <a:t>Assess product economics:</a:t>
            </a:r>
          </a:p>
          <a:p>
            <a:pPr lvl="1"/>
            <a:r>
              <a:rPr lang="en-US" sz="2000" dirty="0"/>
              <a:t> Gain from stocking an additional unit and selling it</a:t>
            </a:r>
          </a:p>
          <a:p>
            <a:pPr lvl="1"/>
            <a:r>
              <a:rPr lang="en-US" sz="2000" dirty="0"/>
              <a:t> Loss from stocking an additional unit and not  </a:t>
            </a:r>
          </a:p>
          <a:p>
            <a:pPr lvl="1">
              <a:spcBef>
                <a:spcPts val="300"/>
              </a:spcBef>
              <a:buFont typeface="Times New Roman" pitchFamily="18" charset="0"/>
              <a:buNone/>
            </a:pPr>
            <a:r>
              <a:rPr lang="en-US" sz="2000" dirty="0"/>
              <a:t>     selling it</a:t>
            </a:r>
          </a:p>
          <a:p>
            <a:r>
              <a:rPr lang="en-US" sz="2000" dirty="0"/>
              <a:t>Determine appropriate initial production quantities</a:t>
            </a:r>
          </a:p>
          <a:p>
            <a:pPr lvl="1"/>
            <a:r>
              <a:rPr lang="en-US" sz="2000" dirty="0"/>
              <a:t>What kinds of products to produce early vs. late?</a:t>
            </a:r>
          </a:p>
          <a:p>
            <a:r>
              <a:rPr lang="en-US" sz="2000" dirty="0"/>
              <a:t>Read early demand indicators</a:t>
            </a:r>
          </a:p>
          <a:p>
            <a:r>
              <a:rPr lang="en-US" sz="2000" dirty="0"/>
              <a:t>Update demand forecast</a:t>
            </a:r>
          </a:p>
          <a:p>
            <a:r>
              <a:rPr lang="en-US" sz="2000" dirty="0"/>
              <a:t>Determine final production quantities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3D1D-5913-A34E-A6CC-FA327E95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5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More about Risk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86000"/>
            <a:ext cx="7772400" cy="3846513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/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179882" y="1417638"/>
          <a:ext cx="8610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0" name="Worksheet" r:id="rId4" imgW="9601200" imgH="4902200" progId="Excel.Sheet.8">
                  <p:embed/>
                </p:oleObj>
              </mc:Choice>
              <mc:Fallback>
                <p:oleObj name="Worksheet" r:id="rId4" imgW="9601200" imgH="4902200" progId="Excel.Sheet.8">
                  <p:embed/>
                  <p:pic>
                    <p:nvPicPr>
                      <p:cNvPr id="147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82" y="1417638"/>
                        <a:ext cx="86106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396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E636-78F7-2945-890C-42D288C5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Product-SC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841C-11B0-E148-8AC1-4433845D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8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the right supply chain for your product?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316F9-F655-3A47-9FBF-22BE81F8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9AF092-51C5-D04E-A1EC-302B0C57F769}"/>
              </a:ext>
            </a:extLst>
          </p:cNvPr>
          <p:cNvGraphicFramePr>
            <a:graphicFrameLocks noGrp="1"/>
          </p:cNvGraphicFramePr>
          <p:nvPr/>
        </p:nvGraphicFramePr>
        <p:xfrm>
          <a:off x="186262" y="2514600"/>
          <a:ext cx="8716439" cy="403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44">
                  <a:extLst>
                    <a:ext uri="{9D8B030D-6E8A-4147-A177-3AD203B41FA5}">
                      <a16:colId xmlns:a16="http://schemas.microsoft.com/office/drawing/2014/main" val="1411025202"/>
                    </a:ext>
                  </a:extLst>
                </a:gridCol>
                <a:gridCol w="1130894">
                  <a:extLst>
                    <a:ext uri="{9D8B030D-6E8A-4147-A177-3AD203B41FA5}">
                      <a16:colId xmlns:a16="http://schemas.microsoft.com/office/drawing/2014/main" val="87095529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94209808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459043718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250308274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Univers LT 45 Light" panose="02000403030000020003" pitchFamily="2" charset="0"/>
                        </a:rPr>
                        <a:t>Product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Univers LT 45 Light" panose="02000403030000020003" pitchFamily="2" charset="0"/>
                        </a:rPr>
                        <a:t> type</a:t>
                      </a:r>
                      <a:endParaRPr lang="en-US" sz="1800" b="1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4185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Univers LT 45 Light" panose="02000403030000020003" pitchFamily="2" charset="0"/>
                        </a:rPr>
                        <a:t>Functional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Univers LT 45 Light" panose="02000403030000020003" pitchFamily="2" charset="0"/>
                        </a:rPr>
                        <a:t>Innovative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17724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Predictable demand (low Var)</a:t>
                      </a:r>
                    </a:p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Long (2+ years) life cycle</a:t>
                      </a:r>
                      <a:r>
                        <a:rPr lang="en-US" sz="1400" baseline="0" dirty="0">
                          <a:latin typeface="Univers LT 45 Light" panose="02000403030000020003" pitchFamily="2" charset="0"/>
                        </a:rPr>
                        <a:t> </a:t>
                      </a:r>
                    </a:p>
                    <a:p>
                      <a:r>
                        <a:rPr lang="en-US" sz="1400" baseline="0" dirty="0">
                          <a:latin typeface="Univers LT 45 Light" panose="02000403030000020003" pitchFamily="2" charset="0"/>
                        </a:rPr>
                        <a:t>Small margin (5-20%)</a:t>
                      </a:r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Unpredictable demand (high Var)</a:t>
                      </a:r>
                    </a:p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Short (3</a:t>
                      </a:r>
                      <a:r>
                        <a:rPr lang="en-US" sz="1400" baseline="0" dirty="0">
                          <a:latin typeface="Univers LT 45 Light" panose="02000403030000020003" pitchFamily="2" charset="0"/>
                        </a:rPr>
                        <a:t>-12 month) life cycle</a:t>
                      </a:r>
                    </a:p>
                    <a:p>
                      <a:r>
                        <a:rPr lang="en-US" sz="1400" baseline="0" dirty="0">
                          <a:latin typeface="Univers LT 45 Light" panose="02000403030000020003" pitchFamily="2" charset="0"/>
                        </a:rPr>
                        <a:t>Large margin (30-60%)</a:t>
                      </a:r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877883"/>
                  </a:ext>
                </a:extLst>
              </a:tr>
              <a:tr h="13030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Univers LT 45 Light" panose="02000403030000020003" pitchFamily="2" charset="0"/>
                        </a:rPr>
                        <a:t>Supply chain type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Univers LT 45 Light" panose="02000403030000020003" pitchFamily="2" charset="0"/>
                        </a:rPr>
                        <a:t>Efficient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Low unit cost</a:t>
                      </a:r>
                    </a:p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Long lead time</a:t>
                      </a: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Mostly China, then HK only if updated forecasts warrant</a:t>
                      </a: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pPr algn="ctr"/>
                      <a:r>
                        <a:rPr lang="en-US" sz="1400" b="1" dirty="0">
                          <a:latin typeface="Univers LT 45 Light" panose="02000403030000020003" pitchFamily="2" charset="0"/>
                        </a:rPr>
                        <a:t>Match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Baseline quantity from China and Hong Kong</a:t>
                      </a: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pPr algn="ctr"/>
                      <a:r>
                        <a:rPr lang="en-US" sz="1400" b="1" dirty="0" err="1">
                          <a:latin typeface="Univers LT 45 Light" panose="02000403030000020003" pitchFamily="2" charset="0"/>
                        </a:rPr>
                        <a:t>Unmatch</a:t>
                      </a:r>
                      <a:endParaRPr lang="en-US" sz="1400" b="1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6194500"/>
                  </a:ext>
                </a:extLst>
              </a:tr>
              <a:tr h="13030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Univers LT 45 Light" panose="02000403030000020003" pitchFamily="2" charset="0"/>
                        </a:rPr>
                        <a:t>Reactive/</a:t>
                      </a:r>
                      <a:br>
                        <a:rPr lang="en-US" sz="1400" b="1" dirty="0">
                          <a:latin typeface="Univers LT 45 Light" panose="02000403030000020003" pitchFamily="2" charset="0"/>
                        </a:rPr>
                      </a:br>
                      <a:r>
                        <a:rPr lang="en-US" sz="1400" b="1" dirty="0">
                          <a:latin typeface="Univers LT 45 Light" panose="02000403030000020003" pitchFamily="2" charset="0"/>
                        </a:rPr>
                        <a:t>Responsive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High</a:t>
                      </a:r>
                      <a:r>
                        <a:rPr lang="en-US" sz="1400" baseline="0" dirty="0">
                          <a:latin typeface="Univers LT 45 Light" panose="02000403030000020003" pitchFamily="2" charset="0"/>
                        </a:rPr>
                        <a:t> unit cost</a:t>
                      </a:r>
                    </a:p>
                    <a:p>
                      <a:r>
                        <a:rPr lang="en-US" sz="1400" baseline="0" dirty="0">
                          <a:latin typeface="Univers LT 45 Light" panose="02000403030000020003" pitchFamily="2" charset="0"/>
                        </a:rPr>
                        <a:t>Short lead time</a:t>
                      </a: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Mostly China; some HK for very expensive items</a:t>
                      </a: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pPr algn="ctr"/>
                      <a:r>
                        <a:rPr lang="en-US" sz="1400" b="1" dirty="0" err="1">
                          <a:latin typeface="Univers LT 45 Light" panose="02000403030000020003" pitchFamily="2" charset="0"/>
                        </a:rPr>
                        <a:t>Unmatch</a:t>
                      </a:r>
                      <a:endParaRPr lang="en-US" sz="1400" b="1" dirty="0">
                        <a:latin typeface="Univers LT 45 Light" panose="02000403030000020003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Univers LT 45 Light" panose="02000403030000020003" pitchFamily="2" charset="0"/>
                        </a:rPr>
                        <a:t>HK only</a:t>
                      </a:r>
                    </a:p>
                    <a:p>
                      <a:endParaRPr lang="en-US" sz="1400" dirty="0">
                        <a:latin typeface="Univers LT 45 Light" panose="02000403030000020003" pitchFamily="2" charset="0"/>
                      </a:endParaRPr>
                    </a:p>
                    <a:p>
                      <a:pPr algn="ctr"/>
                      <a:r>
                        <a:rPr lang="en-US" sz="1400" b="1" dirty="0">
                          <a:latin typeface="Univers LT 45 Light" panose="02000403030000020003" pitchFamily="2" charset="0"/>
                        </a:rPr>
                        <a:t>Match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68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8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404C-CB49-3141-B225-B4DAA9F6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9546981" cy="1325563"/>
          </a:xfrm>
        </p:spPr>
        <p:txBody>
          <a:bodyPr>
            <a:normAutofit/>
          </a:bodyPr>
          <a:lstStyle/>
          <a:p>
            <a:r>
              <a:rPr lang="en-US" b="1" dirty="0"/>
              <a:t>Obermeyer</a:t>
            </a:r>
            <a:r>
              <a:rPr lang="en-US" dirty="0"/>
              <a:t> Production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A740-FA31-4D40-8C3F-005EFD72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62" y="3422508"/>
            <a:ext cx="7886700" cy="343549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Speculative capacity (China)</a:t>
            </a:r>
          </a:p>
          <a:p>
            <a:r>
              <a:rPr lang="en-US" sz="2000" dirty="0"/>
              <a:t>Must be used </a:t>
            </a:r>
            <a:r>
              <a:rPr lang="en-US" sz="2000" u="sng" dirty="0"/>
              <a:t>before</a:t>
            </a:r>
            <a:r>
              <a:rPr lang="en-US" sz="2000" dirty="0"/>
              <a:t> Las Vegas orders </a:t>
            </a:r>
          </a:p>
          <a:p>
            <a:pPr lvl="1"/>
            <a:r>
              <a:rPr lang="en-US" sz="1800" dirty="0"/>
              <a:t>Best available information is </a:t>
            </a:r>
            <a:br>
              <a:rPr lang="en-US" sz="1800" dirty="0"/>
            </a:br>
            <a:r>
              <a:rPr lang="en-US" sz="1800" dirty="0"/>
              <a:t>the buying committee’s forecasts</a:t>
            </a:r>
          </a:p>
          <a:p>
            <a:pPr lvl="1"/>
            <a:r>
              <a:rPr lang="en-US" sz="1800" dirty="0"/>
              <a:t>Limited capacity (10,000 units)</a:t>
            </a:r>
          </a:p>
          <a:p>
            <a:pPr marL="0" indent="0">
              <a:buNone/>
            </a:pPr>
            <a:r>
              <a:rPr lang="en-US" sz="2000" dirty="0"/>
              <a:t>Reactive capacity (Hong Kong)</a:t>
            </a:r>
          </a:p>
          <a:p>
            <a:r>
              <a:rPr lang="en-US" sz="2000" dirty="0"/>
              <a:t>Available </a:t>
            </a:r>
            <a:r>
              <a:rPr lang="en-US" sz="2000" u="sng" dirty="0"/>
              <a:t>after</a:t>
            </a:r>
            <a:r>
              <a:rPr lang="en-US" sz="2000" dirty="0"/>
              <a:t> Las Vegas orders</a:t>
            </a:r>
          </a:p>
          <a:p>
            <a:pPr lvl="1"/>
            <a:r>
              <a:rPr lang="en-US" sz="1800" dirty="0"/>
              <a:t>Demand is known with certainty</a:t>
            </a:r>
          </a:p>
          <a:p>
            <a:pPr lvl="1"/>
            <a:r>
              <a:rPr lang="en-US" sz="1800" dirty="0"/>
              <a:t>Limited capacity (10,000 units)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87CC-4EA6-D240-8255-61C5A618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916BD4E3-1102-3C4A-9AB0-53073CD52570}"/>
              </a:ext>
            </a:extLst>
          </p:cNvPr>
          <p:cNvGrpSpPr>
            <a:grpSpLocks/>
          </p:cNvGrpSpPr>
          <p:nvPr/>
        </p:nvGrpSpPr>
        <p:grpSpPr bwMode="auto">
          <a:xfrm>
            <a:off x="8369300" y="1937960"/>
            <a:ext cx="584200" cy="338138"/>
            <a:chOff x="5102" y="999"/>
            <a:chExt cx="368" cy="213"/>
          </a:xfrm>
        </p:grpSpPr>
        <p:sp>
          <p:nvSpPr>
            <p:cNvPr id="6" name="Text Box 15">
              <a:extLst>
                <a:ext uri="{FF2B5EF4-FFF2-40B4-BE49-F238E27FC236}">
                  <a16:creationId xmlns:a16="http://schemas.microsoft.com/office/drawing/2014/main" id="{62CA87ED-DE61-8C43-86B8-0F90DAAFA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99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8/93</a:t>
              </a: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C2BD84BF-E288-4B41-A7FF-F2A30A0F8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008"/>
              <a:ext cx="32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F3770FFE-BA04-1D49-98AF-B93D33F584B2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1937960"/>
            <a:ext cx="584200" cy="338138"/>
            <a:chOff x="5102" y="999"/>
            <a:chExt cx="368" cy="213"/>
          </a:xfrm>
        </p:grpSpPr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3563E3CB-D964-6542-BC75-B8387BDC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99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3/93</a:t>
              </a: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15793AF8-E2AD-914B-9E17-5DE928A88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008"/>
              <a:ext cx="32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grpSp>
        <p:nvGrpSpPr>
          <p:cNvPr id="11" name="Group 21">
            <a:extLst>
              <a:ext uri="{FF2B5EF4-FFF2-40B4-BE49-F238E27FC236}">
                <a16:creationId xmlns:a16="http://schemas.microsoft.com/office/drawing/2014/main" id="{D24142B5-5EF7-B641-BAC7-08F15094F5CA}"/>
              </a:ext>
            </a:extLst>
          </p:cNvPr>
          <p:cNvGrpSpPr>
            <a:grpSpLocks/>
          </p:cNvGrpSpPr>
          <p:nvPr/>
        </p:nvGrpSpPr>
        <p:grpSpPr bwMode="auto">
          <a:xfrm>
            <a:off x="4003675" y="1937960"/>
            <a:ext cx="584200" cy="338138"/>
            <a:chOff x="5102" y="999"/>
            <a:chExt cx="368" cy="213"/>
          </a:xfrm>
        </p:grpSpPr>
        <p:sp>
          <p:nvSpPr>
            <p:cNvPr id="12" name="Text Box 22">
              <a:extLst>
                <a:ext uri="{FF2B5EF4-FFF2-40B4-BE49-F238E27FC236}">
                  <a16:creationId xmlns:a16="http://schemas.microsoft.com/office/drawing/2014/main" id="{ABC24D39-B264-CE4F-A087-C7FDC0835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99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2/93</a:t>
              </a:r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79EDCD8-0E2C-4241-9FC8-4EDF2850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008"/>
              <a:ext cx="32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sp>
        <p:nvSpPr>
          <p:cNvPr id="14" name="Text Box 25">
            <a:extLst>
              <a:ext uri="{FF2B5EF4-FFF2-40B4-BE49-F238E27FC236}">
                <a16:creationId xmlns:a16="http://schemas.microsoft.com/office/drawing/2014/main" id="{AB4E512B-0905-D648-94D9-4BB8D0F0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1925258"/>
            <a:ext cx="6822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10/92</a:t>
            </a: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31AFFF82-A0E8-F246-9B68-A9EEDF87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1952245"/>
            <a:ext cx="5207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grpSp>
        <p:nvGrpSpPr>
          <p:cNvPr id="16" name="Group 27">
            <a:extLst>
              <a:ext uri="{FF2B5EF4-FFF2-40B4-BE49-F238E27FC236}">
                <a16:creationId xmlns:a16="http://schemas.microsoft.com/office/drawing/2014/main" id="{479D6EE1-2CEF-9F4D-9569-1F26760A3F6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937960"/>
            <a:ext cx="584200" cy="338138"/>
            <a:chOff x="5102" y="999"/>
            <a:chExt cx="368" cy="213"/>
          </a:xfrm>
        </p:grpSpPr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66CBAE1-1059-3B46-9E08-E3D6A13C2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99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1/93</a:t>
              </a:r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84A296D8-5B73-2446-BF93-99F88FAFF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008"/>
              <a:ext cx="32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sp>
        <p:nvSpPr>
          <p:cNvPr id="19" name="Text Box 31">
            <a:extLst>
              <a:ext uri="{FF2B5EF4-FFF2-40B4-BE49-F238E27FC236}">
                <a16:creationId xmlns:a16="http://schemas.microsoft.com/office/drawing/2014/main" id="{BE9FDBCB-1C9D-2F49-8B89-9C1CE585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1937958"/>
            <a:ext cx="6873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rgbClr val="545454"/>
                </a:solidFill>
                <a:latin typeface="Univers LT 45 Light" panose="02000403030000020003" pitchFamily="2" charset="0"/>
              </a:rPr>
              <a:t>12/92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7AB294CA-B821-C34E-87D2-29C62D2C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1952245"/>
            <a:ext cx="5207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21" name="Text Box 34">
            <a:extLst>
              <a:ext uri="{FF2B5EF4-FFF2-40B4-BE49-F238E27FC236}">
                <a16:creationId xmlns:a16="http://schemas.microsoft.com/office/drawing/2014/main" id="{45D9764F-4306-9246-8DFE-F150FEB40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1925258"/>
            <a:ext cx="6740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>
                <a:solidFill>
                  <a:srgbClr val="545454"/>
                </a:solidFill>
                <a:latin typeface="Univers LT 45 Light" panose="02000403030000020003" pitchFamily="2" charset="0"/>
              </a:rPr>
              <a:t>11/92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8258697F-9FC0-5044-ABC1-331133D4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1952245"/>
            <a:ext cx="5207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grpSp>
        <p:nvGrpSpPr>
          <p:cNvPr id="23" name="Group 36">
            <a:extLst>
              <a:ext uri="{FF2B5EF4-FFF2-40B4-BE49-F238E27FC236}">
                <a16:creationId xmlns:a16="http://schemas.microsoft.com/office/drawing/2014/main" id="{92221CC2-8254-B84C-8196-7A1464B4715D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1937960"/>
            <a:ext cx="584200" cy="338138"/>
            <a:chOff x="5102" y="999"/>
            <a:chExt cx="368" cy="213"/>
          </a:xfrm>
        </p:grpSpPr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D6B13071-3FDF-F642-8C13-5779D9D0D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99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9/92</a:t>
              </a:r>
            </a:p>
          </p:txBody>
        </p:sp>
        <p:sp>
          <p:nvSpPr>
            <p:cNvPr id="25" name="Rectangle 38">
              <a:extLst>
                <a:ext uri="{FF2B5EF4-FFF2-40B4-BE49-F238E27FC236}">
                  <a16:creationId xmlns:a16="http://schemas.microsoft.com/office/drawing/2014/main" id="{75065361-0EB0-AA48-8C4A-3D71BC3B6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008"/>
              <a:ext cx="32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grpSp>
        <p:nvGrpSpPr>
          <p:cNvPr id="26" name="Group 39">
            <a:extLst>
              <a:ext uri="{FF2B5EF4-FFF2-40B4-BE49-F238E27FC236}">
                <a16:creationId xmlns:a16="http://schemas.microsoft.com/office/drawing/2014/main" id="{73DFAD70-8703-2D43-AFBD-C4DB20F6C407}"/>
              </a:ext>
            </a:extLst>
          </p:cNvPr>
          <p:cNvGrpSpPr>
            <a:grpSpLocks/>
          </p:cNvGrpSpPr>
          <p:nvPr/>
        </p:nvGrpSpPr>
        <p:grpSpPr bwMode="auto">
          <a:xfrm>
            <a:off x="5459413" y="1937960"/>
            <a:ext cx="584200" cy="338138"/>
            <a:chOff x="5102" y="999"/>
            <a:chExt cx="368" cy="213"/>
          </a:xfrm>
        </p:grpSpPr>
        <p:sp>
          <p:nvSpPr>
            <p:cNvPr id="27" name="Text Box 40">
              <a:extLst>
                <a:ext uri="{FF2B5EF4-FFF2-40B4-BE49-F238E27FC236}">
                  <a16:creationId xmlns:a16="http://schemas.microsoft.com/office/drawing/2014/main" id="{0BD94A19-91C4-8646-A9E6-A6996ADA7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99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4/93</a:t>
              </a:r>
            </a:p>
          </p:txBody>
        </p:sp>
        <p:sp>
          <p:nvSpPr>
            <p:cNvPr id="28" name="Rectangle 41">
              <a:extLst>
                <a:ext uri="{FF2B5EF4-FFF2-40B4-BE49-F238E27FC236}">
                  <a16:creationId xmlns:a16="http://schemas.microsoft.com/office/drawing/2014/main" id="{23269EE4-6D10-414E-BBE2-9331B3A5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008"/>
              <a:ext cx="32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grpSp>
        <p:nvGrpSpPr>
          <p:cNvPr id="29" name="Group 42">
            <a:extLst>
              <a:ext uri="{FF2B5EF4-FFF2-40B4-BE49-F238E27FC236}">
                <a16:creationId xmlns:a16="http://schemas.microsoft.com/office/drawing/2014/main" id="{ADE2262F-71B8-7043-B827-B9937C0BDBA0}"/>
              </a:ext>
            </a:extLst>
          </p:cNvPr>
          <p:cNvGrpSpPr>
            <a:grpSpLocks/>
          </p:cNvGrpSpPr>
          <p:nvPr/>
        </p:nvGrpSpPr>
        <p:grpSpPr bwMode="auto">
          <a:xfrm>
            <a:off x="6186488" y="1937960"/>
            <a:ext cx="584200" cy="338138"/>
            <a:chOff x="5102" y="999"/>
            <a:chExt cx="368" cy="213"/>
          </a:xfrm>
        </p:grpSpPr>
        <p:sp>
          <p:nvSpPr>
            <p:cNvPr id="30" name="Text Box 43">
              <a:extLst>
                <a:ext uri="{FF2B5EF4-FFF2-40B4-BE49-F238E27FC236}">
                  <a16:creationId xmlns:a16="http://schemas.microsoft.com/office/drawing/2014/main" id="{62B7B679-0738-CD4D-9BF0-44F3BC374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99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5/93</a:t>
              </a:r>
            </a:p>
          </p:txBody>
        </p:sp>
        <p:sp>
          <p:nvSpPr>
            <p:cNvPr id="31" name="Rectangle 44">
              <a:extLst>
                <a:ext uri="{FF2B5EF4-FFF2-40B4-BE49-F238E27FC236}">
                  <a16:creationId xmlns:a16="http://schemas.microsoft.com/office/drawing/2014/main" id="{87D25435-840B-7B48-A845-9BC7DF203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008"/>
              <a:ext cx="32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grpSp>
        <p:nvGrpSpPr>
          <p:cNvPr id="32" name="Group 45">
            <a:extLst>
              <a:ext uri="{FF2B5EF4-FFF2-40B4-BE49-F238E27FC236}">
                <a16:creationId xmlns:a16="http://schemas.microsoft.com/office/drawing/2014/main" id="{53AAFF9D-1140-9841-92A2-2C07B9F19AF3}"/>
              </a:ext>
            </a:extLst>
          </p:cNvPr>
          <p:cNvGrpSpPr>
            <a:grpSpLocks/>
          </p:cNvGrpSpPr>
          <p:nvPr/>
        </p:nvGrpSpPr>
        <p:grpSpPr bwMode="auto">
          <a:xfrm>
            <a:off x="6913563" y="1937960"/>
            <a:ext cx="584200" cy="338138"/>
            <a:chOff x="5102" y="999"/>
            <a:chExt cx="368" cy="213"/>
          </a:xfrm>
        </p:grpSpPr>
        <p:sp>
          <p:nvSpPr>
            <p:cNvPr id="33" name="Text Box 46">
              <a:extLst>
                <a:ext uri="{FF2B5EF4-FFF2-40B4-BE49-F238E27FC236}">
                  <a16:creationId xmlns:a16="http://schemas.microsoft.com/office/drawing/2014/main" id="{6216090E-A0CF-F54D-80AC-95E01DC7F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99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6/93</a:t>
              </a: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1F0BB38C-CFF3-D840-97C8-DC0B25B5E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008"/>
              <a:ext cx="32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grpSp>
        <p:nvGrpSpPr>
          <p:cNvPr id="35" name="Group 48">
            <a:extLst>
              <a:ext uri="{FF2B5EF4-FFF2-40B4-BE49-F238E27FC236}">
                <a16:creationId xmlns:a16="http://schemas.microsoft.com/office/drawing/2014/main" id="{D53B666B-1AE0-ED4E-AE46-45668DAA45CF}"/>
              </a:ext>
            </a:extLst>
          </p:cNvPr>
          <p:cNvGrpSpPr>
            <a:grpSpLocks/>
          </p:cNvGrpSpPr>
          <p:nvPr/>
        </p:nvGrpSpPr>
        <p:grpSpPr bwMode="auto">
          <a:xfrm>
            <a:off x="7640638" y="1937960"/>
            <a:ext cx="584200" cy="338138"/>
            <a:chOff x="5102" y="999"/>
            <a:chExt cx="368" cy="213"/>
          </a:xfrm>
        </p:grpSpPr>
        <p:sp>
          <p:nvSpPr>
            <p:cNvPr id="36" name="Text Box 49">
              <a:extLst>
                <a:ext uri="{FF2B5EF4-FFF2-40B4-BE49-F238E27FC236}">
                  <a16:creationId xmlns:a16="http://schemas.microsoft.com/office/drawing/2014/main" id="{11A41054-8AF9-504B-B62B-02675EC3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999"/>
              <a:ext cx="3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7/93</a:t>
              </a:r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E129FD1B-B883-A14E-BB11-18C474AD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008"/>
              <a:ext cx="32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sp>
        <p:nvSpPr>
          <p:cNvPr id="38" name="Line 52">
            <a:extLst>
              <a:ext uri="{FF2B5EF4-FFF2-40B4-BE49-F238E27FC236}">
                <a16:creationId xmlns:a16="http://schemas.microsoft.com/office/drawing/2014/main" id="{4E9C0284-BF89-E640-B79B-CC440C6E99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4050" y="2333245"/>
            <a:ext cx="0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D25737F6-F0CF-6D40-AE03-23D5E2EA6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0925" y="2333245"/>
            <a:ext cx="0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40" name="Text Box 54">
            <a:extLst>
              <a:ext uri="{FF2B5EF4-FFF2-40B4-BE49-F238E27FC236}">
                <a16:creationId xmlns:a16="http://schemas.microsoft.com/office/drawing/2014/main" id="{C9487680-C15C-E643-9F5C-50AA90969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599945"/>
            <a:ext cx="16932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545454"/>
                </a:solidFill>
                <a:latin typeface="Univers LT 45 Light" panose="02000403030000020003" pitchFamily="2" charset="0"/>
              </a:rPr>
              <a:t>1</a:t>
            </a:r>
            <a:r>
              <a:rPr lang="en-US" sz="1800" baseline="30000" dirty="0">
                <a:solidFill>
                  <a:srgbClr val="545454"/>
                </a:solidFill>
                <a:latin typeface="Univers LT 45 Light" panose="02000403030000020003" pitchFamily="2" charset="0"/>
              </a:rPr>
              <a:t>st</a:t>
            </a:r>
            <a:r>
              <a:rPr lang="en-US" sz="1800" dirty="0">
                <a:solidFill>
                  <a:srgbClr val="545454"/>
                </a:solidFill>
                <a:latin typeface="Univers LT 45 Light" panose="02000403030000020003" pitchFamily="2" charset="0"/>
              </a:rPr>
              <a:t> Prod. Order</a:t>
            </a:r>
          </a:p>
        </p:txBody>
      </p:sp>
      <p:sp>
        <p:nvSpPr>
          <p:cNvPr id="41" name="Text Box 55">
            <a:extLst>
              <a:ext uri="{FF2B5EF4-FFF2-40B4-BE49-F238E27FC236}">
                <a16:creationId xmlns:a16="http://schemas.microsoft.com/office/drawing/2014/main" id="{453891D3-06D9-1243-B499-8DF500079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2599945"/>
            <a:ext cx="1734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545454"/>
                </a:solidFill>
                <a:latin typeface="Univers LT 45 Light" panose="02000403030000020003" pitchFamily="2" charset="0"/>
              </a:rPr>
              <a:t>2</a:t>
            </a:r>
            <a:r>
              <a:rPr lang="en-US" sz="1800" baseline="30000">
                <a:solidFill>
                  <a:srgbClr val="545454"/>
                </a:solidFill>
                <a:latin typeface="Univers LT 45 Light" panose="02000403030000020003" pitchFamily="2" charset="0"/>
              </a:rPr>
              <a:t>nd</a:t>
            </a:r>
            <a:r>
              <a:rPr lang="en-US" sz="1800">
                <a:solidFill>
                  <a:srgbClr val="545454"/>
                </a:solidFill>
                <a:latin typeface="Univers LT 45 Light" panose="02000403030000020003" pitchFamily="2" charset="0"/>
              </a:rPr>
              <a:t> Prod. Order</a:t>
            </a:r>
          </a:p>
        </p:txBody>
      </p:sp>
      <p:sp>
        <p:nvSpPr>
          <p:cNvPr id="42" name="Line 56">
            <a:extLst>
              <a:ext uri="{FF2B5EF4-FFF2-40B4-BE49-F238E27FC236}">
                <a16:creationId xmlns:a16="http://schemas.microsoft.com/office/drawing/2014/main" id="{5F2962FF-174A-D742-B403-732E2596B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0900" y="2342770"/>
            <a:ext cx="0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43" name="Text Box 57">
            <a:extLst>
              <a:ext uri="{FF2B5EF4-FFF2-40B4-BE49-F238E27FC236}">
                <a16:creationId xmlns:a16="http://schemas.microsoft.com/office/drawing/2014/main" id="{E4B45C49-73A8-194A-A6CF-87B32DEF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5" y="2599945"/>
            <a:ext cx="10228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>
                <a:solidFill>
                  <a:srgbClr val="545454"/>
                </a:solidFill>
                <a:latin typeface="Univers LT 45 Light" panose="02000403030000020003" pitchFamily="2" charset="0"/>
              </a:rPr>
              <a:t>Delivery</a:t>
            </a:r>
          </a:p>
        </p:txBody>
      </p:sp>
      <p:grpSp>
        <p:nvGrpSpPr>
          <p:cNvPr id="44" name="Group 66">
            <a:extLst>
              <a:ext uri="{FF2B5EF4-FFF2-40B4-BE49-F238E27FC236}">
                <a16:creationId xmlns:a16="http://schemas.microsoft.com/office/drawing/2014/main" id="{B2AAEA32-FA48-1F41-846E-1C3A8D0B0FAF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2955545"/>
            <a:ext cx="2755900" cy="317500"/>
            <a:chOff x="1120" y="1608"/>
            <a:chExt cx="1736" cy="200"/>
          </a:xfrm>
        </p:grpSpPr>
        <p:sp>
          <p:nvSpPr>
            <p:cNvPr id="45" name="Line 58">
              <a:extLst>
                <a:ext uri="{FF2B5EF4-FFF2-40B4-BE49-F238E27FC236}">
                  <a16:creationId xmlns:a16="http://schemas.microsoft.com/office/drawing/2014/main" id="{42622240-F71D-F945-B91D-76BA05AC1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0" y="1608"/>
              <a:ext cx="0" cy="1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46" name="Line 59">
              <a:extLst>
                <a:ext uri="{FF2B5EF4-FFF2-40B4-BE49-F238E27FC236}">
                  <a16:creationId xmlns:a16="http://schemas.microsoft.com/office/drawing/2014/main" id="{B0ECCE7D-710B-9940-9E2B-642E8F053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1616"/>
              <a:ext cx="173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47" name="Line 60">
              <a:extLst>
                <a:ext uri="{FF2B5EF4-FFF2-40B4-BE49-F238E27FC236}">
                  <a16:creationId xmlns:a16="http://schemas.microsoft.com/office/drawing/2014/main" id="{40D9107F-E3D2-474E-AAA2-3290DF241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1616"/>
              <a:ext cx="0" cy="1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grpSp>
        <p:nvGrpSpPr>
          <p:cNvPr id="48" name="Group 65">
            <a:extLst>
              <a:ext uri="{FF2B5EF4-FFF2-40B4-BE49-F238E27FC236}">
                <a16:creationId xmlns:a16="http://schemas.microsoft.com/office/drawing/2014/main" id="{FB82DD79-EA4D-0B4A-B7AE-862398CA39AD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2955545"/>
            <a:ext cx="3467100" cy="304800"/>
            <a:chOff x="3040" y="1592"/>
            <a:chExt cx="2184" cy="192"/>
          </a:xfrm>
        </p:grpSpPr>
        <p:sp>
          <p:nvSpPr>
            <p:cNvPr id="49" name="Line 61">
              <a:extLst>
                <a:ext uri="{FF2B5EF4-FFF2-40B4-BE49-F238E27FC236}">
                  <a16:creationId xmlns:a16="http://schemas.microsoft.com/office/drawing/2014/main" id="{326B7614-65C0-F54C-A852-428BF05DB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0" y="1592"/>
              <a:ext cx="0" cy="1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EC233F13-49B4-AF46-8ECD-11FE9A2FE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6" y="1592"/>
              <a:ext cx="0" cy="1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55C38FEA-BA74-864F-A30C-6B55CFA28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1592"/>
              <a:ext cx="21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</p:grpSp>
      <p:sp>
        <p:nvSpPr>
          <p:cNvPr id="52" name="Text Box 67">
            <a:extLst>
              <a:ext uri="{FF2B5EF4-FFF2-40B4-BE49-F238E27FC236}">
                <a16:creationId xmlns:a16="http://schemas.microsoft.com/office/drawing/2014/main" id="{86DDA7A9-0A93-EB4B-9C9E-BD8F0FC4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415" y="2984866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545454"/>
                </a:solidFill>
                <a:latin typeface="Univers LT 45 Light" panose="02000403030000020003" pitchFamily="2" charset="0"/>
              </a:rPr>
              <a:t>Speculative capacity</a:t>
            </a:r>
          </a:p>
        </p:txBody>
      </p:sp>
      <p:sp>
        <p:nvSpPr>
          <p:cNvPr id="53" name="Text Box 68">
            <a:extLst>
              <a:ext uri="{FF2B5EF4-FFF2-40B4-BE49-F238E27FC236}">
                <a16:creationId xmlns:a16="http://schemas.microsoft.com/office/drawing/2014/main" id="{02E40813-72D0-344C-A75D-38499992A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974595"/>
            <a:ext cx="1962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545454"/>
                </a:solidFill>
                <a:latin typeface="Univers LT 45 Light" panose="02000403030000020003" pitchFamily="2" charset="0"/>
              </a:rPr>
              <a:t>Reactive capacity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F7A5D27-F5D5-7542-862E-0559B38F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3789340"/>
            <a:ext cx="2866900" cy="2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Line 52">
            <a:extLst>
              <a:ext uri="{FF2B5EF4-FFF2-40B4-BE49-F238E27FC236}">
                <a16:creationId xmlns:a16="http://schemas.microsoft.com/office/drawing/2014/main" id="{08BC0E68-A06D-0644-AD91-212DCA449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2650" y="2276097"/>
            <a:ext cx="958450" cy="2666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EEEE82F1-3A58-D745-9980-F388EC5F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217" y="2318047"/>
            <a:ext cx="12016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545454"/>
                </a:solidFill>
                <a:latin typeface="Univers LT 45 Light" panose="02000403030000020003" pitchFamily="2" charset="0"/>
              </a:rPr>
              <a:t>Las Vegas</a:t>
            </a:r>
          </a:p>
        </p:txBody>
      </p:sp>
    </p:spTree>
    <p:extLst>
      <p:ext uri="{BB962C8B-B14F-4D97-AF65-F5344CB8AC3E}">
        <p14:creationId xmlns:p14="http://schemas.microsoft.com/office/powerpoint/2010/main" val="308896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52" grpId="0"/>
      <p:bldP spid="53" grpId="0"/>
      <p:bldP spid="57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757F6-25C1-C54A-847E-E78F8C45C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2125083"/>
            <a:ext cx="8312728" cy="3084083"/>
          </a:xfrm>
          <a:prstGeom prst="rect">
            <a:avLst/>
          </a:prstGeom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9089781" cy="1325563"/>
          </a:xfrm>
        </p:spPr>
        <p:txBody>
          <a:bodyPr>
            <a:normAutofit/>
          </a:bodyPr>
          <a:lstStyle/>
          <a:p>
            <a:r>
              <a:rPr lang="en-US" b="1" dirty="0"/>
              <a:t>Obermeyer </a:t>
            </a:r>
            <a:r>
              <a:rPr lang="en-US" dirty="0"/>
              <a:t>Expert Forecasts</a:t>
            </a:r>
            <a:endParaRPr lang="en-US" b="1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5275335"/>
            <a:ext cx="3362747" cy="158266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Gain</a:t>
            </a:r>
            <a:r>
              <a:rPr lang="en-US" sz="2000" dirty="0"/>
              <a:t> if product is sold is 24% of wholesale price</a:t>
            </a:r>
          </a:p>
          <a:p>
            <a:pPr marL="0" indent="0">
              <a:buNone/>
            </a:pPr>
            <a:r>
              <a:rPr lang="en-US" sz="2000" i="1" dirty="0"/>
              <a:t>G = </a:t>
            </a:r>
            <a:r>
              <a:rPr lang="en-US" sz="2000" dirty="0"/>
              <a:t>0.24 </a:t>
            </a:r>
            <a:r>
              <a:rPr lang="en-US" sz="2000" i="1" dirty="0"/>
              <a:t>× </a:t>
            </a:r>
            <a:r>
              <a:rPr lang="en-US" sz="2000" dirty="0"/>
              <a:t>wholesale price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EFD9720-5133-D147-A556-8EACF79A6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975" y="1857672"/>
            <a:ext cx="1183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(Exhibit 10)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8A59E5-7963-CE4C-AC5D-8E06A2ADD4F2}"/>
              </a:ext>
            </a:extLst>
          </p:cNvPr>
          <p:cNvSpPr txBox="1">
            <a:spLocks noChangeArrowheads="1"/>
          </p:cNvSpPr>
          <p:nvPr/>
        </p:nvSpPr>
        <p:spPr>
          <a:xfrm>
            <a:off x="5104562" y="5275335"/>
            <a:ext cx="3207764" cy="158266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18288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Loss</a:t>
            </a:r>
            <a:r>
              <a:rPr lang="en-US" sz="2000" dirty="0"/>
              <a:t> if product is not sold is 8% of wholesale price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L = </a:t>
            </a:r>
            <a:r>
              <a:rPr lang="en-US" sz="2000" dirty="0"/>
              <a:t>0.08 </a:t>
            </a:r>
            <a:r>
              <a:rPr lang="en-US" sz="2000" i="1" dirty="0"/>
              <a:t>× </a:t>
            </a:r>
            <a:r>
              <a:rPr lang="en-US" sz="2000" dirty="0"/>
              <a:t>wholesale price</a:t>
            </a:r>
            <a:endParaRPr lang="en-US" sz="20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56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 autoUpdateAnimBg="0"/>
      <p:bldP spid="7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9089781" cy="1325563"/>
          </a:xfrm>
        </p:spPr>
        <p:txBody>
          <a:bodyPr>
            <a:normAutofit/>
          </a:bodyPr>
          <a:lstStyle/>
          <a:p>
            <a:r>
              <a:rPr lang="en-US" b="1" dirty="0"/>
              <a:t>Unconstrained Speculative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586153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Assuming zero reactive capacity but infinite speculative capacity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This is the classical newsvendor model!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Ex. </a:t>
            </a:r>
            <a:r>
              <a:rPr lang="en-US" sz="2000" u="sng" dirty="0"/>
              <a:t>Gail style </a:t>
            </a:r>
            <a:r>
              <a:rPr lang="en-US" sz="2000" dirty="0"/>
              <a:t>(price = $110, mean forecast = 1,017, SD = 388)</a:t>
            </a:r>
          </a:p>
          <a:p>
            <a:pPr marL="0" indent="0">
              <a:buNone/>
            </a:pPr>
            <a:r>
              <a:rPr lang="en-US" sz="2000" dirty="0"/>
              <a:t>Gain if sold is 24% of price / Loss if not sold is 8% of price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G = 0.24 x $110 = $26.4</a:t>
            </a:r>
          </a:p>
          <a:p>
            <a:r>
              <a:rPr lang="en-US" sz="2000" dirty="0"/>
              <a:t>L = 0.08 x $110 = $8.8</a:t>
            </a:r>
          </a:p>
          <a:p>
            <a:r>
              <a:rPr lang="en-US" sz="2000" dirty="0"/>
              <a:t>Critical Ratio = G/(G+L) = $26.4 / ($26.4 + $8.8) = 0.75 </a:t>
            </a:r>
            <a:r>
              <a:rPr lang="en-US" sz="2000" dirty="0">
                <a:sym typeface="Wingdings" pitchFamily="2" charset="2"/>
              </a:rPr>
              <a:t> SL</a:t>
            </a:r>
            <a:endParaRPr lang="en-US" sz="2000" dirty="0"/>
          </a:p>
          <a:p>
            <a:r>
              <a:rPr lang="en-US" sz="2000" dirty="0"/>
              <a:t>z* from the Standard Normal CDF table: 0.68 </a:t>
            </a:r>
            <a:r>
              <a:rPr lang="en-US" sz="1200" dirty="0"/>
              <a:t>(Excel: 0.67449)</a:t>
            </a:r>
          </a:p>
          <a:p>
            <a:r>
              <a:rPr lang="en-US" sz="2000" dirty="0"/>
              <a:t>Q* = </a:t>
            </a:r>
            <a:r>
              <a:rPr lang="en-US" sz="2000" dirty="0" err="1"/>
              <a:t>μ</a:t>
            </a:r>
            <a:r>
              <a:rPr lang="en-US" sz="2000" dirty="0"/>
              <a:t> + z*𝜎 = 1,017 + 0.68 x 388 = 1,281 units</a:t>
            </a:r>
          </a:p>
        </p:txBody>
      </p:sp>
    </p:spTree>
    <p:extLst>
      <p:ext uri="{BB962C8B-B14F-4D97-AF65-F5344CB8AC3E}">
        <p14:creationId xmlns:p14="http://schemas.microsoft.com/office/powerpoint/2010/main" val="9670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A82-5C05-1145-A85E-150B46BA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723168" cy="1325563"/>
          </a:xfrm>
        </p:spPr>
        <p:txBody>
          <a:bodyPr>
            <a:normAutofit/>
          </a:bodyPr>
          <a:lstStyle/>
          <a:p>
            <a:r>
              <a:rPr lang="en-US" b="1" dirty="0"/>
              <a:t>Constrained Speculative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B91E-F3A9-CC42-90AB-1AE20D38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Assuming zero reactive capacity, speculative capacity is limited to 10k</a:t>
            </a:r>
          </a:p>
          <a:p>
            <a:pPr marL="0" indent="0">
              <a:buNone/>
            </a:pPr>
            <a:r>
              <a:rPr lang="en-US" sz="2000" b="1" dirty="0"/>
              <a:t>How to allocate limited capacity?</a:t>
            </a:r>
          </a:p>
          <a:p>
            <a:r>
              <a:rPr lang="en-US" sz="2000" dirty="0"/>
              <a:t>Scaling the quantity based on demand forecast (mean)</a:t>
            </a:r>
          </a:p>
          <a:p>
            <a:r>
              <a:rPr lang="en-US" sz="2000" dirty="0"/>
              <a:t>Proportional scaling from newsvendor</a:t>
            </a:r>
          </a:p>
          <a:p>
            <a:r>
              <a:rPr lang="en-US" sz="2000" dirty="0"/>
              <a:t>Equal ratio policy: same service level, z-score</a:t>
            </a:r>
          </a:p>
          <a:p>
            <a:r>
              <a:rPr lang="en-US" sz="2000" dirty="0"/>
              <a:t>Focus on trustworthy forecasters</a:t>
            </a:r>
          </a:p>
          <a:p>
            <a:r>
              <a:rPr lang="en-US" sz="2000" dirty="0"/>
              <a:t>Equalize incremental 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3D1D-5913-A34E-A6CC-FA327E95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2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7F82-5A13-6644-BF44-14E9CF6A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Constrained Speculative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2C77-03E6-C546-A67B-53CCFBB4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Proportional scaling </a:t>
            </a:r>
            <a:r>
              <a:rPr lang="en-US" sz="2000" dirty="0"/>
              <a:t>from Newsvendor (ratio = 0.75, z* = 0.68)</a:t>
            </a:r>
          </a:p>
          <a:p>
            <a:r>
              <a:rPr lang="en-US" sz="2000" u="sng" dirty="0"/>
              <a:t>Gail</a:t>
            </a:r>
            <a:r>
              <a:rPr lang="en-US" sz="2000" dirty="0"/>
              <a:t>: Q* = 1,281, total = 26,416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	 Scaled Q* = 10,000 x 1,281 / 26,416 = 485</a:t>
            </a:r>
          </a:p>
          <a:p>
            <a:r>
              <a:rPr lang="en-US" sz="2000" dirty="0">
                <a:sym typeface="Wingdings" pitchFamily="2" charset="2"/>
              </a:rPr>
              <a:t>What is our service level now?</a:t>
            </a:r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P( Demand ≤ 485 ) = P( z ≤ (485 – 1,017)/388 ) = P( z ≤ -1.3711)</a:t>
            </a:r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= 0.0853 = 8.53%</a:t>
            </a:r>
            <a:br>
              <a:rPr lang="en-US" sz="2000" dirty="0">
                <a:sym typeface="Wingdings" pitchFamily="2" charset="2"/>
              </a:rPr>
            </a:br>
            <a:endParaRPr lang="th-TH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IC = G x [1 – P( Demand ≤ 485 )) – L x P( Demand ≤ 485 )</a:t>
            </a:r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$26.40 x 91.47% - $8.80 x 8.53% = $23.40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BED0A5-C700-3C44-ADBB-AE23C73E7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125"/>
          <a:stretch/>
        </p:blipFill>
        <p:spPr>
          <a:xfrm>
            <a:off x="415636" y="5618273"/>
            <a:ext cx="8312727" cy="1117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F42EC7-D3B3-A24E-9A84-448AEAF1EC72}"/>
              </a:ext>
            </a:extLst>
          </p:cNvPr>
          <p:cNvSpPr txBox="1"/>
          <p:nvPr/>
        </p:nvSpPr>
        <p:spPr>
          <a:xfrm>
            <a:off x="5951360" y="3108469"/>
            <a:ext cx="3286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Univers LT 45 Light" panose="02000403030000020003" pitchFamily="2" charset="0"/>
                <a:sym typeface="Math1" pitchFamily="2" charset="2"/>
              </a:rPr>
              <a:t>NORMDIST(</a:t>
            </a:r>
            <a:r>
              <a:rPr lang="en-US" sz="1200" i="1" dirty="0">
                <a:latin typeface="Univers LT 45 Light" panose="02000403030000020003" pitchFamily="2" charset="0"/>
                <a:sym typeface="Math1" pitchFamily="2" charset="2"/>
              </a:rPr>
              <a:t>Q</a:t>
            </a:r>
            <a:r>
              <a:rPr lang="en-US" sz="1200" dirty="0">
                <a:latin typeface="Univers LT 45 Light" panose="02000403030000020003" pitchFamily="2" charset="0"/>
                <a:sym typeface="Math1" pitchFamily="2" charset="2"/>
              </a:rPr>
              <a:t>, mean, std. dev., true) in Excel</a:t>
            </a:r>
          </a:p>
          <a:p>
            <a:r>
              <a:rPr lang="en-US" sz="1200" dirty="0">
                <a:latin typeface="Univers LT 45 Light" panose="02000403030000020003" pitchFamily="2" charset="0"/>
                <a:sym typeface="Math1" pitchFamily="2" charset="2"/>
              </a:rPr>
              <a:t>or obtained by using Standard Normal Table</a:t>
            </a:r>
          </a:p>
        </p:txBody>
      </p:sp>
    </p:spTree>
    <p:extLst>
      <p:ext uri="{BB962C8B-B14F-4D97-AF65-F5344CB8AC3E}">
        <p14:creationId xmlns:p14="http://schemas.microsoft.com/office/powerpoint/2010/main" val="146819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7F82-5A13-6644-BF44-14E9CF6A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Constrained Speculative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2C77-03E6-C546-A67B-53CCFBB4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Proportional scaling </a:t>
            </a:r>
            <a:r>
              <a:rPr lang="en-US" sz="2000" dirty="0"/>
              <a:t>from Newsvendor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Equal ratio policy </a:t>
            </a:r>
            <a:r>
              <a:rPr lang="en-US" sz="2000" dirty="0"/>
              <a:t>same SL/z for all products</a:t>
            </a:r>
            <a:endParaRPr lang="en-US" sz="2000" b="1" dirty="0"/>
          </a:p>
          <a:p>
            <a:r>
              <a:rPr lang="en-US" sz="2000" dirty="0"/>
              <a:t>Simple policy; good for set of similar products</a:t>
            </a:r>
          </a:p>
          <a:p>
            <a:r>
              <a:rPr lang="en-US" sz="2000" dirty="0"/>
              <a:t>Considers quantity risk, but not risk due to prices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Better: </a:t>
            </a:r>
            <a:r>
              <a:rPr lang="en-US" sz="2000" dirty="0"/>
              <a:t>Allocate production to equalize ICs!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6FB37-82D3-1644-B0A5-4E243225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DBCC49-2DE0-B04A-99D3-281E2224D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559"/>
          <a:stretch/>
        </p:blipFill>
        <p:spPr>
          <a:xfrm>
            <a:off x="415637" y="2392078"/>
            <a:ext cx="83127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33035</TotalTime>
  <Words>2801</Words>
  <Application>Microsoft Macintosh PowerPoint</Application>
  <PresentationFormat>On-screen Show (4:3)</PresentationFormat>
  <Paragraphs>469</Paragraphs>
  <Slides>32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Times New Roman</vt:lpstr>
      <vt:lpstr>Univers LT 45 Light</vt:lpstr>
      <vt:lpstr>Wingdings</vt:lpstr>
      <vt:lpstr>Wingdings 3</vt:lpstr>
      <vt:lpstr>Office Theme</vt:lpstr>
      <vt:lpstr>Worksheet</vt:lpstr>
      <vt:lpstr>UGBA 141 Production and Operations Management</vt:lpstr>
      <vt:lpstr>Made-to-Stock vs to-Order</vt:lpstr>
      <vt:lpstr>Obermeyer Background</vt:lpstr>
      <vt:lpstr>Obermeyer Production Timeline</vt:lpstr>
      <vt:lpstr>Obermeyer Expert Forecasts</vt:lpstr>
      <vt:lpstr>Unconstrained Speculative</vt:lpstr>
      <vt:lpstr>Constrained Speculative</vt:lpstr>
      <vt:lpstr>Constrained Speculative</vt:lpstr>
      <vt:lpstr>Constrained Speculative</vt:lpstr>
      <vt:lpstr>Obermeyer Two Productions</vt:lpstr>
      <vt:lpstr>Obermeyer Value of Info</vt:lpstr>
      <vt:lpstr>Obermeyer Reactive EVPI</vt:lpstr>
      <vt:lpstr>Obermeyer Improvements?</vt:lpstr>
      <vt:lpstr>Obermeyer Takeaways</vt:lpstr>
      <vt:lpstr>Supply Chain Contracts</vt:lpstr>
      <vt:lpstr>Contracts in Abstract Sense</vt:lpstr>
      <vt:lpstr>Wholesale Contracts</vt:lpstr>
      <vt:lpstr>Wholesale Retailer’s Q* </vt:lpstr>
      <vt:lpstr>Wholesale Vertically Integrated</vt:lpstr>
      <vt:lpstr>Wholesale Double Margin</vt:lpstr>
      <vt:lpstr>Buy-Back Contracts</vt:lpstr>
      <vt:lpstr>Buy-Back Profits</vt:lpstr>
      <vt:lpstr>Buy-Back Good BB Prices</vt:lpstr>
      <vt:lpstr>Buy-Back Optimal BB Price</vt:lpstr>
      <vt:lpstr>Buy-Back Optimal BB Price</vt:lpstr>
      <vt:lpstr>Contracts Summary</vt:lpstr>
      <vt:lpstr>What’s Next</vt:lpstr>
      <vt:lpstr>Appendix</vt:lpstr>
      <vt:lpstr>Other Contracts</vt:lpstr>
      <vt:lpstr>Accurate Response Model</vt:lpstr>
      <vt:lpstr>Thinking More about Risk</vt:lpstr>
      <vt:lpstr>Product-SC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Park Sinchaisri</cp:lastModifiedBy>
  <cp:revision>1423</cp:revision>
  <dcterms:created xsi:type="dcterms:W3CDTF">2017-02-28T00:13:09Z</dcterms:created>
  <dcterms:modified xsi:type="dcterms:W3CDTF">2022-03-16T21:13:47Z</dcterms:modified>
</cp:coreProperties>
</file>