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tags/tag1.xml" ContentType="application/vnd.openxmlformats-officedocument.presentationml.tags+xml"/>
  <Override PartName="/ppt/notesSlides/notesSlide5.xml" ContentType="application/vnd.openxmlformats-officedocument.presentationml.notesSlide+xml"/>
  <Override PartName="/ppt/ink/ink2.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2" r:id="rId1"/>
  </p:sldMasterIdLst>
  <p:notesMasterIdLst>
    <p:notesMasterId r:id="rId23"/>
  </p:notesMasterIdLst>
  <p:handoutMasterIdLst>
    <p:handoutMasterId r:id="rId24"/>
  </p:handoutMasterIdLst>
  <p:sldIdLst>
    <p:sldId id="275" r:id="rId2"/>
    <p:sldId id="1455" r:id="rId3"/>
    <p:sldId id="1794" r:id="rId4"/>
    <p:sldId id="1802" r:id="rId5"/>
    <p:sldId id="1753" r:id="rId6"/>
    <p:sldId id="1745" r:id="rId7"/>
    <p:sldId id="1795" r:id="rId8"/>
    <p:sldId id="1796" r:id="rId9"/>
    <p:sldId id="1797" r:id="rId10"/>
    <p:sldId id="295" r:id="rId11"/>
    <p:sldId id="1799" r:id="rId12"/>
    <p:sldId id="1804" r:id="rId13"/>
    <p:sldId id="1800" r:id="rId14"/>
    <p:sldId id="1746" r:id="rId15"/>
    <p:sldId id="1749" r:id="rId16"/>
    <p:sldId id="1750" r:id="rId17"/>
    <p:sldId id="1803" r:id="rId18"/>
    <p:sldId id="1801" r:id="rId19"/>
    <p:sldId id="1747" r:id="rId20"/>
    <p:sldId id="1540" r:id="rId21"/>
    <p:sldId id="146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5454"/>
    <a:srgbClr val="FFFFFF"/>
    <a:srgbClr val="FF01FF"/>
    <a:srgbClr val="00274C"/>
    <a:srgbClr val="003A70"/>
    <a:srgbClr val="FDB515"/>
    <a:srgbClr val="007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971"/>
    <p:restoredTop sz="85557"/>
  </p:normalViewPr>
  <p:slideViewPr>
    <p:cSldViewPr snapToGrid="0" snapToObjects="1">
      <p:cViewPr varScale="1">
        <p:scale>
          <a:sx n="93" d="100"/>
          <a:sy n="93" d="100"/>
        </p:scale>
        <p:origin x="488" y="200"/>
      </p:cViewPr>
      <p:guideLst/>
    </p:cSldViewPr>
  </p:slideViewPr>
  <p:notesTextViewPr>
    <p:cViewPr>
      <p:scale>
        <a:sx n="110" d="100"/>
        <a:sy n="110" d="100"/>
      </p:scale>
      <p:origin x="0" y="0"/>
    </p:cViewPr>
  </p:notesTextViewPr>
  <p:notesViewPr>
    <p:cSldViewPr snapToGrid="0" snapToObjects="1">
      <p:cViewPr varScale="1">
        <p:scale>
          <a:sx n="95" d="100"/>
          <a:sy n="95" d="100"/>
        </p:scale>
        <p:origin x="3720"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27327B-423B-3941-9346-BA9301300D42}" type="datetimeFigureOut">
              <a:rPr lang="en-US" smtClean="0"/>
              <a:t>4/21/22</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B3198B-E9CB-B543-BE30-38016783FE3E}" type="slidenum">
              <a:rPr lang="en-US" smtClean="0"/>
              <a:t>‹#›</a:t>
            </a:fld>
            <a:endParaRPr lang="en-US"/>
          </a:p>
        </p:txBody>
      </p:sp>
    </p:spTree>
    <p:extLst>
      <p:ext uri="{BB962C8B-B14F-4D97-AF65-F5344CB8AC3E}">
        <p14:creationId xmlns:p14="http://schemas.microsoft.com/office/powerpoint/2010/main" val="190100810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22-04-16T06:07:51.107"/>
    </inkml:context>
    <inkml:brush xml:id="br0">
      <inkml:brushProperty name="width" value="0.05292" units="cm"/>
      <inkml:brushProperty name="height" value="0.05292" units="cm"/>
      <inkml:brushProperty name="color" value="#FF0000"/>
    </inkml:brush>
  </inkml:definitions>
  <inkml:trace contextRef="#ctx0" brushRef="#br0">8021 7295 13 0,'-3'-7'6'0,"6"9"-1"15,-3-2 6-15,0 0-10 16,0 0 0-16,3-4 1 15,-3 4 0-15,0 0-2 16,0-5 0-16,0 4 2 16,0-4 0-16,0 1 0 15,0 0 1-15,0 4-1 16,-3-2 0-16,0-1 0 16,-3 1 1-16,0 2-1 15,0 0 0-15,-3 2-1 16,0 3 0-16,-3-1 0 0,0 2 0 15,-3 3-1-15,0 0 0 16,0 0 0-16,1 1 0 16,-1 1 0-16,0 1 1 15,0 2-1-15,-3-1 1 16,0 1-1-16,0 1 1 16,0 0-1-16,1 5 1 15,2-4-1-15,3 4 1 16,-3-1-1-16,3 1 0 15,0-1 0-15,0-2 0 16,0 3 0-16,0 1 0 0,1 2 0 16,-1 1 0-16,3 0 0 15,-6-1 0-15,3 1 0 16,-3 0 0-16,3 0 0 16,0 0 0-16,0 1 0 15,0-2 1-15,3 1-1 16,1 2 0-16,-1-3 0 15,3 1 0-15,0-5 0 16,3 0 1-16,6 3-1 16,0-3 0-16,6 0 0 15,2-1 1-15,1-4-1 16,3 2 0-16,0-2 0 16,3-1 0-16,0-4-1 15,3-1 1-15,-3-2 0 16,-1 1 0-16,4-3 0 15,0-1 0-15,3-6 0 0,0 2 1 16,0-4 0-16,2-3 0 16,1-1 0-16,-6 2 0 15,6-10 0-15,-3-3 0 16,2 6 0-16,-2-2 0 16,-3-4 0-16,-3 1 1 15,0-1-1-15,-6 1 0 16,-3-3 0-16,-4 0 1 15,-5 1 0-15,-5-2 0 16,-4 3-1-16,-9 4 1 0,0 0-1 16,-3 4 1-16,-3-1-1 15,-3 1 0-15,-2 7-1 16,-1-2 1-16,0 2-2 16,3 4 1-16,1 1-1 15,-4 1 1-15,3 4-1 16,-3-1 0-16,3 4 0 15,-2 4 0-15,-1-4 0 16,6 5 1-16,3-2-2 16,6-1 1-16,4-1-4 15,5 0 0-15,6-1-7 16,6 1 1-16</inkml:trace>
  <inkml:trace contextRef="#ctx0" brushRef="#br0" timeOffset="1">8184 8019 15 0,'-6'6'7'0,"6"-6"2"15,0 0 1-15,0 0-9 16,0 0 1-16,0 0 1 0,0-3 1 16,0 3-4-16,3 3 0 15,0-3 3-15,-3 0 1 16,6 0-1-16,0 6 0 15,0-2-1-15,3 4 0 0,3-2-1 16,3 0 1-16,3 2-1 16,0-2 1-16,2-2 0 15,7-4 0-15,6 0 0 32,-3-4 0-32,0-7 1 15,-1-2 0-15,4 3 0 16,-3-6 1-16,-6-1-1 15,-4-2 0-15,-2 0-1 16,-3 0 0-16,0-5 0 16,-3-2 0-16,-3 1-1 15,-3-3 0-15,-3 1 0 16,-3-3 1-16,-6 3-1 16,-3-3 0-16,-6 6-1 15,-3 5 1-15,-3 2-1 16,-8 1 1-16,-1 10-1 0,-3 4 0 15,-3 7-1-15,7 1 1 16,-1 2-1-16,6-1 1 16,0-3-1-16,6 1 1 31,0-8 0-31,4-5 0 16,-1-5 0-16,3 0 0 15,3-4 0-15,0-5 0 16,3 3 0-16,3-2 1 15,0-1-1-15,3 3 0 16,0 2-1-16,0 0 1 0,3-1-1 16,0 6 1-16,0 1 0 15,3 2 0-15,3 2-1 16,3 1 1-16,6 2-1 16,2-3 1-16,4 5-1 15,9-2 1-15,3-2 0 16,-4 1 1-16,1 1 0 15,3-2 0-15,-9 0 0 16,-3 1 0-16,-7 1-1 16,-2-1 1-16,-3 2-4 15,0 3 1-15,0 1-4 16,0 4 0-16,0-2-4 0,0 5 1 16,3-5-4-16,-1 2 1 15,4-3 0-15,0-2 1 16</inkml:trace>
  <inkml:trace contextRef="#ctx0" brushRef="#br0" timeOffset="2">8899 7498 21 0,'0'-1'10'0,"-21"-5"-10"0,18 5 18 16,3-1-18-16,-3-3 1 16,0 1 0-16,0 4 1 15,-3 0-3-15,0 0 1 16,0 2 1-16,0 3 1 16,0-1 0-16,-3 0 1 15,0 2-1-15,3 5 0 16,0 0 0-16,3 6 1 15,0 3-1-15,6 1 1 16,3 0-2-16,3-1 1 16,9-1-1-16,3-4 1 0,0 0-1 15,6-11 1-15,-4-4 0 16,1-4 1-16,3-6 0 16,-6-8 1-16,0-2-1 15,-3-3 1-15,-4 1-1 16,-2-1 1-16,0-1-2 15,-3 3 1-15,-3 2-2 16,-6 3 1-16,0 1-1 16,-6 0 0-16,0 5 0 15,-6-1 0-15,3 0-1 16,-5 1 0-16,-1 3 0 16,0 1 0-16,-3 1-2 15,-6 8 1-15,0-1-1 16,0 6 0-16,1 7-2 15,-4 3 1-15,6 2-2 16,3 0 1-16,3 1-3 0,3 1 0 16,3-2-5-16,6-1 0 15,3 4 0-15,3-4 1 16</inkml:trace>
  <inkml:trace contextRef="#ctx0" brushRef="#br0" timeOffset="3">9119 7594 26 0,'3'0'13'0,"-6"-1"-14"0,3 1 25 16,0 0-22-16,-3 1 1 15,0 2 0-15,0-3 1 16,3 0-6-16,-3 2 1 15,3 0 3-15,0 0 1 16,0 1-2-16,0 1 1 16,0-1-1-16,0 0 1 15,0 3-1-15,0-1 1 16,0 1 0-16,0 3 0 0,0 9 0 16,0-2 0-16,0 7-1 15,-3 10 0-15,-3 8 0 16,3 4 0-16,0 7-1 15,3 1 0-15,0-1-1 16,0-2 0-16,0-4-2 16,-3-7 0-16,3-9-3 15,0-6 1-15,0-6-7 16,6-9 0-16</inkml:trace>
  <inkml:trace contextRef="#ctx0" brushRef="#br0" timeOffset="4">9488 7762 25 0,'0'3'12'0,"-3"-10"-9"16,9 7 15-16,0 0-15 16,0-5 1-16,0 1 2 15,3 1 1-15,3-5-8 0,3 0 1 16,2 0 6-16,10-4 0 16,3 4-2-16,3 2 0 15,2-3-1-15,7 1 1 0,0 1-2 16,-3-2 0-16,-4 1-1 15,-2 2 0-15,-6 1 0 16,-6-2 0-16,-4 6-4 16,-5-6 1-16,-3 3-5 15,0 1 1-15,-3 2-7 16,0 1 0-16,0 0-2 16,-6 0 1-16</inkml:trace>
  <inkml:trace contextRef="#ctx0" brushRef="#br0" timeOffset="5">10432 7400 27 0,'-3'0'13'0,"6"-9"-15"16,-3 9 25-16,0-4-21 15,0 4 1-15,0 0 0 16,3-4 0-16,3-1-3 16,2-1 0-16,4-1 3 15,3 3 1-15,6 0-1 16,6 0 0-16,3 2 0 16,2 4 0-16,-5 2-1 0,0 4 1 15,0 3-1-15,-12 6 1 16,-6 4-1-16,-6 8 1 15,-9 5-2-15,-6 2 1 16,-6 7-1-16,-3 0 1 16,0-5-2-16,-3 5 1 15,1-8-2-15,5-1 1 16,3-7 0-16,6 0 0 16,3-6-1-16,3-2 1 15,9 0-1-15,6-8 1 16,6-2 0-16,11-5 0 0,4-1 0 15,3-3 0-15,3-3 0 16,-1-1 1-16,-2-2-3 16,0 0 0-16,-7-5-3 15,-2 2 0-15,0 1-8 16,0-3 1-16,0-5-2 16,-4-3 0-16</inkml:trace>
  <inkml:trace contextRef="#ctx0" brushRef="#br0" timeOffset="6">10845 7423 29 0,'-6'-6'14'0,"12"-7"-13"0,-3 9 27 15,3-1-26-15,3-1 1 16,3-2 1-16,3-1 1 16,0-2-6-16,3 1 1 15,6 3 3-15,2 3 1 16,7 4-2-16,0 2 1 0,0 4-1 15,2 4 0-15,-2 5-1 16,-3 7 1-16,-9 3-1 16,-4 2 1-16,-8 7-1 15,-9 2 1-15,-9 6 0 16,-5 0 0-16,-4-1-1 16,0 2 0-16,3-6 0 15,0-6 0-15,3-5-2 16,6-5 1-16,6-3 0 15,3-5 0-15,6-2 0 16,9-3 1-16,9-5-1 16,9-3 1-16,-1-5 0 15,1-4 0-15,3-1-3 16,-4-4 1-16,1-1-5 16,-3 3 1-16,0 0-10 15,-4 1 0-15</inkml:trace>
  <inkml:trace contextRef="#ctx0" brushRef="#br0" timeOffset="7">11795 7267 28 0,'-3'6'14'0,"-6"-12"-10"16,9 6 13-16,-3 4-17 16,-3 2 0-16,3 3 0 15,-6 3 0-15,0 2 0 16,0 5 1-16,0 3 1 16,-3 6 0-16,6-3 0 15,6 3 1-15,3-1-1 16,6 0 1-16,6-4-1 0,3-4 1 15,3-5-1-15,0-8 0 16,3-4 1-16,8-10 0 16,1-3 0-16,3-9 0 15,-3-5 0-15,-4-2 1 16,-8-3-1-16,-3 3 1 16,-9-4-2-16,-9 4 1 15,-9 3-2-15,-12 6 1 16,-3 2-1-16,-2 5 0 15,-4 9-2-15,-6 7 1 0,0 7-3 16,-2 3 1-16,2 5-2 16,3-1 0-16,6-1-2 15,7 2 0-15,2-2-3 16,9-3 1-16,3-2-3 16,9 0 0-16,6 0 0 15,3-5 0-15</inkml:trace>
  <inkml:trace contextRef="#ctx0" brushRef="#br0" timeOffset="8">11920 7575 34 0,'-6'0'17'0,"-3"-4"-17"0,9 2 34 15,-3 0-33-15,0-2 0 16,0 0 0-16,0-1 0 16,0 3-2-16,0 0 0 15,-3 2 1-15,3 2 1 16,0 2-1-16,0 3 0 16,-3 5 0-16,0 4 0 0,0 3 1 15,3 4 0-15,-3 5-1 16,6-2 1-1,0 4-1-15,6-1 1 0,0-2-1 16,3-1 1-16,6-2-2 16,6-4 1-16,6-1-1 15,3-5 1-15,-1-5 1 16,1-8 1-16,0-2 0 16,-3-8 1-16,-1-5 0 15,-2-5 0-15,-3-1 1 16,-6-3 0-16,-3-7-1 15,-6-2 1-15,-6 1-2 16,-3-4 1-16,-6 0-2 16,-3 5 1-16,0 7-1 15,-3 4 0-15,-3 0-1 16,-2 8 1-16,-1 0-1 16,-3 4 0-16,0 6-1 0,0 5 0 15,0 6 0-15,4 4 0 16,-4 2-2-16,3 7 1 15,3-3-3-15,3-1 0 16,3 1-3-16,3 1 0 16,0-5-8-16,6-4 1 15</inkml:trace>
  <inkml:trace contextRef="#ctx0" brushRef="#br0" timeOffset="9">12741 7779 23 0,'-6'5'11'0,"1"-7"-5"16,5-1 10-16,0 0-13 16,0 0 1-16,0 3 1 15,2-5 1-15,1-1-7 16,3 2 1-16,3-1 5 15,0 1 0-15,3 1 0 16,0 3 0-16,6-3-1 0,6 0 1 16,3 3-2-16,5 0 1 15,4 0-1-15,-9 0 0 16,14 0-1-16,1 0 0 16,-6-2-1-16,0-2 1 15,-7 2-1-15,-2-4 1 16,-6 2-1-16,-6-1 0 15,0 3-1-15,-6-4 1 16,-3 1-3-16,0 0 0 16,-6 2-4-16,0 0 1 0,-6 0-7 15,-3-2 1-15,-3 3-5 16,-3-5 1-16</inkml:trace>
  <inkml:trace contextRef="#ctx0" brushRef="#br0" timeOffset="10">12810 7601 29 0,'-3'-10'14'0,"9"-10"-10"15,-3 14 22-15,0-3-25 16,0 0 0-16,0 1 1 15,0 2 1-15,0 1-4 16,0 1 1-16,0 2 2 0,3 0 1 16,3-1-1-16,5 3 1 15,7 0 1-15,6 0 0 16,6 0 1-16,8 0 1 16,4 0-2-16,-3 0 1 15,-6 0-1-15,-1-1 0 16,-8-2-3-16,-3 3 1 15,-6 0-6-15,-3 0 1 16,-6 3-6-16,-4-2 0 16,1 2-7-16,3 1 0 15</inkml:trace>
  <inkml:trace contextRef="#ctx0" brushRef="#br0" timeOffset="11">14105 7271 23 0,'3'0'11'0,"0"-3"-6"0,-3 3 12 16,3-3-15-16,0-2 1 16,-3 1 1-16,0 4 1 15,3-2-6-15,-3 2 1 16,0 0 3-16,0-6 1 15,0 6-1-15,0-5 0 16,0 5-1-16,0-4 0 0,0-1-1 16,0 5 0-16,3-4 0 15,0 0 1-15,-3 4-1 16,0 0 0-16,0 0 0 16,0 0 0-16,0 0 0 15,0 2 1-15,0 4-1 16,-3 3 0-16,-3 8-1 15,-3 3 0 1,-18 28 0 0,0 5 0-16,3-4-1 15,3-2 1-15,7-4-1 16,2-7 1-16,6-3 0 16,3-6 0-16,3-3 0 15,12-1 0-15,5-6 1 16,7-1 0-16,3-8 0 15,0-3 1-15,3-7-1 16,-1-7 1-16,7-10-1 0,3-9 1 16,0-2-1-16,-4 0 0 15,-5-2 0-15,-3-3 0 16,-6 2-1-16,-6 6 1 16,-1-1-1-16,-5 3 1 15,0 3-1-15,-3 0 1 16,0 1-1-16,0 2 0 15,0 2 0-15,-3 2 0 16,0 4-1-16,-3 4 1 16,0 7 0-16,0 3 0 0,-3 5-1 15,0 8 1-15,0 2 0 16,-3 8 0-16,0 9 0 16,-3 7 0-16,0 14 0 15,-3 2 1-15,1-4 0 16,-1-3 0-16,3-4-1 15,0-8 1-15,0-3-1 16,0-6 1-16,3-6-1 16,0-5 1-16,0-5-3 15,3-5 0-15,0-1-3 16,0-6 1-16,0-2-6 16,0 1 0-16,6-4-5 15,-3-11 1-15</inkml:trace>
  <inkml:trace contextRef="#ctx0" brushRef="#br0" timeOffset="12">14629 7346 35 0,'-12'0'17'0,"12"7"-17"15,0-7 28-15,3 0-27 16,3-5 1-16,0 1 1 16,5-6 1-16,4-4-4 15,9 4 1-15,6-2 3 16,0 2 0-16,2 6-1 15,-5 6 0-15,3 2-1 0,-6 7 0 16,-3 2-1-16,-7 0 0 16,-8 0 0-16,-6 4 0 15,-3-1 0-15,-5 4 0 16,-7 1 0-16,-6-1 0 16,-3 2 0-16,-3-5 0 15,6 0-1-15,4-2 1 16,2-4-2-16,6-5 1 15,6-1 0-15,6-4 0 16,6-1 0-16,9-1 0 16,8-4 0-16,13 0 0 0,3 1 0 15,2 2 1-15,-5 0-1 16,-6 2 1-16,-3 2-1 16,-7 3 1-16,-2 3-1 15,-9 3 1-15,-3 6 0 16,-3 2 0-16,-12 4 0 15,-9 4 0-15,-9 1-1 16,-11 2 1-16,-7-2-1 16,-3-3 0-16,1 1 0 15,2-5 0-15,3-4 0 16,9-1 0-16,7-5-2 16,2-1 0-16,6-4-2 15,3-3 1-15,3-6-4 16,6 1 0-16,3-2-9 15,9 0 0-15</inkml:trace>
  <inkml:trace contextRef="#ctx0" brushRef="#br0" timeOffset="13">15560 7245 27 0,'-3'-6'13'0,"3"6"-4"16,3-5 13-16,-3 1-20 16,0 0 0-16,0-1 1 15,0 2 1-15,0 3-5 16,0-3 1-16,0 3 2 0,0 0 1 15,0 0-1-15,0 0 0 16,0 0 0-16,0 0 1 16,0 0-1-16,0 0 0 15,-3 4 0-15,0 3 0 16,0 6 0-16,0 8 0 16,0 3-1-16,0 6 1 15,-6 10-1-15,1 10 1 16,-7 10-1-16,0 0 1 15,3-4-1-15,-3-3 0 16,0 4-2-16,0-7 1 0,3-5-2 16,3-6 0-16,0-7-2 15,3-3 0-15,1-11-3 16,-1-2 0-16,0-6-4 16,0 0 1-16,3-2-3 15,-3-7 1-15</inkml:trace>
  <inkml:trace contextRef="#ctx0" brushRef="#br0" timeOffset="14">7387 13629 26 0,'-6'-2'13'0,"6"-7"-10"16,0 5 14-16,0-1-15 16,0 1 0-16,0 0 0 15,0-2 0-15,3-4-3 16,0 7 0-16,0-3 3 15,0-4 0-15,0 5-1 16,2 0 1-16,-2-2 0 16,3 1 0-16,0 0 0 15,3 1 1-15,0-1 0 16,3-1 0-16,3 1-1 16,3 0 1-16,3 1-2 15,-3 2 1-15,2 0-2 0,1 1 1 16,0 2-1-16,-3 5 0 15,0-2 1-15,0 4 0 16,-6 6 0-16,-4 2 1 31,1 16 0-31,-3 4 0 16,-3 0 0-16,0-3 1 16,-3-2-2-16,-3 0 0 0,-3 2 0 31,0 0 0-31,-5-1-1 15,-1-2 0-15,-3-1-1 16,-3 0 1-16,3 0-1 16,3-3 1-16,-3 3 0 15,3-4 0-15,0-6-1 16,6-2 1-16,0 0-1 16,4-1 1-16,2 4-1 15,0-6 1-15,2-3-1 16,1 3 0-16,3-5 0 15,3-2 1-15,3-1 0 16,3-2 0-16,3-6 1 16,3 1 0-16,3 0 0 15,2-5 0-15,7-1 0 0,6-5 1 16,3 4 0-16,2-1 0 16,1-3-1-16,2 0 0 15,-5 1-1-15,0 1 1 16,-9 0-4-16,-1 4 0 15,-5-2-4-15,-3 3 1 16,-6 2-9-16,0 0 0 16</inkml:trace>
  <inkml:trace contextRef="#ctx0" brushRef="#br0" timeOffset="15">8155 13442 38 0,'-12'7'19'0,"-3"-1"-19"16,15-6 28-16,-3 0-27 15,0-3 0-15,-3 3 1 0,3 3 0 16,3-3-2-16,6 0 0 16,3 3 3-16,0-3 1 15,3 0-1-15,5 0 0 16,4 0 0-16,3 2 1 16,3-1-2-16,3 1 1 15,5 1-2-15,1 3 1 16,3 1-1-16,-3-1 0 15,-4 5-1-15,1 6 1 16,-9-4 0-16,-3 2 0 16,-4 5-1-16,-5 4 1 15,-6 3-1-15,-6 3 0 0,-9 2-1 16,-2 6 1-16,-7-2-1 16,-6 6 1-16,0-6-1 15,-3-4 1 1,0 4 0-1,7-9 0-15,5-4 0 16,9-6 0-16,6-6 0 16,6 0 0-16,9-7-1 15,0-2 1-15,8-2 0 16,1-2 0-16,6 0-1 16,0-4 1-16,-1 1 0 15,4 1 1-15,3 2-1 16,0-3 1-16,-1 3 0 15,-2-2 0-15,-3 0-1 16,3-1 1-16,-4 1-5 16,-2 0 1-16,-3 0-7 15,0-2 1-15,3 3-7 0,-13-3 0 16</inkml:trace>
  <inkml:trace contextRef="#ctx0" brushRef="#br0" timeOffset="16">9476 13352 39 0,'-12'4'19'0,"0"-1"-23"0,9-6 30 0,0 6-26 16,0-2 0-16,0 2-1 16,-3 3 0-16,-2-1 1 15,-1 1 0-15,0 5-1 16,-3 1 1-16,3 7 0 15,0-3 0-15,0 4 2 16,3 5 0-16,3 1 0 16,0 2 0-16,6 0 0 15,3-1 1-15,6-4-1 16,0 0 0-16,6-7-1 16,3-2 1-16,2-6-1 15,-2-3 1-15,0-5 0 16,3-7 0-16,0-4 0 0,-1-4 1 15,1-4 0-15,0-5 0 16,-3-4-1-16,-6-3 1 16,-3-2-2-16,-6-1 1 15,-6 4-1-15,-6 3 1 16,-6 0-2-16,-6 4 1 0,0-1-1 16,-3 9 1-16,-9 4-2 15,-2 7 1-15,-4 4-2 16,0 4 1-16,1 7-1 15,-1 6 0-15,3 7 0 16,6-5 0-16,3 1-2 16,7 3 0-16,2-1-4 15,9-1 0-15,3-4-6 16,6-2 0-16</inkml:trace>
  <inkml:trace contextRef="#ctx0" brushRef="#br0" timeOffset="17">9482 13712 39 0,'-9'9'19'0,"6"-26"-21"0,3 13 31 0,0-1-28 15,0-1 0-15,-3-1 0 16,0 1 1-16,-3 0-3 16,0 1 1-16,0 2 1 15,0 0 1-15,-3 3-2 16,1 3 1-16,-4 3-1 15,0 2 1-15,0 5-1 16,0 4 0-16,3 5 0 16,0 4 0-16,0 6 0 15,3 2 1-15,0 0-1 16,3 3 1-16,3 2-1 16,3-6 1-16,6 8 0 0,0-9 0 15,3 1 1-15,9-6 0 31,15-3 0-31,2-7 0 16,-2-4 0-16,0-11 1 16,-1-5-1-16,1-6 0 15,-3-5 0-15,-3-7 1 16,-7-4-2-16,-2-4 1 16,-6-5 0-16,-3 0 0 15,-12-2-1-15,-9 0 1 0,-6 0-1 16,-9 2 1-16,1 4 0 15,-1 3 1-15,-3 1-2 16,0 5 1-16,0 3-2 16,1 5 0-16,-1 2-1 15,0 5 0-15,3 4-4 16,0 4 1-16,1 2-5 16,2 4 1-16,0 3-5 15,3 0 0-15,-3 5-3 16,-3-1 1-16</inkml:trace>
</inkml:ink>
</file>

<file path=ppt/ink/ink2.xml><?xml version="1.0" encoding="utf-8"?>
<inkml:ink xmlns:inkml="http://www.w3.org/2003/InkML">
  <inkml:definitions>
    <inkml:context xml:id="ctx0">
      <inkml:inkSource xml:id="inkSrc0">
        <inkml:traceFormat>
          <inkml:channel name="X" type="integer" max="9600" units="cm"/>
          <inkml:channel name="Y" type="integer" max="7200" units="cm"/>
          <inkml:channel name="F" type="integer" max="256" units="dev"/>
          <inkml:channel name="T" type="integer" max="2.14748E9" units="dev"/>
        </inkml:traceFormat>
        <inkml:channelProperties>
          <inkml:channelProperty channel="X" name="resolution" value="377.95276" units="1/cm"/>
          <inkml:channelProperty channel="Y" name="resolution" value="425.28058" units="1/cm"/>
          <inkml:channelProperty channel="F" name="resolution" value="0" units="1/dev"/>
          <inkml:channelProperty channel="T" name="resolution" value="1" units="1/dev"/>
        </inkml:channelProperties>
      </inkml:inkSource>
      <inkml:timestamp xml:id="ts0" timeString="2022-04-16T16:59:47.74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50"/>
    </inkml:brush>
  </inkml:definitions>
  <inkml:trace contextRef="#ctx0" brushRef="#br0">3225 3826 31 0,'8'-1'15'0,"3"1"-12"0,-5-2 16 16,-4 0-19-16,4 0 1 31,1 1 0-31,-4 1 1 16,3-2-2-16,-1 0 0 0,-5 2 2 15,6 0 1-15,-6 0-1 16,0-4 1-16,2-1 0 15,-2 2 0-15,0-2 0 16,0 2 1-16,-2-3-1 16,-1 1 1-16,-3 1-2 0,1 0 1 15,-1 1-2-15,-7-2 1 16,2 2-1-16,-5 0 0 31,-23-1-1-31,3 2 1 16,1 0-1-16,-6 4 1 15,-1 0-2-15,-1 5 1 16,-4 3-1-16,-2 3 1 16,0 4-1-16,-3 4 1 15,0 1-1-15,5 0 1 16,-2 4-1-16,5-2 1 0,5 4 0 16,1-1 1-16,5 1-1 15,3 4 1-15,9 0-1 16,-2-1 1-16,10 1 0 15,10-3 0-15,-3 1-1 16,6-1 0-16,6-2 0 16,2-2 0-16,9-3-1 15,-3 0 1-15,-4-2 0 16,4-3 1-16,-1-2 0 16,4-5 0-16,2 0 1 15,3-3 0-15,5-3 1 16,-2-4 0-16,8-4 1 15,6-7 0-15,4-5-2 16,-2-5 1-16,4-3-1 16,1 0 0-16,-8-1-1 15,1-1 0-15,-4 2-1 0,-5 2 0 16,-2 0 0-16,-3 3 1 16,-1-1-1-16,-5 5 0 15,0 1 0-15,1 2 0 16,-6 4 0-16,-3 0 0 15,-6 2 0-15,2 1 1 16,-1 3-1-16,-6 2 1 16,-3 0-1-16,-1 1 1 15,-5 2-1-15,-2 2 1 16,-2 1-1-16,-4 1 1 0,-2-1-1 16,-3-1 1-16,-3-2-1 15,1 0 1-15,-4-1-1 16,0-2 1-16,-5-2-1 15,-2 1 1-15,-6-2-1 16,-8 1 1-16,-1 0-1 16,1 0 0-16,-3 1 0 15,2 1 0-15,2 0-1 16,-8 3 1-16,2 2-1 16,-1 2 0-16,3-2 0 15,3 6 0-15,4 0-2 16,8 0 1-16,9-2-2 0,0 1 1 15,9-5-5-15,8 4 0 16,5-3-7-16,6 1 0 16,12-1-2-16,1-3 0 15</inkml:trace>
  <inkml:trace contextRef="#ctx0" brushRef="#br0" timeOffset="1">1002 4546 45 0,'-24'-3'22'0,"18"1"-27"15,17 0 43-15,-8 0-37 16,11 2 0-16,-3-1-1 16,8 1 0-16,-3 0-1 15,6-2 0-15,3 2 1 16,-1 0 0-16,7 0 0 0,1 0 1 15,7 0 1-15,13 2 1 16,0-1 1 0,11 1 0-16,-6-2 0 0,10 0 0 15,9-2-1-15,12 1 0 16,-7 1-1-16,2-2 1 16,2 0-2-16,8 0 0 15,3 0 0-15,-8 1 1 16,2-3-1-16,-2 4 1 0,10 0-1 15,-13 0 0-15,1 0 0 16,-4-2 0-16,0 0 0 16,0 0 0-16,0 0 0 15,-8-1 0-15,-8 1 0 16,0-5 1-16,0 0-2 16,-6 1 1-16,-5 0-1 15,-1-3 1-15,-4 7-1 16,-9-1 0-16,-8 3 0 15,-6-2 1-15,-2 2-2 16,-8 0 1-16,-7 2-1 16,1-1 0-16,-3-1 0 15,0 0 0-15,-2 0-1 16,-6 0 0-16,3-3-2 16,-3 3 1-16,-3-2-4 15,0 1 1-15,-2 1-7 16,-1 0 0-16,-5 3-4 15,3-3 0-15</inkml:trace>
  <inkml:trace contextRef="#ctx0" brushRef="#br0" timeOffset="2">1625 4776 26 0,'2'0'13'0,"6"3"-7"0,-8-3 17 15,0 0-21-15,5-3 1 16,-2 2 1-16,3 1 0 16,-6 0-5-16,0 0 1 15,0 0 3-15,0-4 1 0,0 1-1 16,-6 0 1-16,3 0-1 16,-5 1 1-16,3-3-1 15,0 3 1-15,-3 0-1 16,-3-1 0-1,-9-3-1 1,1 4 0-16,-3 0-2 16,-3-2 1-16,-2 3-1 15,0 2 1-15,-1 1-2 16,-2 4 0-16,3 1 0 16,-3 0 1-16,-1 3-1 15,6 3 1-15,-4 3-1 16,-1 0 1-16,-1 3 0 0,6 2 0 15,1 1-1-15,2 1 1 16,6 7-1-16,-4-1 1 16,9-1-1-16,3-3 1 15,0-1 0-15,5-1 0 16,6 0 0-16,5-1 1 16,0-3-1-16,9-2 1 15,-3-2-1-15,2-4 1 16,4 0-1-16,1-2 1 0,4-5 0 15,2-1 1-15,4-3-1 16,-7-2 0-16,0-1 0 16,7 1 1-16,-4-9-1 15,6 0 1-15,-3 0-1 16,-2 0 1-16,-1-2-1 16,-5-1 1-16,2 0-2 15,-4-2 1-15,-1-1-1 16,-2-1 1-16,-4 2 0 15,-2 2 1-15,3 0-1 16,-11 1 0-16,2 1 0 16,-3 3 0-16,1 0 0 15,-3 1 1-15,-3 2-2 16,1-1 1-16,-6 2 0 16,0 2 0-16,-6 1-1 15,-5 4 1-15,-3 1-1 16,-14 3 0-16,4 1 0 0,-13-1 0 15,4 1 0 1,-5-1 0-16,7 2 0 0,-4 0 1 16,2-2-1-16,-1 1 0 15,4-4-1-15,2 2 1 16,3-2-2-16,6-1 1 16,3 0-3-16,7 0 0 15,1 1-5-15,2-1 1 16,11-1-10-16,6 6 0 0</inkml:trace>
  <inkml:trace contextRef="#ctx0" brushRef="#br0" timeOffset="3">2055 4869 45 0,'-20'5'22'0,"4"-6"-23"0,13-1 32 16,0 2-31-16,0-2 0 16,-2 2-1-16,-1 2 1 15,4 0 0-15,-7-1 0 16,7 1 0-16,-1-2 0 0,0 0 1 16,0 0 0-16,2 2 1 15,-2-2 0-15,0 2 1 16,3-2 0-16,0 2 0 15,0 2 0-15,0-1-1 16,0 0 1-16,0 1-1 16,-3 2 0-16,3 1-1 15,0 3 0-15,0 2-1 16,-5 5 1-16,2 3-1 16,-3 1 0-16,4-2 0 15,-4-1 0-15,1 0 0 16,-1-2 0-16,1-1-1 15,-1 0 1-15,3-4-3 16,-2-1 1-16,2-2-4 16,-5 0 1-16,2-2-4 15,1-1 0-15,-1 0-6 0,1-1 0 16</inkml:trace>
  <inkml:trace contextRef="#ctx0" brushRef="#br0" timeOffset="4">1715 4983 43 0,'-8'0'21'0,"5"0"-22"16,3 0 36-16,0 0-35 16,3 0 0-16,-1 0 0 15,4 0 0-15,-1 0 0 16,4 0 0-16,5-2 0 16,-4 2 0-16,4 0 1 15,8-2 1-15,2 0 1 16,4 1 0-16,4-1 0 15,-1 1 0-15,-1 0 0 16,3-1 0-16,-3 2-2 0,-3 0 1 16,6 0-4-16,-5 0 0 15,-4 0-5-15,-2 0 1 16,-3 0-7-16,-2 0 1 16,0 0-3-16,-4-3 0 15</inkml:trace>
  <inkml:trace contextRef="#ctx0" brushRef="#br0" timeOffset="5">2422 4819 35 0,'-8'2'17'0,"27"-4"-16"15,-13 2 32-15,-1 0-32 16,0-2 0-16,0 2 1 16,1-2 0-16,-1 1-3 15,1-2 0-15,-1 2 2 16,4-3 0-16,-7 3 0 0,4-3 1 15,-3 1 0-15,-1 0 0 16,1 0 1-16,0 3 0 16,-3 0-1-16,3 1 1 15,-1 3-1-15,-2 2 1 16,-2 6-2-16,-4 3 1 16,1 4-1-16,-1 5 1 15,1-1 0-15,-4 7 0 16,-2-1-1-16,3 1 1 0,-3-6-1 15,4 0 1-15,-7-4-1 16,3-2 0-16,2 0 0 16,4-4 0-16,5-3 1 15,0 0 0-15,5-6 1 16,6 0 0-16,6 0-1 16,-1-2 1-16,6-3-1 15,8 0 0-15,3-2-1 16,8 1 0-16,3-3-1 15,0 3 0-15,2-4-1 16,1 2 0-16,-1 1-3 16,4-4 1-16,-3 1-4 15,-1 2 1-15,4-3-8 16,-13 1 1-16,13 2-6 16,-3-4 1-16</inkml:trace>
  <inkml:trace contextRef="#ctx0" brushRef="#br0" timeOffset="6">4159 4447 39 0,'-11'-5'19'0,"6"-1"-17"0,5 6 31 16,0 0-32-16,0-3 1 16,0-1 1-16,0-1 0 15,2 1-3-15,1 1 0 16,0 2 3-16,3-1 1 15,-1 2-1-15,1 0 1 16,2 0 0-16,3 0 0 0,2 0 1 16,3 0 0-16,4 0-1 15,2 0 1-15,3 0-2 16,-3 0 1-16,-4-2-2 16,1 1 0-16,1-3-3 15,-1 2 1-15,-5-2-4 16,-6-1 1-16,1 1-4 15,-4-3 1-15,1 1-4 16,-6-1 0-16,-3 2-6 16,0-3 0-16,0 2 0 15,1-1 1-15</inkml:trace>
  <inkml:trace contextRef="#ctx0" brushRef="#br0" timeOffset="7">4157 4278 41 0,'-20'2'20'0,"4"0"-22"0,16-4 40 16,-3 2-36-16,0-3 1 16,0 0 1-16,3 0 0 15,0-2-5-15,0 0 0 16,3 0 4-16,3 3 1 15,2-2-1-15,3 1 0 16,3-1 1-16,5-3 1 0,8-1-2 16,6-2 0-16,3 1 0 15,3-1 0-15,-2 1-5 16,-1-3 1-16,-3 7-11 16,-6 0 0-1</inkml:trace>
  <inkml:trace contextRef="#ctx0" brushRef="#br0" timeOffset="8">5976 3823 38 0,'5'-4'19'0,"9"-3"-16"0,-14 7 20 15,8-5-23-15,-2 0 0 16,-1 2 0-16,1 0 0 16,-1-1 0-16,-2 2 0 0,3-1 0 15,-4-1 1-15,1 2 0 16,-3 2 1-16,0 0-1 16,3-2 1-16,-3 2 0 15,0 0 1-15,0 0-1 16,0 0 0-16,3 2-1 15,-3 4 1-15,3-1-2 16,-3 7 1 0,-3 2-2-16,-3 6 1 15,-2 4 0-15,-3-1 0 16,-3-1 0-16,-2 1 0 16,-1-1 1-16,0-3 0 0,4-2 0 15,2-1 1-15,0-4 0 16,6 0 1-16,2-1-2 15,3-2 1-15,6 0-1 16,7 0 1-16,4-1-2 16,4-1 1-16,7-1 0 15,5-3 0-15,5-3-1 16,0-3 1-16,1-4 0 16,-3-1 0-16,-1-5 0 15,-2 0 0-15,-3-5 0 16,-3 2 0-16,-2-2 0 15,-6 2 0-15,1-1 0 16,-4-3 0-16,-2 0-1 16,-3 1 1-16,-1 3-1 15,-1-1 0-15,-4 4 0 16,-5 4 0-16,0 2-1 16,-3 3 1-16,1 1-1 15,2 1 1-15,0 0-1 0,0 2 0 16,0 0 0-16,2 2 1 15,1 1 0-15,0 1 0 16,0 5 0-16,-1 0 0 16,1 4 0-16,0 6 1 15,-3 2-1-15,0 2 0 16,-3 4 0-16,0 3 1 16,1 1-1-16,-4 1 0 15,3-3 0-15,-2-1 0 0,2-1 0 16,0-5 1-16,-1-3-1 15,-2 0 1-15,1-6-2 16,-1-2 1-16,1-3-3 16,2 0 1-16,0-3-5 15,0-1 1-15,0-2-4 16,3 0 1-16,0-2-7 16,0 0 1-16</inkml:trace>
  <inkml:trace contextRef="#ctx0" brushRef="#br0" timeOffset="9">6661 3882 52 0,'-10'6'26'0,"10"-1"-32"0,4-5 48 0,4-5-41 15,6-3 0-15,3-1 1 16,8 0 0-16,2 0-3 15,3 2 1-15,3-1 1 16,3 4 0-16,2 1 0 16,-3 3 1-16,-1 2-1 15,-7-1 1-15,-5 3-1 16,-6 5 1-16,-8 0-1 16,-8 6 1-16,-11-1 0 15,-4 0 0-15,-5 2 0 16,-2-1 0-16,-3-3 0 15,3-2 0-15,3-3 0 16,6-2 1-16,2 0-2 16,5-2 1-16,6-1-1 15,6 0 1-15,5 0-2 16,5 0 1-16,8 0-2 16,7 0 1-16,5 1 0 15,1-1 0-15,2 2 0 0,3 1 0 16,-2 3 0-16,-1-2 0 15,-3 4 0-15,-7-1 1 16,-7 0-1-16,-8 3 0 16,-8 2-1-16,-12 0 1 15,-8 2 0-15,-8-1 1 16,-2 5-2-16,-9-4 1 16,-8-1 0-16,-5-4 1 0,-7 3-2 15,4-6 1-15,2 0-1 16,6-2 1-16,6 0-3 15,5-3 1-15,5 0-4 16,5-1 1-16,9-2-5 16,3-5 0-16,8-1-9 15,14-3 1-15</inkml:trace>
  <inkml:trace contextRef="#ctx0" brushRef="#br0" timeOffset="10">7672 3718 49 0,'6'-3'24'0,"5"9"-26"0,-11-6 38 15,3 1-36-15,0 3 0 16,-1 1 0-16,-2-1 0 16,0 3 0-16,0-1 1 15,0 3 0-15,0 6 1 0,-2 3-1 16,2 8 1-16,-3 5 1 15,-3 4 0-15,-2 1 0 16,-3 2 0-16,0 2-1 16,0-2 1-16,3-3-2 15,-1-3 1-15,4-4-3 16,-4-2 1-16,1-6-3 16,3 0 0-16,-4-7-4 15,2-4 1-15,1-1-7 16,1-2 1-16,5-5-4 15,0-1 1-15</inkml:trace>
  <inkml:trace contextRef="#ctx0" brushRef="#br0" timeOffset="11">5217 4563 39 0,'-11'5'19'0,"11"-2"-23"0,0-3 33 0,6 0-29 16,-1-2 1-16,6 0-1 16,8-2 1-16,0 1-1 15,3-2 0-15,3 4 1 16,5-3 1-16,2 1 0 16,4 1 0-16,3-2 1 15,4 0 1-15,15 1-1 16,2 1 0-16,1-2 0 15,2 1 1-15,6-3-2 16,10-1 0-16,5 1-1 16,-3-2 1-16,3 0-2 15,6-5 1-15,9 4-1 16,-8-3 1-16,-1 3-1 16,9 0 0-16,5 0 0 0,-3 0 1 15,-11 3-1-15,4-1 1 16,-1 3 0-16,6 0 0 15,-9 1 0-15,-7 1 0 16,4-3 0-16,6-1 0 16,0 0 0-16,-3-1 0 15,2-2 0-15,1 3 0 16,0-2-1-16,-3 0 1 0,-10 2 0 16,-9-2 0-16,2 3-1 15,-6 0 1-15,-7 3-1 16,-8 2 1-16,-3 0 0 15,-5 0 0-15,-5 2-1 16,-4 1 1-16,-8 1 0 16,1 0 1-16,-6 0-1 15,0 1 1-15,-6-3-1 16,-2 2 0-16,-3-1 0 16,-3-1 0-16,-3-1-1 15,1 0 0-15,-3 1-2 16,2-2 1-16,-5 0-3 15,3-3 1-15,-3 3-6 16,6-3 1-16,-6 3-9 16,2 0 1-16,-2-3-1 15,-2-5 0-15</inkml:trace>
  <inkml:trace contextRef="#ctx0" brushRef="#br0" timeOffset="12">5469 4798 40 0,'0'0'20'0,"3"-6"-24"15,0 2 38-15,0-1-33 16,2-1 0-16,-3 2 0 15,4-1 1-15,-4 1-3 16,4-2 1-16,-1 1 0 16,1 0 1-16,-1-1 0 15,4-2 1-15,-4 4-1 16,6 1 1-16,-5-2 0 0,-1 2 0 16,1 0 0-16,-1-1 0 15,-2 1 0-15,-3 3 0 16,0 0-1-16,0 0 1 15,3 2-1-15,-3-2 0 16,0 0-1-16,0 1 1 16,-3 3-1-16,3-3 1 15,-3 1-1-15,1-1 1 16,-1 3 0-16,0-1 0 16,-2 1-1-16,-1 3 1 0,-5 3-1 15,3 0 1-15,-1 3-1 16,-2 4 0-16,0 3 0 15,1 2 0-15,-1 2 0 16,0 0 0-16,3-2 0 16,2 2 1-16,1-2 0 31,-1-3 0-31,3-1 0 16,3-4 0-16,3-2 0 15,3-4 0-15,5-1 0 16,3-4 0-16,4-1 0 15,7-4 0-15,5-3 0 16,1-5 1-16,1 3-1 16,1-4 0-16,3-2 0 0,0-3 1 15,-4-1-1-15,-4-4 0 16,-1 0 0-16,-2-1 1 16,-1 2-1-16,-5 1 0 15,-2-1 0-15,-3 1 0 31,0-6 0-31,-3 6 0 16,2-1-1-16,-2 7 1 16,0-2-2-16,-3 4 1 0,0 2 0 15,-2 0 0-15,2 3-1 16,-2 2 1-16,-1 1-1 16,-2 5 1-16,-3 1-1 15,0 5 1-15,0 3 0 16,-3 7 0-16,0 4 0 15,-5 6 0-15,0 5 0 16,-3 2 0-16,0 2 0 16,0 3 0-16,3 1 0 15,0-6 0-15,-3-3 0 16,3 0 1-16,-1-2-1 16,-2-3 0-16,0-4 0 15,6-4 0-15,-4-3-4 16,4-4 1-16,-1-2-5 15,4-4 0-15,-4-3-6 0,6-3 0 16,6-3-5-16,5-7 1 16</inkml:trace>
  <inkml:trace contextRef="#ctx0" brushRef="#br0" timeOffset="13">6200 4720 44 0,'-5'5'22'0,"19"-14"-26"16,-12 7 39-16,4-1-32 16,-1-1 0-16,4 2 1 15,2-2 1-15,3-1-6 16,-1-2 0-16,4-1 4 16,7-1 1-16,9-2-2 15,-3 3 1-15,4 3-1 16,-2 0 0-16,1 5-1 15,-3 2 0-15,-5 2-1 0,-6 6 0 16,-8 3 0-16,-9 5 0 16,-7 4 0-16,-6 0 1 15,-5 2-1-15,-6 4 0 16,-3-3 1-16,-2-3 0 16,-1-1-1-16,4-2 1 15,5-3 0-15,-1-1 0 16,4-5 0-16,2-2 1 15,3-2-1-15,5-1 1 0,6-2-1 16,0-3 1-16,11-5-1 16,9 1 1-16,7-1-2 15,4 0 1-15,4 2-1 16,3 0 1-16,1 3-1 16,-4 0 1-16,-5 2-1 15,-2 1 0-15,-9 1 0 16,-2 3 1-16,-11 4-1 15,-6 4 0-15,-6 4 0 16,-11-2 1-16,-7 2-1 16,-7-1 1-16,-7-1 0 15,-6-2 0-15,0 2 0 16,1-2 0-16,-1-2-1 16,-6-2 1-16,7 0-2 15,4-1 1-15,3-4-3 16,7 0 1-16,7-4-3 15,5 0 1-15,6-4-4 0,8 0 0 16,11-9-6-16,12 0 1 16,10-4-4-16,2-6 1 15</inkml:trace>
  <inkml:trace contextRef="#ctx0" brushRef="#br0" timeOffset="14">7129 4547 48 0,'-15'9'24'0,"9"0"-27"0,6-6 43 15,3 0-39-15,-3 2 0 16,3-2 0-16,-3 0 0 16,2 2-2-16,-2 1 1 15,0 3 1-15,-5 4 0 16,-1 9 0-16,1 8 1 16,-9 3 0-16,0 9 1 15,-5 4 1-15,-3 5 0 0,0 2-1 16,1-2 1-16,-4-2-2 15,3-8 0-15,-1-3-2 16,4-3 1-16,3-6-5 16,5-5 1-16,3-5-5 15,3-5 0-15,2-4-6 16,6-6 1-16,8-2-4 16,0-10 1-16</inkml:trace>
  <inkml:trace contextRef="#ctx0" brushRef="#br0" timeOffset="15">7382 4694 24 0,'0'-7'12'0,"8"3"-9"15,-5 0 12-15,-1 0-14 16,1 1 0-16,-3 1 0 16,0-1 0-16,3-1-1 15,2 1 0-15,-5 3 2 16,6-1 1-16,-1-1 0 15,1 2 1-15,-1 0 0 16,1 0 0 0,2 4 2-1,1 3 1-15,-4 0-2 16,1 7 0-16,-1 0-1 0,0 5 0 16,-2 1-2-16,-1 3 1 15,-2 5-3-15,0 0 1 16,6 0-1-16,-6-3 1 15,3-1-1-15,-1-3 1 16,4 3 0-16,-3-8 0 16,-1-3-3-16,-2-4 1 15,0 0-4-15,0-7 1 16,-2 1-5-16,2-1 1 16,-3-2-7-16,0 0 0 15</inkml:trace>
  <inkml:trace contextRef="#ctx0" brushRef="#br0" timeOffset="16">7261 4895 42 0,'-11'-2'21'0,"8"4"-25"16,3-2 36-16,0 0-32 15,0 0 1-15,6-3 0 16,-1 0 0-16,3 0 0 0,6-1 0 16,3-2 2-16,5 1 0 15,8-1 1-15,5 1 0 16,4-1 0-16,0 1 0 15,1-1-1-15,-1 1 0 16,-1-1-1-16,0-1 0 16,-2 3-1-16,-5-2 0 15,-5 2-2-15,-1-1 1 16,-6 0-4-16,-2 2 1 16,-3 2-4-16,0-3 0 15,-3 3-10-15,0 1 1 16,2-4 1-16,-2-3 0 0</inkml:trace>
  <inkml:trace contextRef="#ctx0" brushRef="#br0" timeOffset="17">8242 4660 46 0,'-13'0'23'0,"13"-3"-33"0,0 3 48 15,2-2-36-15,7-1 0 16,4 0 1-16,4 0 0 31,15-2-4-31,-4 1 1 16,-3 2 2-16,0-2 0 0,-3 8-1 15,-1-2 1-15,-5 4-1 16,-5 1 0-16,-5 4-1 16,-6 7 1-16,-3 4-1 15,-8 2 1-15,-5 3-1 16,-8 7 0-16,-7-3 1 16,1 1 0-16,-1 0 0 15,5-2 1-15,-2-2 0 16,9-5 0-16,2-4 0 15,9-2 0-15,5-4-1 16,9-4 1-16,10-3-1 16,15-3 0-16,-2-5-1 15,4-3 1-15,6-1-1 16,5-2 1-16,5-3-1 16,1-1 1-16,-2-1-3 15,5 0 1-15,-4 2-3 16,-5-1 0-16,-5 0-4 15,-4 1 0-15,0 0-10 0,1 1 1 16</inkml:trace>
  <inkml:trace contextRef="#ctx0" brushRef="#br0" timeOffset="18">8818 4608 49 0,'-6'1'24'0,"34"4"-26"0,-23-8 40 16,6 0-38-16,11-1 1 16,5 0-1-16,4-1 1 15,2 1-1-15,-1 0 0 16,1 4 0-16,-3 4 0 16,-7 1-1-16,-7 3 1 15,-6 5 0-15,-10 6 1 16,-4 4-1-16,-7 3 0 15,-6 3 1-15,-2 1 1 0,-9 5 0 16,3-3 0-16,4-2-1 16,2-2 1-16,5-4 0 15,3-1 0-15,5-1-1 16,6-7 1-16,6 0-1 16,8-6 0-16,8-1-1 15,4-8 1-15,10 0 0 16,6-2 0-16,1-5-1 15,-1-2 1-15,2-1-1 16,2-1 0-16,3-4-5 16,-5 1 1-16,0-1-7 15,3 0 0-15,-4 1-6 16,-7-4 1-16</inkml:trace>
  <inkml:trace contextRef="#ctx0" brushRef="#br0" timeOffset="19">9687 4620 39 0,'-6'-2'19'0,"1"-3"-23"15,5 1 31-15,-3 3-27 16,0 1 0-16,-2-2-1 16,-1 2 1-16,1 3 0 15,-4 1 1-15,1 3 0 16,0 4 1-16,2 8 0 15,4 3 0-15,2 0 2 16,2-2 0-16,7 0 0 16,4-2 0-16,1-5 0 15,3-3 0-15,-1-4-1 16,3-1 0-16,0-10-1 0,3-5 0 16,0-5-1-16,-2 1 1 15,-4-6 0-15,0-1 1 16,-8 1-1-16,-2 0 0 15,-6 4-1-15,-6-1 1 16,-5 4-2-16,-7 6 1 16,-4 3-2-16,-3 6 1 15,-3 1-1-15,-5 1 0 16,1 1-1-16,-1 3 0 0,-1-3 0 16,11 1 1-16,-2 2-2 15,5-3 0-15,7 0-3 16,4 0 0-16,6 0-6 15,6 0 1-15,11-1-4 16,3-1 0-16</inkml:trace>
  <inkml:trace contextRef="#ctx0" brushRef="#br0" timeOffset="20">9805 4788 34 0,'-3'0'17'0,"3"-15"-23"16,0 12 29-16,0 1-23 15,-3-1 0-15,0 2 1 16,-2 1 1-16,-1 1-2 16,1 0 1-16,-3 4 1 15,-1 0 0-15,1 2 0 16,-3 3 1-16,0 2 0 15,-3 4 0-15,3-1-1 0,-3 3 1 16,4 2 0-16,-1 1 0 16,0 0-1-16,8 4 1 31,12 1-1-31,4-6 1 16,3-4-2-16,3-5 1 15,6-5 0-15,6-2 0 16,2-9 0-16,4-5 1 15,2-4 0-15,0-4 0 0,-4-2 1 16,-5-6 0-16,-5 4-1 16,-8-1 1-16,-12 1-1 15,-8-1 1-15,-8 3-3 16,-5-1 1-16,-9 4-2 16,-8 5 0-16,-5 7-2 15,-1 4 0-15,1 4-1 16,0 2 0-16,2 3-3 15,3 1 1-15,5 1-7 16,7 1 0-16,7 2-5 16,3-9 1-16</inkml:trace>
  <inkml:trace contextRef="#ctx0" brushRef="#br0" timeOffset="21">8798 4350 24 0,'0'0'12'0,"3"-2"-8"16,-3 2 10-16,0-2-14 0,0 2 1 15,0-4 1-15,6 3 1 16,-4-3-3-16,4 2 1 16,-6 2 2-16,6-2 0 15,-1 2 1-15,1 0 0 16,2 2-1-16,-3-1 1 15,1 0-1-15,2 1 0 16,3 1 1-16,2 1 0 0,4-3-1 16,5 0 1-16,3 3-1 15,2-3 1-15,3 1-1 16,3 0 1-16,8-1-1 16,3 0 0-16,-3-1-1 15,6 0 1-15,5 2-2 16,6 0 1-16,-1 0-1 15,6 1 0-15,-3-1-1 16,-5-1 1-16,2 0-1 16,4-1 1-16,-1 0-1 15,-2-1 1-15,-1 0 0 16,-5 1 1-16,-6-2-1 16,-4 1 0-16,-9-1 0 15,-9 0 0-15,-2 2-3 16,-5 0 0-16,-4 2-3 15,-2 0 0-15,-2-1-5 16,-1 1 0-16,-2-1-8 16,-1 0 1-1</inkml:trace>
  <inkml:trace contextRef="#ctx0" brushRef="#br0" timeOffset="22">10878 4346 42 0,'-8'-4'21'0,"-2"4"-18"16,10 0 22-16,0 0-26 15,0 0 1-15,0 0 0 16,4-1 0-16,5-1 0 16,2 0 1-16,0-2 1 15,5-1 0-15,4 1 1 0,-1-3 1 16,6 3 0-16,7-1 1 15,1-2 0-15,3 2 0 16,2 0-2-16,1 1 1 16,-1-1-2-16,-6 1 0 15,-1 2-1-15,-4-2 0 16,-5-1-3-16,-5 3 0 16,-6-2-3-16,-4 1 0 15,-1 1-2-15,0-2 0 0,-6 1-4 16,-3-1 1-16,-3 3-5 15,-4-2 1-15</inkml:trace>
  <inkml:trace contextRef="#ctx0" brushRef="#br0" timeOffset="23">10889 4201 45 0,'8'0'22'0,"23"-6"-28"16,-20 2 40-16,3 1-34 16,5-3 1-16,8-3-1 15,3 0 1-15,3 1-2 0,2 1 1 16,-2 0 0-16,1 1 0 15,-4-1-3-15,-1 3 1 16,-1 0-3-16,-3 1 1 16,0 1-8-16,2 0 0 15</inkml:trace>
  <inkml:trace contextRef="#ctx0" brushRef="#br0" timeOffset="24">12000 4089 40 0,'-9'1'20'0,"9"-1"-26"16,0 0 34-16,0 0-29 16,0 2 1-16,0-2-2 15,0 5 1-15,0 2 1 16,3 3 0-16,0 4-1 16,2 5 0-16,4 2 1 15,-1 2 1-15,6 0 0 16,1-1 1-16,10-2 1 15,3 0 0-15,2-6 2 0,2-4 0 16,2-8 0-16,4-4 1 16,5-8-1-16,4-3 0 15,0-6 0-15,-1-7 0 16,-1-2-1-16,-8-3 0 16,-6 2-2-16,-6-4 1 15,-14 2-2-15,-11 3 1 16,-11 1-2-16,-12 4 0 15,-7 5-2-15,-8 5 1 16,-6 3-1-16,-5 7 0 16,-3 4 0-16,-2 3 0 0,-2 2 1 15,-2 5 0-15,7 0 0 16,4 4 0-16,9-1 0 16,5 1 0-16,8 0-2 15,6 0 1-15,5-1-4 16,8 3 1-16,12 1-6 15,8-1 0-15,11-2-4 16,2-5 0-16</inkml:trace>
  <inkml:trace contextRef="#ctx0" brushRef="#br0" timeOffset="25">12621 4256 42 0,'0'2'21'0,"5"-6"-27"16,1 0 38-16,0 3-33 15,5-4 1-15,-3-2-1 16,0 2 1-16,3 1 0 16,0-3 0-1,6 1 0-15,-3 0 0 16,-3 1 1-16,-1 2 0 15,-5 3 0-15,1 2 0 16,-6-1 0-16,0 4 0 16,0-2-1-16,-3 2 0 15,0-1-2-15,3-2 1 16,0 2-5-16,0-1 1 16,3-2-7-16,5-2 1 15</inkml:trace>
  <inkml:trace contextRef="#ctx0" brushRef="#br0" timeOffset="26">13485 3886 42 0,'-3'-4'21'0,"3"7"-25"16,0-3 36-16,-3-2-32 15,-3 1 0-15,-2 2 0 16,-3 1 1-16,-3 1-1 15,-4 0 0-15,-4 3 0 0,-3 3 0 16,-3 0 1-16,-4 4 1 16,-1 2 0-16,0 8 0 15,0 2 1-15,3 2 0 16,0 7 0-16,2 1 0 16,6-4-1-16,8 0 0 15,4-5-1-15,5 3 0 16,5-2 0-16,5-6 0 15,5-6 0-15,7-4 0 0,5-3 0 16,3-7 1-16,2-1 0 16,0-3 1-16,-2-4-1 15,-3-1 1-15,-5-2 0 16,-4 0 0-16,-4-3 0 16,-9-2 0-16,-9 2-1 15,-4-2 0-15,-7 0-1 16,-2 1 1-16,3 1-2 15,-2 2 0-15,-4 4-2 16,-3 2 0-16,1 2-1 16,-3 5 1-16,0 2-2 15,-1 3 0-15,4 5-1 16,0 2 1-16,5 0-2 16,0 3 1-16,5-3-3 15,9 2 0-15,5 0-6 16,6-3 1-16,5-1-1 15,12-4 1-15</inkml:trace>
  <inkml:trace contextRef="#ctx0" brushRef="#br0" timeOffset="27">13548 4249 39 0,'-8'5'19'0,"2"-5"-25"16,6 0 39-16,3 2-34 16,3 3 1-16,-1-1 1 15,0-3 0-15,3 4 0 16,3 0 0-16,3-3 2 16,5 2 0-16,6-4 1 0,3 0 1 15,1-4 0-15,4 0 0 16,-2-3-1-16,-4-1 1 15,-3 1-1-15,-5-8 0 16,-5 1-1-16,-5-3 0 16,-7-2-1-16,-7-2 0 15,-3 2-1-15,-9 0 1 16,-2 5-2-16,-5 1 0 31,-18 2-2-31,4 4 1 0,8 3-1 16,8-1 1-16,5 1-1 15,4 0 0-15,4-3 1 16,4-2 1-16,5-2 0 16,5-3 0-16,4 0 0 15,-1-1 1-15,3-1 0 16,0 0 0-16,3 2-1 16,-3 0 1-16,-1 3-1 15,-2 1 1-15,1 5-1 16,-1 1 0-16,6 4 0 15,-1-2 0-15,4 4 0 16,2-1 0-16,3-2 0 16,0 1 1-16,3 0 0 15,-3 0 1-15,-6-2-3 16,1 2 0-16,-3-3-3 16,-4 3 0-16,-2 0-8 15,-3 3 1-15,1 5-7 0,-6-7 0 16</inkml:trace>
  <inkml:trace contextRef="#ctx0" brushRef="#br0" timeOffset="28">14230 3923 38 0,'0'-6'19'0,"3"-1"-22"0,0 4 28 15,-3 3-25-15,3-3 0 16,-1 1-1-16,1-1 1 16,0 5 0-16,-3-2 1 15,0 3 0-15,0 3 0 0,-3 3 1 16,-2 6 1-16,-1 5 0 15,0 2 1-15,4 2 0 16,-1 1 0-16,3-2-1 16,3-5 0-16,-1-4 0 15,4-2 0-15,2-7-1 16,5-1 1-16,4-6-1 16,2-5 1-16,3-4-1 15,-2-2 1-15,-1-3 0 16,0-3 1-16,-3-1-2 15,-2 3 1-15,-3 1-2 16,0 0 1-16,-3 2-1 16,0 3 0-16,1 0-1 15,-4 1 0-15,1 2 0 16,-4 2 0-16,1 1 0 16,-3 1 0-16,0 4-1 15,-3 2 0-15,1 2 1 16,-1 2 0-16,0 0-1 0,-2 0 1 15,2 3 0-15,-3-3 1 16,4 2 0-16,-1-1 1 16,0-2-1-16,0 4 0 15,0 2 0-15,-2 4 0 16,-1 4-1-16,-5 4 0 16,-2 11-1-16,-6 0 0 15,0 1 0-15,-3 2 1 16,2 0-1-16,1-6 1 0,3-3-1 15,-1-2 0-15,4-6-3 16,-1-3 1-16,3-5-8 16,0-4 0-16,6-3-8 15,-1-8 1-15</inkml:trace>
  <inkml:trace contextRef="#ctx0" brushRef="#br0" timeOffset="29">15154 4266 42 0,'-14'1'21'0,"14"-3"-18"16,0 2 22-16,8-2-25 15,3-2 1-15,6 3 0 0,4-3 1 16,12-1-1-16,17-3 1 16,12-2 1-16,16-3 1 15,-2-1 0-15,14-2 0 16,12 1 0-16,-7 0 0 15,-1 3-1-15,2-1 0 16,-3 0-2-16,-6 2 1 16,-6 1-1-16,-13 1 0 15,-8 0-3-15,-8 3 1 16,-2 1-3-16,-7 3 1 0,-4-1-4 16,-6 1 1-16,-4 2-5 15,-1-4 0-15,-3 4-4 16,-6-2 1-16</inkml:trace>
  <inkml:trace contextRef="#ctx0" brushRef="#br0" timeOffset="30">16726 3907 52 0,'-3'6'26'0,"1"2"-35"0,2-4 50 16,0 1-41-16,0 1 0 16,0 0 0-16,0 4 1 15,0 2-2-15,-3 2 1 16,3 2 0-16,-3-1 0 0,3 1 0 15,0 1 0-15,3-2 0 16,0 0 0-16,2-2 0 16,-2-1 0-16,2 0-2 15,1-7 0-15,2-3-4 16,0-2 0-16,1-2-8 16,2-6 1-16</inkml:trace>
  <inkml:trace contextRef="#ctx0" brushRef="#br0" timeOffset="31">16683 3928 39 0,'-25'2'19'0,"6"2"-16"16,16-4 29-16,3 2-31 16,0-1 1-16,5-1 1 15,6 0 0-15,9-1-4 16,5 1 0-16,7 0 2 0,9 0 0 15,3 3-1-15,3-1 0 16,2-1-1-16,3 0 0 16,0 3 1-16,-3-1 0 15,-2 0 1-15,-6 3 0 16,-8 1 0-16,-11 3 1 16,-3-1-1-16,-11 4 1 15,-8 0-1-15,-8 2 1 16,-8 6-1-16,-7-2 0 15,-3 5 0-15,-5 1 0 0,1-2-1 16,2 1 0-16,2-2 0 16,-2-3 0-16,0-2-1 15,4-1 0-15,4-3-3 16,5-4 1-16,4-1-4 16,2 0 1-16,9-4-8 15,6 2 0-15</inkml:trace>
  <inkml:trace contextRef="#ctx0" brushRef="#br0" timeOffset="32">16924 4320 33 0,'-8'-3'16'0,"11"4"-16"0,-3-1 22 15,0 0-21-15,-3 0 0 16,0-1 0-16,0 2 0 16,-2-1-2-16,-4 2 1 15,-2 0 0-15,-2 1 1 16,-1 0 0-16,0-1 1 16,0 3 0-16,-2-4 0 0,5 0 0 15,0 1 1-15,0 0 0 16,3-1 0-16,3-1-1 15,-1 0 1-15,3-1-2 16,0-3 0-16,3 0 0 16,0-4 0-16,3-2 0 15,0-1 1-15,3-2-1 16,-1-1 0-16,1 0 0 16,-1-5 1-16,-2-2 0 15,2-1 0-15,-2-2-1 16,-3 2 0-16,0 3-1 15,-3 3 1-15,-2 2-3 0,-1 2 0 16,-2 5-4-16,-3 0 0 16,3 2-9-16,2 0 1 15</inkml:trace>
  <inkml:trace contextRef="#ctx0" brushRef="#br0" timeOffset="33">17842 3897 35 0,'-17'5'17'0,"6"-12"-11"16,9 7 17-16,-4 0-22 15,0 2 1-15,1 2 0 16,2-3 1-16,3 1-4 16,0 0 1-16,0 1 2 15,6-2 0-15,-1-1 0 16,4 0 1-16,4 2 0 15,7-1 1-15,7 1 0 16,6-2 0-16,2 3-1 16,7 0 0-16,4 3-1 15,-7-2 0-15,-6-1-1 16,-1 2 0-16,-7 1-1 16,-6-1 1-16,-5 1-1 0,-11 2 0 15,-9 4 0-15,-10 5 1 16,-9 2-1-16,-6 6 1 15,-4 3-1-15,-3-1 1 16,2 6-1-16,1-5 1 16,4 1-1-16,7-2 1 15,4-2-1-15,6-3 1 16,10-4 0-16,6-5 0 0,11-2-1 16,15-3 1-1,41-6-1 1,-6-6 1-16,-3 0-1 15,-2-3 1-15,-3 1-2 16,-4-1 0-16,-6-1-4 16,-8 1 1-16,-1 1-4 15,-8 1 0-15,-6-2-9 16,-8 1 0-16</inkml:trace>
  <inkml:trace contextRef="#ctx0" brushRef="#br0" timeOffset="34">17787 4092 47 0,'8'0'23'0,"11"-3"-21"0,-8 1 37 0,6-2-39 15,11 1 1-15,7 0-1 16,6 0 0-16,6-1 0 16,7 2 0-16,-4-5-3 15,-1 3 0-15,0-3-4 16,3 3 0-16,-2-2-4 16,-3 1 0-16,4-2-3 15,-7 2 1-15</inkml:trace>
  <inkml:trace contextRef="#ctx0" brushRef="#br0" timeOffset="35">18683 4210 42 0,'0'-1'21'0,"3"4"-28"0,0-6 42 0,2 0-35 16,0-2 1-16,3 1 0 15,6 0 1-15,0-1-1 16,5 1 0-16,1-3 1 16,7 3 1-16,-3 2 0 15,1-1 0-15,0-1 0 16,3 2 0-16,-4 0-1 15,0-3 1-15,1 1-2 16,-6 2 0-16,-2-3-2 16,-3 1 0-16,-3 0-4 15,0-1 0-15,-4 1-5 16,-1-2 0-16,-3 1-5 16,-6 0 0-16</inkml:trace>
  <inkml:trace contextRef="#ctx0" brushRef="#br0" timeOffset="36">18729 3998 46 0,'-11'0'23'0,"17"2"-25"0,-1 0 42 16,4 0-38-16,5 0 0 15,5-2 0-15,8-2 0 16,3 0-3-16,6-1 0 0,3-2 2 16,-2 0 1-16,2 1-3 15,-6-1 0-15,-3 1-3 16,0 2 1-16,-2-1-5 16,-6 1 0-16,0 2-7 15,-3 0 1-15</inkml:trace>
  <inkml:trace contextRef="#ctx0" brushRef="#br0" timeOffset="37">19642 4011 41 0,'-13'0'20'0,"7"-3"-22"0,6 3 34 32,-2-2-32-32,-1-2 1 15,0 1 0-15,0 0 0 16,-2 0-2-16,-1 1 1 16,-2 4 1-16,0-2 0 15,-1 5 0-15,-2 3 1 16,-5-1-1-16,-1 8 1 15,1 3 0-15,-3 4 0 16,5 2-1-16,1 4 1 0,7-1-1 16,3-1 0-16,6 2 0 15,5-1 0-15,6-5 0 16,3-3 0-16,7-4 0 16,9-5 1-16,3-2 0 15,4-4 1-15,4-8-1 16,-2-2 1-16,-2-3 1 15,-4-4 0-15,-5-3 0 16,-4-5 0-16,-8-6 0 16,-3-5 0-16,-7 0-1 15,-7-3 0-15,-4 3-2 16,-4 3 1-16,-5-3-3 16,-6 8 1-16,2 2-2 15,-5 6 1-15,-4 7-3 0,-7 1 1 16,-1 6-2-16,-4 7 1 15,3 3-2-15,-3 8 0 16,1 5 0-16,-1 1 0 16,3 3-1-16,6 0 0 15,5 1-1-15,6 0 1 16,5 1-7-16,8-3 1 16</inkml:trace>
  <inkml:trace contextRef="#ctx0" brushRef="#br0" timeOffset="38">20177 4290 31 0,'-3'3'15'0,"0"-9"-13"0,3 5 20 15,-3-1-20-15,1 0 0 16,-1-2 2-16,0 2 0 16,0-2-5-16,1 1 1 0,-1 0 3 15,0 0 0-15,0 1-1 16,1 0 1-16,-1-1-2 15,0 3 1-15,0 0 0 16,-2 0 0-16,2 0-1 16,0 2 1-16,-2-1-1 15,2 3 1-15,0-2-1 16,0-1 1-16,3-1-1 16,0 0 0-16,0 0-1 15,6 0 1-15,-1-1 0 16,-2-1 0-16,-3 2-1 15,3-2 1-15,-3 2-1 16,0 0 0-16,0 0 0 16,0 0 1-16,0 0-2 15,0 0 0-15,0 0-3 16,3 0 1-16,-3 0-5 16,0 0 1-16,2-2-7 15,4 1 0-15</inkml:trace>
  <inkml:trace contextRef="#ctx0" brushRef="#br0" timeOffset="39">20376 3976 49 0,'-5'0'24'0,"5"0"-29"16,0 0 44-16,0 0-39 16,5 0 0-16,1 0-1 15,-3 0 1-15,2 0 0 16,-5 0 0-16,3 0 0 16,-3 2 0-16,0 4 1 15,0 1 0-15,0 6 1 16,-3 3 0-16,3 3 1 15,0 1 0-15,3 2-1 16,3 1 1-16,2-4-1 16,6-4 1-16,-1-3-1 0,4-6 0 31,15-11 0-31,-1-4 1 16,-4-5 0-16,-2-3 0 15,-1-4 0-15,-5-1 0 16,1 0-1-16,-6 2 0 15,-3 3-2-15,-6 4 0 16,1 4-1-16,2 2 0 0,-8 3-2 16,-3 6 1-16,-2 5-1 15,5 4 0-15,-3 4 1 16,0 5 0-16,-2 1 1 16,2 4 0-16,0 2 1 15,-2 0 0-15,-1-2 0 16,3 1 1-16,0-5-1 15,1 3 1-15,2-6-1 16,0 2 1-16,0-7-2 16,0 0 1-16,0-3-3 15,0-2 1-15,0-2-4 16,0-1 1-16,0-1-5 16,2-2 1-16,1 0-7 15,3-4 0-15</inkml:trace>
  <inkml:trace contextRef="#ctx0" brushRef="#br0" timeOffset="40">20840 4065 40 0,'-6'3'20'0,"6"-3"-24"15,0 1 31-15,0 0-28 16,0 3 0-16,0 1-1 15,0 3 1-15,0-1 1 16,0 6 1-16,0 3-1 16,0 1 1-16,6 3 1 15,2-2 1-15,3 3 1 16,5-3 1-16,7-1 0 16,6-1 1-16,4-7-1 15,6-2 0-15,1-6-1 0,5-3 1 16,-1-5-2-16,-4-2 1 15,-1-6-1-15,-3-5 1 16,-4-3 0-16,-7-4 0 16,-11 1 0-16,-6-3 0 15,-8 0-1-15,-8 6 0 16,-6 3-1-16,-11 3 1 16,-2 8-3-16,-9 2 0 15,-5 9-3-15,-5 7 1 16,-7 4-2-16,5 6 0 0,3 2-2 15,10 3 0-15,2-1-3 16,3 0 0-16,2 1-7 16,6-1 1-16,3-4-2 15,3-8 0-15</inkml:trace>
  <inkml:trace contextRef="#ctx0" brushRef="#br0" timeOffset="41">9343 9713 29 0,'-10'4'14'0,"5"-3"-13"0,5-1 14 0,0-1-13 16,0-3 0-16,3-1 1 15,-1-1 0-15,1-1-5 16,0-2 1-16,0 1 2 16,-3 3 1-16,0-3-2 15,0 2 1-15,0 0 0 16,-3 1 0-16,3 2 1 16,-3 1 0-16,0-1 0 15,1 1 1-15,2 0-1 16,-3-2 1-16,3 3-1 15,0 1 0-15,0 0-1 0,0 0 1 16,0 0 0-16,0 0 0 16,0 0 0-16,0-4 1 15,0 4-1-15,0-3 1 16,0 3-1-16,0 0 0 31,3-1 0-31,-1-1 0 16,-2 2 0-16,0 0 0 15,0 0-1-15,3-2 1 0,-3 2-1 16,3-3 0-16,-3 3 0 31,0 0 0-31,3-1 0 0,-3 1 0 0,4-1 0 16,-1 1 0-16,2 0 2 31,-2 1 0-31,0 7 0 16,0 1 0-16,0 5 0 15,-3 9 0-15,0 4-1 0,0 6 1 16,0 2-2-16,-3 4 1 16,0 0-2-16,-3-2 1 15,4-2-1-15,-4 0 1 16,3-7-1-16,-1-3 0 16,1 1-1-16,-2-6 0 15,-1-4-4-15,1 0 1 16,-1-3-3-16,0-3 1 15,1 0-4-15,-1-2 0 16,1 0-2-16,-1-2 1 16,1-3-5-16,2 1 1 0</inkml:trace>
  <inkml:trace contextRef="#ctx0" brushRef="#br0" timeOffset="42">9694 9623 25 0,'-15'4'12'0,"4"6"-13"0,8-9 15 16,-3 2-13-16,1 1 1 16,-1-3 4-16,-2 4 0 15,0-1-6-15,-1 0 0 16,1-1 4-16,0 2 1 16,2 1 0-16,1-4 1 15,-1 3-2-15,3-2 1 16,3-2-1-16,6 1 1 15,2-2-1-15,6-3 0 16,0-2-1-16,2 0 1 16,4-3-2-16,-1 2 0 15,2 0 0-15,4 1 0 16,3 2 0-16,-1 1 0 0,3 2-1 16,0 3 1-16,-2-1 0 15,-3 3 0-15,-3 3 0 16,-1 0 0-16,-4 1 0 15,-6 2 0-15,-3 2 0 16,-8 2 0-16,-3 0 0 16,-5 1 0-1,-20 10-1 1,1-7 0-16,3-1 0 16,-1-6 0-16,5-1-1 15,4-5 0-15,0 1-1 16,8-4 1-16,5-3-2 15,3 0 1-15,8-3-1 16,8-2 0-16,6-2 0 16,3 3 1-16,5-2 0 15,3 2 1-15,0 1 0 16,0 5 0-16,-3 1 1 0,-3 3 0 16,-5 2 0-16,-3 3 1 15,-8 5 0-15,-2 6 0 16,-6 2 0-16,-9 5 0 15,-2-3-1-15,-12 5 0 16,-10-1-1-16,-5-1 1 16,-6-3-2-16,-4-6 0 0,2-1-1 15,2-4 1-15,-5-7-3 16,7 1 1-16,3-3-3 16,0-4 1-16,4-2-4 15,2 0 0-15,8-3-8 16,5-6 1-16,11 4-1 15,4-2 1-15</inkml:trace>
  <inkml:trace contextRef="#ctx0" brushRef="#br0" timeOffset="43">10512 9623 40 0,'0'6'20'0,"-6"-4"-25"15,3-2 37-15,3 1-32 16,-2 3 0-16,-1-3-1 16,0 0 1-16,-2 2 0 15,-1 2 0-15,1 0 0 16,-1 3 1-16,1 0-1 15,-4 2 1-15,1 2 0 16,0 3 0-16,5 0 0 0,3 3 1 16,3 1 1-16,2 2 0 15,4-2-1-15,4-3 1 16,1-3-1-16,5-1 1 16,3-4-1-16,0-5 1 15,3-1-2-15,5-9 1 16,-2-2 0-16,1-5 0 15,1-7 0-15,-2-6 1 16,0-6-1-16,-7 1 0 16,-7 2 0-16,-6 1 0 15,-5 0 0-15,-6 2 0 0,-5 9 0 16,-9 1 0-16,-7 6-1 16,-3 7 1-16,-4 4-2 15,-2 6 1-15,-5 6-2 16,-9 9 0-16,3 4-1 15,1 7 0-15,1-1-2 16,4 0 1-16,8 1-3 16,5-5 1-16,6-3-4 15,8-5 1-15,8-5-9 16,6-5 1-16</inkml:trace>
  <inkml:trace contextRef="#ctx0" brushRef="#br0" timeOffset="44">10670 9750 42 0,'-11'7'21'0,"-6"6"-23"0,12-9 33 15,-1-1-31-15,-1 1 0 16,-4 3 0-16,0-1 0 15,-6 0-1-15,6 1 1 16,-2 1 0-16,1 0 0 16,1 2 1-16,-2-1 0 15,4 4 1-15,-1 1 0 16,2 3 0-16,0 2 1 0,5 4-1 16,0-1 1-1,6 1-2-15,5 0 1 0,3 1-1 16,2 0 0-16,4-4-1 15,2 1 1-15,3-5 0 16,8-4 0-16,0-4 0 16,0-4 0-16,1-3 0 15,-1-6 1-15,0-5-1 16,-6-5 1-16,-4-5-1 16,-4-4 1-16,-5-4 0 15,-8 1 1-15,-8 3-1 16,-6 0 0-16,-3 1 0 15,-6 2 1 1,-23 9-1 0,2 5 1-16,-3 5-2 0,0 6 0 15,-3 5-3-15,6 8 0 16,3 2-2-16,2 1 0 16,6 1-6-16,6-2 1 31</inkml:trace>
  <inkml:trace contextRef="#ctx0" brushRef="#br0" timeOffset="45">11114 9904 23 0,'-3'0'11'0,"3"-3"-7"16,0 3 12-16,0 0-14 15,0 0 0-15,3-4 2 16,-3 4 1-16,0-3-5 31,0 1 1-31,0 2 3 16,0 0 0-16,0 0-1 0,3-4 1 15,-3 4-2-15,2-2 1 16,1-1-2-16,3 0 1 16,-1 2 1-16,3-1 0 15,4 0 0-15,1 1 0 16,7-3 0-16,9 1 1 16,4 0-1-16,3-3 1 15,0-2-2-15,7-2 1 16,7 1-2-16,-1-1 1 0,-2 1-1 15,3 0 0-15,-4 2-1 16,-5-1 1-16,-3 0-1 16,-5 2 0-16,-6-1-3 15,-2 4 1-15,-5 0-3 16,-5-1 1-16,-1 1-5 16,-3 3 0-16,-3-2-7 15,4 2 1-15</inkml:trace>
  <inkml:trace contextRef="#ctx0" brushRef="#br0" timeOffset="46">12416 9636 17 0,'-6'-5'8'0,"1"3"2"0,5 2 9 16,-3-2-16 0,0 1 1-16,0-2 1 0,1 1 1 0,2-4-8 15,0 3 1-15,0-3 5 16,0 2 0-16,0-2-1 16,0 2 0-16,2 2 0 15,1-2 0-15,0 0 0 16,0 2 1-16,-1 1-2 31,4-1 1-31,-1 2 0 16,-2 0 0-16,0 2-1 0,0 0 0 15,-3 5-1-15,-3 2 1 16,-3 6-2-16,-2 4 1 16,-3 3-1-16,0 3 1 15,-2 2 0-15,2 2 0 16,0-4 0-16,3 0 0 0,-1-4 0 15,1-1 0-15,3 0 0 16,2-3 0-16,0 0-1 16,3-3 1-16,3-2-1 15,2-2 0-15,4 3-1 16,-4-5 1-16,9-1-1 16,3 0 0-16,4-2 0 15,4-2 1-15,5-6 0 16,3-2 0-16,2-5-1 15,7-2 1-15,-7-4 0 16,0-3 0-16,1-4 0 16,0-2 0-16,0-2 0 15,-4-2 1-15,-1-3-1 16,-4 3 0-16,-5 1 1 16,-6 5 0-16,-2 2 0 0,-3 3 0 15,-3 4 0-15,-2 2 0 16,-3 3 0-16,-3 3 0 15,0 3-1-15,-3 3 1 16,0 3-1-16,-2 3 0 16,-1 3 0-16,0 2 1 15,4 0-1-15,-4 0 0 16,1 3 0-16,-1 5 1 0,-2 3-1 16,-2 6 0-16,-1 3 1 15,-3 3 0-15,-3 2-1 16,1 2 0-16,2 0 0 15,0 0 1-15,6-1-1 16,0-5 0-16,5-4-1 16,0-4 0-16,1-3-2 15,2-5 1-15,2-4-5 16,4-7 1-16,-1-2-9 16,3-6 1-16,3-2-2 15,0-3 0-15</inkml:trace>
  <inkml:trace contextRef="#ctx0" brushRef="#br0" timeOffset="47">13112 9748 35 0,'-11'6'17'0,"8"1"-24"0,3-6 31 16,-3 4-25-16,3 4 1 15,-3-4 0-15,3 3 0 16,0 5 2-16,3 0 0 16,0 1 1-16,5 0 0 15,0 0 0-15,1-4 1 0,2 0 0 16,5-4 0-16,4-3-1 15,2-1 0-15,2-6-1 16,1-5 0-16,2-6 0 16,1-5 0-16,4-7 0 15,-4-5 0-15,-1-3 0 16,-7 4 0-16,-7 2-1 16,-4 2 1-16,-9 4-1 15,-9-1 0-15,-4 8 0 16,-7 4 1-16,-2 8-1 15,-5 4 0-15,-3 2-1 16,0 7 1-16,2 2-1 16,0 3 0-16,2 6-1 15,1-1 0-15,0-1-2 16,3 0 0-16,5-2-3 16,6-2 0-16,3 0-6 15,8-3 1-15,6 2-4 16,2-2 1-16</inkml:trace>
  <inkml:trace contextRef="#ctx0" brushRef="#br0" timeOffset="48">13274 9847 35 0,'-14'6'17'0,"0"-1"-23"0,11-5 31 16,-2 1-25-16,-1 0 0 15,1 1-1-15,-1-2 1 16,1 2 1-16,-4 1 0 16,2 0 0-16,-1 2 0 15,-3 3 1-15,0 1 1 16,2 1 0-16,-2 3 0 15,0 5-1-15,3 0 1 16,0 2-1-16,-1 2 0 16,7 2 0-16,2-1 0 0,5 1-1 15,1 0 0-15,2-3-1 16,3-4 1-16,6 0-1 16,5-2 0-16,4-3 0 15,5-5 0-15,-1-4 1 16,3-3 0-16,5-5 0 15,-5-2 1-15,-2-4 0 16,-1-9 0-16,-6-1 0 16,-2-4 0-16,-5-4 0 15,-6 1 0-15,-9-2 0 16,-4 3 0-16,-7 0-1 16,-7 0 1-16,-6 3-1 15,-2 2 1-15,-1 3-1 16,-8 3 0-16,0 5 0 15,-5 5 0-15,5 8-1 16,2 5 0-16,1 2-1 16,0 6 0-16,3 6-2 0,2-1 0 15,3 2-3-15,3-2 0 16,6 0-3-16,2-3 0 16,5-4-7-16,6 0 1 15</inkml:trace>
  <inkml:trace contextRef="#ctx0" brushRef="#br0" timeOffset="49">14000 9929 40 0,'-14'12'20'0,"6"-2"-24"0,8-10 33 15,0 0-29-15,0 0 0 31,5-1 1-31,1 1 1 16,5 0-2-16,6-1 1 16,4 1 2-16,6-2 0 0,7-4-1 15,1 2 1-15,3-2-2 16,1-1 1-16,0-3-1 16,-4 1 1-16,-2 3-3 15,-3 0 0-15,-3-1-1 16,-5 1 0-16,-3-2-3 15,-2 0 1-15,-6 2-5 16,-3 0 0-16,-2 2-3 16,-6-1 0-16</inkml:trace>
  <inkml:trace contextRef="#ctx0" brushRef="#br0" timeOffset="50">13995 9793 53 0,'0'10'26'0,"13"-6"-43"0,-4-6 53 15,6-1-37-15,7-1 0 16,6-1 1-16,5 0 0 15,-1-2 0-15,4 0 0 16,6-3-1-16,-5 2 1 16,-3 2-1-16,-1 0 1 15,-3 2-7-15,0 1 1 0,0 3-6 16,-5 0 1-16</inkml:trace>
  <inkml:trace contextRef="#ctx0" brushRef="#br0" timeOffset="51">15213 9675 48 0,'-19'2'24'0,"-16"7"-32"0,27-8 43 0,0 3-35 15,-1 0 0-15,-2 0 1 16,3 4 0-16,0 3-1 16,2 3 1-16,1 8 1 15,2 0 0-15,8 0 0 16,4-2 0-16,4-1-1 16,4-3 1-16,5-5-2 15,0-3 1-15,-1-5 0 16,4-4 0-16,0-4 0 15,3-6 0-15,-3-5 0 16,-1-3 1-16,0-4-1 16,-1 0 1-16,-4-6-1 15,-5 3 1-15,-3 3-1 16,-7 1 1-16,-6 4-1 16,-6 2 0-16,-6 2 0 15,-5 4 0-15,-3 1-2 0,-3 3 1 16,-3 5-1-16,-4 1 0 15,-6 3 0-15,2 5 0 16,1 2-1-16,2 3 0 16,-1-1-2-16,8 1 0 15,4 0-3-15,5-1 0 16,6 0-9-16,5-3 1 16</inkml:trace>
  <inkml:trace contextRef="#ctx0" brushRef="#br0" timeOffset="52">15315 9770 37 0,'-3'2'18'0,"11"4"-15"16,-5-4 24-16,0-1-27 16,0 2 1-16,2 2 1 15,1 4 0-15,-1 2-2 16,-2 3 0-16,-3 3 2 16,-3 7 0-16,-2 4 0 0,-4 6 0 15,-2 0-1-15,0 1 1 16,1-2-2-1,-1-5 0-15,0-1-1 0,0-5 0 16,3-4-3-16,2-4 1 16,6-4-5-16,3-4 0 15,2-2-4-15,9-8 0 16</inkml:trace>
  <inkml:trace contextRef="#ctx0" brushRef="#br0" timeOffset="53">15444 9847 42 0,'-6'8'21'0,"1"-1"-32"0,5-5 39 15,0 1-29-15,2 0 1 16,1 2-1-16,0 0 0 16,0 5 2-16,2 2 0 15,1 4 0-15,2 6 1 16,3 1 0-16,3 0 1 0,2 3 1 15,4-2 1-15,4-4-2 16,3-2 1-16,1-7-2 16,-3-3 1-16,2-8-2 15,3-6 1-15,-3-4-2 16,-2-9 0-16,0-3 0 16,-4-7 1-16,-1-1-1 15,-4-4 1-15,-5-1 0 16,-5 2 0-16,-3 0 0 15,-3 2 1-15,-6 0 0 16,-2 1 0-16,-6 6 0 16,-3 5 1-16,-2 7-2 15,-2 4 1-15,-9 8-2 16,-6 8 0-16,-8 5-1 16,-3 8 0-16,-2 4-1 15,3 4 0-15,-1 1 0 16,6 0 0-16,8-1-1 0,8-4 0 15,6-1-6-15,5-6 1 16,14-7-7-16,11-1 0 16</inkml:trace>
  <inkml:trace contextRef="#ctx0" brushRef="#br1" timeOffset="54">9810 7130 20 0,'0'-5'10'0,"2"7"-6"0,-2-2 11 0,0-3-14 16,0 3 0-16,0-4 1 15,0 4 1-15,3 0-3 16,2-4 1-16,-2 0 2 16,3 1 1-16,-1 1-1 15,-2 0 1-15,0 0-1 16,-1 2 0-16,1-1-1 15,-3 1 1-15,0 0-2 16,3-2 1-16,-3 2 0 16,0 0 0-16,0 0-1 15,0 0 1-15,3 0 0 16,-1 0 1-16,-2 0-1 16,0 0 0-16,0 0-1 0,3 2 1 15,-3-2-1-15,3 1 0 16,0 1-1-16,0-2 1 15,-3 0-1-15,2 2 1 16,1-2 0-16,-3 0 1 16,0 0-1-16,0 0 1 31,3 1-1-31,0 2 0 0,-3 0 0 16,0 1 0-16,0 0-1 15,0 3 1-15,0-1-1 16,-3 3 1-16,-3 2-1 15,1 3 0-15,-4 1 0 16,-2 4 1-16,-2 1-1 16,-1-2 1-16,4 0-1 15,1-2 1-15,1-2-1 16,0-1 1-16,2-2-1 0,1-2 0 16,2 0 0-16,0-1 0 15,3-1 0-15,3 1 0 16,3-1-1-16,-1-1 1 15,3 0-1-15,3-3 1 16,3 4-1-16,5-4 1 16,-3 0 0-16,4 0 0 15,2-5 1-15,2 1 0 16,0-1-1-16,4 0 1 16,0-2 0-16,-1-1 1 0,0-1-2 15,-2-1 1-15,-3-2-1 16,0-4 1-16,-3-2 0 15,1-3 0-15,-2 2-1 16,1-1 1-16,1 0 0 16,-6-3 0-16,-3 3-1 15,-3 2 1-15,-3-1 0 16,1 5 0-16,-3 1-1 16,-3 3 0-16,0 0 0 15,0 3 0-15,-3 0 0 16,0 4 0-16,3 0-1 15,0 2 0-15,0 0 0 16,0 0 1-16,0-1 0 16,0 0 0-16,0 1-1 15,0 0 1-15,0 0 0 16,0-2 1-16,0 0-1 16,0 0 1-16,0 0 0 0,0-2 0 15,0 2-1-15,0-4 1 16,0 2-1-16,0 2 0 15,0 0 0-15,0 0 0 16,0 0 0-16,0 0 0 16,0-2-1-16,-3 2 1 15,1 2 0-15,-1-1 0 16,0 2-1-16,0 2 1 16,1 1 0-16,-1 4 0 15,0 1 0-15,-2 5 1 0,-1 3-1 16,1 3 1-16,-7 2-1 15,4 3 1-15,0 2-1 16,0-1 0-16,2-1 0 16,1-3 0-16,2 0-1 15,-2-2 1-15,2-2-1 16,1-2 0-16,2-2-1 16,0-3 1-16,2-1-3 15,-2-4 1-15,3 0-4 16,0-2 0-16,-1 0-3 15,3-2 1-15,1-1-4 16,-1-1 0-16,4-4-1 16,-1-2 1-16</inkml:trace>
  <inkml:trace contextRef="#ctx0" brushRef="#br1" timeOffset="55">10468 7339 43 0,'-9'-2'21'0,"12"-4"-30"16,-3 6 44-16,0 0-35 16,0 0 0-16,0-1 0 15,0 0 0-15,-3 1 0 16,1-2 0-16,-4 2 0 16,0 2 1-16,1 2 0 15,-3 4 1-15,-3 7 0 16,2 1 1-16,1 2 0 15,3 3 0-15,0 3 0 16,5 0 0-16,5-2-2 16,3-1 1-16,6-2-1 15,2-6 0-15,4-4 0 16,2-4 1-16,0-4-1 16,-1-5 1-16,4-7 0 0,2-5 1 15,4-5-1-15,-6-3 1 16,-4-2 0-16,-5 1 0 15,-7 2 0-15,-12-4 0 16,-5-1 0-16,-6 5 0 16,-3 1-1-16,2-1 1 15,-10 5-2-15,3 3 0 16,-3 4-2-16,-6 3 1 16,5 5-2-16,-2 6 1 0,0 5-2 15,4 6 0-15,0 4-2 16,2 2 0-16,2 1-3 15,4 0 0-15,5-1-6 16,8 2 0-16,6-1-3 16,-3-3 1-16</inkml:trace>
  <inkml:trace contextRef="#ctx0" brushRef="#br1" timeOffset="56">11473 7280 43 0,'-3'0'21'0,"3"2"-23"16,0-6 38-16,0 4-35 15,0 0 0-15,0 0 0 16,0 0 1-16,6 0-2 15,-4 4 0-15,1 0 1 16,0 1 1-16,-3 3 0 16,0 1 1-16,-3 4-1 0,0 3 1 15,1 6-1-15,-1-1 1 16,0 1-2-16,-2 0 1 16,2 1-2-16,0-2 1 15,0 0-2-15,1-4 0 16,-1-2-2-16,0-2 1 15,1-5-3-15,-1-4 1 16,1 2-3-16,-1-2 1 16,0-2-3-16,0-4 0 15,1 2-4-15,-4-4 0 16</inkml:trace>
  <inkml:trace contextRef="#ctx0" brushRef="#br1" timeOffset="57">11243 7414 42 0,'-9'4'21'0,"7"-4"-24"16,2 0 38-16,0 0-32 31,5-2 1-31,3 0 1 15,6-1 0-15,6 3-7 0,4-4 1 16,4 0 3-16,2 3 1 16,8-1-2-16,4 2 0 15,1 2 0-15,1-2 0 16,5 1-1-16,1 1 1 16,-3-2-1-16,-7-2 1 15,-1-1-1-15,-1 2 1 16,-8 0-4-16,-5 2 0 15,-6 0-5-15,-2 2 0 16,-1 2-7-16,-5 1 0 0</inkml:trace>
  <inkml:trace contextRef="#ctx0" brushRef="#br1" timeOffset="58">12701 7201 27 0,'0'-12'13'0,"3"0"-8"0,-3 8 13 16,0 0-15-16,0 2 1 0,0-3 2 15,0 2 1-15,0-1-8 16,-3 3 0-16,0 1 5 15,-2 0 0-15,-1 3-2 16,-2 2 0-16,-3 1-2 16,-3 4 0-16,-2 4 0 15,-1 7 0-15,-1 1 0 16,-2 2 1-16,1 1 0 16,2 4 1-16,-2 1 0 15,8 3 0-15,3-1-1 16,5-1 1-16,3-2-1 15,5-1 1-15,12-4-2 0,5-6 1 16,3-2 1-16,3-5 0 16,1-4 1-16,4-6 0 15,6-5-1-15,4-7 1 16,4-4 0-16,3-7 0 16,-1-8-2-16,3 0 1 15,-11-4-1-15,-8-4 0 16,-6-3 0-16,-5 1 1 15,-11-9 0 1,-11 11 0-16,-8 7-1 16,-11 10 1-16,-12 11-2 15,-7 8 0-15,-8 12-1 16,-7 7 0-16,4 12-1 16,0-1 0-16,-1 4-2 15,4 0 1-15,5-2 0 16,6-2 0-16,7-6-4 15,9-4 0-15,8-1-9 16,19-8 0-16</inkml:trace>
  <inkml:trace contextRef="#ctx0" brushRef="#br1" timeOffset="59">13205 7532 34 0,'-3'-5'17'0,"3"1"-14"0,0 4 19 16,0-3-21-16,0-1 0 15,0 1 0-15,0-2 0 16,0-1-1-16,0 1 0 15,0 0 2-15,0 1 0 16,0-1 0-16,0 1 0 0,0-2 1 16,3 2 0-16,-1 1 0 15,4-2 0-15,-1 1-1 16,1 2 1-16,-3 0-1 16,-3 2 0-16,0 0-1 15,-3 0 1-15,-3 3-1 16,1 0 0-16,-1 2-1 15,1-1 1 1,0 1-2 0,0-1 1-16,2-2-5 15,0-1 1-15,3 0-9 16,0-1 1-16,6-1-2 16,-1 1 0-16</inkml:trace>
  <inkml:trace contextRef="#ctx0" brushRef="#br1" timeOffset="60">13553 7192 41 0,'-5'5'20'0,"2"-5"-26"0,3 0 39 15,3-3-34 1,0-1 1-16,-3 4 0 16,0 0 1-16,0 2 0 15,0 3 0-15,-3 4 2 16,-2 3 0-16,-4 4 1 15,1 2 0-15,-3 1-1 16,-3 2 1-16,3 2-1 16,0-1 0-16,3-1-2 15,-1-4 0-15,4-3-1 16,2-3 1-16,6-3-1 16,0-3 0-16,5-2 0 15,3-3 0-15,0-3 0 16,3-3 0-16,-3 1 0 15,3-1 1-15,2-1-1 16,0 1 0-16,3-1 0 0,1 1 0 16,-1 1 0-16,3-1 0 15,0-2 0-15,-3 0 1 16,3 0-1-16,0-3 1 16,-3-2-1-16,0-1 1 15,1 0-1-15,-7-1 1 16,0-1 0-16,-2 0 0 15,1 3-1-15,-4-2 1 16,0-1-1-16,0 3 1 0,-2 1-1 16,-1-1 0-16,-2 3 0 15,-3 3 1-15,-3 2-1 16,1 0 1-16,-7 3-1 16,-2 4 1-16,0 1-1 15,0 2 1-15,0 2-1 16,3 2 1-16,0 2-1 15,-1 2 1-15,2 1-1 16,-1 5 1-16,-1 3-1 16,1 4 1-16,0 4-1 15,-3 3 0-15,0 7 0 16,0 0 0-16,0 0-1 16,2-2 1-16,4-5-1 15,-1-5 0-15,1-1-3 16,2-3 1-16,0-5-6 15,3-3 0-15,3-3-8 16,5-5 1-16</inkml:trace>
  <inkml:trace contextRef="#ctx0" brushRef="#br1" timeOffset="61">14236 7508 43 0,'-11'8'21'0,"8"-3"-21"16,3-3 31-16,0-1-30 16,0-1 0-16,3 2 1 15,-1-2 1-15,-2 0-3 16,6 0 0-16,0-2 2 15,-1-1 0-15,3 0 0 32,0-2 1-32,3 0-1 0,3-2 0 15,2-3-1-15,3-1 1 16,1-3-1-16,-1-3 1 16,2 0-1-16,1-1 0 0,0 2 0 15,1-2 0-15,-1 1-1 16,-4-2 1-16,1 5-2 15,-2 1 1-15,-6 4-4 16,-3-2 0-16,-2 3-5 16,-3-1 0-16,-3 4-7 15,-6 0 0-15</inkml:trace>
  <inkml:trace contextRef="#ctx0" brushRef="#br1" timeOffset="62">14225 7260 52 0,'11'27'26'0,"-6"-1"-33"0,1-20 48 16,1 4-41-16,4 2 0 15,0 8-1-15,3-1 0 16,0 3 1-16,0 1 0 15,0 3-2-15,-1 2 1 16,-2-1-2-16,3-5 0 16,-4-2-4-16,1-3 0 15,3-2-6-15,3-8 0 16</inkml:trace>
  <inkml:trace contextRef="#ctx0" brushRef="#br1" timeOffset="63">14789 7219 46 0,'-22'5'23'0,"14"-2"-28"0,8-3 40 15,0 0-34-15,2 0 1 16,7-2 1-16,5 0 1 15,-1-3-4-15,7 0 0 0,6-2 2 16,8-2 1-16,7 2-1 16,-3 1 0-16,3 1-1 15,-2 3 1-15,-1 2-2 16,-3 1 1-16,-4 2 0 16,-6 2 0-16,-9 4 0 15,-8 4 0-15,-8 4 0 16,-8 3 0-16,-11 3-1 15,-3 4 1-15,-6 2 0 16,1-4 0-16,0 1-1 16,-1-3 1-16,3-3-1 15,3-3 1-15,3-1-1 16,3-3 0 0,16-2 0-1,8-3 0-15,8-2-1 16,6-1 1-16,9-2 0 15,7-1 1-15,0 0-1 16,-2-1 1-16,3 2 1 16,1-3 0-16,2 0-2 0,-1-3 1 15,-3 2-2-15,-5-1 1 16,-3 0-4-16,-6 1 1 16,-4-1-9-16,-4 2 1 15,-2 0-6-15,-14 0 0 16</inkml:trace>
  <inkml:trace contextRef="#ctx0" brushRef="#br1" timeOffset="64">15488 7341 38 0,'0'2'19'0,"-3"-2"-21"16,3 0 28-16,0 0-26 15,0 1 1-15,0 3-2 16,-3-1 1-16,3 4 0 16,0-1 1-16,0 5 1 15,3 3 0-15,0 4 1 16,5 2 1-16,3-1 0 0,6 2 1 15,7-2-1-15,6-4 0 16,0-5-1-16,9-6 1 16,7-6-1-16,4-10 0 15,1-5 0-15,5-8 0 16,-8-4 0-16,-1-3 0 16,-8-5 0-16,-9-3 0 15,-8 2-1-15,-11 4 0 0,-11 4-1 16,-11 3 1-16,-14 12-3 15,-10 7 0-15,-15 12-1 16,1 9 1-16,-6 6-2 16,-2 6 1-16,-1 3-2 15,1-2 1-15,4 3-2 16,6-3 1-16,10-2-7 16,6-6 1-16,18 0-6 15,-1-7 0-15</inkml:trace>
  <inkml:trace contextRef="#ctx0" brushRef="#br1" timeOffset="65">8856 8169 31 0,'-13'0'15'0,"-1"-2"-12"0,11 2 15 0,-2-2-18 31,-4 2 0-31,-2-1 0 16,0 1 1-16,0-1-1 15,3 1 1-15,0 1 1 16,0-1 0-16,0 1 0 16,2-1 1-16,4 0 1 15,2 0 0-15,5 0 0 0,3 0 0 16,5 0-1-16,1 0 1 15,5 0-1-15,1-2 0 16,5 2-1-16,7 0 1 0,6-2-1 16,7 1 1-16,3-3-1 15,8 1 1-15,-7-2 0 16,-3-1 0-16,4 0-2 16,-1 0 1-16,-2-1-1 15,-4 0 0-15,-4-1-2 16,-6 1 1-16,-3 1-3 15,-11 0 1-15,-5 1-3 16,-3 3 1-16,-6-1-5 16,-5 3 1-16,-3 0-7 15,-2 1 1-15,-3 3-1 16,-6 1 1-16</inkml:trace>
  <inkml:trace contextRef="#ctx0" brushRef="#br1" timeOffset="66">8832 8064 44 0,'-23'11'22'0,"21"-3"-30"0,2-8 45 0,5 0-35 16,6 1 0-16,0-1 1 15,9-1 0-15,9-2-3 16,10 0 0-16,8 0 3 16,2-2 0-16,9 0-1 15,-10 1 0-15,5-1-1 16,1-2 1-16,1 1-1 15,1 0 0-15,-2-1-1 16,1 3 0-16,-9-1-3 16,-4 2 0-16,-6-1-6 15,-7 3 1-15,1 1-7 16,-16 3 0-16</inkml:trace>
  <inkml:trace contextRef="#ctx0" brushRef="#br1" timeOffset="67">10229 7907 36 0,'0'-2'18'0,"6"1"-14"0,-6 1 18 0,5-3-22 16,-2-1 1-16,2 2 0 16,1-2 0-16,-1-2-1 15,1 1 1-15,0 0 0 16,-1-1 1-16,0 1 1 16,-3-1 0-16,4 1 0 15,-3-1 0-15,-1 4-1 16,-2-3 0-16,0 1 0 15,0-2 0-15,0 2-1 16,0-1 1-16,0 2-2 16,0 0 1-16,0 0 0 15,0 3 0-15,0-4 0 16,0 4 0-16,0 0 0 16,0 0 0-16,0 0-1 15,0 0 1-15,0 0 0 0,0 0 0 16,0 0-1-16,0 0 0 15,0 0 1-15,3 2 0 16,0 2-1-16,0 2 1 0,0 2-1 16,-3 4 0-16,0 4 1 15,-6 3 0-15,-2 5-1 16,-6 3 0-16,-2 2 1 16,-3 2 0-16,0 1-1 15,-1-1 1-15,4-1-1 16,2-6 1-16,1-2-1 15,2-5 1-15,3-3-1 0,2 1 0 16,6-3-2-16,0-2 1 16,6-2 0-16,2-2 0 15,5-1 0-15,6-4 0 16,9-3 0-16,-1-3 1 16,7-2 0-16,1-3 1 15,0-2-1-15,1-4 1 16,-3 0 0-16,0-3 0 15,-6-1-1-15,-2 0 1 16,-4 1 0-16,1 0 0 0,-2-3-1 16,-1 1 1-16,3 2-1 15,-5 0 1-15,-3-2-1 16,-4 2 1-16,-2 1-1 16,-2 2 1-16,-4 0-1 15,1 2 1-15,-3 2 0 16,-3 3 0-16,-2 3-1 15,-1-2 1-15,1 6-1 16,-1 2 0-16,2 2-1 16,-2 0 1-16,1 6 0 15,-1-3 0-15,3 5-1 16,0 1 1-16,3 2 0 16,-2 5 0-16,-1 2 0 15,-5 6 1-15,2 7-1 16,3 6 0-16,1 5 0 15,-4 2 0-15,1 1 0 16,-1-2 1-16,3-6-2 0,1-1 1 16,2-5-1-16,0-5 1 15,0-8-2-15,0-2 0 16,2-5-3-16,-2-4 0 16,3-3-5-16,0-4 1 15,2-2-7-15,6-6 0 16</inkml:trace>
  <inkml:trace contextRef="#ctx0" brushRef="#br1" timeOffset="68">11136 7889 35 0,'-8'0'17'0,"-3"4"-17"0,11-4 23 16,-3 2-23-16,0 0 0 16,-2 2 0-16,-1 0 1 15,1 4 0-15,0 5 0 16,-1 3 1-16,4 6 1 16,2 2 0-16,5 3 0 15,3 0 0-15,5 0 1 16,7-7-2-16,2 1 1 0,8-6-2 15,1-6 1 1,1-5 0-16,4-10 0 0,0-6-1 16,-1-9 1-16,0-4 0 15,1-9 0-15,-9 1 0 16,-5 2 1-16,-11-4 0 16,-11 1 0-16,-8 2-1 15,-3 4 0-15,-8 4 0 16,-8 3 0-16,-6 10-1 15,-9 8 0-15,-1 6-2 16,-7 10 0-16,4 6-1 16,2 1 1-16,3 2-2 15,6 2 0-15,4 0-3 16,6-1 1-16,9-1-4 16,5-2 0-16,8-4-7 15,6-2 1-15</inkml:trace>
  <inkml:trace contextRef="#ctx0" brushRef="#br1" timeOffset="69">11309 8167 44 0,'-8'4'22'0,"-3"-4"-26"16,11-2 38-16,0 2-34 16,0-4 0-16,-3 0 0 15,0-1 1-15,0 1-1 16,-2 0 0-16,-1 1 1 15,-2 3 1-15,0 2-1 16,-1 4 1-16,1 2-1 16,0 3 0-16,0 5 0 15,0 3 0-15,3 2-1 16,-1-1 1-16,3 6-1 16,3-4 1-16,6-1-1 15,2 0 0-15,8-2 0 16,3-2 0-16,9-1 0 15,2-5 1-15,0-2 0 0,6-5 0 16,8-6 1-16,2-7 0 16,-2-2 0-16,3-7 1 15,-4-5 0-15,-1-3 0 16,-9-4 0-16,-12-1 0 16,-7-4 0-16,-14 1 1 15,-11-1-1-15,-8 1 1 16,-14 4-2-16,-8 8 1 15,-2 8-2-15,-10 7 0 0,-5 11-3 16,-2 6 0-16,-5 9-3 16,4 7 1-16,4 1-5 15,10 5 1 1,11 6-11 0,7-6 1-16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9E55AF-86C5-CF42-ABFB-273E57D2CD91}" type="datetimeFigureOut">
              <a:rPr lang="en-US" smtClean="0"/>
              <a:t>4/21/22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F8FB4C-4A27-0B46-A38F-1198A35AF10F}" type="slidenum">
              <a:rPr lang="en-US" smtClean="0"/>
              <a:t>‹#›</a:t>
            </a:fld>
            <a:endParaRPr lang="en-US"/>
          </a:p>
        </p:txBody>
      </p:sp>
    </p:spTree>
    <p:extLst>
      <p:ext uri="{BB962C8B-B14F-4D97-AF65-F5344CB8AC3E}">
        <p14:creationId xmlns:p14="http://schemas.microsoft.com/office/powerpoint/2010/main" val="859806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a:t>
            </a:r>
          </a:p>
          <a:p>
            <a:pPr marL="171450" indent="-171450">
              <a:buFontTx/>
              <a:buChar char="-"/>
            </a:pPr>
            <a:r>
              <a:rPr lang="en-US" dirty="0"/>
              <a:t>Capability Analysis + Six Sigma</a:t>
            </a:r>
          </a:p>
          <a:p>
            <a:pPr marL="171450" indent="-171450">
              <a:buFontTx/>
              <a:buChar char="-"/>
            </a:pPr>
            <a:r>
              <a:rPr lang="en-US" dirty="0"/>
              <a:t>Ritz-Carlton Case</a:t>
            </a:r>
          </a:p>
          <a:p>
            <a:pPr marL="171450" indent="-171450">
              <a:buFontTx/>
              <a:buChar char="-"/>
            </a:pPr>
            <a:r>
              <a:rPr lang="en-US" dirty="0"/>
              <a:t>Service Excellence</a:t>
            </a:r>
          </a:p>
        </p:txBody>
      </p:sp>
      <p:sp>
        <p:nvSpPr>
          <p:cNvPr id="4" name="Slide Number Placeholder 3"/>
          <p:cNvSpPr>
            <a:spLocks noGrp="1"/>
          </p:cNvSpPr>
          <p:nvPr>
            <p:ph type="sldNum" sz="quarter" idx="5"/>
          </p:nvPr>
        </p:nvSpPr>
        <p:spPr/>
        <p:txBody>
          <a:bodyPr/>
          <a:lstStyle/>
          <a:p>
            <a:fld id="{97F8FB4C-4A27-0B46-A38F-1198A35AF10F}" type="slidenum">
              <a:rPr lang="en-US" smtClean="0"/>
              <a:t>0</a:t>
            </a:fld>
            <a:endParaRPr lang="en-US"/>
          </a:p>
        </p:txBody>
      </p:sp>
    </p:spTree>
    <p:extLst>
      <p:ext uri="{BB962C8B-B14F-4D97-AF65-F5344CB8AC3E}">
        <p14:creationId xmlns:p14="http://schemas.microsoft.com/office/powerpoint/2010/main" val="1247260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docs.google.com</a:t>
            </a:r>
            <a:r>
              <a:rPr lang="en-US" dirty="0"/>
              <a:t>/presentation/d/1s3d6tfGF5RtBGoeew5_DZvjw69gzU8qnci-k0GJFwtE/</a:t>
            </a:r>
            <a:r>
              <a:rPr lang="en-US" dirty="0" err="1"/>
              <a:t>edit#slide</a:t>
            </a:r>
            <a:r>
              <a:rPr lang="en-US" dirty="0"/>
              <a:t>=id.g124c74e1488_0_0</a:t>
            </a:r>
          </a:p>
        </p:txBody>
      </p:sp>
      <p:sp>
        <p:nvSpPr>
          <p:cNvPr id="4" name="Slide Number Placeholder 3"/>
          <p:cNvSpPr>
            <a:spLocks noGrp="1"/>
          </p:cNvSpPr>
          <p:nvPr>
            <p:ph type="sldNum" sz="quarter" idx="5"/>
          </p:nvPr>
        </p:nvSpPr>
        <p:spPr/>
        <p:txBody>
          <a:bodyPr/>
          <a:lstStyle/>
          <a:p>
            <a:fld id="{97F8FB4C-4A27-0B46-A38F-1198A35AF10F}" type="slidenum">
              <a:rPr lang="en-US" smtClean="0"/>
              <a:t>1</a:t>
            </a:fld>
            <a:endParaRPr lang="en-US"/>
          </a:p>
        </p:txBody>
      </p:sp>
    </p:spTree>
    <p:extLst>
      <p:ext uri="{BB962C8B-B14F-4D97-AF65-F5344CB8AC3E}">
        <p14:creationId xmlns:p14="http://schemas.microsoft.com/office/powerpoint/2010/main" val="39652117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8FB4C-4A27-0B46-A38F-1198A35AF10F}" type="slidenum">
              <a:rPr lang="en-US" smtClean="0"/>
              <a:t>2</a:t>
            </a:fld>
            <a:endParaRPr lang="en-US"/>
          </a:p>
        </p:txBody>
      </p:sp>
    </p:spTree>
    <p:extLst>
      <p:ext uri="{BB962C8B-B14F-4D97-AF65-F5344CB8AC3E}">
        <p14:creationId xmlns:p14="http://schemas.microsoft.com/office/powerpoint/2010/main" val="31569666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76867">
              <a:defRPr sz="2900">
                <a:solidFill>
                  <a:schemeClr val="tx1"/>
                </a:solidFill>
                <a:latin typeface="Times New Roman" pitchFamily="18" charset="0"/>
              </a:defRPr>
            </a:lvl1pPr>
            <a:lvl2pPr marL="769652" indent="-296019" defTabSz="976867">
              <a:defRPr sz="2900">
                <a:solidFill>
                  <a:schemeClr val="tx1"/>
                </a:solidFill>
                <a:latin typeface="Times New Roman" pitchFamily="18" charset="0"/>
              </a:defRPr>
            </a:lvl2pPr>
            <a:lvl3pPr marL="1184081" indent="-236816" defTabSz="976867">
              <a:defRPr sz="2900">
                <a:solidFill>
                  <a:schemeClr val="tx1"/>
                </a:solidFill>
                <a:latin typeface="Times New Roman" pitchFamily="18" charset="0"/>
              </a:defRPr>
            </a:lvl3pPr>
            <a:lvl4pPr marL="1657712" indent="-236816" defTabSz="976867">
              <a:defRPr sz="2900">
                <a:solidFill>
                  <a:schemeClr val="tx1"/>
                </a:solidFill>
                <a:latin typeface="Times New Roman" pitchFamily="18" charset="0"/>
              </a:defRPr>
            </a:lvl4pPr>
            <a:lvl5pPr marL="2131345" indent="-236816" defTabSz="976867">
              <a:defRPr sz="2900">
                <a:solidFill>
                  <a:schemeClr val="tx1"/>
                </a:solidFill>
                <a:latin typeface="Times New Roman" pitchFamily="18" charset="0"/>
              </a:defRPr>
            </a:lvl5pPr>
            <a:lvl6pPr marL="2604976" indent="-236816" defTabSz="976867" eaLnBrk="0" fontAlgn="base" hangingPunct="0">
              <a:spcBef>
                <a:spcPct val="0"/>
              </a:spcBef>
              <a:spcAft>
                <a:spcPct val="0"/>
              </a:spcAft>
              <a:defRPr sz="2900">
                <a:solidFill>
                  <a:schemeClr val="tx1"/>
                </a:solidFill>
                <a:latin typeface="Times New Roman" pitchFamily="18" charset="0"/>
              </a:defRPr>
            </a:lvl6pPr>
            <a:lvl7pPr marL="3078609" indent="-236816" defTabSz="976867" eaLnBrk="0" fontAlgn="base" hangingPunct="0">
              <a:spcBef>
                <a:spcPct val="0"/>
              </a:spcBef>
              <a:spcAft>
                <a:spcPct val="0"/>
              </a:spcAft>
              <a:defRPr sz="2900">
                <a:solidFill>
                  <a:schemeClr val="tx1"/>
                </a:solidFill>
                <a:latin typeface="Times New Roman" pitchFamily="18" charset="0"/>
              </a:defRPr>
            </a:lvl7pPr>
            <a:lvl8pPr marL="3552241" indent="-236816" defTabSz="976867" eaLnBrk="0" fontAlgn="base" hangingPunct="0">
              <a:spcBef>
                <a:spcPct val="0"/>
              </a:spcBef>
              <a:spcAft>
                <a:spcPct val="0"/>
              </a:spcAft>
              <a:defRPr sz="2900">
                <a:solidFill>
                  <a:schemeClr val="tx1"/>
                </a:solidFill>
                <a:latin typeface="Times New Roman" pitchFamily="18" charset="0"/>
              </a:defRPr>
            </a:lvl8pPr>
            <a:lvl9pPr marL="4025873" indent="-236816" defTabSz="976867" eaLnBrk="0" fontAlgn="base" hangingPunct="0">
              <a:spcBef>
                <a:spcPct val="0"/>
              </a:spcBef>
              <a:spcAft>
                <a:spcPct val="0"/>
              </a:spcAft>
              <a:defRPr sz="2900">
                <a:solidFill>
                  <a:schemeClr val="tx1"/>
                </a:solidFill>
                <a:latin typeface="Times New Roman" pitchFamily="18" charset="0"/>
              </a:defRPr>
            </a:lvl9pPr>
          </a:lstStyle>
          <a:p>
            <a:fld id="{FE31D092-738B-4EDB-B2E4-ED332520C9E0}" type="slidenum">
              <a:rPr lang="en-US" sz="1200"/>
              <a:pPr/>
              <a:t>5</a:t>
            </a:fld>
            <a:endParaRPr lang="en-US" sz="1200"/>
          </a:p>
        </p:txBody>
      </p:sp>
      <p:sp>
        <p:nvSpPr>
          <p:cNvPr id="55299" name="Rectangle 2"/>
          <p:cNvSpPr>
            <a:spLocks noGrp="1" noRot="1" noChangeAspect="1" noChangeArrowheads="1" noTextEdit="1"/>
          </p:cNvSpPr>
          <p:nvPr>
            <p:ph type="sldImg"/>
          </p:nvPr>
        </p:nvSpPr>
        <p:spPr>
          <a:xfrm>
            <a:off x="1255713" y="719138"/>
            <a:ext cx="4803775" cy="3602037"/>
          </a:xfrm>
          <a:ln/>
        </p:spPr>
      </p:sp>
      <p:sp>
        <p:nvSpPr>
          <p:cNvPr id="55300" name="Rectangle 3"/>
          <p:cNvSpPr>
            <a:spLocks noGrp="1" noChangeArrowheads="1"/>
          </p:cNvSpPr>
          <p:nvPr>
            <p:ph type="body" idx="1"/>
          </p:nvPr>
        </p:nvSpPr>
        <p:spPr>
          <a:xfrm>
            <a:off x="976024" y="4561474"/>
            <a:ext cx="5363156" cy="432070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37" tIns="48118" rIns="96237" bIns="48118"/>
          <a:lstStyle/>
          <a:p>
            <a:endParaRPr lang="en-US" dirty="0"/>
          </a:p>
        </p:txBody>
      </p:sp>
    </p:spTree>
    <p:extLst>
      <p:ext uri="{BB962C8B-B14F-4D97-AF65-F5344CB8AC3E}">
        <p14:creationId xmlns:p14="http://schemas.microsoft.com/office/powerpoint/2010/main" val="3440937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35844" name="Slide Number Placeholder 3"/>
          <p:cNvSpPr>
            <a:spLocks noGrp="1"/>
          </p:cNvSpPr>
          <p:nvPr>
            <p:ph type="sldNum" sz="quarter" idx="4294967295"/>
          </p:nvPr>
        </p:nvSpPr>
        <p:spPr bwMode="auto">
          <a:xfrm>
            <a:off x="3970338" y="8829675"/>
            <a:ext cx="3038475" cy="46513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7" tIns="45714" rIns="91427" bIns="45714"/>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C6CC12D-E61A-4833-A6A7-C951A56F2312}" type="slidenum">
              <a:rPr lang="en-US" altLang="en-US" sz="2400">
                <a:latin typeface="Times New Roman" panose="02020603050405020304" pitchFamily="18" charset="0"/>
              </a:rPr>
              <a:pPr>
                <a:spcBef>
                  <a:spcPct val="0"/>
                </a:spcBef>
              </a:pPr>
              <a:t>9</a:t>
            </a:fld>
            <a:endParaRPr lang="en-US" altLang="en-US" sz="2400">
              <a:latin typeface="Times New Roman" panose="02020603050405020304" pitchFamily="18" charset="0"/>
            </a:endParaRPr>
          </a:p>
        </p:txBody>
      </p:sp>
    </p:spTree>
    <p:extLst>
      <p:ext uri="{BB962C8B-B14F-4D97-AF65-F5344CB8AC3E}">
        <p14:creationId xmlns:p14="http://schemas.microsoft.com/office/powerpoint/2010/main" val="291129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76867">
              <a:defRPr sz="2900">
                <a:solidFill>
                  <a:schemeClr val="tx1"/>
                </a:solidFill>
                <a:latin typeface="Times New Roman" pitchFamily="18" charset="0"/>
              </a:defRPr>
            </a:lvl1pPr>
            <a:lvl2pPr marL="769652" indent="-296019" defTabSz="976867">
              <a:defRPr sz="2900">
                <a:solidFill>
                  <a:schemeClr val="tx1"/>
                </a:solidFill>
                <a:latin typeface="Times New Roman" pitchFamily="18" charset="0"/>
              </a:defRPr>
            </a:lvl2pPr>
            <a:lvl3pPr marL="1184081" indent="-236816" defTabSz="976867">
              <a:defRPr sz="2900">
                <a:solidFill>
                  <a:schemeClr val="tx1"/>
                </a:solidFill>
                <a:latin typeface="Times New Roman" pitchFamily="18" charset="0"/>
              </a:defRPr>
            </a:lvl3pPr>
            <a:lvl4pPr marL="1657712" indent="-236816" defTabSz="976867">
              <a:defRPr sz="2900">
                <a:solidFill>
                  <a:schemeClr val="tx1"/>
                </a:solidFill>
                <a:latin typeface="Times New Roman" pitchFamily="18" charset="0"/>
              </a:defRPr>
            </a:lvl4pPr>
            <a:lvl5pPr marL="2131345" indent="-236816" defTabSz="976867">
              <a:defRPr sz="2900">
                <a:solidFill>
                  <a:schemeClr val="tx1"/>
                </a:solidFill>
                <a:latin typeface="Times New Roman" pitchFamily="18" charset="0"/>
              </a:defRPr>
            </a:lvl5pPr>
            <a:lvl6pPr marL="2604976" indent="-236816" defTabSz="976867" eaLnBrk="0" fontAlgn="base" hangingPunct="0">
              <a:spcBef>
                <a:spcPct val="0"/>
              </a:spcBef>
              <a:spcAft>
                <a:spcPct val="0"/>
              </a:spcAft>
              <a:defRPr sz="2900">
                <a:solidFill>
                  <a:schemeClr val="tx1"/>
                </a:solidFill>
                <a:latin typeface="Times New Roman" pitchFamily="18" charset="0"/>
              </a:defRPr>
            </a:lvl6pPr>
            <a:lvl7pPr marL="3078609" indent="-236816" defTabSz="976867" eaLnBrk="0" fontAlgn="base" hangingPunct="0">
              <a:spcBef>
                <a:spcPct val="0"/>
              </a:spcBef>
              <a:spcAft>
                <a:spcPct val="0"/>
              </a:spcAft>
              <a:defRPr sz="2900">
                <a:solidFill>
                  <a:schemeClr val="tx1"/>
                </a:solidFill>
                <a:latin typeface="Times New Roman" pitchFamily="18" charset="0"/>
              </a:defRPr>
            </a:lvl7pPr>
            <a:lvl8pPr marL="3552241" indent="-236816" defTabSz="976867" eaLnBrk="0" fontAlgn="base" hangingPunct="0">
              <a:spcBef>
                <a:spcPct val="0"/>
              </a:spcBef>
              <a:spcAft>
                <a:spcPct val="0"/>
              </a:spcAft>
              <a:defRPr sz="2900">
                <a:solidFill>
                  <a:schemeClr val="tx1"/>
                </a:solidFill>
                <a:latin typeface="Times New Roman" pitchFamily="18" charset="0"/>
              </a:defRPr>
            </a:lvl8pPr>
            <a:lvl9pPr marL="4025873" indent="-236816" defTabSz="976867" eaLnBrk="0" fontAlgn="base" hangingPunct="0">
              <a:spcBef>
                <a:spcPct val="0"/>
              </a:spcBef>
              <a:spcAft>
                <a:spcPct val="0"/>
              </a:spcAft>
              <a:defRPr sz="2900">
                <a:solidFill>
                  <a:schemeClr val="tx1"/>
                </a:solidFill>
                <a:latin typeface="Times New Roman" pitchFamily="18" charset="0"/>
              </a:defRPr>
            </a:lvl9pPr>
          </a:lstStyle>
          <a:p>
            <a:fld id="{FE31D092-738B-4EDB-B2E4-ED332520C9E0}" type="slidenum">
              <a:rPr lang="en-US" sz="1200"/>
              <a:pPr/>
              <a:t>13</a:t>
            </a:fld>
            <a:endParaRPr lang="en-US" sz="1200"/>
          </a:p>
        </p:txBody>
      </p:sp>
      <p:sp>
        <p:nvSpPr>
          <p:cNvPr id="55299" name="Rectangle 2"/>
          <p:cNvSpPr>
            <a:spLocks noGrp="1" noRot="1" noChangeAspect="1" noChangeArrowheads="1" noTextEdit="1"/>
          </p:cNvSpPr>
          <p:nvPr>
            <p:ph type="sldImg"/>
          </p:nvPr>
        </p:nvSpPr>
        <p:spPr>
          <a:xfrm>
            <a:off x="1255713" y="719138"/>
            <a:ext cx="4803775" cy="3602037"/>
          </a:xfrm>
          <a:ln/>
        </p:spPr>
      </p:sp>
      <p:sp>
        <p:nvSpPr>
          <p:cNvPr id="55300" name="Rectangle 3"/>
          <p:cNvSpPr>
            <a:spLocks noGrp="1" noChangeArrowheads="1"/>
          </p:cNvSpPr>
          <p:nvPr>
            <p:ph type="body" idx="1"/>
          </p:nvPr>
        </p:nvSpPr>
        <p:spPr>
          <a:xfrm>
            <a:off x="976024" y="4561474"/>
            <a:ext cx="5363156" cy="432070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37" tIns="48118" rIns="96237" bIns="48118"/>
          <a:lstStyle/>
          <a:p>
            <a:endParaRPr lang="en-US" dirty="0"/>
          </a:p>
        </p:txBody>
      </p:sp>
    </p:spTree>
    <p:extLst>
      <p:ext uri="{BB962C8B-B14F-4D97-AF65-F5344CB8AC3E}">
        <p14:creationId xmlns:p14="http://schemas.microsoft.com/office/powerpoint/2010/main" val="1479971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8FB4C-4A27-0B46-A38F-1198A35AF10F}" type="slidenum">
              <a:rPr lang="en-US" smtClean="0"/>
              <a:t>16</a:t>
            </a:fld>
            <a:endParaRPr lang="en-US"/>
          </a:p>
        </p:txBody>
      </p:sp>
    </p:spTree>
    <p:extLst>
      <p:ext uri="{BB962C8B-B14F-4D97-AF65-F5344CB8AC3E}">
        <p14:creationId xmlns:p14="http://schemas.microsoft.com/office/powerpoint/2010/main" val="30757864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76867">
              <a:defRPr sz="2900">
                <a:solidFill>
                  <a:schemeClr val="tx1"/>
                </a:solidFill>
                <a:latin typeface="Times New Roman" pitchFamily="18" charset="0"/>
              </a:defRPr>
            </a:lvl1pPr>
            <a:lvl2pPr marL="769652" indent="-296019" defTabSz="976867">
              <a:defRPr sz="2900">
                <a:solidFill>
                  <a:schemeClr val="tx1"/>
                </a:solidFill>
                <a:latin typeface="Times New Roman" pitchFamily="18" charset="0"/>
              </a:defRPr>
            </a:lvl2pPr>
            <a:lvl3pPr marL="1184081" indent="-236816" defTabSz="976867">
              <a:defRPr sz="2900">
                <a:solidFill>
                  <a:schemeClr val="tx1"/>
                </a:solidFill>
                <a:latin typeface="Times New Roman" pitchFamily="18" charset="0"/>
              </a:defRPr>
            </a:lvl3pPr>
            <a:lvl4pPr marL="1657712" indent="-236816" defTabSz="976867">
              <a:defRPr sz="2900">
                <a:solidFill>
                  <a:schemeClr val="tx1"/>
                </a:solidFill>
                <a:latin typeface="Times New Roman" pitchFamily="18" charset="0"/>
              </a:defRPr>
            </a:lvl4pPr>
            <a:lvl5pPr marL="2131345" indent="-236816" defTabSz="976867">
              <a:defRPr sz="2900">
                <a:solidFill>
                  <a:schemeClr val="tx1"/>
                </a:solidFill>
                <a:latin typeface="Times New Roman" pitchFamily="18" charset="0"/>
              </a:defRPr>
            </a:lvl5pPr>
            <a:lvl6pPr marL="2604976" indent="-236816" defTabSz="976867" eaLnBrk="0" fontAlgn="base" hangingPunct="0">
              <a:spcBef>
                <a:spcPct val="0"/>
              </a:spcBef>
              <a:spcAft>
                <a:spcPct val="0"/>
              </a:spcAft>
              <a:defRPr sz="2900">
                <a:solidFill>
                  <a:schemeClr val="tx1"/>
                </a:solidFill>
                <a:latin typeface="Times New Roman" pitchFamily="18" charset="0"/>
              </a:defRPr>
            </a:lvl6pPr>
            <a:lvl7pPr marL="3078609" indent="-236816" defTabSz="976867" eaLnBrk="0" fontAlgn="base" hangingPunct="0">
              <a:spcBef>
                <a:spcPct val="0"/>
              </a:spcBef>
              <a:spcAft>
                <a:spcPct val="0"/>
              </a:spcAft>
              <a:defRPr sz="2900">
                <a:solidFill>
                  <a:schemeClr val="tx1"/>
                </a:solidFill>
                <a:latin typeface="Times New Roman" pitchFamily="18" charset="0"/>
              </a:defRPr>
            </a:lvl7pPr>
            <a:lvl8pPr marL="3552241" indent="-236816" defTabSz="976867" eaLnBrk="0" fontAlgn="base" hangingPunct="0">
              <a:spcBef>
                <a:spcPct val="0"/>
              </a:spcBef>
              <a:spcAft>
                <a:spcPct val="0"/>
              </a:spcAft>
              <a:defRPr sz="2900">
                <a:solidFill>
                  <a:schemeClr val="tx1"/>
                </a:solidFill>
                <a:latin typeface="Times New Roman" pitchFamily="18" charset="0"/>
              </a:defRPr>
            </a:lvl8pPr>
            <a:lvl9pPr marL="4025873" indent="-236816" defTabSz="976867" eaLnBrk="0" fontAlgn="base" hangingPunct="0">
              <a:spcBef>
                <a:spcPct val="0"/>
              </a:spcBef>
              <a:spcAft>
                <a:spcPct val="0"/>
              </a:spcAft>
              <a:defRPr sz="2900">
                <a:solidFill>
                  <a:schemeClr val="tx1"/>
                </a:solidFill>
                <a:latin typeface="Times New Roman" pitchFamily="18" charset="0"/>
              </a:defRPr>
            </a:lvl9pPr>
          </a:lstStyle>
          <a:p>
            <a:fld id="{FE31D092-738B-4EDB-B2E4-ED332520C9E0}" type="slidenum">
              <a:rPr lang="en-US" sz="1200"/>
              <a:pPr/>
              <a:t>19</a:t>
            </a:fld>
            <a:endParaRPr lang="en-US" sz="1200"/>
          </a:p>
        </p:txBody>
      </p:sp>
      <p:sp>
        <p:nvSpPr>
          <p:cNvPr id="55299" name="Rectangle 2"/>
          <p:cNvSpPr>
            <a:spLocks noGrp="1" noRot="1" noChangeAspect="1" noChangeArrowheads="1" noTextEdit="1"/>
          </p:cNvSpPr>
          <p:nvPr>
            <p:ph type="sldImg"/>
          </p:nvPr>
        </p:nvSpPr>
        <p:spPr>
          <a:xfrm>
            <a:off x="1255713" y="719138"/>
            <a:ext cx="4803775" cy="3602037"/>
          </a:xfrm>
          <a:ln/>
        </p:spPr>
      </p:sp>
      <p:sp>
        <p:nvSpPr>
          <p:cNvPr id="55300" name="Rectangle 3"/>
          <p:cNvSpPr>
            <a:spLocks noGrp="1" noChangeArrowheads="1"/>
          </p:cNvSpPr>
          <p:nvPr>
            <p:ph type="body" idx="1"/>
          </p:nvPr>
        </p:nvSpPr>
        <p:spPr>
          <a:xfrm>
            <a:off x="976024" y="4561474"/>
            <a:ext cx="5363156" cy="4320703"/>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237" tIns="48118" rIns="96237" bIns="48118"/>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Upasna leads the Membership Growth Product Management team at Uber. Previously, she led the Driver Incentives PM team at Uber, worked on pricing at Walmart eCommerce, did tech consulting for Deloitte, and worked at a 10 person startup in NYC where she was their 8th employee. Upasna hails from New Delhi, India, and graduated from Harvard University with a Bachelors degree in Applied Mathematics. She enjoys comics and social theory. Starting tomorrow, she's taking a career sabbatical for the next 3 months, where she's excited to "not achieve", and suck the marrow out of life outside work.</a:t>
            </a:r>
          </a:p>
          <a:p>
            <a:endParaRPr lang="en-US" dirty="0"/>
          </a:p>
          <a:p>
            <a:r>
              <a:rPr lang="en-US" sz="1200" b="0" i="0" kern="1200" dirty="0">
                <a:solidFill>
                  <a:schemeClr val="tx1"/>
                </a:solidFill>
                <a:effectLst/>
                <a:latin typeface="+mn-lt"/>
                <a:ea typeface="+mn-ea"/>
                <a:cs typeface="+mn-cs"/>
              </a:rPr>
              <a:t>When I joined the team, I was the only PM on Eats Pass. I co-defined Uber's global Membership strategy, and built the case for why Uber should invest in Membership, culminating in C-suite sign-off. Then, I led the Membership Growth + Retention teams, built our growth playbook, and hired a team of 3 Product Managers, who worked with a ~60 person XFN tech team to launch several products from inception to global scale.</a:t>
            </a:r>
            <a:br>
              <a:rPr lang="en-US" dirty="0"/>
            </a:br>
            <a:r>
              <a:rPr lang="en-US" sz="1200" b="0" i="0" kern="1200" dirty="0">
                <a:solidFill>
                  <a:schemeClr val="tx1"/>
                </a:solidFill>
                <a:effectLst/>
                <a:latin typeface="+mn-lt"/>
                <a:ea typeface="+mn-ea"/>
                <a:cs typeface="+mn-cs"/>
              </a:rPr>
              <a:t>Previously, I worked on building a more efficient marketplace, through identifying, communicating, and optimizing opportunities for our driver partners to earn extra during busy times and geos, globally.</a:t>
            </a:r>
            <a:endParaRPr lang="en-US" dirty="0"/>
          </a:p>
          <a:p>
            <a:endParaRPr lang="en-US" dirty="0"/>
          </a:p>
        </p:txBody>
      </p:sp>
    </p:spTree>
    <p:extLst>
      <p:ext uri="{BB962C8B-B14F-4D97-AF65-F5344CB8AC3E}">
        <p14:creationId xmlns:p14="http://schemas.microsoft.com/office/powerpoint/2010/main" val="271126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F8FB4C-4A27-0B46-A38F-1198A35AF10F}" type="slidenum">
              <a:rPr lang="en-US" smtClean="0"/>
              <a:t>20</a:t>
            </a:fld>
            <a:endParaRPr lang="en-US"/>
          </a:p>
        </p:txBody>
      </p:sp>
    </p:spTree>
    <p:extLst>
      <p:ext uri="{BB962C8B-B14F-4D97-AF65-F5344CB8AC3E}">
        <p14:creationId xmlns:p14="http://schemas.microsoft.com/office/powerpoint/2010/main" val="28941707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2798"/>
            <a:ext cx="6800222" cy="2387600"/>
          </a:xfrm>
        </p:spPr>
        <p:txBody>
          <a:bodyPr lIns="0" bIns="182880" anchor="b">
            <a:normAutofit/>
          </a:bodyPr>
          <a:lstStyle>
            <a:lvl1pPr algn="l">
              <a:defRPr sz="5500" b="1">
                <a:solidFill>
                  <a:srgbClr val="00274C"/>
                </a:solidFill>
              </a:defRPr>
            </a:lvl1pPr>
          </a:lstStyle>
          <a:p>
            <a:r>
              <a:rPr lang="en-US" dirty="0"/>
              <a:t>Click to edit Master title style</a:t>
            </a:r>
          </a:p>
        </p:txBody>
      </p:sp>
      <p:sp>
        <p:nvSpPr>
          <p:cNvPr id="3" name="Subtitle 2"/>
          <p:cNvSpPr>
            <a:spLocks noGrp="1"/>
          </p:cNvSpPr>
          <p:nvPr>
            <p:ph type="subTitle" idx="1"/>
          </p:nvPr>
        </p:nvSpPr>
        <p:spPr>
          <a:xfrm>
            <a:off x="685800" y="3784549"/>
            <a:ext cx="6800222" cy="1340110"/>
          </a:xfrm>
        </p:spPr>
        <p:txBody>
          <a:bodyPr lIns="0" tIns="182880"/>
          <a:lstStyle>
            <a:lvl1pPr marL="0" indent="0" algn="l">
              <a:buNone/>
              <a:defRPr sz="2400">
                <a:solidFill>
                  <a:srgbClr val="545454"/>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a:xfrm>
            <a:off x="7395585" y="6248111"/>
            <a:ext cx="1095271" cy="365125"/>
          </a:xfrm>
        </p:spPr>
        <p:txBody>
          <a:bodyPr/>
          <a:lstStyle>
            <a:lvl1pPr algn="r">
              <a:defRPr>
                <a:solidFill>
                  <a:srgbClr val="545454"/>
                </a:solidFill>
              </a:defRPr>
            </a:lvl1pPr>
          </a:lstStyle>
          <a:p>
            <a:fld id="{891DBA7B-2095-974D-9048-FBA17F396CDB}" type="datetime1">
              <a:rPr lang="en-US" smtClean="0"/>
              <a:t>4/21/22</a:t>
            </a:fld>
            <a:endParaRPr lang="en-US" dirty="0"/>
          </a:p>
        </p:txBody>
      </p:sp>
      <p:sp>
        <p:nvSpPr>
          <p:cNvPr id="5" name="Footer Placeholder 4"/>
          <p:cNvSpPr>
            <a:spLocks noGrp="1"/>
          </p:cNvSpPr>
          <p:nvPr>
            <p:ph type="ftr" sz="quarter" idx="11"/>
          </p:nvPr>
        </p:nvSpPr>
        <p:spPr>
          <a:xfrm>
            <a:off x="4194558" y="6248112"/>
            <a:ext cx="3086100" cy="365125"/>
          </a:xfrm>
        </p:spPr>
        <p:txBody>
          <a:bodyPr/>
          <a:lstStyle>
            <a:lvl1pPr>
              <a:defRPr>
                <a:solidFill>
                  <a:srgbClr val="545454"/>
                </a:solidFill>
              </a:defRPr>
            </a:lvl1pPr>
          </a:lstStyle>
          <a:p>
            <a:pPr algn="r"/>
            <a:r>
              <a:rPr lang="en-US" dirty="0"/>
              <a:t>UGBA 141 | Spring 2022 | Prof. Park Sinchaisri</a:t>
            </a:r>
          </a:p>
        </p:txBody>
      </p:sp>
      <p:sp>
        <p:nvSpPr>
          <p:cNvPr id="7" name="Rectangle 6"/>
          <p:cNvSpPr/>
          <p:nvPr userDrawn="1"/>
        </p:nvSpPr>
        <p:spPr>
          <a:xfrm>
            <a:off x="0" y="5517932"/>
            <a:ext cx="2845676" cy="1340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en-US" sz="1350"/>
          </a:p>
        </p:txBody>
      </p:sp>
      <p:cxnSp>
        <p:nvCxnSpPr>
          <p:cNvPr id="9" name="Straight Connector 8"/>
          <p:cNvCxnSpPr/>
          <p:nvPr userDrawn="1"/>
        </p:nvCxnSpPr>
        <p:spPr>
          <a:xfrm>
            <a:off x="0" y="3692473"/>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85800" y="6141145"/>
            <a:ext cx="2274803" cy="49761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6E7E81-406A-5C46-AB25-C42F929E20B1}" type="datetime1">
              <a:rPr lang="en-US" smtClean="0"/>
              <a:t>4/21/22</a:t>
            </a:fld>
            <a:endParaRPr lang="en-US" dirty="0"/>
          </a:p>
        </p:txBody>
      </p:sp>
      <p:sp>
        <p:nvSpPr>
          <p:cNvPr id="3" name="Footer Placeholder 2"/>
          <p:cNvSpPr>
            <a:spLocks noGrp="1"/>
          </p:cNvSpPr>
          <p:nvPr>
            <p:ph type="ftr" sz="quarter" idx="11"/>
          </p:nvPr>
        </p:nvSpPr>
        <p:spPr/>
        <p:txBody>
          <a:bodyPr/>
          <a:lstStyle/>
          <a:p>
            <a:r>
              <a:rPr lang="en-US" dirty="0"/>
              <a:t>UGBA 141 | Spring 2022 | Prof. Park Sinchaisri</a:t>
            </a:r>
          </a:p>
        </p:txBody>
      </p:sp>
      <p:sp>
        <p:nvSpPr>
          <p:cNvPr id="4" name="Slide Number Placeholder 3"/>
          <p:cNvSpPr>
            <a:spLocks noGrp="1"/>
          </p:cNvSpPr>
          <p:nvPr>
            <p:ph type="sldNum" sz="quarter" idx="12"/>
          </p:nvPr>
        </p:nvSpPr>
        <p:spPr/>
        <p:txBody>
          <a:bodyPr/>
          <a:lstStyle/>
          <a:p>
            <a:fld id="{A2EBCFBC-0745-914E-B0B1-4125AF1D8E59}" type="slidenum">
              <a:rPr lang="en-US" smtClean="0"/>
              <a:pPr/>
              <a:t>‹#›</a:t>
            </a:fld>
            <a:endParaRPr lang="en-US" dirty="0"/>
          </a:p>
        </p:txBody>
      </p:sp>
      <p:cxnSp>
        <p:nvCxnSpPr>
          <p:cNvPr id="5" name="Straight Connector 4"/>
          <p:cNvCxnSpPr/>
          <p:nvPr userDrawn="1"/>
        </p:nvCxnSpPr>
        <p:spPr>
          <a:xfrm>
            <a:off x="0" y="5982280"/>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
        <p:nvSpPr>
          <p:cNvPr id="6" name="Title 1"/>
          <p:cNvSpPr>
            <a:spLocks noGrp="1"/>
          </p:cNvSpPr>
          <p:nvPr>
            <p:ph type="ctrTitle"/>
          </p:nvPr>
        </p:nvSpPr>
        <p:spPr>
          <a:xfrm>
            <a:off x="744834" y="1122363"/>
            <a:ext cx="7654332" cy="2387600"/>
          </a:xfrm>
        </p:spPr>
        <p:txBody>
          <a:bodyPr lIns="0" bIns="182880" anchor="b">
            <a:normAutofit/>
          </a:bodyPr>
          <a:lstStyle>
            <a:lvl1pPr algn="ctr">
              <a:defRPr sz="5500" b="1"/>
            </a:lvl1pPr>
          </a:lstStyle>
          <a:p>
            <a:r>
              <a:rPr lang="en-US" dirty="0"/>
              <a:t>Click to edit Master title style</a:t>
            </a:r>
          </a:p>
        </p:txBody>
      </p:sp>
      <p:sp>
        <p:nvSpPr>
          <p:cNvPr id="7" name="Subtitle 2"/>
          <p:cNvSpPr>
            <a:spLocks noGrp="1"/>
          </p:cNvSpPr>
          <p:nvPr>
            <p:ph type="subTitle" idx="1"/>
          </p:nvPr>
        </p:nvSpPr>
        <p:spPr>
          <a:xfrm>
            <a:off x="744834" y="3513244"/>
            <a:ext cx="7654332" cy="1159240"/>
          </a:xfrm>
        </p:spPr>
        <p:txBody>
          <a:bodyPr lIns="0" tIns="182880"/>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171E09F-E14E-854A-B4FA-EDAC3AED6509}" type="datetime1">
              <a:rPr lang="en-US" smtClean="0"/>
              <a:t>4/21/22</a:t>
            </a:fld>
            <a:endParaRPr lang="en-US" dirty="0"/>
          </a:p>
        </p:txBody>
      </p:sp>
      <p:sp>
        <p:nvSpPr>
          <p:cNvPr id="5" name="Footer Placeholder 4"/>
          <p:cNvSpPr>
            <a:spLocks noGrp="1"/>
          </p:cNvSpPr>
          <p:nvPr>
            <p:ph type="ftr" sz="quarter" idx="11"/>
          </p:nvPr>
        </p:nvSpPr>
        <p:spPr/>
        <p:txBody>
          <a:bodyPr/>
          <a:lstStyle/>
          <a:p>
            <a:r>
              <a:rPr lang="en-US" dirty="0"/>
              <a:t>UGBA 141 | Spring 2022 | Prof. Park Sinchaisri</a:t>
            </a:r>
          </a:p>
        </p:txBody>
      </p:sp>
      <p:sp>
        <p:nvSpPr>
          <p:cNvPr id="6" name="Slide Number Placeholder 5"/>
          <p:cNvSpPr>
            <a:spLocks noGrp="1"/>
          </p:cNvSpPr>
          <p:nvPr>
            <p:ph type="sldNum" sz="quarter" idx="12"/>
          </p:nvPr>
        </p:nvSpPr>
        <p:spPr/>
        <p:txBody>
          <a:bodyPr/>
          <a:lstStyle/>
          <a:p>
            <a:fld id="{A2EBCFBC-0745-914E-B0B1-4125AF1D8E59}" type="slidenum">
              <a:rPr lang="en-US" smtClean="0"/>
              <a:pPr/>
              <a:t>‹#›</a:t>
            </a:fld>
            <a:endParaRPr lang="en-US" dirty="0"/>
          </a:p>
        </p:txBody>
      </p:sp>
      <p:cxnSp>
        <p:nvCxnSpPr>
          <p:cNvPr id="7" name="Straight Connector 6"/>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07325"/>
            <a:ext cx="7377112" cy="2852737"/>
          </a:xfrm>
        </p:spPr>
        <p:txBody>
          <a:bodyPr lIns="0" rIns="274320" anchor="b">
            <a:normAutofit/>
          </a:bodyPr>
          <a:lstStyle>
            <a:lvl1pPr>
              <a:defRPr sz="5500"/>
            </a:lvl1pPr>
          </a:lstStyle>
          <a:p>
            <a:r>
              <a:rPr lang="en-US" dirty="0"/>
              <a:t>Click to edit Master title style</a:t>
            </a:r>
          </a:p>
        </p:txBody>
      </p:sp>
      <p:sp>
        <p:nvSpPr>
          <p:cNvPr id="3" name="Text Placeholder 2"/>
          <p:cNvSpPr>
            <a:spLocks noGrp="1"/>
          </p:cNvSpPr>
          <p:nvPr>
            <p:ph type="body" idx="1"/>
          </p:nvPr>
        </p:nvSpPr>
        <p:spPr>
          <a:xfrm>
            <a:off x="623888" y="4087050"/>
            <a:ext cx="7377112" cy="1500187"/>
          </a:xfrm>
        </p:spPr>
        <p:txBody>
          <a:bodyPr lIns="0" rIns="274320"/>
          <a:lstStyle>
            <a:lvl1pPr marL="0" indent="0">
              <a:buNone/>
              <a:defRPr sz="2400">
                <a:solidFill>
                  <a:srgbClr val="545454"/>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1D01F71A-D9A5-C740-A401-92B17D03A16D}" type="datetime1">
              <a:rPr lang="en-US" smtClean="0"/>
              <a:t>4/21/22</a:t>
            </a:fld>
            <a:endParaRPr lang="en-US"/>
          </a:p>
        </p:txBody>
      </p:sp>
      <p:sp>
        <p:nvSpPr>
          <p:cNvPr id="5" name="Footer Placeholder 4"/>
          <p:cNvSpPr>
            <a:spLocks noGrp="1"/>
          </p:cNvSpPr>
          <p:nvPr>
            <p:ph type="ftr" sz="quarter" idx="11"/>
          </p:nvPr>
        </p:nvSpPr>
        <p:spPr/>
        <p:txBody>
          <a:bodyPr/>
          <a:lstStyle/>
          <a:p>
            <a:r>
              <a:rPr lang="en-US" dirty="0"/>
              <a:t>UGBA 141 | Spring 2022 | Prof. Park Sinchaisri</a:t>
            </a:r>
          </a:p>
        </p:txBody>
      </p:sp>
      <p:sp>
        <p:nvSpPr>
          <p:cNvPr id="6" name="Slide Number Placeholder 5"/>
          <p:cNvSpPr>
            <a:spLocks noGrp="1"/>
          </p:cNvSpPr>
          <p:nvPr>
            <p:ph type="sldNum" sz="quarter" idx="12"/>
          </p:nvPr>
        </p:nvSpPr>
        <p:spPr/>
        <p:txBody>
          <a:bodyPr/>
          <a:lstStyle/>
          <a:p>
            <a:fld id="{A2EBCFBC-0745-914E-B0B1-4125AF1D8E59}" type="slidenum">
              <a:rPr lang="en-US" smtClean="0"/>
              <a:t>‹#›</a:t>
            </a:fld>
            <a:endParaRPr lang="en-US"/>
          </a:p>
        </p:txBody>
      </p:sp>
      <p:cxnSp>
        <p:nvCxnSpPr>
          <p:cNvPr id="7" name="Straight Connector 6"/>
          <p:cNvCxnSpPr/>
          <p:nvPr userDrawn="1"/>
        </p:nvCxnSpPr>
        <p:spPr>
          <a:xfrm>
            <a:off x="0" y="4070110"/>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0E3A7F-0523-AC41-9995-3668E001EE03}" type="datetime1">
              <a:rPr lang="en-US" smtClean="0"/>
              <a:t>4/21/22</a:t>
            </a:fld>
            <a:endParaRPr lang="en-US"/>
          </a:p>
        </p:txBody>
      </p:sp>
      <p:sp>
        <p:nvSpPr>
          <p:cNvPr id="6" name="Footer Placeholder 5"/>
          <p:cNvSpPr>
            <a:spLocks noGrp="1"/>
          </p:cNvSpPr>
          <p:nvPr>
            <p:ph type="ftr" sz="quarter" idx="11"/>
          </p:nvPr>
        </p:nvSpPr>
        <p:spPr/>
        <p:txBody>
          <a:bodyPr/>
          <a:lstStyle/>
          <a:p>
            <a:r>
              <a:rPr lang="en-US" dirty="0"/>
              <a:t>UGBA 141 | Spring 2022 | Prof. Park Sinchaisri</a:t>
            </a:r>
          </a:p>
        </p:txBody>
      </p:sp>
      <p:sp>
        <p:nvSpPr>
          <p:cNvPr id="7" name="Slide Number Placeholder 6"/>
          <p:cNvSpPr>
            <a:spLocks noGrp="1"/>
          </p:cNvSpPr>
          <p:nvPr>
            <p:ph type="sldNum" sz="quarter" idx="12"/>
          </p:nvPr>
        </p:nvSpPr>
        <p:spPr/>
        <p:txBody>
          <a:bodyPr/>
          <a:lstStyle/>
          <a:p>
            <a:fld id="{A2EBCFBC-0745-914E-B0B1-4125AF1D8E59}" type="slidenum">
              <a:rPr lang="en-US" smtClean="0"/>
              <a:t>‹#›</a:t>
            </a:fld>
            <a:endParaRPr lang="en-US"/>
          </a:p>
        </p:txBody>
      </p:sp>
      <p:cxnSp>
        <p:nvCxnSpPr>
          <p:cNvPr id="9" name="Straight Connector 8"/>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882128"/>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29842" y="2703007"/>
            <a:ext cx="3868340" cy="348665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29150" y="1882128"/>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703007"/>
            <a:ext cx="3887391" cy="3486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FF9685-E1BB-C64F-93DF-4965649FA056}" type="datetime1">
              <a:rPr lang="en-US" smtClean="0"/>
              <a:t>4/21/22</a:t>
            </a:fld>
            <a:endParaRPr lang="en-US"/>
          </a:p>
        </p:txBody>
      </p:sp>
      <p:sp>
        <p:nvSpPr>
          <p:cNvPr id="8" name="Footer Placeholder 7"/>
          <p:cNvSpPr>
            <a:spLocks noGrp="1"/>
          </p:cNvSpPr>
          <p:nvPr>
            <p:ph type="ftr" sz="quarter" idx="11"/>
          </p:nvPr>
        </p:nvSpPr>
        <p:spPr/>
        <p:txBody>
          <a:bodyPr/>
          <a:lstStyle/>
          <a:p>
            <a:r>
              <a:rPr lang="en-US" dirty="0"/>
              <a:t>UGBA 141 | Spring 2022 | Prof. Park Sinchaisri</a:t>
            </a:r>
          </a:p>
        </p:txBody>
      </p:sp>
      <p:sp>
        <p:nvSpPr>
          <p:cNvPr id="9" name="Slide Number Placeholder 8"/>
          <p:cNvSpPr>
            <a:spLocks noGrp="1"/>
          </p:cNvSpPr>
          <p:nvPr>
            <p:ph type="sldNum" sz="quarter" idx="12"/>
          </p:nvPr>
        </p:nvSpPr>
        <p:spPr/>
        <p:txBody>
          <a:bodyPr/>
          <a:lstStyle/>
          <a:p>
            <a:fld id="{A2EBCFBC-0745-914E-B0B1-4125AF1D8E59}" type="slidenum">
              <a:rPr lang="en-US" smtClean="0"/>
              <a:t>‹#›</a:t>
            </a:fld>
            <a:endParaRPr lang="en-US"/>
          </a:p>
        </p:txBody>
      </p:sp>
      <p:cxnSp>
        <p:nvCxnSpPr>
          <p:cNvPr id="11" name="Straight Connector 10"/>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597CDA-74B4-AA4B-8CCA-46E281739A97}" type="datetime1">
              <a:rPr lang="en-US" smtClean="0"/>
              <a:t>4/21/22</a:t>
            </a:fld>
            <a:endParaRPr lang="en-US"/>
          </a:p>
        </p:txBody>
      </p:sp>
      <p:sp>
        <p:nvSpPr>
          <p:cNvPr id="4" name="Footer Placeholder 3"/>
          <p:cNvSpPr>
            <a:spLocks noGrp="1"/>
          </p:cNvSpPr>
          <p:nvPr>
            <p:ph type="ftr" sz="quarter" idx="11"/>
          </p:nvPr>
        </p:nvSpPr>
        <p:spPr/>
        <p:txBody>
          <a:bodyPr/>
          <a:lstStyle/>
          <a:p>
            <a:r>
              <a:rPr lang="en-US" dirty="0"/>
              <a:t>UGBA 141 | Spring 2022 | Prof. Park Sinchaisri</a:t>
            </a:r>
          </a:p>
        </p:txBody>
      </p:sp>
      <p:sp>
        <p:nvSpPr>
          <p:cNvPr id="5" name="Slide Number Placeholder 4"/>
          <p:cNvSpPr>
            <a:spLocks noGrp="1"/>
          </p:cNvSpPr>
          <p:nvPr>
            <p:ph type="sldNum" sz="quarter" idx="12"/>
          </p:nvPr>
        </p:nvSpPr>
        <p:spPr/>
        <p:txBody>
          <a:bodyPr/>
          <a:lstStyle/>
          <a:p>
            <a:fld id="{A2EBCFBC-0745-914E-B0B1-4125AF1D8E59}" type="slidenum">
              <a:rPr lang="en-US" smtClean="0"/>
              <a:t>‹#›</a:t>
            </a:fld>
            <a:endParaRPr lang="en-US"/>
          </a:p>
        </p:txBody>
      </p:sp>
      <p:cxnSp>
        <p:nvCxnSpPr>
          <p:cNvPr id="7" name="Straight Connector 6"/>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72EEA-CE42-664C-8BBA-A1A3F0F05575}" type="datetime1">
              <a:rPr lang="en-US" smtClean="0"/>
              <a:t>4/21/22</a:t>
            </a:fld>
            <a:endParaRPr lang="en-US" dirty="0"/>
          </a:p>
        </p:txBody>
      </p:sp>
      <p:sp>
        <p:nvSpPr>
          <p:cNvPr id="3" name="Footer Placeholder 2"/>
          <p:cNvSpPr>
            <a:spLocks noGrp="1"/>
          </p:cNvSpPr>
          <p:nvPr>
            <p:ph type="ftr" sz="quarter" idx="11"/>
          </p:nvPr>
        </p:nvSpPr>
        <p:spPr/>
        <p:txBody>
          <a:bodyPr/>
          <a:lstStyle/>
          <a:p>
            <a:r>
              <a:rPr lang="en-US" dirty="0"/>
              <a:t>UGBA 141 | Spring 2022 | Prof. Park Sinchaisri</a:t>
            </a:r>
          </a:p>
        </p:txBody>
      </p:sp>
      <p:sp>
        <p:nvSpPr>
          <p:cNvPr id="4" name="Slide Number Placeholder 3"/>
          <p:cNvSpPr>
            <a:spLocks noGrp="1"/>
          </p:cNvSpPr>
          <p:nvPr>
            <p:ph type="sldNum" sz="quarter" idx="12"/>
          </p:nvPr>
        </p:nvSpPr>
        <p:spPr/>
        <p:txBody>
          <a:bodyPr/>
          <a:lstStyle/>
          <a:p>
            <a:fld id="{A2EBCFBC-0745-914E-B0B1-4125AF1D8E59}" type="slidenum">
              <a:rPr lang="en-US" smtClean="0"/>
              <a:pPr/>
              <a:t>‹#›</a:t>
            </a:fld>
            <a:endParaRPr lang="en-US" dirty="0"/>
          </a:p>
        </p:txBody>
      </p:sp>
      <p:cxnSp>
        <p:nvCxnSpPr>
          <p:cNvPr id="5" name="Straight Connector 4"/>
          <p:cNvCxnSpPr/>
          <p:nvPr userDrawn="1"/>
        </p:nvCxnSpPr>
        <p:spPr>
          <a:xfrm>
            <a:off x="0" y="5982280"/>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887391" y="2057400"/>
            <a:ext cx="4629150" cy="38036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57FC677-4670-8147-B3E4-A953045F3DBA}" type="datetime1">
              <a:rPr lang="en-US" smtClean="0"/>
              <a:t>4/21/22</a:t>
            </a:fld>
            <a:endParaRPr lang="en-US"/>
          </a:p>
        </p:txBody>
      </p:sp>
      <p:sp>
        <p:nvSpPr>
          <p:cNvPr id="6" name="Footer Placeholder 5"/>
          <p:cNvSpPr>
            <a:spLocks noGrp="1"/>
          </p:cNvSpPr>
          <p:nvPr>
            <p:ph type="ftr" sz="quarter" idx="11"/>
          </p:nvPr>
        </p:nvSpPr>
        <p:spPr/>
        <p:txBody>
          <a:bodyPr/>
          <a:lstStyle/>
          <a:p>
            <a:r>
              <a:rPr lang="en-US" dirty="0"/>
              <a:t>UGBA 141 | Spring 2022 | Prof. Park Sinchaisri</a:t>
            </a:r>
          </a:p>
        </p:txBody>
      </p:sp>
      <p:sp>
        <p:nvSpPr>
          <p:cNvPr id="7" name="Slide Number Placeholder 6"/>
          <p:cNvSpPr>
            <a:spLocks noGrp="1"/>
          </p:cNvSpPr>
          <p:nvPr>
            <p:ph type="sldNum" sz="quarter" idx="12"/>
          </p:nvPr>
        </p:nvSpPr>
        <p:spPr/>
        <p:txBody>
          <a:bodyPr/>
          <a:lstStyle/>
          <a:p>
            <a:fld id="{A2EBCFBC-0745-914E-B0B1-4125AF1D8E59}" type="slidenum">
              <a:rPr lang="en-US" smtClean="0"/>
              <a:t>‹#›</a:t>
            </a:fld>
            <a:endParaRPr lang="en-US"/>
          </a:p>
        </p:txBody>
      </p:sp>
      <p:cxnSp>
        <p:nvCxnSpPr>
          <p:cNvPr id="9" name="Straight Connector 8"/>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3887391" y="1818752"/>
            <a:ext cx="4629150" cy="40422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1" y="1818254"/>
            <a:ext cx="2949178" cy="405073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E6B03BD5-B1C6-934F-A8C0-EA2F64C452A1}" type="datetime1">
              <a:rPr lang="en-US" smtClean="0"/>
              <a:t>4/21/22</a:t>
            </a:fld>
            <a:endParaRPr lang="en-US"/>
          </a:p>
        </p:txBody>
      </p:sp>
      <p:sp>
        <p:nvSpPr>
          <p:cNvPr id="6" name="Footer Placeholder 5"/>
          <p:cNvSpPr>
            <a:spLocks noGrp="1"/>
          </p:cNvSpPr>
          <p:nvPr>
            <p:ph type="ftr" sz="quarter" idx="11"/>
          </p:nvPr>
        </p:nvSpPr>
        <p:spPr/>
        <p:txBody>
          <a:bodyPr/>
          <a:lstStyle/>
          <a:p>
            <a:r>
              <a:rPr lang="en-US" dirty="0"/>
              <a:t>UGBA 141 | Spring 2022 | Prof. Park Sinchaisri</a:t>
            </a:r>
          </a:p>
        </p:txBody>
      </p:sp>
      <p:sp>
        <p:nvSpPr>
          <p:cNvPr id="7" name="Slide Number Placeholder 6"/>
          <p:cNvSpPr>
            <a:spLocks noGrp="1"/>
          </p:cNvSpPr>
          <p:nvPr>
            <p:ph type="sldNum" sz="quarter" idx="12"/>
          </p:nvPr>
        </p:nvSpPr>
        <p:spPr/>
        <p:txBody>
          <a:bodyPr/>
          <a:lstStyle/>
          <a:p>
            <a:fld id="{A2EBCFBC-0745-914E-B0B1-4125AF1D8E59}" type="slidenum">
              <a:rPr lang="en-US" smtClean="0"/>
              <a:t>‹#›</a:t>
            </a:fld>
            <a:endParaRPr lang="en-US"/>
          </a:p>
        </p:txBody>
      </p:sp>
      <p:sp>
        <p:nvSpPr>
          <p:cNvPr id="10" name="Title 1"/>
          <p:cNvSpPr>
            <a:spLocks noGrp="1"/>
          </p:cNvSpPr>
          <p:nvPr>
            <p:ph type="title"/>
          </p:nvPr>
        </p:nvSpPr>
        <p:spPr>
          <a:xfrm>
            <a:off x="628650" y="365126"/>
            <a:ext cx="7886700" cy="1325563"/>
          </a:xfrm>
        </p:spPr>
        <p:txBody>
          <a:bodyPr/>
          <a:lstStyle/>
          <a:p>
            <a:r>
              <a:rPr lang="en-US"/>
              <a:t>Click to edit Master title style</a:t>
            </a:r>
            <a:endParaRPr lang="en-US" dirty="0"/>
          </a:p>
        </p:txBody>
      </p:sp>
      <p:cxnSp>
        <p:nvCxnSpPr>
          <p:cNvPr id="11" name="Straight Connector 10"/>
          <p:cNvCxnSpPr/>
          <p:nvPr userDrawn="1"/>
        </p:nvCxnSpPr>
        <p:spPr>
          <a:xfrm>
            <a:off x="0" y="1754809"/>
            <a:ext cx="9144000" cy="0"/>
          </a:xfrm>
          <a:prstGeom prst="line">
            <a:avLst/>
          </a:prstGeom>
          <a:ln>
            <a:solidFill>
              <a:srgbClr val="FDB51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0" tIns="45720" rIns="91440" bIns="182880" rtlCol="0" anchor="b" anchorCtr="0">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18288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215472" y="6335382"/>
            <a:ext cx="1095271" cy="365125"/>
          </a:xfrm>
          <a:prstGeom prst="rect">
            <a:avLst/>
          </a:prstGeom>
        </p:spPr>
        <p:txBody>
          <a:bodyPr vert="horz" lIns="91440" tIns="45720" rIns="91440" bIns="45720" rtlCol="0" anchor="ctr"/>
          <a:lstStyle>
            <a:lvl1pPr algn="l">
              <a:defRPr sz="1100">
                <a:solidFill>
                  <a:srgbClr val="545454"/>
                </a:solidFill>
                <a:latin typeface="Univers LT 45 Light" charset="0"/>
                <a:ea typeface="Univers LT 45 Light" charset="0"/>
                <a:cs typeface="Univers LT 45 Light" charset="0"/>
              </a:defRPr>
            </a:lvl1pPr>
          </a:lstStyle>
          <a:p>
            <a:fld id="{F1B48B82-37BD-C449-AD73-DF5BF8C9A477}" type="datetime1">
              <a:rPr lang="en-US" smtClean="0"/>
              <a:t>4/21/22</a:t>
            </a:fld>
            <a:endParaRPr lang="en-US" dirty="0"/>
          </a:p>
        </p:txBody>
      </p:sp>
      <p:sp>
        <p:nvSpPr>
          <p:cNvPr id="5" name="Footer Placeholder 4"/>
          <p:cNvSpPr>
            <a:spLocks noGrp="1"/>
          </p:cNvSpPr>
          <p:nvPr>
            <p:ph type="ftr" sz="quarter" idx="3"/>
          </p:nvPr>
        </p:nvSpPr>
        <p:spPr>
          <a:xfrm>
            <a:off x="4485961" y="6326206"/>
            <a:ext cx="3086100" cy="365125"/>
          </a:xfrm>
          <a:prstGeom prst="rect">
            <a:avLst/>
          </a:prstGeom>
        </p:spPr>
        <p:txBody>
          <a:bodyPr vert="horz" lIns="91440" tIns="45720" rIns="91440" bIns="45720" rtlCol="0" anchor="ctr"/>
          <a:lstStyle>
            <a:lvl1pPr algn="ctr">
              <a:defRPr sz="1100">
                <a:solidFill>
                  <a:srgbClr val="545454"/>
                </a:solidFill>
                <a:latin typeface="Univers LT 45 Light" charset="0"/>
                <a:ea typeface="Univers LT 45 Light" charset="0"/>
                <a:cs typeface="Univers LT 45 Light" charset="0"/>
              </a:defRPr>
            </a:lvl1pPr>
          </a:lstStyle>
          <a:p>
            <a:r>
              <a:rPr lang="en-US" dirty="0"/>
              <a:t>UGBA 141 | Spring 2022 | Prof. Park Sinchaisri</a:t>
            </a:r>
          </a:p>
        </p:txBody>
      </p:sp>
      <p:sp>
        <p:nvSpPr>
          <p:cNvPr id="6" name="Slide Number Placeholder 5"/>
          <p:cNvSpPr>
            <a:spLocks noGrp="1"/>
          </p:cNvSpPr>
          <p:nvPr>
            <p:ph type="sldNum" sz="quarter" idx="4"/>
          </p:nvPr>
        </p:nvSpPr>
        <p:spPr>
          <a:xfrm>
            <a:off x="7747278" y="6326207"/>
            <a:ext cx="768071" cy="365125"/>
          </a:xfrm>
          <a:prstGeom prst="rect">
            <a:avLst/>
          </a:prstGeom>
        </p:spPr>
        <p:txBody>
          <a:bodyPr vert="horz" lIns="91440" tIns="45720" rIns="91440" bIns="45720" rtlCol="0" anchor="ctr"/>
          <a:lstStyle>
            <a:lvl1pPr algn="r">
              <a:defRPr sz="1100">
                <a:solidFill>
                  <a:srgbClr val="545454"/>
                </a:solidFill>
                <a:latin typeface="Univers LT 45 Light" charset="0"/>
                <a:ea typeface="Univers LT 45 Light" charset="0"/>
                <a:cs typeface="Univers LT 45 Light" charset="0"/>
              </a:defRPr>
            </a:lvl1pPr>
          </a:lstStyle>
          <a:p>
            <a:fld id="{A2EBCFBC-0745-914E-B0B1-4125AF1D8E59}" type="slidenum">
              <a:rPr lang="en-US" smtClean="0"/>
              <a:pPr/>
              <a:t>‹#›</a:t>
            </a:fld>
            <a:endParaRPr lang="en-US" dirty="0"/>
          </a:p>
        </p:txBody>
      </p:sp>
      <p:pic>
        <p:nvPicPr>
          <p:cNvPr id="8" name="Picture 7"/>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628650" y="6305238"/>
            <a:ext cx="1732712" cy="379031"/>
          </a:xfrm>
          <a:prstGeom prst="rect">
            <a:avLst/>
          </a:prstGeom>
        </p:spPr>
      </p:pic>
    </p:spTree>
    <p:extLst>
      <p:ext uri="{BB962C8B-B14F-4D97-AF65-F5344CB8AC3E}">
        <p14:creationId xmlns:p14="http://schemas.microsoft.com/office/powerpoint/2010/main" val="332723346"/>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Lst>
  <p:hf hdr="0" ftr="0" dt="0"/>
  <p:txStyles>
    <p:titleStyle>
      <a:lvl1pPr algn="l" defTabSz="914400" rtl="0" eaLnBrk="1" latinLnBrk="0" hangingPunct="1">
        <a:lnSpc>
          <a:spcPct val="90000"/>
        </a:lnSpc>
        <a:spcBef>
          <a:spcPct val="0"/>
        </a:spcBef>
        <a:buNone/>
        <a:defRPr sz="4400" kern="1200">
          <a:solidFill>
            <a:srgbClr val="00274C"/>
          </a:solidFill>
          <a:latin typeface="Univers LT 45 Light" charset="0"/>
          <a:ea typeface="Univers LT 45 Light" charset="0"/>
          <a:cs typeface="Univers LT 45 Light"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45454"/>
          </a:solidFill>
          <a:latin typeface="Univers LT 45 Light" charset="0"/>
          <a:ea typeface="Univers LT 45 Light" charset="0"/>
          <a:cs typeface="Univers LT 45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45454"/>
          </a:solidFill>
          <a:latin typeface="Univers LT 45 Light" charset="0"/>
          <a:ea typeface="Univers LT 45 Light" charset="0"/>
          <a:cs typeface="Univers LT 45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45454"/>
          </a:solidFill>
          <a:latin typeface="Univers LT 45 Light" charset="0"/>
          <a:ea typeface="Univers LT 45 Light" charset="0"/>
          <a:cs typeface="Univers LT 45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7.png"/><Relationship Id="rId4" Type="http://schemas.openxmlformats.org/officeDocument/2006/relationships/customXml" Target="../ink/ink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jpeg"/><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 Id="rId9" Type="http://schemas.openxmlformats.org/officeDocument/2006/relationships/image" Target="../media/image20.png"/></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12798"/>
            <a:ext cx="7929880" cy="2387600"/>
          </a:xfrm>
        </p:spPr>
        <p:txBody>
          <a:bodyPr>
            <a:normAutofit fontScale="90000"/>
          </a:bodyPr>
          <a:lstStyle/>
          <a:p>
            <a:r>
              <a:rPr lang="en-US" sz="4400" b="0" dirty="0"/>
              <a:t>UGBA 141</a:t>
            </a:r>
            <a:br>
              <a:rPr lang="en-US" dirty="0"/>
            </a:br>
            <a:r>
              <a:rPr lang="en-US" dirty="0"/>
              <a:t>Production and Operations Management</a:t>
            </a:r>
          </a:p>
        </p:txBody>
      </p:sp>
      <p:sp>
        <p:nvSpPr>
          <p:cNvPr id="3" name="Subtitle 2"/>
          <p:cNvSpPr>
            <a:spLocks noGrp="1"/>
          </p:cNvSpPr>
          <p:nvPr>
            <p:ph type="subTitle" idx="1"/>
          </p:nvPr>
        </p:nvSpPr>
        <p:spPr>
          <a:xfrm>
            <a:off x="685799" y="3784549"/>
            <a:ext cx="8622324" cy="1340110"/>
          </a:xfrm>
        </p:spPr>
        <p:txBody>
          <a:bodyPr>
            <a:normAutofit/>
          </a:bodyPr>
          <a:lstStyle/>
          <a:p>
            <a:r>
              <a:rPr lang="en-US" b="1" dirty="0"/>
              <a:t>Strategy I </a:t>
            </a:r>
            <a:r>
              <a:rPr lang="en-US" dirty="0"/>
              <a:t>Revenue Management and Pricing</a:t>
            </a:r>
            <a:endParaRPr lang="en-US" b="1" dirty="0"/>
          </a:p>
        </p:txBody>
      </p:sp>
      <p:sp>
        <p:nvSpPr>
          <p:cNvPr id="4" name="Subtitle 2">
            <a:extLst>
              <a:ext uri="{FF2B5EF4-FFF2-40B4-BE49-F238E27FC236}">
                <a16:creationId xmlns:a16="http://schemas.microsoft.com/office/drawing/2014/main" id="{EEE89BE4-9948-DA4F-B05B-BC565C577377}"/>
              </a:ext>
            </a:extLst>
          </p:cNvPr>
          <p:cNvSpPr txBox="1">
            <a:spLocks/>
          </p:cNvSpPr>
          <p:nvPr/>
        </p:nvSpPr>
        <p:spPr>
          <a:xfrm>
            <a:off x="4508375" y="6046073"/>
            <a:ext cx="4064620" cy="1340110"/>
          </a:xfrm>
          <a:prstGeom prst="rect">
            <a:avLst/>
          </a:prstGeom>
        </p:spPr>
        <p:txBody>
          <a:bodyPr vert="horz" lIns="0" tIns="18288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rgbClr val="545454"/>
                </a:solidFill>
                <a:latin typeface="Univers LT 45 Light" charset="0"/>
                <a:ea typeface="Univers LT 45 Light" charset="0"/>
                <a:cs typeface="Univers LT 45 Light"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rgbClr val="545454"/>
                </a:solidFill>
                <a:latin typeface="Univers LT 45 Light" charset="0"/>
                <a:ea typeface="Univers LT 45 Light" charset="0"/>
                <a:cs typeface="Univers LT 45 Light"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rgbClr val="545454"/>
                </a:solidFill>
                <a:latin typeface="Univers LT 45 Light" charset="0"/>
                <a:ea typeface="Univers LT 45 Light" charset="0"/>
                <a:cs typeface="Univers LT 45 Light"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rgbClr val="545454"/>
                </a:solidFill>
                <a:latin typeface="Univers LT 45 Light" charset="0"/>
                <a:ea typeface="Univers LT 45 Light" charset="0"/>
                <a:cs typeface="Univers LT 45 Light"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rgbClr val="545454"/>
                </a:solidFill>
                <a:latin typeface="Univers LT 45 Light" charset="0"/>
                <a:ea typeface="Univers LT 45 Light" charset="0"/>
                <a:cs typeface="Univers LT 45 Light"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en-US" dirty="0"/>
              <a:t>Professor Park Sinchaisri</a:t>
            </a:r>
          </a:p>
        </p:txBody>
      </p:sp>
    </p:spTree>
    <p:extLst>
      <p:ext uri="{BB962C8B-B14F-4D97-AF65-F5344CB8AC3E}">
        <p14:creationId xmlns:p14="http://schemas.microsoft.com/office/powerpoint/2010/main" val="9012047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TextBox 5"/>
          <p:cNvSpPr txBox="1">
            <a:spLocks noChangeArrowheads="1"/>
          </p:cNvSpPr>
          <p:nvPr/>
        </p:nvSpPr>
        <p:spPr bwMode="auto">
          <a:xfrm>
            <a:off x="837427" y="2909986"/>
            <a:ext cx="688526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dirty="0">
                <a:latin typeface="Univers LT 45 Light" panose="02000403030000020003" pitchFamily="2" charset="0"/>
              </a:rPr>
              <a:t>How many seats should we protect for high-fare customers?</a:t>
            </a:r>
          </a:p>
          <a:p>
            <a:pPr>
              <a:spcBef>
                <a:spcPct val="0"/>
              </a:spcBef>
              <a:buClrTx/>
              <a:buSzTx/>
              <a:buFontTx/>
              <a:buNone/>
            </a:pPr>
            <a:r>
              <a:rPr lang="en-US" altLang="en-US" sz="1800" i="1" dirty="0">
                <a:latin typeface="Univers LT 45 Light" panose="02000403030000020003" pitchFamily="2" charset="0"/>
              </a:rPr>
              <a:t>         </a:t>
            </a:r>
            <a:r>
              <a:rPr lang="en-US" altLang="en-US" sz="1800" dirty="0">
                <a:latin typeface="Univers LT 45 Light" panose="02000403030000020003" pitchFamily="2" charset="0"/>
              </a:rPr>
              <a:t>protection level</a:t>
            </a:r>
            <a:r>
              <a:rPr lang="en-US" altLang="en-US" sz="1800" i="1" dirty="0">
                <a:latin typeface="Univers LT 45 Light" panose="02000403030000020003" pitchFamily="2" charset="0"/>
              </a:rPr>
              <a:t> </a:t>
            </a:r>
            <a:r>
              <a:rPr lang="en-US" altLang="en-US" sz="1800" dirty="0">
                <a:latin typeface="Univers LT 45 Light" panose="02000403030000020003" pitchFamily="2" charset="0"/>
              </a:rPr>
              <a:t>=</a:t>
            </a:r>
          </a:p>
          <a:p>
            <a:pPr>
              <a:spcBef>
                <a:spcPct val="0"/>
              </a:spcBef>
              <a:buClrTx/>
              <a:buSzTx/>
              <a:buFontTx/>
              <a:buNone/>
            </a:pPr>
            <a:endParaRPr lang="en-US" altLang="en-US" sz="1800" dirty="0">
              <a:latin typeface="Univers LT 45 Light" panose="02000403030000020003" pitchFamily="2" charset="0"/>
            </a:endParaRPr>
          </a:p>
          <a:p>
            <a:pPr>
              <a:spcBef>
                <a:spcPct val="0"/>
              </a:spcBef>
              <a:buClrTx/>
              <a:buSzTx/>
              <a:buFontTx/>
              <a:buNone/>
            </a:pPr>
            <a:r>
              <a:rPr lang="en-US" altLang="en-US" sz="1800" dirty="0">
                <a:latin typeface="Univers LT 45 Light" panose="02000403030000020003" pitchFamily="2" charset="0"/>
              </a:rPr>
              <a:t>How many seats will we be willing to sell to low-fare customers?</a:t>
            </a:r>
            <a:endParaRPr lang="en-US" altLang="en-US" sz="450" dirty="0">
              <a:latin typeface="Univers LT 45 Light" panose="02000403030000020003" pitchFamily="2" charset="0"/>
            </a:endParaRPr>
          </a:p>
          <a:p>
            <a:pPr>
              <a:spcBef>
                <a:spcPct val="0"/>
              </a:spcBef>
              <a:buClrTx/>
              <a:buSzTx/>
              <a:buFontTx/>
              <a:buNone/>
            </a:pPr>
            <a:r>
              <a:rPr lang="en-US" altLang="en-US" sz="1800" i="1" dirty="0">
                <a:latin typeface="Univers LT 45 Light" panose="02000403030000020003" pitchFamily="2" charset="0"/>
              </a:rPr>
              <a:t>         </a:t>
            </a:r>
            <a:r>
              <a:rPr lang="en-US" altLang="en-US" sz="1800" dirty="0">
                <a:latin typeface="Univers LT 45 Light" panose="02000403030000020003" pitchFamily="2" charset="0"/>
              </a:rPr>
              <a:t>booking limit</a:t>
            </a:r>
            <a:r>
              <a:rPr lang="en-US" altLang="en-US" sz="1800" i="1" dirty="0">
                <a:latin typeface="Univers LT 45 Light" panose="02000403030000020003" pitchFamily="2" charset="0"/>
              </a:rPr>
              <a:t> </a:t>
            </a:r>
            <a:r>
              <a:rPr lang="en-US" altLang="en-US" sz="1800" dirty="0">
                <a:latin typeface="Univers LT 45 Light" panose="02000403030000020003" pitchFamily="2" charset="0"/>
              </a:rPr>
              <a:t>=</a:t>
            </a:r>
          </a:p>
          <a:p>
            <a:pPr>
              <a:spcBef>
                <a:spcPct val="0"/>
              </a:spcBef>
              <a:buClrTx/>
              <a:buSzTx/>
              <a:buFontTx/>
              <a:buNone/>
            </a:pPr>
            <a:endParaRPr lang="en-US" altLang="en-US" sz="1800" dirty="0">
              <a:latin typeface="Univers LT 45 Light" panose="02000403030000020003" pitchFamily="2" charset="0"/>
            </a:endParaRPr>
          </a:p>
          <a:p>
            <a:pPr>
              <a:spcBef>
                <a:spcPct val="0"/>
              </a:spcBef>
              <a:buClrTx/>
              <a:buSzTx/>
              <a:buFontTx/>
              <a:buNone/>
            </a:pPr>
            <a:endParaRPr lang="en-US" altLang="en-US" sz="1800" dirty="0">
              <a:latin typeface="Univers LT 45 Light" panose="02000403030000020003" pitchFamily="2" charset="0"/>
            </a:endParaRPr>
          </a:p>
          <a:p>
            <a:pPr>
              <a:spcBef>
                <a:spcPct val="0"/>
              </a:spcBef>
              <a:buClrTx/>
              <a:buSzTx/>
              <a:buFontTx/>
              <a:buNone/>
            </a:pPr>
            <a:endParaRPr lang="en-US" altLang="en-US" sz="1800" dirty="0">
              <a:latin typeface="Univers LT 45 Light" panose="02000403030000020003" pitchFamily="2"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214182382"/>
              </p:ext>
            </p:extLst>
          </p:nvPr>
        </p:nvGraphicFramePr>
        <p:xfrm>
          <a:off x="628650" y="4593132"/>
          <a:ext cx="7726657" cy="2171646"/>
        </p:xfrm>
        <a:graphic>
          <a:graphicData uri="http://schemas.openxmlformats.org/drawingml/2006/table">
            <a:tbl>
              <a:tblPr firstRow="1" bandRow="1">
                <a:tableStyleId>{5C22544A-7EE6-4342-B048-85BDC9FD1C3A}</a:tableStyleId>
              </a:tblPr>
              <a:tblGrid>
                <a:gridCol w="2252183">
                  <a:extLst>
                    <a:ext uri="{9D8B030D-6E8A-4147-A177-3AD203B41FA5}">
                      <a16:colId xmlns:a16="http://schemas.microsoft.com/office/drawing/2014/main" val="20000"/>
                    </a:ext>
                  </a:extLst>
                </a:gridCol>
                <a:gridCol w="2158678">
                  <a:extLst>
                    <a:ext uri="{9D8B030D-6E8A-4147-A177-3AD203B41FA5}">
                      <a16:colId xmlns:a16="http://schemas.microsoft.com/office/drawing/2014/main" val="20001"/>
                    </a:ext>
                  </a:extLst>
                </a:gridCol>
                <a:gridCol w="3315796">
                  <a:extLst>
                    <a:ext uri="{9D8B030D-6E8A-4147-A177-3AD203B41FA5}">
                      <a16:colId xmlns:a16="http://schemas.microsoft.com/office/drawing/2014/main" val="20002"/>
                    </a:ext>
                  </a:extLst>
                </a:gridCol>
              </a:tblGrid>
              <a:tr h="548622">
                <a:tc>
                  <a:txBody>
                    <a:bodyPr/>
                    <a:lstStyle/>
                    <a:p>
                      <a:r>
                        <a:rPr lang="en-US" sz="1600" b="0" dirty="0">
                          <a:solidFill>
                            <a:schemeClr val="tx1"/>
                          </a:solidFill>
                          <a:latin typeface="Univers LT 45 Light" panose="02000403030000020003" pitchFamily="2" charset="0"/>
                        </a:rPr>
                        <a:t>How would your answer change if…</a:t>
                      </a:r>
                    </a:p>
                  </a:txBody>
                  <a:tcPr marL="68572" marR="68572" marT="34281" marB="34281">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Univers LT 45 Light" panose="02000403030000020003" pitchFamily="2" charset="0"/>
                        </a:rPr>
                        <a:t>Change in </a:t>
                      </a:r>
                      <a:br>
                        <a:rPr lang="en-US" sz="1600" b="0" dirty="0">
                          <a:solidFill>
                            <a:schemeClr val="tx1"/>
                          </a:solidFill>
                          <a:latin typeface="Univers LT 45 Light" panose="02000403030000020003" pitchFamily="2" charset="0"/>
                        </a:rPr>
                      </a:br>
                      <a:r>
                        <a:rPr lang="en-US" sz="1600" b="0" dirty="0">
                          <a:solidFill>
                            <a:schemeClr val="tx1"/>
                          </a:solidFill>
                          <a:latin typeface="Univers LT 45 Light" panose="02000403030000020003" pitchFamily="2" charset="0"/>
                        </a:rPr>
                        <a:t>protection level</a:t>
                      </a:r>
                    </a:p>
                  </a:txBody>
                  <a:tcPr marL="68572" marR="68572" marT="34281" marB="34281">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1600" b="0" dirty="0">
                        <a:solidFill>
                          <a:schemeClr val="tx1"/>
                        </a:solidFill>
                        <a:latin typeface="Univers LT 45 Light" panose="02000403030000020003" pitchFamily="2" charset="0"/>
                      </a:endParaRPr>
                    </a:p>
                    <a:p>
                      <a:r>
                        <a:rPr lang="en-US" sz="1600" b="0" dirty="0">
                          <a:solidFill>
                            <a:schemeClr val="tx1"/>
                          </a:solidFill>
                          <a:latin typeface="Univers LT 45 Light" panose="02000403030000020003" pitchFamily="2" charset="0"/>
                        </a:rPr>
                        <a:t>Explanation</a:t>
                      </a:r>
                    </a:p>
                  </a:txBody>
                  <a:tcPr marL="68572" marR="68572" marT="34281" marB="34281">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571482">
                <a:tc>
                  <a:txBody>
                    <a:bodyPr/>
                    <a:lstStyle/>
                    <a:p>
                      <a:r>
                        <a:rPr lang="en-US" sz="1600" b="0" dirty="0">
                          <a:solidFill>
                            <a:schemeClr val="tx1"/>
                          </a:solidFill>
                          <a:latin typeface="Univers LT 45 Light" panose="02000403030000020003" pitchFamily="2" charset="0"/>
                        </a:rPr>
                        <a:t>…high fare</a:t>
                      </a:r>
                      <a:r>
                        <a:rPr lang="en-US" sz="1600" b="0" baseline="0" dirty="0">
                          <a:solidFill>
                            <a:schemeClr val="tx1"/>
                          </a:solidFill>
                          <a:latin typeface="Univers LT 45 Light" panose="02000403030000020003" pitchFamily="2" charset="0"/>
                        </a:rPr>
                        <a:t> decreased?</a:t>
                      </a:r>
                    </a:p>
                    <a:p>
                      <a:endParaRPr lang="en-US" sz="1600" b="0" dirty="0">
                        <a:solidFill>
                          <a:schemeClr val="tx1"/>
                        </a:solidFill>
                        <a:latin typeface="Univers LT 45 Light" panose="02000403030000020003" pitchFamily="2" charset="0"/>
                      </a:endParaRPr>
                    </a:p>
                  </a:txBody>
                  <a:tcPr marL="68572" marR="68572" marT="34281" marB="34281">
                    <a:lnT w="28575" cap="flat" cmpd="sng" algn="ctr">
                      <a:solidFill>
                        <a:schemeClr val="tx1"/>
                      </a:solidFill>
                      <a:prstDash val="solid"/>
                      <a:round/>
                      <a:headEnd type="none" w="med" len="med"/>
                      <a:tailEnd type="none" w="med" len="med"/>
                    </a:lnT>
                    <a:solidFill>
                      <a:schemeClr val="bg1"/>
                    </a:solidFill>
                  </a:tcPr>
                </a:tc>
                <a:tc>
                  <a:txBody>
                    <a:bodyPr/>
                    <a:lstStyle/>
                    <a:p>
                      <a:r>
                        <a:rPr lang="en-US" sz="1600" b="0" dirty="0">
                          <a:solidFill>
                            <a:schemeClr val="tx1"/>
                          </a:solidFill>
                          <a:latin typeface="Univers LT 45 Light" panose="02000403030000020003" pitchFamily="2" charset="0"/>
                        </a:rPr>
                        <a:t>Decrease</a:t>
                      </a:r>
                    </a:p>
                  </a:txBody>
                  <a:tcPr marL="68572" marR="68572" marT="34281" marB="34281">
                    <a:lnT w="28575" cap="flat" cmpd="sng" algn="ctr">
                      <a:solidFill>
                        <a:schemeClr val="tx1"/>
                      </a:solidFill>
                      <a:prstDash val="solid"/>
                      <a:round/>
                      <a:headEnd type="none" w="med" len="med"/>
                      <a:tailEnd type="none" w="med" len="med"/>
                    </a:lnT>
                    <a:solidFill>
                      <a:schemeClr val="bg1"/>
                    </a:solidFill>
                  </a:tcPr>
                </a:tc>
                <a:tc>
                  <a:txBody>
                    <a:bodyPr/>
                    <a:lstStyle/>
                    <a:p>
                      <a:r>
                        <a:rPr lang="en-US" sz="1600" b="0" dirty="0">
                          <a:solidFill>
                            <a:schemeClr val="tx1"/>
                          </a:solidFill>
                          <a:latin typeface="Univers LT 45 Light" panose="02000403030000020003" pitchFamily="2" charset="0"/>
                        </a:rPr>
                        <a:t>Each high-fare customer is less valuable (smaller gain “G”)</a:t>
                      </a:r>
                    </a:p>
                  </a:txBody>
                  <a:tcPr marL="68572" marR="68572" marT="34281" marB="34281">
                    <a:lnT w="28575" cap="flat" cmpd="sng" algn="ctr">
                      <a:solidFill>
                        <a:schemeClr val="tx1"/>
                      </a:solidFill>
                      <a:prstDash val="solid"/>
                      <a:round/>
                      <a:headEnd type="none" w="med" len="med"/>
                      <a:tailEnd type="none" w="med" len="med"/>
                    </a:lnT>
                    <a:solidFill>
                      <a:schemeClr val="bg1"/>
                    </a:solidFill>
                  </a:tcPr>
                </a:tc>
                <a:extLst>
                  <a:ext uri="{0D108BD9-81ED-4DB2-BD59-A6C34878D82A}">
                    <a16:rowId xmlns:a16="http://schemas.microsoft.com/office/drawing/2014/main" val="10001"/>
                  </a:ext>
                </a:extLst>
              </a:tr>
              <a:tr h="60535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latin typeface="Univers LT 45 Light" panose="02000403030000020003" pitchFamily="2" charset="0"/>
                        </a:rPr>
                        <a:t>…high fare (mean)  </a:t>
                      </a:r>
                    </a:p>
                    <a:p>
                      <a:pPr marL="0" marR="0" indent="0" algn="l" defTabSz="914400" rtl="0" eaLnBrk="1" fontAlgn="auto" latinLnBrk="0" hangingPunct="1">
                        <a:lnSpc>
                          <a:spcPct val="100000"/>
                        </a:lnSpc>
                        <a:spcBef>
                          <a:spcPts val="0"/>
                        </a:spcBef>
                        <a:spcAft>
                          <a:spcPts val="0"/>
                        </a:spcAft>
                        <a:buClrTx/>
                        <a:buSzTx/>
                        <a:buFontTx/>
                        <a:buNone/>
                        <a:tabLst/>
                        <a:defRPr/>
                      </a:pPr>
                      <a:r>
                        <a:rPr lang="en-US" sz="1600" b="0" baseline="0" dirty="0">
                          <a:solidFill>
                            <a:schemeClr val="tx1"/>
                          </a:solidFill>
                          <a:latin typeface="Univers LT 45 Light" panose="02000403030000020003" pitchFamily="2" charset="0"/>
                        </a:rPr>
                        <a:t>    </a:t>
                      </a:r>
                      <a:r>
                        <a:rPr lang="en-US" sz="1600" b="0" dirty="0">
                          <a:solidFill>
                            <a:schemeClr val="tx1"/>
                          </a:solidFill>
                          <a:latin typeface="Univers LT 45 Light" panose="02000403030000020003" pitchFamily="2" charset="0"/>
                        </a:rPr>
                        <a:t>demand increased</a:t>
                      </a:r>
                      <a:r>
                        <a:rPr lang="en-US" sz="1600" b="0" baseline="0" dirty="0">
                          <a:solidFill>
                            <a:schemeClr val="tx1"/>
                          </a:solidFill>
                          <a:latin typeface="Univers LT 45 Light" panose="02000403030000020003" pitchFamily="2"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baseline="0" dirty="0">
                        <a:solidFill>
                          <a:schemeClr val="tx1"/>
                        </a:solidFill>
                        <a:latin typeface="Univers LT 45 Light" panose="02000403030000020003" pitchFamily="2"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1600" b="0" dirty="0">
                        <a:solidFill>
                          <a:schemeClr val="tx1"/>
                        </a:solidFill>
                        <a:latin typeface="Univers LT 45 Light" panose="02000403030000020003" pitchFamily="2" charset="0"/>
                      </a:endParaRPr>
                    </a:p>
                  </a:txBody>
                  <a:tcPr marL="68572" marR="68572" marT="34281" marB="34281">
                    <a:solidFill>
                      <a:schemeClr val="bg1"/>
                    </a:solidFill>
                  </a:tcPr>
                </a:tc>
                <a:tc>
                  <a:txBody>
                    <a:bodyPr/>
                    <a:lstStyle/>
                    <a:p>
                      <a:r>
                        <a:rPr lang="en-US" sz="1600" b="0" dirty="0">
                          <a:solidFill>
                            <a:schemeClr val="tx1"/>
                          </a:solidFill>
                          <a:latin typeface="Univers LT 45 Light" panose="02000403030000020003" pitchFamily="2" charset="0"/>
                        </a:rPr>
                        <a:t>Increase</a:t>
                      </a:r>
                    </a:p>
                  </a:txBody>
                  <a:tcPr marL="68572" marR="68572" marT="34281" marB="34281">
                    <a:solidFill>
                      <a:schemeClr val="bg1"/>
                    </a:solidFill>
                  </a:tcPr>
                </a:tc>
                <a:tc>
                  <a:txBody>
                    <a:bodyPr/>
                    <a:lstStyle/>
                    <a:p>
                      <a:r>
                        <a:rPr lang="en-US" sz="1600" b="0" dirty="0">
                          <a:solidFill>
                            <a:schemeClr val="tx1"/>
                          </a:solidFill>
                          <a:latin typeface="Univers LT 45 Light" panose="02000403030000020003" pitchFamily="2" charset="0"/>
                        </a:rPr>
                        <a:t>Each seat protected for a high-fare customer is more likely to be filled</a:t>
                      </a:r>
                    </a:p>
                  </a:txBody>
                  <a:tcPr marL="68572" marR="68572" marT="34281" marB="34281">
                    <a:solidFill>
                      <a:schemeClr val="bg1"/>
                    </a:solidFill>
                  </a:tcPr>
                </a:tc>
                <a:extLst>
                  <a:ext uri="{0D108BD9-81ED-4DB2-BD59-A6C34878D82A}">
                    <a16:rowId xmlns:a16="http://schemas.microsoft.com/office/drawing/2014/main" val="10002"/>
                  </a:ext>
                </a:extLst>
              </a:tr>
            </a:tbl>
          </a:graphicData>
        </a:graphic>
      </p:graphicFrame>
      <p:sp>
        <p:nvSpPr>
          <p:cNvPr id="6" name="Title 5">
            <a:extLst>
              <a:ext uri="{FF2B5EF4-FFF2-40B4-BE49-F238E27FC236}">
                <a16:creationId xmlns:a16="http://schemas.microsoft.com/office/drawing/2014/main" id="{14F58CBE-CFFB-7D4B-9555-4A0E7E7D8A1C}"/>
              </a:ext>
            </a:extLst>
          </p:cNvPr>
          <p:cNvSpPr>
            <a:spLocks noGrp="1"/>
          </p:cNvSpPr>
          <p:nvPr>
            <p:ph type="title"/>
          </p:nvPr>
        </p:nvSpPr>
        <p:spPr/>
        <p:txBody>
          <a:bodyPr>
            <a:normAutofit/>
          </a:bodyPr>
          <a:lstStyle/>
          <a:p>
            <a:r>
              <a:rPr lang="en-US" b="1" dirty="0"/>
              <a:t>Optimal Protection Level</a:t>
            </a:r>
          </a:p>
        </p:txBody>
      </p:sp>
      <mc:AlternateContent xmlns:mc="http://schemas.openxmlformats.org/markup-compatibility/2006" xmlns:p14="http://schemas.microsoft.com/office/powerpoint/2010/main">
        <mc:Choice Requires="p14">
          <p:contentPart p14:bwMode="auto" r:id="rId4">
            <p14:nvContentPartPr>
              <p14:cNvPr id="26" name="Ink 25">
                <a:extLst>
                  <a:ext uri="{FF2B5EF4-FFF2-40B4-BE49-F238E27FC236}">
                    <a16:creationId xmlns:a16="http://schemas.microsoft.com/office/drawing/2014/main" id="{4FB6439F-363F-0184-0948-C2EB3EE0C150}"/>
                  </a:ext>
                </a:extLst>
              </p14:cNvPr>
              <p14:cNvContentPartPr/>
              <p14:nvPr/>
            </p14:nvContentPartPr>
            <p14:xfrm>
              <a:off x="823142" y="2110644"/>
              <a:ext cx="7326321" cy="2327619"/>
            </p14:xfrm>
          </p:contentPart>
        </mc:Choice>
        <mc:Fallback xmlns="">
          <p:pic>
            <p:nvPicPr>
              <p:cNvPr id="26" name="Ink 25">
                <a:extLst>
                  <a:ext uri="{FF2B5EF4-FFF2-40B4-BE49-F238E27FC236}">
                    <a16:creationId xmlns:a16="http://schemas.microsoft.com/office/drawing/2014/main" id="{4FB6439F-363F-0184-0948-C2EB3EE0C150}"/>
                  </a:ext>
                </a:extLst>
              </p:cNvPr>
              <p:cNvPicPr/>
              <p:nvPr/>
            </p:nvPicPr>
            <p:blipFill>
              <a:blip r:embed="rId5"/>
              <a:stretch>
                <a:fillRect/>
              </a:stretch>
            </p:blipFill>
            <p:spPr>
              <a:xfrm>
                <a:off x="813782" y="2101285"/>
                <a:ext cx="7345041" cy="2346338"/>
              </a:xfrm>
              <a:prstGeom prst="rect">
                <a:avLst/>
              </a:prstGeom>
            </p:spPr>
          </p:pic>
        </mc:Fallback>
      </mc:AlternateContent>
      <p:sp>
        <p:nvSpPr>
          <p:cNvPr id="31" name="Slide Number Placeholder 3">
            <a:extLst>
              <a:ext uri="{FF2B5EF4-FFF2-40B4-BE49-F238E27FC236}">
                <a16:creationId xmlns:a16="http://schemas.microsoft.com/office/drawing/2014/main" id="{24239170-C268-0D25-061F-D7AD603C94ED}"/>
              </a:ext>
            </a:extLst>
          </p:cNvPr>
          <p:cNvSpPr>
            <a:spLocks noGrp="1"/>
          </p:cNvSpPr>
          <p:nvPr>
            <p:ph type="sldNum" sz="quarter" idx="12"/>
          </p:nvPr>
        </p:nvSpPr>
        <p:spPr>
          <a:xfrm>
            <a:off x="7747278" y="6326207"/>
            <a:ext cx="768071" cy="365125"/>
          </a:xfrm>
        </p:spPr>
        <p:txBody>
          <a:bodyPr/>
          <a:lstStyle/>
          <a:p>
            <a:fld id="{A2EBCFBC-0745-914E-B0B1-4125AF1D8E59}" type="slidenum">
              <a:rPr lang="en-US" smtClean="0"/>
              <a:pPr/>
              <a:t>9</a:t>
            </a:fld>
            <a:endParaRPr lang="en-US" dirty="0"/>
          </a:p>
        </p:txBody>
      </p:sp>
    </p:spTree>
    <p:custDataLst>
      <p:tags r:id="rId1"/>
    </p:custDataLst>
    <p:extLst>
      <p:ext uri="{BB962C8B-B14F-4D97-AF65-F5344CB8AC3E}">
        <p14:creationId xmlns:p14="http://schemas.microsoft.com/office/powerpoint/2010/main" val="99141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AAFE-D6F1-2702-E517-7B9947AE5378}"/>
              </a:ext>
            </a:extLst>
          </p:cNvPr>
          <p:cNvSpPr>
            <a:spLocks noGrp="1"/>
          </p:cNvSpPr>
          <p:nvPr>
            <p:ph type="title"/>
          </p:nvPr>
        </p:nvSpPr>
        <p:spPr/>
        <p:txBody>
          <a:bodyPr/>
          <a:lstStyle/>
          <a:p>
            <a:r>
              <a:rPr lang="en-US" b="1" dirty="0"/>
              <a:t>Case Study</a:t>
            </a:r>
          </a:p>
        </p:txBody>
      </p:sp>
      <p:sp>
        <p:nvSpPr>
          <p:cNvPr id="3" name="Content Placeholder 2">
            <a:extLst>
              <a:ext uri="{FF2B5EF4-FFF2-40B4-BE49-F238E27FC236}">
                <a16:creationId xmlns:a16="http://schemas.microsoft.com/office/drawing/2014/main" id="{157BF466-FBDD-C17C-F531-4166C1BB5019}"/>
              </a:ext>
            </a:extLst>
          </p:cNvPr>
          <p:cNvSpPr>
            <a:spLocks noGrp="1"/>
          </p:cNvSpPr>
          <p:nvPr>
            <p:ph idx="1"/>
          </p:nvPr>
        </p:nvSpPr>
        <p:spPr>
          <a:xfrm>
            <a:off x="628650" y="1825625"/>
            <a:ext cx="4382262" cy="4351338"/>
          </a:xfrm>
        </p:spPr>
        <p:txBody>
          <a:bodyPr>
            <a:normAutofit/>
          </a:bodyPr>
          <a:lstStyle/>
          <a:p>
            <a:pPr>
              <a:defRPr/>
            </a:pPr>
            <a:r>
              <a:rPr lang="en-US" sz="1800" kern="0" dirty="0">
                <a:latin typeface="Univers LT 45 Light" panose="02000403030000020003" pitchFamily="2" charset="0"/>
              </a:rPr>
              <a:t>PeopleExpress was a growing, profitable, “low-fare” airline in the early 1980s.</a:t>
            </a:r>
          </a:p>
          <a:p>
            <a:pPr>
              <a:defRPr/>
            </a:pPr>
            <a:r>
              <a:rPr lang="en-US" sz="1800" kern="0" dirty="0">
                <a:latin typeface="Univers LT 45 Light" panose="02000403030000020003" pitchFamily="2" charset="0"/>
              </a:rPr>
              <a:t>In 1984 (before RM), PeopleExpress entered key markets for American Airlines with cut-rate fares.</a:t>
            </a:r>
          </a:p>
          <a:p>
            <a:pPr>
              <a:defRPr/>
            </a:pPr>
            <a:r>
              <a:rPr lang="en-US" sz="1800" kern="0" dirty="0">
                <a:latin typeface="Univers LT 45 Light" panose="02000403030000020003" pitchFamily="2" charset="0"/>
              </a:rPr>
              <a:t>American responded with Revenue Management: capacity-controlled, discounted fares.</a:t>
            </a:r>
          </a:p>
          <a:p>
            <a:pPr>
              <a:defRPr/>
            </a:pPr>
            <a:r>
              <a:rPr lang="en-US" sz="1800" kern="0" dirty="0">
                <a:latin typeface="Univers LT 45 Light" panose="02000403030000020003" pitchFamily="2" charset="0"/>
              </a:rPr>
              <a:t>Almost immediately, PeopleExpress started incurring losses. Within 18 months, PeopleExpress was bankrupt.</a:t>
            </a:r>
          </a:p>
        </p:txBody>
      </p:sp>
      <p:sp>
        <p:nvSpPr>
          <p:cNvPr id="4" name="Slide Number Placeholder 3">
            <a:extLst>
              <a:ext uri="{FF2B5EF4-FFF2-40B4-BE49-F238E27FC236}">
                <a16:creationId xmlns:a16="http://schemas.microsoft.com/office/drawing/2014/main" id="{862A459B-9B3A-9EE5-A748-E9D824766A5C}"/>
              </a:ext>
            </a:extLst>
          </p:cNvPr>
          <p:cNvSpPr>
            <a:spLocks noGrp="1"/>
          </p:cNvSpPr>
          <p:nvPr>
            <p:ph type="sldNum" sz="quarter" idx="12"/>
          </p:nvPr>
        </p:nvSpPr>
        <p:spPr/>
        <p:txBody>
          <a:bodyPr/>
          <a:lstStyle/>
          <a:p>
            <a:fld id="{A2EBCFBC-0745-914E-B0B1-4125AF1D8E59}" type="slidenum">
              <a:rPr lang="en-US" smtClean="0"/>
              <a:pPr/>
              <a:t>10</a:t>
            </a:fld>
            <a:endParaRPr lang="en-US" dirty="0"/>
          </a:p>
        </p:txBody>
      </p:sp>
      <p:pic>
        <p:nvPicPr>
          <p:cNvPr id="5" name="Picture 2" descr="http://images.bwbx.io/cms/2014-06-03/0603_people_express_inline_05_630.jpg">
            <a:extLst>
              <a:ext uri="{FF2B5EF4-FFF2-40B4-BE49-F238E27FC236}">
                <a16:creationId xmlns:a16="http://schemas.microsoft.com/office/drawing/2014/main" id="{B7F7547A-B33C-309F-AF62-EF0E35BC3C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6360" y="1916400"/>
            <a:ext cx="3810776" cy="255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6" name="Picture 2" descr="People Express Timetable June 1984 | Vintage airline posters, Vintage  airlines, Airlines branding">
            <a:extLst>
              <a:ext uri="{FF2B5EF4-FFF2-40B4-BE49-F238E27FC236}">
                <a16:creationId xmlns:a16="http://schemas.microsoft.com/office/drawing/2014/main" id="{EEB4A25D-6FB8-FB55-EC8F-FE7F7DB5C1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2088" y="3429000"/>
            <a:ext cx="1415048" cy="318884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C7DB6C37-4EBF-0175-E1BD-7E54BD57A9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8743" y="967678"/>
            <a:ext cx="3172377" cy="511674"/>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eople Express the Sequel? The Budget Airline Is Reborn | Condé Nast  Traveler">
            <a:extLst>
              <a:ext uri="{FF2B5EF4-FFF2-40B4-BE49-F238E27FC236}">
                <a16:creationId xmlns:a16="http://schemas.microsoft.com/office/drawing/2014/main" id="{275E9FFB-9CD5-0F77-59C1-126C8136DC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84945" y="3745804"/>
            <a:ext cx="1958559" cy="2580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671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0" presetClass="entr" presetSubtype="0" fill="hold" nodeType="withEffect">
                                  <p:stCondLst>
                                    <p:cond delay="0"/>
                                  </p:stCondLst>
                                  <p:childTnLst>
                                    <p:set>
                                      <p:cBhvr>
                                        <p:cTn id="8" dur="1" fill="hold">
                                          <p:stCondLst>
                                            <p:cond delay="0"/>
                                          </p:stCondLst>
                                        </p:cTn>
                                        <p:tgtEl>
                                          <p:spTgt spid="6150"/>
                                        </p:tgtEl>
                                        <p:attrNameLst>
                                          <p:attrName>style.visibility</p:attrName>
                                        </p:attrNameLst>
                                      </p:cBhvr>
                                      <p:to>
                                        <p:strVal val="visible"/>
                                      </p:to>
                                    </p:set>
                                    <p:animEffect transition="in" filter="fade">
                                      <p:cBhvr>
                                        <p:cTn id="9" dur="500"/>
                                        <p:tgtEl>
                                          <p:spTgt spid="6150"/>
                                        </p:tgtEl>
                                      </p:cBhvr>
                                    </p:animEffect>
                                  </p:childTnLst>
                                </p:cTn>
                              </p:par>
                              <p:par>
                                <p:cTn id="10" presetID="10" presetClass="entr" presetSubtype="0" fill="hold" nodeType="withEffect">
                                  <p:stCondLst>
                                    <p:cond delay="0"/>
                                  </p:stCondLst>
                                  <p:childTnLst>
                                    <p:set>
                                      <p:cBhvr>
                                        <p:cTn id="11" dur="1" fill="hold">
                                          <p:stCondLst>
                                            <p:cond delay="0"/>
                                          </p:stCondLst>
                                        </p:cTn>
                                        <p:tgtEl>
                                          <p:spTgt spid="6146"/>
                                        </p:tgtEl>
                                        <p:attrNameLst>
                                          <p:attrName>style.visibility</p:attrName>
                                        </p:attrNameLst>
                                      </p:cBhvr>
                                      <p:to>
                                        <p:strVal val="visible"/>
                                      </p:to>
                                    </p:set>
                                    <p:animEffect transition="in" filter="fade">
                                      <p:cBhvr>
                                        <p:cTn id="12" dur="500"/>
                                        <p:tgtEl>
                                          <p:spTgt spid="614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8AAFE-D6F1-2702-E517-7B9947AE5378}"/>
              </a:ext>
            </a:extLst>
          </p:cNvPr>
          <p:cNvSpPr>
            <a:spLocks noGrp="1"/>
          </p:cNvSpPr>
          <p:nvPr>
            <p:ph type="title"/>
          </p:nvPr>
        </p:nvSpPr>
        <p:spPr/>
        <p:txBody>
          <a:bodyPr/>
          <a:lstStyle/>
          <a:p>
            <a:r>
              <a:rPr lang="en-US" b="1" dirty="0"/>
              <a:t>Case Study</a:t>
            </a:r>
          </a:p>
        </p:txBody>
      </p:sp>
      <p:sp>
        <p:nvSpPr>
          <p:cNvPr id="3" name="Content Placeholder 2">
            <a:extLst>
              <a:ext uri="{FF2B5EF4-FFF2-40B4-BE49-F238E27FC236}">
                <a16:creationId xmlns:a16="http://schemas.microsoft.com/office/drawing/2014/main" id="{157BF466-FBDD-C17C-F531-4166C1BB5019}"/>
              </a:ext>
            </a:extLst>
          </p:cNvPr>
          <p:cNvSpPr>
            <a:spLocks noGrp="1"/>
          </p:cNvSpPr>
          <p:nvPr>
            <p:ph idx="1"/>
          </p:nvPr>
        </p:nvSpPr>
        <p:spPr>
          <a:xfrm>
            <a:off x="628649" y="1825624"/>
            <a:ext cx="5420459" cy="5032375"/>
          </a:xfrm>
        </p:spPr>
        <p:txBody>
          <a:bodyPr>
            <a:normAutofit/>
          </a:bodyPr>
          <a:lstStyle/>
          <a:p>
            <a:pPr marL="0" indent="0">
              <a:buNone/>
            </a:pPr>
            <a:r>
              <a:rPr lang="en-US" sz="1800" dirty="0">
                <a:latin typeface="Univers LT 45 Light" panose="02000403030000020003" pitchFamily="2" charset="0"/>
              </a:rPr>
              <a:t>“We were a vibrant, profitable company from 1981 to 1984, and then we tipped right over into losing $50 million a month. We were still the same company. </a:t>
            </a:r>
          </a:p>
          <a:p>
            <a:pPr marL="0" indent="0">
              <a:buNone/>
            </a:pPr>
            <a:r>
              <a:rPr lang="en-US" sz="1800" b="1" dirty="0">
                <a:latin typeface="Univers LT 45 Light" panose="02000403030000020003" pitchFamily="2" charset="0"/>
              </a:rPr>
              <a:t>What changed was American’s ability to do widespread </a:t>
            </a:r>
            <a:r>
              <a:rPr lang="en-US" sz="1800" b="1" u="sng" dirty="0">
                <a:latin typeface="Univers LT 45 Light" panose="02000403030000020003" pitchFamily="2" charset="0"/>
              </a:rPr>
              <a:t>Revenue Management </a:t>
            </a:r>
            <a:r>
              <a:rPr lang="en-US" sz="1800" b="1" dirty="0">
                <a:latin typeface="Univers LT 45 Light" panose="02000403030000020003" pitchFamily="2" charset="0"/>
              </a:rPr>
              <a:t>in every one of our markets. </a:t>
            </a:r>
          </a:p>
          <a:p>
            <a:pPr marL="0" indent="0">
              <a:buNone/>
            </a:pPr>
            <a:r>
              <a:rPr lang="en-US" sz="1800" dirty="0">
                <a:latin typeface="Univers LT 45 Light" panose="02000403030000020003" pitchFamily="2" charset="0"/>
              </a:rPr>
              <a:t>We had been profitable from the day we started until American came at us with Super Savers [capacity-controlled, discounted fares]. That was the end of our run because they were able to </a:t>
            </a:r>
            <a:r>
              <a:rPr lang="en-US" sz="1800" dirty="0" err="1">
                <a:latin typeface="Univers LT 45 Light" panose="02000403030000020003" pitchFamily="2" charset="0"/>
              </a:rPr>
              <a:t>under-price</a:t>
            </a:r>
            <a:r>
              <a:rPr lang="en-US" sz="1800" dirty="0">
                <a:latin typeface="Univers LT 45 Light" panose="02000403030000020003" pitchFamily="2" charset="0"/>
              </a:rPr>
              <a:t> us at will and surreptitiously.” </a:t>
            </a:r>
          </a:p>
          <a:p>
            <a:pPr marL="0" indent="0">
              <a:buNone/>
            </a:pPr>
            <a:endParaRPr lang="en-US" sz="1800" dirty="0">
              <a:latin typeface="Univers LT 45 Light" panose="02000403030000020003" pitchFamily="2" charset="0"/>
            </a:endParaRPr>
          </a:p>
          <a:p>
            <a:pPr marL="0" indent="0" algn="r">
              <a:buNone/>
            </a:pPr>
            <a:r>
              <a:rPr lang="en-US" sz="1800" dirty="0">
                <a:latin typeface="Univers LT 45 Light" panose="02000403030000020003" pitchFamily="2" charset="0"/>
              </a:rPr>
              <a:t>- Donald Burr, CEO of </a:t>
            </a:r>
            <a:r>
              <a:rPr lang="en-US" sz="1800" dirty="0" err="1">
                <a:latin typeface="Univers LT 45 Light" panose="02000403030000020003" pitchFamily="2" charset="0"/>
              </a:rPr>
              <a:t>PeopleExpress</a:t>
            </a:r>
            <a:endParaRPr lang="en-US" sz="1800" dirty="0">
              <a:latin typeface="Univers LT 45 Light" panose="02000403030000020003" pitchFamily="2" charset="0"/>
            </a:endParaRPr>
          </a:p>
        </p:txBody>
      </p:sp>
      <p:sp>
        <p:nvSpPr>
          <p:cNvPr id="4" name="Slide Number Placeholder 3">
            <a:extLst>
              <a:ext uri="{FF2B5EF4-FFF2-40B4-BE49-F238E27FC236}">
                <a16:creationId xmlns:a16="http://schemas.microsoft.com/office/drawing/2014/main" id="{862A459B-9B3A-9EE5-A748-E9D824766A5C}"/>
              </a:ext>
            </a:extLst>
          </p:cNvPr>
          <p:cNvSpPr>
            <a:spLocks noGrp="1"/>
          </p:cNvSpPr>
          <p:nvPr>
            <p:ph type="sldNum" sz="quarter" idx="12"/>
          </p:nvPr>
        </p:nvSpPr>
        <p:spPr/>
        <p:txBody>
          <a:bodyPr/>
          <a:lstStyle/>
          <a:p>
            <a:fld id="{A2EBCFBC-0745-914E-B0B1-4125AF1D8E59}" type="slidenum">
              <a:rPr lang="en-US" smtClean="0"/>
              <a:pPr/>
              <a:t>11</a:t>
            </a:fld>
            <a:endParaRPr lang="en-US" dirty="0"/>
          </a:p>
        </p:txBody>
      </p:sp>
      <p:pic>
        <p:nvPicPr>
          <p:cNvPr id="6148" name="Picture 4">
            <a:extLst>
              <a:ext uri="{FF2B5EF4-FFF2-40B4-BE49-F238E27FC236}">
                <a16:creationId xmlns:a16="http://schemas.microsoft.com/office/drawing/2014/main" id="{C7DB6C37-4EBF-0175-E1BD-7E54BD57A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8743" y="967678"/>
            <a:ext cx="3172377" cy="51167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613F4D98-D09E-8F07-5DAE-767749472826}"/>
              </a:ext>
            </a:extLst>
          </p:cNvPr>
          <p:cNvPicPr>
            <a:picLocks noChangeAspect="1"/>
          </p:cNvPicPr>
          <p:nvPr/>
        </p:nvPicPr>
        <p:blipFill rotWithShape="1">
          <a:blip r:embed="rId3"/>
          <a:srcRect l="13846" t="18827" r="57949" b="69259"/>
          <a:stretch/>
        </p:blipFill>
        <p:spPr>
          <a:xfrm>
            <a:off x="6049108" y="2483240"/>
            <a:ext cx="3223670" cy="765928"/>
          </a:xfrm>
          <a:prstGeom prst="rect">
            <a:avLst/>
          </a:prstGeom>
        </p:spPr>
      </p:pic>
      <p:pic>
        <p:nvPicPr>
          <p:cNvPr id="6152" name="Picture 8">
            <a:extLst>
              <a:ext uri="{FF2B5EF4-FFF2-40B4-BE49-F238E27FC236}">
                <a16:creationId xmlns:a16="http://schemas.microsoft.com/office/drawing/2014/main" id="{8A64FF1E-022E-06A0-F3AB-64615B5787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87846" y="2389593"/>
            <a:ext cx="1488014" cy="18729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314F23D4-5BDD-05C4-C294-5B08780CEB49}"/>
              </a:ext>
            </a:extLst>
          </p:cNvPr>
          <p:cNvPicPr>
            <a:picLocks noChangeAspect="1"/>
          </p:cNvPicPr>
          <p:nvPr/>
        </p:nvPicPr>
        <p:blipFill>
          <a:blip r:embed="rId5">
            <a:biLevel thresh="75000"/>
          </a:blip>
          <a:stretch>
            <a:fillRect/>
          </a:stretch>
        </p:blipFill>
        <p:spPr>
          <a:xfrm>
            <a:off x="6169763" y="4269661"/>
            <a:ext cx="2602812" cy="271755"/>
          </a:xfrm>
          <a:prstGeom prst="rect">
            <a:avLst/>
          </a:prstGeom>
        </p:spPr>
      </p:pic>
      <p:pic>
        <p:nvPicPr>
          <p:cNvPr id="6154" name="Picture 10" descr="Associated Press - Wikipedia">
            <a:extLst>
              <a:ext uri="{FF2B5EF4-FFF2-40B4-BE49-F238E27FC236}">
                <a16:creationId xmlns:a16="http://schemas.microsoft.com/office/drawing/2014/main" id="{98CDF86C-25C3-5021-51F3-344CAF84C5F8}"/>
              </a:ext>
            </a:extLst>
          </p:cNvPr>
          <p:cNvPicPr>
            <a:picLocks noChangeAspect="1" noChangeArrowheads="1"/>
          </p:cNvPicPr>
          <p:nvPr/>
        </p:nvPicPr>
        <p:blipFill rotWithShape="1">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t="18975"/>
          <a:stretch/>
        </p:blipFill>
        <p:spPr bwMode="auto">
          <a:xfrm>
            <a:off x="8379011" y="3927422"/>
            <a:ext cx="323253" cy="307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43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1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1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1E142-6F40-691D-CAAF-213E200DC419}"/>
              </a:ext>
            </a:extLst>
          </p:cNvPr>
          <p:cNvSpPr>
            <a:spLocks noGrp="1"/>
          </p:cNvSpPr>
          <p:nvPr>
            <p:ph type="title"/>
          </p:nvPr>
        </p:nvSpPr>
        <p:spPr/>
        <p:txBody>
          <a:bodyPr/>
          <a:lstStyle/>
          <a:p>
            <a:r>
              <a:rPr lang="en-US" b="1" dirty="0"/>
              <a:t>Protection Level </a:t>
            </a:r>
            <a:r>
              <a:rPr lang="en-US" dirty="0"/>
              <a:t>When to Use</a:t>
            </a:r>
            <a:endParaRPr lang="en-US" b="1" dirty="0"/>
          </a:p>
        </p:txBody>
      </p:sp>
      <p:sp>
        <p:nvSpPr>
          <p:cNvPr id="3" name="Content Placeholder 2">
            <a:extLst>
              <a:ext uri="{FF2B5EF4-FFF2-40B4-BE49-F238E27FC236}">
                <a16:creationId xmlns:a16="http://schemas.microsoft.com/office/drawing/2014/main" id="{7ED656C4-3E18-3952-4BF0-146F2FCEAA00}"/>
              </a:ext>
            </a:extLst>
          </p:cNvPr>
          <p:cNvSpPr>
            <a:spLocks noGrp="1"/>
          </p:cNvSpPr>
          <p:nvPr>
            <p:ph idx="1"/>
          </p:nvPr>
        </p:nvSpPr>
        <p:spPr/>
        <p:txBody>
          <a:bodyPr>
            <a:noAutofit/>
          </a:bodyPr>
          <a:lstStyle/>
          <a:p>
            <a:r>
              <a:rPr lang="en-US" altLang="en-US" sz="2000" dirty="0"/>
              <a:t>The </a:t>
            </a:r>
            <a:r>
              <a:rPr lang="en-US" altLang="en-US" sz="2000" b="1" dirty="0"/>
              <a:t>same unit of capacity </a:t>
            </a:r>
            <a:r>
              <a:rPr lang="en-US" altLang="en-US" sz="2000" dirty="0"/>
              <a:t>(e.g., airline seat, hotel room, rental car) can be used to deliver services to </a:t>
            </a:r>
            <a:r>
              <a:rPr lang="en-US" altLang="en-US" sz="2000" b="1" dirty="0"/>
              <a:t>different customer segments</a:t>
            </a:r>
            <a:r>
              <a:rPr lang="en-US" altLang="en-US" sz="2000" dirty="0"/>
              <a:t> (e.g., business vs leisure customers) at different prices</a:t>
            </a:r>
          </a:p>
          <a:p>
            <a:r>
              <a:rPr lang="en-US" altLang="en-US" sz="2000" b="1" dirty="0"/>
              <a:t>Perishable</a:t>
            </a:r>
            <a:r>
              <a:rPr lang="en-US" altLang="en-US" sz="2000" dirty="0"/>
              <a:t> capacity (it cannot be stored) and </a:t>
            </a:r>
            <a:r>
              <a:rPr lang="en-US" altLang="en-US" sz="2000" b="1" dirty="0"/>
              <a:t>limited</a:t>
            </a:r>
            <a:r>
              <a:rPr lang="en-US" altLang="en-US" sz="2000" dirty="0"/>
              <a:t> capacity (all possible customers cannot always be served)</a:t>
            </a:r>
          </a:p>
          <a:p>
            <a:r>
              <a:rPr lang="en-US" altLang="en-US" sz="2000" dirty="0"/>
              <a:t>Capacity is </a:t>
            </a:r>
            <a:r>
              <a:rPr lang="en-US" altLang="en-US" sz="2000" b="1" dirty="0"/>
              <a:t>sold in advance of demand</a:t>
            </a:r>
          </a:p>
          <a:p>
            <a:r>
              <a:rPr lang="en-US" altLang="en-US" sz="2000" dirty="0"/>
              <a:t>There is an opportunity to segment customers (so that different prices can be charged) and different segments are willing to pay different prices</a:t>
            </a:r>
            <a:endParaRPr lang="en-US" sz="2000" dirty="0"/>
          </a:p>
        </p:txBody>
      </p:sp>
      <p:sp>
        <p:nvSpPr>
          <p:cNvPr id="4" name="Slide Number Placeholder 3">
            <a:extLst>
              <a:ext uri="{FF2B5EF4-FFF2-40B4-BE49-F238E27FC236}">
                <a16:creationId xmlns:a16="http://schemas.microsoft.com/office/drawing/2014/main" id="{3DAAB041-9C4A-5189-E30D-81CE8D282B2E}"/>
              </a:ext>
            </a:extLst>
          </p:cNvPr>
          <p:cNvSpPr>
            <a:spLocks noGrp="1"/>
          </p:cNvSpPr>
          <p:nvPr>
            <p:ph type="sldNum" sz="quarter" idx="12"/>
          </p:nvPr>
        </p:nvSpPr>
        <p:spPr/>
        <p:txBody>
          <a:bodyPr/>
          <a:lstStyle/>
          <a:p>
            <a:fld id="{A2EBCFBC-0745-914E-B0B1-4125AF1D8E59}" type="slidenum">
              <a:rPr lang="en-US" smtClean="0"/>
              <a:pPr/>
              <a:t>12</a:t>
            </a:fld>
            <a:endParaRPr lang="en-US" dirty="0"/>
          </a:p>
        </p:txBody>
      </p:sp>
    </p:spTree>
    <p:extLst>
      <p:ext uri="{BB962C8B-B14F-4D97-AF65-F5344CB8AC3E}">
        <p14:creationId xmlns:p14="http://schemas.microsoft.com/office/powerpoint/2010/main" val="1778929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5D4BE5-5FFD-434E-9D7D-FA04E4E1EC60}"/>
              </a:ext>
            </a:extLst>
          </p:cNvPr>
          <p:cNvSpPr/>
          <p:nvPr/>
        </p:nvSpPr>
        <p:spPr>
          <a:xfrm>
            <a:off x="0" y="0"/>
            <a:ext cx="9144000" cy="6858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a:extLst>
              <a:ext uri="{FF2B5EF4-FFF2-40B4-BE49-F238E27FC236}">
                <a16:creationId xmlns:a16="http://schemas.microsoft.com/office/drawing/2014/main" id="{A58CAD63-6492-B949-B4EA-41705678E3DD}"/>
              </a:ext>
            </a:extLst>
          </p:cNvPr>
          <p:cNvSpPr>
            <a:spLocks noGrp="1" noChangeArrowheads="1"/>
          </p:cNvSpPr>
          <p:nvPr>
            <p:ph type="title"/>
          </p:nvPr>
        </p:nvSpPr>
        <p:spPr>
          <a:xfrm>
            <a:off x="533648" y="2560320"/>
            <a:ext cx="7886700" cy="2194243"/>
          </a:xfrm>
        </p:spPr>
        <p:txBody>
          <a:bodyPr>
            <a:normAutofit/>
          </a:bodyPr>
          <a:lstStyle/>
          <a:p>
            <a:pPr>
              <a:defRPr/>
            </a:pPr>
            <a:r>
              <a:rPr lang="en-US" b="1" dirty="0">
                <a:solidFill>
                  <a:schemeClr val="tx1"/>
                </a:solidFill>
              </a:rPr>
              <a:t>RM: Overbooking</a:t>
            </a:r>
          </a:p>
        </p:txBody>
      </p:sp>
      <p:sp>
        <p:nvSpPr>
          <p:cNvPr id="10" name="Line 7">
            <a:extLst>
              <a:ext uri="{FF2B5EF4-FFF2-40B4-BE49-F238E27FC236}">
                <a16:creationId xmlns:a16="http://schemas.microsoft.com/office/drawing/2014/main" id="{3A105589-9965-F244-A454-335ECED72902}"/>
              </a:ext>
            </a:extLst>
          </p:cNvPr>
          <p:cNvSpPr>
            <a:spLocks noChangeShapeType="1"/>
          </p:cNvSpPr>
          <p:nvPr/>
        </p:nvSpPr>
        <p:spPr bwMode="auto">
          <a:xfrm>
            <a:off x="463798" y="4664075"/>
            <a:ext cx="817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933987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879B0-CDCA-BF4A-9CC1-BEA69BC1E00C}"/>
              </a:ext>
            </a:extLst>
          </p:cNvPr>
          <p:cNvSpPr>
            <a:spLocks noGrp="1"/>
          </p:cNvSpPr>
          <p:nvPr>
            <p:ph type="title"/>
          </p:nvPr>
        </p:nvSpPr>
        <p:spPr/>
        <p:txBody>
          <a:bodyPr/>
          <a:lstStyle/>
          <a:p>
            <a:r>
              <a:rPr lang="en-US" b="1" dirty="0"/>
              <a:t>Cancellations</a:t>
            </a:r>
            <a:r>
              <a:rPr lang="en-US" dirty="0"/>
              <a:t>/No-shows</a:t>
            </a:r>
          </a:p>
        </p:txBody>
      </p:sp>
      <p:sp>
        <p:nvSpPr>
          <p:cNvPr id="3" name="Content Placeholder 2">
            <a:extLst>
              <a:ext uri="{FF2B5EF4-FFF2-40B4-BE49-F238E27FC236}">
                <a16:creationId xmlns:a16="http://schemas.microsoft.com/office/drawing/2014/main" id="{221E7E3F-1711-4348-B1D2-D9A3462524EC}"/>
              </a:ext>
            </a:extLst>
          </p:cNvPr>
          <p:cNvSpPr>
            <a:spLocks noGrp="1"/>
          </p:cNvSpPr>
          <p:nvPr>
            <p:ph idx="1"/>
          </p:nvPr>
        </p:nvSpPr>
        <p:spPr/>
        <p:txBody>
          <a:bodyPr>
            <a:normAutofit/>
          </a:bodyPr>
          <a:lstStyle/>
          <a:p>
            <a:r>
              <a:rPr lang="en-US" sz="2000" dirty="0"/>
              <a:t>Cancellations and no-shows are common</a:t>
            </a:r>
          </a:p>
          <a:p>
            <a:pPr lvl="1"/>
            <a:r>
              <a:rPr lang="en-US" sz="2000" dirty="0"/>
              <a:t>Approximately 50% of reservations get cancelled at some point in time</a:t>
            </a:r>
          </a:p>
          <a:p>
            <a:pPr lvl="1"/>
            <a:r>
              <a:rPr lang="en-US" sz="2000" dirty="0"/>
              <a:t>No-show rates in hotels 7% to 20% depending on category</a:t>
            </a:r>
          </a:p>
          <a:p>
            <a:pPr lvl="1"/>
            <a:r>
              <a:rPr lang="en-US" sz="2000" dirty="0"/>
              <a:t>In many cases (car rentals, hotels, full-fare airline passengers) there is no penalty for cancellations</a:t>
            </a:r>
          </a:p>
          <a:p>
            <a:r>
              <a:rPr lang="en-US" sz="2000" b="1" dirty="0"/>
              <a:t>Problem: </a:t>
            </a:r>
            <a:r>
              <a:rPr lang="en-US" sz="2000" dirty="0"/>
              <a:t>The company may fail to fill the seat (room, car) if the passenger cancels at the very last minute or does not show up</a:t>
            </a:r>
          </a:p>
          <a:p>
            <a:r>
              <a:rPr lang="en-US" sz="2000" b="1" dirty="0"/>
              <a:t>Solution: </a:t>
            </a:r>
            <a:r>
              <a:rPr lang="en-US" sz="2000" dirty="0"/>
              <a:t>Sell more seats (rooms, cars) than capacity</a:t>
            </a:r>
          </a:p>
          <a:p>
            <a:pPr marL="0" indent="0">
              <a:buNone/>
            </a:pPr>
            <a:r>
              <a:rPr lang="en-US" sz="2000" dirty="0"/>
              <a:t>						</a:t>
            </a:r>
            <a:r>
              <a:rPr lang="en-US" sz="2000" b="1" dirty="0"/>
              <a:t>“Overbooking”</a:t>
            </a:r>
            <a:endParaRPr lang="en-US" sz="2000" dirty="0"/>
          </a:p>
          <a:p>
            <a:r>
              <a:rPr lang="en-US" sz="2000" b="1" dirty="0"/>
              <a:t>Danger: </a:t>
            </a:r>
            <a:r>
              <a:rPr lang="en-US" sz="2000" dirty="0"/>
              <a:t>Some customers may have to be denied a seat even though they have a confirmed reservation</a:t>
            </a:r>
          </a:p>
          <a:p>
            <a:endParaRPr lang="en-US" sz="2000" dirty="0"/>
          </a:p>
        </p:txBody>
      </p:sp>
      <p:sp>
        <p:nvSpPr>
          <p:cNvPr id="4" name="Slide Number Placeholder 3">
            <a:extLst>
              <a:ext uri="{FF2B5EF4-FFF2-40B4-BE49-F238E27FC236}">
                <a16:creationId xmlns:a16="http://schemas.microsoft.com/office/drawing/2014/main" id="{BDB23714-96AF-E544-AD4E-FDC980B92DEB}"/>
              </a:ext>
            </a:extLst>
          </p:cNvPr>
          <p:cNvSpPr>
            <a:spLocks noGrp="1"/>
          </p:cNvSpPr>
          <p:nvPr>
            <p:ph type="sldNum" sz="quarter" idx="12"/>
          </p:nvPr>
        </p:nvSpPr>
        <p:spPr/>
        <p:txBody>
          <a:bodyPr/>
          <a:lstStyle/>
          <a:p>
            <a:fld id="{A2EBCFBC-0745-914E-B0B1-4125AF1D8E59}" type="slidenum">
              <a:rPr lang="en-US" smtClean="0"/>
              <a:pPr/>
              <a:t>14</a:t>
            </a:fld>
            <a:endParaRPr lang="en-US" dirty="0"/>
          </a:p>
        </p:txBody>
      </p:sp>
    </p:spTree>
    <p:extLst>
      <p:ext uri="{BB962C8B-B14F-4D97-AF65-F5344CB8AC3E}">
        <p14:creationId xmlns:p14="http://schemas.microsoft.com/office/powerpoint/2010/main" val="234356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8C9674A-9D5E-1718-6C80-CA0A7781F153}"/>
              </a:ext>
            </a:extLst>
          </p:cNvPr>
          <p:cNvSpPr/>
          <p:nvPr/>
        </p:nvSpPr>
        <p:spPr>
          <a:xfrm>
            <a:off x="-444899" y="6188739"/>
            <a:ext cx="3127580" cy="100518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B879B0-CDCA-BF4A-9CC1-BEA69BC1E00C}"/>
              </a:ext>
            </a:extLst>
          </p:cNvPr>
          <p:cNvSpPr>
            <a:spLocks noGrp="1"/>
          </p:cNvSpPr>
          <p:nvPr>
            <p:ph type="title"/>
          </p:nvPr>
        </p:nvSpPr>
        <p:spPr/>
        <p:txBody>
          <a:bodyPr/>
          <a:lstStyle/>
          <a:p>
            <a:r>
              <a:rPr lang="en-US" b="1" dirty="0"/>
              <a:t>Overbooking</a:t>
            </a:r>
          </a:p>
        </p:txBody>
      </p:sp>
      <p:sp>
        <p:nvSpPr>
          <p:cNvPr id="3" name="Content Placeholder 2">
            <a:extLst>
              <a:ext uri="{FF2B5EF4-FFF2-40B4-BE49-F238E27FC236}">
                <a16:creationId xmlns:a16="http://schemas.microsoft.com/office/drawing/2014/main" id="{221E7E3F-1711-4348-B1D2-D9A3462524EC}"/>
              </a:ext>
            </a:extLst>
          </p:cNvPr>
          <p:cNvSpPr>
            <a:spLocks noGrp="1"/>
          </p:cNvSpPr>
          <p:nvPr>
            <p:ph idx="1"/>
          </p:nvPr>
        </p:nvSpPr>
        <p:spPr>
          <a:xfrm>
            <a:off x="628650" y="1825624"/>
            <a:ext cx="7994142" cy="5748655"/>
          </a:xfrm>
        </p:spPr>
        <p:txBody>
          <a:bodyPr>
            <a:normAutofit/>
          </a:bodyPr>
          <a:lstStyle/>
          <a:p>
            <a:pPr marL="0" indent="0">
              <a:buNone/>
            </a:pPr>
            <a:r>
              <a:rPr lang="en-US" sz="1800" dirty="0"/>
              <a:t>Hyatt Regency San Francisco</a:t>
            </a:r>
          </a:p>
          <a:p>
            <a:r>
              <a:rPr lang="en-US" sz="1800" dirty="0"/>
              <a:t>802 King/Queen Rooms, Rate is $242 /night</a:t>
            </a:r>
          </a:p>
          <a:p>
            <a:r>
              <a:rPr lang="en-US" sz="1800" dirty="0"/>
              <a:t>The cost of denying a room to the customer with a confirmed reservation (“walking” a customer) is estimated to be $500 in ill-will and penalties</a:t>
            </a:r>
          </a:p>
          <a:p>
            <a:r>
              <a:rPr lang="en-US" sz="1800" dirty="0"/>
              <a:t>For simplicity, assume the cost of cleaning a used room is insignificant</a:t>
            </a:r>
          </a:p>
          <a:p>
            <a:pPr marL="0" indent="0">
              <a:buNone/>
            </a:pPr>
            <a:endParaRPr lang="en-US" sz="600" dirty="0"/>
          </a:p>
          <a:p>
            <a:pPr marL="0" indent="0">
              <a:buNone/>
            </a:pPr>
            <a:r>
              <a:rPr lang="en-US" sz="1800" dirty="0"/>
              <a:t>How many rooms should be overbooked </a:t>
            </a:r>
            <a:r>
              <a:rPr lang="en-US" sz="1600" dirty="0">
                <a:solidFill>
                  <a:schemeClr val="bg1">
                    <a:lumMod val="50000"/>
                  </a:schemeClr>
                </a:solidFill>
              </a:rPr>
              <a:t>(sold in excess of capacity)</a:t>
            </a:r>
            <a:r>
              <a:rPr lang="en-US" sz="2000" dirty="0"/>
              <a:t>?</a:t>
            </a:r>
            <a:endParaRPr lang="th-TH" sz="2000" dirty="0"/>
          </a:p>
          <a:p>
            <a:pPr marL="0" indent="0">
              <a:buNone/>
            </a:pPr>
            <a:r>
              <a:rPr lang="th-TH" sz="1800" dirty="0"/>
              <a:t>	</a:t>
            </a:r>
            <a:r>
              <a:rPr lang="en-US" sz="1800" dirty="0">
                <a:sym typeface="Wingdings" pitchFamily="2" charset="2"/>
              </a:rPr>
              <a:t> Pre-commitment under uncertainty = Newsvendor logic!</a:t>
            </a:r>
          </a:p>
          <a:p>
            <a:pPr marL="0" indent="0">
              <a:buNone/>
            </a:pPr>
            <a:endParaRPr lang="en-US" sz="600" dirty="0">
              <a:sym typeface="Wingdings" pitchFamily="2" charset="2"/>
            </a:endParaRPr>
          </a:p>
          <a:p>
            <a:pPr marL="0" indent="0">
              <a:buNone/>
            </a:pPr>
            <a:r>
              <a:rPr lang="en-US" sz="1800" dirty="0">
                <a:sym typeface="Wingdings" pitchFamily="2" charset="2"/>
              </a:rPr>
              <a:t>G = $242</a:t>
            </a:r>
            <a:r>
              <a:rPr lang="en-US" sz="2000" dirty="0">
                <a:sym typeface="Wingdings" pitchFamily="2" charset="2"/>
              </a:rPr>
              <a:t>	</a:t>
            </a:r>
            <a:r>
              <a:rPr lang="en-US" sz="1600" dirty="0">
                <a:solidFill>
                  <a:schemeClr val="bg1">
                    <a:lumMod val="50000"/>
                  </a:schemeClr>
                </a:solidFill>
                <a:sym typeface="Wingdings" pitchFamily="2" charset="2"/>
              </a:rPr>
              <a:t> This room would have been empty, but now we earn revenue</a:t>
            </a:r>
            <a:endParaRPr lang="en-US" sz="1000" dirty="0">
              <a:sym typeface="Wingdings" pitchFamily="2" charset="2"/>
            </a:endParaRPr>
          </a:p>
          <a:p>
            <a:pPr marL="0" lvl="0" indent="0">
              <a:buNone/>
            </a:pPr>
            <a:r>
              <a:rPr lang="en-US" sz="1800" dirty="0">
                <a:sym typeface="Wingdings" pitchFamily="2" charset="2"/>
              </a:rPr>
              <a:t>L = $500</a:t>
            </a:r>
            <a:r>
              <a:rPr lang="en-US" sz="2000" dirty="0">
                <a:sym typeface="Wingdings" pitchFamily="2" charset="2"/>
              </a:rPr>
              <a:t>	</a:t>
            </a:r>
            <a:r>
              <a:rPr lang="en-US" sz="1600" dirty="0">
                <a:solidFill>
                  <a:prstClr val="white">
                    <a:lumMod val="50000"/>
                  </a:prstClr>
                </a:solidFill>
                <a:sym typeface="Wingdings" pitchFamily="2" charset="2"/>
              </a:rPr>
              <a:t> No room for this 6</a:t>
            </a:r>
            <a:r>
              <a:rPr lang="en-US" sz="1600" baseline="30000" dirty="0">
                <a:solidFill>
                  <a:prstClr val="white">
                    <a:lumMod val="50000"/>
                  </a:prstClr>
                </a:solidFill>
                <a:sym typeface="Wingdings" pitchFamily="2" charset="2"/>
              </a:rPr>
              <a:t>th</a:t>
            </a:r>
            <a:r>
              <a:rPr lang="en-US" sz="1600" dirty="0">
                <a:solidFill>
                  <a:prstClr val="white">
                    <a:lumMod val="50000"/>
                  </a:prstClr>
                </a:solidFill>
                <a:sym typeface="Wingdings" pitchFamily="2" charset="2"/>
              </a:rPr>
              <a:t> guest; incurs cost of denying a guest</a:t>
            </a:r>
            <a:r>
              <a:rPr lang="en-US" sz="1000" dirty="0">
                <a:sym typeface="Wingdings" pitchFamily="2" charset="2"/>
              </a:rPr>
              <a:t> </a:t>
            </a:r>
          </a:p>
          <a:p>
            <a:pPr marL="0" lvl="0" indent="0" algn="ctr">
              <a:buNone/>
            </a:pPr>
            <a:endParaRPr lang="en-US" sz="600" dirty="0">
              <a:sym typeface="Wingdings" pitchFamily="2" charset="2"/>
            </a:endParaRPr>
          </a:p>
          <a:p>
            <a:pPr marL="0" lvl="0" indent="0" algn="ctr">
              <a:buNone/>
            </a:pPr>
            <a:r>
              <a:rPr lang="en-US" sz="1800" dirty="0">
                <a:sym typeface="Wingdings" pitchFamily="2" charset="2"/>
              </a:rPr>
              <a:t>Critical ratio  z*  Optimal Q = mean no shows + z* (SD no shows)</a:t>
            </a:r>
            <a:endParaRPr lang="en-US" sz="1800" dirty="0">
              <a:solidFill>
                <a:prstClr val="white">
                  <a:lumMod val="50000"/>
                </a:prstClr>
              </a:solidFill>
              <a:sym typeface="Wingdings" pitchFamily="2" charset="2"/>
            </a:endParaRPr>
          </a:p>
          <a:p>
            <a:pPr marL="0" lvl="0" indent="0">
              <a:buNone/>
            </a:pPr>
            <a:r>
              <a:rPr lang="en-US" sz="600" dirty="0">
                <a:sym typeface="Wingdings" pitchFamily="2" charset="2"/>
              </a:rPr>
              <a:t> </a:t>
            </a:r>
          </a:p>
          <a:p>
            <a:pPr marL="0" indent="0">
              <a:buNone/>
            </a:pPr>
            <a:endParaRPr lang="en-US" sz="2000" dirty="0"/>
          </a:p>
        </p:txBody>
      </p:sp>
      <p:sp>
        <p:nvSpPr>
          <p:cNvPr id="4" name="Slide Number Placeholder 3">
            <a:extLst>
              <a:ext uri="{FF2B5EF4-FFF2-40B4-BE49-F238E27FC236}">
                <a16:creationId xmlns:a16="http://schemas.microsoft.com/office/drawing/2014/main" id="{BDB23714-96AF-E544-AD4E-FDC980B92DEB}"/>
              </a:ext>
            </a:extLst>
          </p:cNvPr>
          <p:cNvSpPr>
            <a:spLocks noGrp="1"/>
          </p:cNvSpPr>
          <p:nvPr>
            <p:ph type="sldNum" sz="quarter" idx="12"/>
          </p:nvPr>
        </p:nvSpPr>
        <p:spPr/>
        <p:txBody>
          <a:bodyPr/>
          <a:lstStyle/>
          <a:p>
            <a:fld id="{A2EBCFBC-0745-914E-B0B1-4125AF1D8E59}" type="slidenum">
              <a:rPr lang="en-US" smtClean="0"/>
              <a:pPr/>
              <a:t>15</a:t>
            </a:fld>
            <a:endParaRPr lang="en-US" dirty="0"/>
          </a:p>
        </p:txBody>
      </p:sp>
      <p:pic>
        <p:nvPicPr>
          <p:cNvPr id="2050" name="Picture 2" descr="Hyatt Regency San Francisco, San Francisco (CA) | 2022 Updated Prices, Deals">
            <a:extLst>
              <a:ext uri="{FF2B5EF4-FFF2-40B4-BE49-F238E27FC236}">
                <a16:creationId xmlns:a16="http://schemas.microsoft.com/office/drawing/2014/main" id="{EE38479D-9CB6-EB93-3643-6BA60CA1B6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8515" y="166668"/>
            <a:ext cx="2849623" cy="2330626"/>
          </a:xfrm>
          <a:prstGeom prst="rect">
            <a:avLst/>
          </a:prstGeom>
          <a:noFill/>
          <a:extLst>
            <a:ext uri="{909E8E84-426E-40DD-AFC4-6F175D3DCCD1}">
              <a14:hiddenFill xmlns:a14="http://schemas.microsoft.com/office/drawing/2010/main">
                <a:solidFill>
                  <a:srgbClr val="FFFFFF"/>
                </a:solidFill>
              </a14:hiddenFill>
            </a:ext>
          </a:extLst>
        </p:spPr>
      </p:pic>
      <p:cxnSp>
        <p:nvCxnSpPr>
          <p:cNvPr id="14" name="Straight Connector 13">
            <a:extLst>
              <a:ext uri="{FF2B5EF4-FFF2-40B4-BE49-F238E27FC236}">
                <a16:creationId xmlns:a16="http://schemas.microsoft.com/office/drawing/2014/main" id="{22C43CFE-F627-F1EA-96EE-DE6C00D246BD}"/>
              </a:ext>
            </a:extLst>
          </p:cNvPr>
          <p:cNvCxnSpPr/>
          <p:nvPr/>
        </p:nvCxnSpPr>
        <p:spPr>
          <a:xfrm>
            <a:off x="273304" y="3790458"/>
            <a:ext cx="852716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8265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07860D-8506-0D48-9D2B-1FF13DF69893}"/>
              </a:ext>
            </a:extLst>
          </p:cNvPr>
          <p:cNvSpPr>
            <a:spLocks noGrp="1"/>
          </p:cNvSpPr>
          <p:nvPr>
            <p:ph type="title"/>
          </p:nvPr>
        </p:nvSpPr>
        <p:spPr/>
        <p:txBody>
          <a:bodyPr/>
          <a:lstStyle/>
          <a:p>
            <a:r>
              <a:rPr lang="en-US" b="1" dirty="0"/>
              <a:t>Optimal Overbooking</a:t>
            </a:r>
          </a:p>
        </p:txBody>
      </p:sp>
      <p:sp>
        <p:nvSpPr>
          <p:cNvPr id="4" name="Slide Number Placeholder 3">
            <a:extLst>
              <a:ext uri="{FF2B5EF4-FFF2-40B4-BE49-F238E27FC236}">
                <a16:creationId xmlns:a16="http://schemas.microsoft.com/office/drawing/2014/main" id="{E729C00A-5515-D943-9B52-9559824D1118}"/>
              </a:ext>
            </a:extLst>
          </p:cNvPr>
          <p:cNvSpPr>
            <a:spLocks noGrp="1"/>
          </p:cNvSpPr>
          <p:nvPr>
            <p:ph type="sldNum" sz="quarter" idx="12"/>
          </p:nvPr>
        </p:nvSpPr>
        <p:spPr/>
        <p:txBody>
          <a:bodyPr/>
          <a:lstStyle/>
          <a:p>
            <a:fld id="{A2EBCFBC-0745-914E-B0B1-4125AF1D8E59}" type="slidenum">
              <a:rPr lang="en-US" smtClean="0"/>
              <a:pPr/>
              <a:t>16</a:t>
            </a:fld>
            <a:endParaRPr lang="en-US" dirty="0"/>
          </a:p>
        </p:txBody>
      </p:sp>
      <p:sp>
        <p:nvSpPr>
          <p:cNvPr id="5" name="Content Placeholder 4">
            <a:extLst>
              <a:ext uri="{FF2B5EF4-FFF2-40B4-BE49-F238E27FC236}">
                <a16:creationId xmlns:a16="http://schemas.microsoft.com/office/drawing/2014/main" id="{1BF81DFE-048F-9640-611B-B9023EFEB7A6}"/>
              </a:ext>
            </a:extLst>
          </p:cNvPr>
          <p:cNvSpPr>
            <a:spLocks noGrp="1"/>
          </p:cNvSpPr>
          <p:nvPr>
            <p:ph idx="1"/>
          </p:nvPr>
        </p:nvSpPr>
        <p:spPr/>
        <p:txBody>
          <a:bodyPr>
            <a:normAutofit/>
          </a:bodyPr>
          <a:lstStyle/>
          <a:p>
            <a:pPr marL="0" indent="1588">
              <a:spcBef>
                <a:spcPct val="0"/>
              </a:spcBef>
              <a:buFont typeface="Times New Roman" pitchFamily="18" charset="0"/>
              <a:buNone/>
            </a:pPr>
            <a:r>
              <a:rPr lang="en-US" sz="2000" dirty="0"/>
              <a:t>The forecasted number of no-shows, based on historical data, is normally distributed with mean 40 and standard deviation 20</a:t>
            </a:r>
          </a:p>
          <a:p>
            <a:pPr marL="0" indent="1588">
              <a:spcBef>
                <a:spcPct val="0"/>
              </a:spcBef>
              <a:buFont typeface="Times New Roman" pitchFamily="18" charset="0"/>
              <a:buNone/>
            </a:pPr>
            <a:endParaRPr lang="en-US" sz="2000" dirty="0"/>
          </a:p>
          <a:p>
            <a:pPr>
              <a:spcBef>
                <a:spcPct val="0"/>
              </a:spcBef>
            </a:pPr>
            <a:r>
              <a:rPr lang="en-US" sz="2000" dirty="0"/>
              <a:t>How many rooms should be overbooked (sold in excess of capacity)?</a:t>
            </a:r>
          </a:p>
          <a:p>
            <a:pPr marL="0" indent="1588">
              <a:spcBef>
                <a:spcPct val="0"/>
              </a:spcBef>
              <a:buFont typeface="Times New Roman" pitchFamily="18" charset="0"/>
              <a:buNone/>
            </a:pPr>
            <a:endParaRPr lang="en-US" sz="2000" dirty="0"/>
          </a:p>
          <a:p>
            <a:pPr marL="0" indent="1588" algn="ctr">
              <a:spcBef>
                <a:spcPct val="0"/>
              </a:spcBef>
              <a:buFont typeface="Times New Roman" pitchFamily="18" charset="0"/>
              <a:buNone/>
            </a:pPr>
            <a:r>
              <a:rPr lang="en-US" sz="2000" dirty="0"/>
              <a:t>G/(G+L) = 0.326 </a:t>
            </a:r>
            <a:r>
              <a:rPr lang="en-US" sz="2000" dirty="0">
                <a:sym typeface="Wingdings" pitchFamily="2" charset="2"/>
              </a:rPr>
              <a:t> z = -0.45</a:t>
            </a:r>
            <a:r>
              <a:rPr lang="en-US" sz="2000" dirty="0"/>
              <a:t> </a:t>
            </a:r>
          </a:p>
          <a:p>
            <a:pPr marL="0" indent="1588" algn="ctr">
              <a:spcBef>
                <a:spcPct val="0"/>
              </a:spcBef>
              <a:buFont typeface="Times New Roman" pitchFamily="18" charset="0"/>
              <a:buNone/>
            </a:pPr>
            <a:r>
              <a:rPr lang="en-US" sz="2000" dirty="0">
                <a:sym typeface="Wingdings" pitchFamily="2" charset="2"/>
              </a:rPr>
              <a:t> </a:t>
            </a:r>
            <a:r>
              <a:rPr lang="en-US" sz="2000" dirty="0"/>
              <a:t>Overbook = 40 - 0.45x20 = 31 rooms</a:t>
            </a:r>
          </a:p>
          <a:p>
            <a:pPr marL="0" indent="1588">
              <a:spcBef>
                <a:spcPct val="0"/>
              </a:spcBef>
              <a:buFont typeface="Times New Roman" pitchFamily="18" charset="0"/>
              <a:buNone/>
            </a:pPr>
            <a:endParaRPr lang="en-US" sz="2000" dirty="0"/>
          </a:p>
          <a:p>
            <a:pPr>
              <a:spcBef>
                <a:spcPct val="0"/>
              </a:spcBef>
            </a:pPr>
            <a:r>
              <a:rPr lang="en-US" sz="2000" dirty="0"/>
              <a:t>If you overbook this number of rooms, what is the probability you will have to walk a customer?</a:t>
            </a:r>
          </a:p>
          <a:p>
            <a:pPr>
              <a:spcBef>
                <a:spcPct val="0"/>
              </a:spcBef>
            </a:pPr>
            <a:endParaRPr lang="en-US" sz="2000" dirty="0"/>
          </a:p>
          <a:p>
            <a:pPr marL="0" indent="1588" algn="ctr">
              <a:spcBef>
                <a:spcPct val="0"/>
              </a:spcBef>
              <a:buNone/>
            </a:pPr>
            <a:r>
              <a:rPr lang="en-US" sz="2000" dirty="0"/>
              <a:t>Service level 32.6%</a:t>
            </a:r>
          </a:p>
          <a:p>
            <a:endParaRPr lang="en-US" sz="2000" dirty="0"/>
          </a:p>
        </p:txBody>
      </p:sp>
    </p:spTree>
    <p:extLst>
      <p:ext uri="{BB962C8B-B14F-4D97-AF65-F5344CB8AC3E}">
        <p14:creationId xmlns:p14="http://schemas.microsoft.com/office/powerpoint/2010/main" val="34809772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BB75-3DDC-6564-DA03-6561594A7611}"/>
              </a:ext>
            </a:extLst>
          </p:cNvPr>
          <p:cNvSpPr>
            <a:spLocks noGrp="1"/>
          </p:cNvSpPr>
          <p:nvPr>
            <p:ph type="title"/>
          </p:nvPr>
        </p:nvSpPr>
        <p:spPr/>
        <p:txBody>
          <a:bodyPr/>
          <a:lstStyle/>
          <a:p>
            <a:r>
              <a:rPr lang="en-US" b="1" dirty="0"/>
              <a:t>Overbooking </a:t>
            </a:r>
            <a:r>
              <a:rPr lang="en-US" dirty="0"/>
              <a:t>When to Use</a:t>
            </a:r>
            <a:endParaRPr lang="en-US" b="1" dirty="0"/>
          </a:p>
        </p:txBody>
      </p:sp>
      <p:sp>
        <p:nvSpPr>
          <p:cNvPr id="3" name="Content Placeholder 2">
            <a:extLst>
              <a:ext uri="{FF2B5EF4-FFF2-40B4-BE49-F238E27FC236}">
                <a16:creationId xmlns:a16="http://schemas.microsoft.com/office/drawing/2014/main" id="{6E40C966-09C5-E32D-69B6-B49C0E2B3891}"/>
              </a:ext>
            </a:extLst>
          </p:cNvPr>
          <p:cNvSpPr>
            <a:spLocks noGrp="1"/>
          </p:cNvSpPr>
          <p:nvPr>
            <p:ph idx="1"/>
          </p:nvPr>
        </p:nvSpPr>
        <p:spPr>
          <a:xfrm>
            <a:off x="628650" y="1825625"/>
            <a:ext cx="7886700" cy="1996910"/>
          </a:xfrm>
        </p:spPr>
        <p:txBody>
          <a:bodyPr>
            <a:normAutofit/>
          </a:bodyPr>
          <a:lstStyle/>
          <a:p>
            <a:r>
              <a:rPr lang="en-US" sz="2000" b="1" dirty="0"/>
              <a:t>Perishable</a:t>
            </a:r>
            <a:r>
              <a:rPr lang="en-US" sz="2000" dirty="0"/>
              <a:t> capacity (it cannot be stored) and </a:t>
            </a:r>
            <a:r>
              <a:rPr lang="en-US" sz="2000" b="1" dirty="0"/>
              <a:t>limited</a:t>
            </a:r>
            <a:r>
              <a:rPr lang="en-US" sz="2000" dirty="0"/>
              <a:t> capacity (all possible customers cannot always be served)</a:t>
            </a:r>
          </a:p>
          <a:p>
            <a:r>
              <a:rPr lang="en-US" sz="2000" dirty="0"/>
              <a:t>Capacity is </a:t>
            </a:r>
            <a:r>
              <a:rPr lang="en-US" sz="2000" b="1" dirty="0"/>
              <a:t>sold in advance of demand</a:t>
            </a:r>
          </a:p>
          <a:p>
            <a:r>
              <a:rPr lang="en-US" sz="2000" dirty="0"/>
              <a:t>The cost of denying service to a customer with </a:t>
            </a:r>
            <a:br>
              <a:rPr lang="en-US" sz="2000" dirty="0"/>
            </a:br>
            <a:r>
              <a:rPr lang="en-US" sz="2000" dirty="0"/>
              <a:t>a reservation is “relatively low”</a:t>
            </a:r>
          </a:p>
          <a:p>
            <a:endParaRPr lang="en-US" sz="2000" dirty="0"/>
          </a:p>
        </p:txBody>
      </p:sp>
      <p:sp>
        <p:nvSpPr>
          <p:cNvPr id="4" name="Slide Number Placeholder 3">
            <a:extLst>
              <a:ext uri="{FF2B5EF4-FFF2-40B4-BE49-F238E27FC236}">
                <a16:creationId xmlns:a16="http://schemas.microsoft.com/office/drawing/2014/main" id="{5568F8EA-5241-6AE1-99D8-678ACF1EE172}"/>
              </a:ext>
            </a:extLst>
          </p:cNvPr>
          <p:cNvSpPr>
            <a:spLocks noGrp="1"/>
          </p:cNvSpPr>
          <p:nvPr>
            <p:ph type="sldNum" sz="quarter" idx="12"/>
          </p:nvPr>
        </p:nvSpPr>
        <p:spPr/>
        <p:txBody>
          <a:bodyPr/>
          <a:lstStyle/>
          <a:p>
            <a:fld id="{A2EBCFBC-0745-914E-B0B1-4125AF1D8E59}" type="slidenum">
              <a:rPr lang="en-US" smtClean="0"/>
              <a:pPr/>
              <a:t>17</a:t>
            </a:fld>
            <a:endParaRPr lang="en-US" dirty="0"/>
          </a:p>
        </p:txBody>
      </p:sp>
      <p:grpSp>
        <p:nvGrpSpPr>
          <p:cNvPr id="5" name="Group 13">
            <a:extLst>
              <a:ext uri="{FF2B5EF4-FFF2-40B4-BE49-F238E27FC236}">
                <a16:creationId xmlns:a16="http://schemas.microsoft.com/office/drawing/2014/main" id="{1D4E92E4-8960-297B-5E6D-2F04B3F46704}"/>
              </a:ext>
            </a:extLst>
          </p:cNvPr>
          <p:cNvGrpSpPr>
            <a:grpSpLocks/>
          </p:cNvGrpSpPr>
          <p:nvPr/>
        </p:nvGrpSpPr>
        <p:grpSpPr bwMode="auto">
          <a:xfrm>
            <a:off x="1238441" y="3822535"/>
            <a:ext cx="2590800" cy="2056170"/>
            <a:chOff x="899916" y="4020457"/>
            <a:chExt cx="2590770" cy="2056846"/>
          </a:xfrm>
        </p:grpSpPr>
        <p:sp>
          <p:nvSpPr>
            <p:cNvPr id="6" name="TextBox 5">
              <a:extLst>
                <a:ext uri="{FF2B5EF4-FFF2-40B4-BE49-F238E27FC236}">
                  <a16:creationId xmlns:a16="http://schemas.microsoft.com/office/drawing/2014/main" id="{10D37DE4-75C0-7B6E-3B1A-F14F27350A7B}"/>
                </a:ext>
              </a:extLst>
            </p:cNvPr>
            <p:cNvSpPr txBox="1">
              <a:spLocks noChangeArrowheads="1"/>
            </p:cNvSpPr>
            <p:nvPr/>
          </p:nvSpPr>
          <p:spPr bwMode="auto">
            <a:xfrm>
              <a:off x="899916" y="4753429"/>
              <a:ext cx="2244819" cy="1323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Univers LT 45 Light" panose="02000403030000020003" pitchFamily="2" charset="0"/>
                </a:rPr>
                <a:t>Business hotels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Univers LT 45 Light" panose="02000403030000020003" pitchFamily="2" charset="0"/>
                </a:rPr>
                <a:t>Rental cars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Univers LT 45 Light" panose="02000403030000020003" pitchFamily="2" charset="0"/>
                </a:rPr>
                <a:t>Passenger airlines</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srgbClr val="545454"/>
                </a:solidFill>
                <a:effectLst/>
                <a:uLnTx/>
                <a:uFillTx/>
                <a:latin typeface="Univers LT 45 Light" panose="02000403030000020003" pitchFamily="2" charset="0"/>
              </a:endParaRPr>
            </a:p>
          </p:txBody>
        </p:sp>
        <p:cxnSp>
          <p:nvCxnSpPr>
            <p:cNvPr id="7" name="Straight Arrow Connector 7">
              <a:extLst>
                <a:ext uri="{FF2B5EF4-FFF2-40B4-BE49-F238E27FC236}">
                  <a16:creationId xmlns:a16="http://schemas.microsoft.com/office/drawing/2014/main" id="{B3B02BCE-D0B2-75D9-796C-F30AE167F65E}"/>
                </a:ext>
              </a:extLst>
            </p:cNvPr>
            <p:cNvCxnSpPr>
              <a:cxnSpLocks noChangeShapeType="1"/>
            </p:cNvCxnSpPr>
            <p:nvPr/>
          </p:nvCxnSpPr>
          <p:spPr bwMode="auto">
            <a:xfrm rot="10800000" flipV="1">
              <a:off x="2474686" y="4020457"/>
              <a:ext cx="1016000" cy="7620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8" name="TextBox 9">
              <a:extLst>
                <a:ext uri="{FF2B5EF4-FFF2-40B4-BE49-F238E27FC236}">
                  <a16:creationId xmlns:a16="http://schemas.microsoft.com/office/drawing/2014/main" id="{B15C3F6E-1E21-7C6D-8787-C3169896FC55}"/>
                </a:ext>
              </a:extLst>
            </p:cNvPr>
            <p:cNvSpPr txBox="1">
              <a:spLocks noChangeArrowheads="1"/>
            </p:cNvSpPr>
            <p:nvPr/>
          </p:nvSpPr>
          <p:spPr bwMode="auto">
            <a:xfrm>
              <a:off x="2554515" y="4078518"/>
              <a:ext cx="578678" cy="4002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545454"/>
                  </a:solidFill>
                  <a:effectLst/>
                  <a:uLnTx/>
                  <a:uFillTx/>
                  <a:latin typeface="Univers LT 45 Light" panose="02000403030000020003" pitchFamily="2" charset="0"/>
                </a:rPr>
                <a:t>yes</a:t>
              </a:r>
            </a:p>
          </p:txBody>
        </p:sp>
      </p:grpSp>
      <p:grpSp>
        <p:nvGrpSpPr>
          <p:cNvPr id="9" name="Group 14">
            <a:extLst>
              <a:ext uri="{FF2B5EF4-FFF2-40B4-BE49-F238E27FC236}">
                <a16:creationId xmlns:a16="http://schemas.microsoft.com/office/drawing/2014/main" id="{A0F1E52C-0CAC-59AA-25D9-EB0D25E0074C}"/>
              </a:ext>
            </a:extLst>
          </p:cNvPr>
          <p:cNvGrpSpPr>
            <a:grpSpLocks/>
          </p:cNvGrpSpPr>
          <p:nvPr/>
        </p:nvGrpSpPr>
        <p:grpSpPr bwMode="auto">
          <a:xfrm>
            <a:off x="4329302" y="3828886"/>
            <a:ext cx="2270143" cy="1433893"/>
            <a:chOff x="3991402" y="4027717"/>
            <a:chExt cx="2269721" cy="1433317"/>
          </a:xfrm>
        </p:grpSpPr>
        <p:cxnSp>
          <p:nvCxnSpPr>
            <p:cNvPr id="10" name="Straight Arrow Connector 8">
              <a:extLst>
                <a:ext uri="{FF2B5EF4-FFF2-40B4-BE49-F238E27FC236}">
                  <a16:creationId xmlns:a16="http://schemas.microsoft.com/office/drawing/2014/main" id="{98A6D0D0-90F7-5F84-3947-6F64EC3167FA}"/>
                </a:ext>
              </a:extLst>
            </p:cNvPr>
            <p:cNvCxnSpPr>
              <a:cxnSpLocks noChangeShapeType="1"/>
            </p:cNvCxnSpPr>
            <p:nvPr/>
          </p:nvCxnSpPr>
          <p:spPr bwMode="auto">
            <a:xfrm rot="10800000" flipH="1" flipV="1">
              <a:off x="3991402" y="4027717"/>
              <a:ext cx="1016000" cy="76200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sp>
          <p:nvSpPr>
            <p:cNvPr id="11" name="TextBox 11">
              <a:extLst>
                <a:ext uri="{FF2B5EF4-FFF2-40B4-BE49-F238E27FC236}">
                  <a16:creationId xmlns:a16="http://schemas.microsoft.com/office/drawing/2014/main" id="{7064B6B6-1FB9-8592-4135-8E1B993AC0EB}"/>
                </a:ext>
              </a:extLst>
            </p:cNvPr>
            <p:cNvSpPr txBox="1">
              <a:spLocks noChangeArrowheads="1"/>
            </p:cNvSpPr>
            <p:nvPr/>
          </p:nvSpPr>
          <p:spPr bwMode="auto">
            <a:xfrm>
              <a:off x="4557447" y="4753432"/>
              <a:ext cx="1703676" cy="7076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545454"/>
                  </a:solidFill>
                  <a:effectLst/>
                  <a:uLnTx/>
                  <a:uFillTx/>
                  <a:latin typeface="Univers LT 45 Light" panose="02000403030000020003" pitchFamily="2" charset="0"/>
                </a:rPr>
                <a:t>Resort hotels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545454"/>
                  </a:solidFill>
                  <a:effectLst/>
                  <a:uLnTx/>
                  <a:uFillTx/>
                  <a:latin typeface="Univers LT 45 Light" panose="02000403030000020003" pitchFamily="2" charset="0"/>
                </a:rPr>
                <a:t>Cruise lines</a:t>
              </a:r>
            </a:p>
          </p:txBody>
        </p:sp>
        <p:sp>
          <p:nvSpPr>
            <p:cNvPr id="12" name="TextBox 12">
              <a:extLst>
                <a:ext uri="{FF2B5EF4-FFF2-40B4-BE49-F238E27FC236}">
                  <a16:creationId xmlns:a16="http://schemas.microsoft.com/office/drawing/2014/main" id="{635A8AFF-4555-F784-2C2A-C8957B0695F5}"/>
                </a:ext>
              </a:extLst>
            </p:cNvPr>
            <p:cNvSpPr txBox="1">
              <a:spLocks noChangeArrowheads="1"/>
            </p:cNvSpPr>
            <p:nvPr/>
          </p:nvSpPr>
          <p:spPr bwMode="auto">
            <a:xfrm>
              <a:off x="4412310" y="4078521"/>
              <a:ext cx="610951" cy="399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45454"/>
                  </a:solidFill>
                  <a:effectLst/>
                  <a:uLnTx/>
                  <a:uFillTx/>
                  <a:latin typeface="Univers LT 45 Light" panose="02000403030000020003" pitchFamily="2" charset="0"/>
                </a:rPr>
                <a:t>no  </a:t>
              </a:r>
            </a:p>
          </p:txBody>
        </p:sp>
      </p:grpSp>
    </p:spTree>
    <p:extLst>
      <p:ext uri="{BB962C8B-B14F-4D97-AF65-F5344CB8AC3E}">
        <p14:creationId xmlns:p14="http://schemas.microsoft.com/office/powerpoint/2010/main" val="170058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DA68-2461-2446-B623-AB6BBEA083BD}"/>
              </a:ext>
            </a:extLst>
          </p:cNvPr>
          <p:cNvSpPr>
            <a:spLocks noGrp="1"/>
          </p:cNvSpPr>
          <p:nvPr>
            <p:ph type="title"/>
          </p:nvPr>
        </p:nvSpPr>
        <p:spPr/>
        <p:txBody>
          <a:bodyPr>
            <a:normAutofit fontScale="90000"/>
          </a:bodyPr>
          <a:lstStyle/>
          <a:p>
            <a:r>
              <a:rPr lang="en-US" b="1" dirty="0"/>
              <a:t>Revenue Management </a:t>
            </a:r>
            <a:r>
              <a:rPr lang="en-US" dirty="0"/>
              <a:t>Summary</a:t>
            </a:r>
            <a:endParaRPr lang="en-US" b="1" dirty="0"/>
          </a:p>
        </p:txBody>
      </p:sp>
      <p:sp>
        <p:nvSpPr>
          <p:cNvPr id="3" name="Content Placeholder 2">
            <a:extLst>
              <a:ext uri="{FF2B5EF4-FFF2-40B4-BE49-F238E27FC236}">
                <a16:creationId xmlns:a16="http://schemas.microsoft.com/office/drawing/2014/main" id="{CB1831AD-24BC-AD4B-BA4E-455F127F5AAD}"/>
              </a:ext>
            </a:extLst>
          </p:cNvPr>
          <p:cNvSpPr>
            <a:spLocks noGrp="1"/>
          </p:cNvSpPr>
          <p:nvPr>
            <p:ph idx="1"/>
          </p:nvPr>
        </p:nvSpPr>
        <p:spPr>
          <a:xfrm>
            <a:off x="628650" y="1825625"/>
            <a:ext cx="7886700" cy="4017964"/>
          </a:xfrm>
          <a:solidFill>
            <a:schemeClr val="bg1"/>
          </a:solidFill>
        </p:spPr>
        <p:txBody>
          <a:bodyPr>
            <a:noAutofit/>
          </a:bodyPr>
          <a:lstStyle/>
          <a:p>
            <a:r>
              <a:rPr lang="en-US" altLang="en-US" sz="2000" b="1" dirty="0"/>
              <a:t>Protection levels </a:t>
            </a:r>
            <a:r>
              <a:rPr lang="en-US" altLang="en-US" sz="2000" dirty="0"/>
              <a:t>and </a:t>
            </a:r>
            <a:r>
              <a:rPr lang="en-US" altLang="en-US" sz="2000" b="1" dirty="0"/>
              <a:t>overbooking</a:t>
            </a:r>
            <a:r>
              <a:rPr lang="en-US" altLang="en-US" sz="2000" dirty="0"/>
              <a:t> give demand flexibility where supply flexibility is not possible</a:t>
            </a:r>
          </a:p>
          <a:p>
            <a:r>
              <a:rPr lang="en-US" altLang="en-US" sz="2000" dirty="0"/>
              <a:t>The essential logic = </a:t>
            </a:r>
            <a:r>
              <a:rPr lang="en-US" altLang="en-US" sz="2000" b="1" dirty="0"/>
              <a:t>Newsvendor</a:t>
            </a:r>
            <a:r>
              <a:rPr lang="en-US" altLang="en-US" sz="2000" dirty="0"/>
              <a:t> logic (decision in the face of uncertainty), although in practice RM systems are more complex (multiple classes, dynamically set protection levels)</a:t>
            </a:r>
          </a:p>
          <a:p>
            <a:r>
              <a:rPr lang="en-US" altLang="en-US" sz="2000" dirty="0"/>
              <a:t>Powerful tool to improve revenue that is widely used in industries:</a:t>
            </a:r>
          </a:p>
          <a:p>
            <a:pPr lvl="1"/>
            <a:r>
              <a:rPr lang="en-US" altLang="en-US" sz="1800" dirty="0"/>
              <a:t>Airlines: Revenue gains from revenue management are significant  (about 4% to 5% of revenues)</a:t>
            </a:r>
          </a:p>
          <a:p>
            <a:pPr lvl="1"/>
            <a:r>
              <a:rPr lang="en-US" altLang="en-US" sz="1800" dirty="0"/>
              <a:t>Marriott attributes $100 million in additional annual revenue</a:t>
            </a:r>
          </a:p>
          <a:p>
            <a:pPr lvl="1"/>
            <a:r>
              <a:rPr lang="en-US" altLang="en-US" sz="1800" dirty="0"/>
              <a:t>Turnaround of National Car Rental from brink of liquidation to two-year later sale by parent GM for $1.2 billion attributed to RM</a:t>
            </a:r>
          </a:p>
        </p:txBody>
      </p:sp>
      <p:sp>
        <p:nvSpPr>
          <p:cNvPr id="4" name="Slide Number Placeholder 3">
            <a:extLst>
              <a:ext uri="{FF2B5EF4-FFF2-40B4-BE49-F238E27FC236}">
                <a16:creationId xmlns:a16="http://schemas.microsoft.com/office/drawing/2014/main" id="{1091239E-1D04-6342-9F49-3A001067DCD7}"/>
              </a:ext>
            </a:extLst>
          </p:cNvPr>
          <p:cNvSpPr>
            <a:spLocks noGrp="1"/>
          </p:cNvSpPr>
          <p:nvPr>
            <p:ph type="sldNum" sz="quarter" idx="12"/>
          </p:nvPr>
        </p:nvSpPr>
        <p:spPr/>
        <p:txBody>
          <a:bodyPr/>
          <a:lstStyle/>
          <a:p>
            <a:fld id="{A2EBCFBC-0745-914E-B0B1-4125AF1D8E59}" type="slidenum">
              <a:rPr lang="en-US" smtClean="0"/>
              <a:pPr/>
              <a:t>18</a:t>
            </a:fld>
            <a:endParaRPr lang="en-US" dirty="0"/>
          </a:p>
        </p:txBody>
      </p:sp>
    </p:spTree>
    <p:extLst>
      <p:ext uri="{BB962C8B-B14F-4D97-AF65-F5344CB8AC3E}">
        <p14:creationId xmlns:p14="http://schemas.microsoft.com/office/powerpoint/2010/main" val="428592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A48A2-9DF2-264D-9779-C24AE937CFE0}"/>
              </a:ext>
            </a:extLst>
          </p:cNvPr>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0579E984-4214-E949-869A-BCACB5097990}"/>
              </a:ext>
            </a:extLst>
          </p:cNvPr>
          <p:cNvSpPr>
            <a:spLocks noGrp="1"/>
          </p:cNvSpPr>
          <p:nvPr>
            <p:ph type="title"/>
          </p:nvPr>
        </p:nvSpPr>
        <p:spPr/>
        <p:txBody>
          <a:bodyPr/>
          <a:lstStyle/>
          <a:p>
            <a:r>
              <a:rPr lang="en-US" b="1" dirty="0">
                <a:solidFill>
                  <a:srgbClr val="FFC000"/>
                </a:solidFill>
              </a:rPr>
              <a:t>Course Announcements</a:t>
            </a:r>
          </a:p>
        </p:txBody>
      </p:sp>
      <p:sp>
        <p:nvSpPr>
          <p:cNvPr id="10" name="Content Placeholder 9">
            <a:extLst>
              <a:ext uri="{FF2B5EF4-FFF2-40B4-BE49-F238E27FC236}">
                <a16:creationId xmlns:a16="http://schemas.microsoft.com/office/drawing/2014/main" id="{DC698269-F4DF-F344-9BF3-1E169147097A}"/>
              </a:ext>
            </a:extLst>
          </p:cNvPr>
          <p:cNvSpPr>
            <a:spLocks noGrp="1"/>
          </p:cNvSpPr>
          <p:nvPr>
            <p:ph idx="1"/>
          </p:nvPr>
        </p:nvSpPr>
        <p:spPr>
          <a:xfrm>
            <a:off x="499695" y="1825625"/>
            <a:ext cx="8454302" cy="5867262"/>
          </a:xfrm>
        </p:spPr>
        <p:txBody>
          <a:bodyPr>
            <a:normAutofit/>
          </a:bodyPr>
          <a:lstStyle/>
          <a:p>
            <a:pPr marL="0" indent="0">
              <a:buNone/>
            </a:pPr>
            <a:r>
              <a:rPr lang="en-US" sz="2400" b="1" dirty="0">
                <a:solidFill>
                  <a:schemeClr val="bg1">
                    <a:lumMod val="95000"/>
                  </a:schemeClr>
                </a:solidFill>
              </a:rPr>
              <a:t>Agenda:</a:t>
            </a:r>
            <a:r>
              <a:rPr lang="en-US" sz="2400" dirty="0">
                <a:solidFill>
                  <a:schemeClr val="bg1">
                    <a:lumMod val="95000"/>
                  </a:schemeClr>
                </a:solidFill>
              </a:rPr>
              <a:t> Revenue Management</a:t>
            </a:r>
            <a:br>
              <a:rPr lang="en-US" sz="2400" dirty="0">
                <a:solidFill>
                  <a:schemeClr val="bg1">
                    <a:lumMod val="95000"/>
                  </a:schemeClr>
                </a:solidFill>
              </a:rPr>
            </a:br>
            <a:r>
              <a:rPr lang="en-US" sz="2400" dirty="0">
                <a:solidFill>
                  <a:schemeClr val="bg1">
                    <a:lumMod val="95000"/>
                  </a:schemeClr>
                </a:solidFill>
              </a:rPr>
              <a:t>	    + </a:t>
            </a:r>
            <a:r>
              <a:rPr lang="en-US" sz="2400" dirty="0">
                <a:solidFill>
                  <a:srgbClr val="FFFF00"/>
                </a:solidFill>
              </a:rPr>
              <a:t>Guest Speaker: Upasna Sharma (Uber)</a:t>
            </a:r>
            <a:endParaRPr lang="en-US" sz="2400" b="1" dirty="0">
              <a:solidFill>
                <a:srgbClr val="FFFF00"/>
              </a:solidFill>
            </a:endParaRPr>
          </a:p>
          <a:p>
            <a:pPr marL="0" indent="0">
              <a:buNone/>
            </a:pPr>
            <a:endParaRPr lang="en-US" sz="2400" b="1" dirty="0">
              <a:solidFill>
                <a:schemeClr val="bg1">
                  <a:lumMod val="95000"/>
                </a:schemeClr>
              </a:solidFill>
            </a:endParaRPr>
          </a:p>
          <a:p>
            <a:pPr marL="0" indent="0">
              <a:buNone/>
            </a:pPr>
            <a:r>
              <a:rPr lang="en-US" sz="2400" b="1" dirty="0">
                <a:solidFill>
                  <a:schemeClr val="bg1">
                    <a:lumMod val="95000"/>
                  </a:schemeClr>
                </a:solidFill>
              </a:rPr>
              <a:t>Tomorrow: </a:t>
            </a:r>
            <a:r>
              <a:rPr lang="en-US" sz="2400" dirty="0">
                <a:solidFill>
                  <a:srgbClr val="FFFF00"/>
                </a:solidFill>
              </a:rPr>
              <a:t>Project Presentation slides due 11:59pm</a:t>
            </a:r>
            <a:endParaRPr lang="en-US" sz="2400" dirty="0">
              <a:solidFill>
                <a:schemeClr val="bg1">
                  <a:lumMod val="95000"/>
                </a:schemeClr>
              </a:solidFill>
            </a:endParaRPr>
          </a:p>
          <a:p>
            <a:pPr marL="0" indent="0">
              <a:buNone/>
            </a:pPr>
            <a:r>
              <a:rPr lang="en-US" sz="2400" b="1" dirty="0">
                <a:solidFill>
                  <a:schemeClr val="bg1">
                    <a:lumMod val="95000"/>
                  </a:schemeClr>
                </a:solidFill>
              </a:rPr>
              <a:t>Wednesday: </a:t>
            </a:r>
            <a:r>
              <a:rPr lang="en-US" sz="2400" dirty="0">
                <a:solidFill>
                  <a:srgbClr val="FFFF00"/>
                </a:solidFill>
              </a:rPr>
              <a:t>Project Presentations, 7 mins/team</a:t>
            </a:r>
          </a:p>
          <a:p>
            <a:pPr marL="0" indent="0">
              <a:buNone/>
            </a:pPr>
            <a:r>
              <a:rPr lang="en-US" sz="2400" b="1" dirty="0">
                <a:solidFill>
                  <a:schemeClr val="bg1">
                    <a:lumMod val="95000"/>
                  </a:schemeClr>
                </a:solidFill>
              </a:rPr>
              <a:t>Friday: </a:t>
            </a:r>
            <a:r>
              <a:rPr lang="en-US" sz="2400" dirty="0">
                <a:solidFill>
                  <a:schemeClr val="bg1">
                    <a:lumMod val="95000"/>
                  </a:schemeClr>
                </a:solidFill>
              </a:rPr>
              <a:t>Discussion reviews today’s materials + final #1</a:t>
            </a:r>
            <a:endParaRPr lang="en-US" sz="2400" b="1" dirty="0">
              <a:solidFill>
                <a:schemeClr val="bg1">
                  <a:lumMod val="95000"/>
                </a:schemeClr>
              </a:solidFill>
            </a:endParaRPr>
          </a:p>
          <a:p>
            <a:pPr marL="0" indent="0" algn="r">
              <a:buNone/>
            </a:pPr>
            <a:r>
              <a:rPr lang="en-US" sz="2400" dirty="0">
                <a:solidFill>
                  <a:schemeClr val="bg1">
                    <a:lumMod val="95000"/>
                  </a:schemeClr>
                </a:solidFill>
              </a:rPr>
              <a:t>+ </a:t>
            </a:r>
            <a:r>
              <a:rPr lang="en-US" sz="2400" dirty="0">
                <a:solidFill>
                  <a:srgbClr val="FFFF00"/>
                </a:solidFill>
              </a:rPr>
              <a:t>Littlefield Team Strategy 4 Slides (ppt only) due 11:59pm</a:t>
            </a:r>
            <a:endParaRPr lang="en-US" sz="2400" b="1" dirty="0">
              <a:solidFill>
                <a:srgbClr val="FFFF00"/>
              </a:solidFill>
            </a:endParaRPr>
          </a:p>
          <a:p>
            <a:pPr marL="0" indent="0">
              <a:buNone/>
            </a:pPr>
            <a:r>
              <a:rPr lang="en-US" sz="2400" b="1" dirty="0">
                <a:solidFill>
                  <a:schemeClr val="bg1">
                    <a:lumMod val="95000"/>
                  </a:schemeClr>
                </a:solidFill>
              </a:rPr>
              <a:t>Next week: </a:t>
            </a:r>
            <a:r>
              <a:rPr lang="en-US" sz="2400" dirty="0">
                <a:solidFill>
                  <a:schemeClr val="bg1">
                    <a:lumMod val="95000"/>
                  </a:schemeClr>
                </a:solidFill>
              </a:rPr>
              <a:t>Monday = Littlefield Debrief + PM + Final info</a:t>
            </a:r>
          </a:p>
          <a:p>
            <a:pPr marL="0" indent="0">
              <a:buNone/>
            </a:pPr>
            <a:r>
              <a:rPr lang="en-US" sz="2400" dirty="0">
                <a:solidFill>
                  <a:schemeClr val="bg1">
                    <a:lumMod val="95000"/>
                  </a:schemeClr>
                </a:solidFill>
              </a:rPr>
              <a:t>     Tuesday = HW5 due </a:t>
            </a:r>
            <a:r>
              <a:rPr lang="en-US" sz="1600" dirty="0">
                <a:solidFill>
                  <a:schemeClr val="bg1">
                    <a:lumMod val="95000"/>
                  </a:schemeClr>
                </a:solidFill>
              </a:rPr>
              <a:t>(optional if you did HW4)</a:t>
            </a:r>
          </a:p>
          <a:p>
            <a:pPr marL="0" indent="0">
              <a:buNone/>
            </a:pPr>
            <a:r>
              <a:rPr lang="en-US" sz="2400" dirty="0">
                <a:solidFill>
                  <a:schemeClr val="bg1">
                    <a:lumMod val="95000"/>
                  </a:schemeClr>
                </a:solidFill>
              </a:rPr>
              <a:t>     Wednesday = Wrap-up + Final Flash Review </a:t>
            </a:r>
            <a:r>
              <a:rPr lang="en-US" sz="1600" dirty="0">
                <a:solidFill>
                  <a:schemeClr val="bg1">
                    <a:lumMod val="95000"/>
                  </a:schemeClr>
                </a:solidFill>
              </a:rPr>
              <a:t>(+ bonus points)</a:t>
            </a:r>
            <a:endParaRPr lang="en-US" b="1" dirty="0"/>
          </a:p>
        </p:txBody>
      </p:sp>
      <p:pic>
        <p:nvPicPr>
          <p:cNvPr id="6" name="Picture 2" descr="Upasna Sharma">
            <a:extLst>
              <a:ext uri="{FF2B5EF4-FFF2-40B4-BE49-F238E27FC236}">
                <a16:creationId xmlns:a16="http://schemas.microsoft.com/office/drawing/2014/main" id="{14565F36-7E02-95F0-D49B-08551B431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65504" y="183661"/>
            <a:ext cx="1688492" cy="1688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4640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5D4BE5-5FFD-434E-9D7D-FA04E4E1EC60}"/>
              </a:ext>
            </a:extLst>
          </p:cNvPr>
          <p:cNvSpPr/>
          <p:nvPr/>
        </p:nvSpPr>
        <p:spPr>
          <a:xfrm>
            <a:off x="0" y="0"/>
            <a:ext cx="9144000" cy="6858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a:extLst>
              <a:ext uri="{FF2B5EF4-FFF2-40B4-BE49-F238E27FC236}">
                <a16:creationId xmlns:a16="http://schemas.microsoft.com/office/drawing/2014/main" id="{A58CAD63-6492-B949-B4EA-41705678E3DD}"/>
              </a:ext>
            </a:extLst>
          </p:cNvPr>
          <p:cNvSpPr>
            <a:spLocks noGrp="1" noChangeArrowheads="1"/>
          </p:cNvSpPr>
          <p:nvPr>
            <p:ph type="title"/>
          </p:nvPr>
        </p:nvSpPr>
        <p:spPr>
          <a:xfrm>
            <a:off x="533648" y="2351318"/>
            <a:ext cx="7886700" cy="2403246"/>
          </a:xfrm>
        </p:spPr>
        <p:txBody>
          <a:bodyPr>
            <a:normAutofit/>
          </a:bodyPr>
          <a:lstStyle/>
          <a:p>
            <a:pPr>
              <a:defRPr/>
            </a:pPr>
            <a:r>
              <a:rPr lang="en-US" b="1" dirty="0">
                <a:solidFill>
                  <a:schemeClr val="tx1"/>
                </a:solidFill>
              </a:rPr>
              <a:t>Guest Speaker:</a:t>
            </a:r>
            <a:br>
              <a:rPr lang="en-US" b="1" dirty="0">
                <a:solidFill>
                  <a:schemeClr val="tx1"/>
                </a:solidFill>
              </a:rPr>
            </a:br>
            <a:r>
              <a:rPr lang="en-US" b="1" dirty="0">
                <a:solidFill>
                  <a:schemeClr val="tx1"/>
                </a:solidFill>
              </a:rPr>
              <a:t>Upasna Sharma</a:t>
            </a:r>
            <a:endParaRPr lang="en-US" dirty="0">
              <a:solidFill>
                <a:schemeClr val="tx1"/>
              </a:solidFill>
            </a:endParaRPr>
          </a:p>
        </p:txBody>
      </p:sp>
      <p:sp>
        <p:nvSpPr>
          <p:cNvPr id="10" name="Line 7">
            <a:extLst>
              <a:ext uri="{FF2B5EF4-FFF2-40B4-BE49-F238E27FC236}">
                <a16:creationId xmlns:a16="http://schemas.microsoft.com/office/drawing/2014/main" id="{3A105589-9965-F244-A454-335ECED72902}"/>
              </a:ext>
            </a:extLst>
          </p:cNvPr>
          <p:cNvSpPr>
            <a:spLocks noChangeShapeType="1"/>
          </p:cNvSpPr>
          <p:nvPr/>
        </p:nvSpPr>
        <p:spPr bwMode="auto">
          <a:xfrm>
            <a:off x="463798" y="4664075"/>
            <a:ext cx="817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TextBox 10">
            <a:extLst>
              <a:ext uri="{FF2B5EF4-FFF2-40B4-BE49-F238E27FC236}">
                <a16:creationId xmlns:a16="http://schemas.microsoft.com/office/drawing/2014/main" id="{E73FC8BE-1274-DC46-950E-6ED44243BA2E}"/>
              </a:ext>
            </a:extLst>
          </p:cNvPr>
          <p:cNvSpPr txBox="1"/>
          <p:nvPr/>
        </p:nvSpPr>
        <p:spPr>
          <a:xfrm>
            <a:off x="782425" y="247882"/>
            <a:ext cx="5274639" cy="369332"/>
          </a:xfrm>
          <a:prstGeom prst="rect">
            <a:avLst/>
          </a:prstGeom>
          <a:noFill/>
        </p:spPr>
        <p:txBody>
          <a:bodyPr wrap="square">
            <a:spAutoFit/>
          </a:bodyPr>
          <a:lstStyle/>
          <a:p>
            <a:pPr algn="r"/>
            <a:r>
              <a:rPr lang="en-US" dirty="0">
                <a:latin typeface="Univers LT 45 Light" panose="02000403030000020003" pitchFamily="2" charset="0"/>
              </a:rPr>
              <a:t>Product Lead</a:t>
            </a:r>
          </a:p>
        </p:txBody>
      </p:sp>
      <p:sp>
        <p:nvSpPr>
          <p:cNvPr id="13" name="TextBox 12">
            <a:extLst>
              <a:ext uri="{FF2B5EF4-FFF2-40B4-BE49-F238E27FC236}">
                <a16:creationId xmlns:a16="http://schemas.microsoft.com/office/drawing/2014/main" id="{605FC545-BBDA-5C4D-9A0D-8216FE4BD0A9}"/>
              </a:ext>
            </a:extLst>
          </p:cNvPr>
          <p:cNvSpPr txBox="1"/>
          <p:nvPr/>
        </p:nvSpPr>
        <p:spPr>
          <a:xfrm>
            <a:off x="7297110" y="5519399"/>
            <a:ext cx="1485064" cy="369332"/>
          </a:xfrm>
          <a:prstGeom prst="rect">
            <a:avLst/>
          </a:prstGeom>
          <a:noFill/>
        </p:spPr>
        <p:txBody>
          <a:bodyPr wrap="square">
            <a:spAutoFit/>
          </a:bodyPr>
          <a:lstStyle/>
          <a:p>
            <a:pPr algn="r"/>
            <a:r>
              <a:rPr lang="en-US" dirty="0">
                <a:latin typeface="Univers LT 45 Light" panose="02000403030000020003" pitchFamily="2" charset="0"/>
              </a:rPr>
              <a:t>Previously at</a:t>
            </a:r>
          </a:p>
        </p:txBody>
      </p:sp>
      <p:pic>
        <p:nvPicPr>
          <p:cNvPr id="14" name="Picture 2" descr="Upasna Sharma">
            <a:extLst>
              <a:ext uri="{FF2B5EF4-FFF2-40B4-BE49-F238E27FC236}">
                <a16:creationId xmlns:a16="http://schemas.microsoft.com/office/drawing/2014/main" id="{FA102828-AB3C-24B2-7305-EBC8404CC5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31227" y="193261"/>
            <a:ext cx="2622770" cy="262277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Uber Logo, history, meaning, symbol, PNG">
            <a:extLst>
              <a:ext uri="{FF2B5EF4-FFF2-40B4-BE49-F238E27FC236}">
                <a16:creationId xmlns:a16="http://schemas.microsoft.com/office/drawing/2014/main" id="{6E201F75-3D57-E870-CB9D-D326D88C26B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715585" y="505336"/>
            <a:ext cx="1225960" cy="689603"/>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Education Without Barriers - Idealist">
            <a:extLst>
              <a:ext uri="{FF2B5EF4-FFF2-40B4-BE49-F238E27FC236}">
                <a16:creationId xmlns:a16="http://schemas.microsoft.com/office/drawing/2014/main" id="{809CF130-D8F6-5542-0CE2-E3CF8CC3DB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21289" y="3789463"/>
            <a:ext cx="1851729" cy="14021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almart – Logos Download">
            <a:extLst>
              <a:ext uri="{FF2B5EF4-FFF2-40B4-BE49-F238E27FC236}">
                <a16:creationId xmlns:a16="http://schemas.microsoft.com/office/drawing/2014/main" id="{6A5D835A-BA4A-EFAD-410F-EB4CD1FFD9B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96916" y="6118608"/>
            <a:ext cx="1644629" cy="43285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eloitte Digital Launches Ethos, a New Offering Helping Businesses Tackle  Social Issues Through Innovation">
            <a:extLst>
              <a:ext uri="{FF2B5EF4-FFF2-40B4-BE49-F238E27FC236}">
                <a16:creationId xmlns:a16="http://schemas.microsoft.com/office/drawing/2014/main" id="{65C3F464-055A-B518-86DA-5F1696D67DD2}"/>
              </a:ext>
            </a:extLst>
          </p:cNvPr>
          <p:cNvPicPr>
            <a:picLocks noChangeAspect="1"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941545" y="6126000"/>
            <a:ext cx="1123304" cy="51816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87BB4D24-8278-5265-3654-C62B72E75D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17327" y="6110281"/>
            <a:ext cx="1644629" cy="43057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344221DF-5636-078D-4301-E0E500906F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02902" y="5875701"/>
            <a:ext cx="2189001" cy="341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7429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a:t>
            </a:r>
            <a:r>
              <a:rPr lang="en-US" b="1" dirty="0"/>
              <a:t>Next</a:t>
            </a:r>
          </a:p>
        </p:txBody>
      </p:sp>
      <p:sp>
        <p:nvSpPr>
          <p:cNvPr id="3" name="Content Placeholder 2"/>
          <p:cNvSpPr>
            <a:spLocks noGrp="1"/>
          </p:cNvSpPr>
          <p:nvPr>
            <p:ph idx="1"/>
          </p:nvPr>
        </p:nvSpPr>
        <p:spPr>
          <a:xfrm>
            <a:off x="628650" y="1825625"/>
            <a:ext cx="7886699" cy="4351338"/>
          </a:xfrm>
        </p:spPr>
        <p:txBody>
          <a:bodyPr>
            <a:normAutofit/>
          </a:bodyPr>
          <a:lstStyle/>
          <a:p>
            <a:pPr marL="0" indent="0">
              <a:buNone/>
            </a:pPr>
            <a:r>
              <a:rPr lang="en-US" sz="2000" b="1" dirty="0"/>
              <a:t>Tomorrow: </a:t>
            </a:r>
            <a:r>
              <a:rPr lang="en-US" sz="2000" b="1" dirty="0">
                <a:solidFill>
                  <a:srgbClr val="00B050"/>
                </a:solidFill>
              </a:rPr>
              <a:t>Project Presentation slides due </a:t>
            </a:r>
            <a:r>
              <a:rPr lang="en-US" sz="2000" dirty="0"/>
              <a:t>(pdf/pptx)</a:t>
            </a:r>
          </a:p>
          <a:p>
            <a:pPr marL="0" indent="0">
              <a:buNone/>
            </a:pPr>
            <a:r>
              <a:rPr lang="en-US" sz="2000" b="1" dirty="0"/>
              <a:t>Wednesday: </a:t>
            </a:r>
            <a:r>
              <a:rPr lang="en-US" sz="2000" dirty="0">
                <a:solidFill>
                  <a:srgbClr val="00B050"/>
                </a:solidFill>
              </a:rPr>
              <a:t>Project Presentations, 7 minutes/team</a:t>
            </a:r>
          </a:p>
          <a:p>
            <a:pPr marL="0" indent="0">
              <a:buNone/>
            </a:pPr>
            <a:r>
              <a:rPr lang="en-US" sz="2000" b="1" dirty="0"/>
              <a:t>Friday: </a:t>
            </a:r>
            <a:r>
              <a:rPr lang="en-US" sz="2000" dirty="0"/>
              <a:t>Discussion reviews today’s materials + final part 1</a:t>
            </a:r>
          </a:p>
          <a:p>
            <a:pPr marL="0" indent="0">
              <a:buNone/>
            </a:pPr>
            <a:r>
              <a:rPr lang="en-US" sz="2000" b="1" dirty="0">
                <a:solidFill>
                  <a:srgbClr val="00B050"/>
                </a:solidFill>
              </a:rPr>
              <a:t>	+ Littlefield Team Strategy Slides due </a:t>
            </a:r>
            <a:r>
              <a:rPr lang="en-US" sz="2000" dirty="0">
                <a:solidFill>
                  <a:srgbClr val="00B050"/>
                </a:solidFill>
              </a:rPr>
              <a:t>(pptx only)</a:t>
            </a:r>
          </a:p>
          <a:p>
            <a:pPr marL="0" indent="0">
              <a:buNone/>
            </a:pPr>
            <a:endParaRPr lang="en-US" sz="2000" b="1" dirty="0"/>
          </a:p>
          <a:p>
            <a:pPr marL="0" indent="0">
              <a:buNone/>
            </a:pPr>
            <a:r>
              <a:rPr lang="en-US" sz="2000" b="1" dirty="0"/>
              <a:t>Next Monday: </a:t>
            </a:r>
            <a:r>
              <a:rPr lang="en-US" sz="2000" dirty="0"/>
              <a:t>Littlefield Debrief + Product Management</a:t>
            </a:r>
          </a:p>
          <a:p>
            <a:r>
              <a:rPr lang="en-US" sz="2000" dirty="0"/>
              <a:t>Read </a:t>
            </a:r>
            <a:r>
              <a:rPr lang="en-US" sz="2000" i="1" dirty="0"/>
              <a:t>IDEO</a:t>
            </a:r>
            <a:endParaRPr lang="th-TH" sz="2000" dirty="0"/>
          </a:p>
          <a:p>
            <a:pPr marL="0" indent="0">
              <a:buNone/>
            </a:pPr>
            <a:r>
              <a:rPr lang="en-US" sz="2000" b="1" dirty="0"/>
              <a:t>Next Tuesday: </a:t>
            </a:r>
            <a:r>
              <a:rPr lang="en-US" sz="2000" dirty="0"/>
              <a:t>HW5 due</a:t>
            </a:r>
          </a:p>
          <a:p>
            <a:pPr marL="0" lvl="0" indent="0">
              <a:buNone/>
            </a:pPr>
            <a:r>
              <a:rPr lang="en-US" sz="2000" b="1" dirty="0"/>
              <a:t>Next Wednesday: </a:t>
            </a:r>
            <a:r>
              <a:rPr lang="en-US" sz="2000" dirty="0"/>
              <a:t>Wrap-up + </a:t>
            </a:r>
            <a:r>
              <a:rPr lang="en-US" sz="2000" dirty="0">
                <a:solidFill>
                  <a:srgbClr val="00B050"/>
                </a:solidFill>
              </a:rPr>
              <a:t>Final Flash Review </a:t>
            </a:r>
            <a:r>
              <a:rPr lang="en-US" sz="1600" dirty="0">
                <a:solidFill>
                  <a:srgbClr val="00B050"/>
                </a:solidFill>
              </a:rPr>
              <a:t>(+ earn bonus points)</a:t>
            </a:r>
            <a:endParaRPr lang="en-US" sz="2000" dirty="0"/>
          </a:p>
          <a:p>
            <a:pPr marL="0" lvl="0" indent="0">
              <a:buNone/>
            </a:pPr>
            <a:r>
              <a:rPr lang="en-US" sz="2000" b="1" dirty="0"/>
              <a:t>Next Friday: </a:t>
            </a:r>
            <a:r>
              <a:rPr lang="en-US" sz="2000" dirty="0"/>
              <a:t>Discussion reviews final part 2</a:t>
            </a:r>
            <a:endParaRPr lang="en-US" sz="1600" dirty="0">
              <a:solidFill>
                <a:srgbClr val="00B050"/>
              </a:solidFill>
            </a:endParaRPr>
          </a:p>
        </p:txBody>
      </p:sp>
      <p:sp>
        <p:nvSpPr>
          <p:cNvPr id="6" name="Slide Number Placeholder 5"/>
          <p:cNvSpPr>
            <a:spLocks noGrp="1"/>
          </p:cNvSpPr>
          <p:nvPr>
            <p:ph type="sldNum" sz="quarter" idx="12"/>
          </p:nvPr>
        </p:nvSpPr>
        <p:spPr/>
        <p:txBody>
          <a:bodyPr/>
          <a:lstStyle/>
          <a:p>
            <a:fld id="{A2EBCFBC-0745-914E-B0B1-4125AF1D8E59}" type="slidenum">
              <a:rPr lang="en-US" smtClean="0"/>
              <a:pPr/>
              <a:t>20</a:t>
            </a:fld>
            <a:endParaRPr lang="en-US" dirty="0"/>
          </a:p>
        </p:txBody>
      </p:sp>
      <p:pic>
        <p:nvPicPr>
          <p:cNvPr id="35842" name="Picture 2" descr="IDEO by Michael Bierut | Ideo, ? logo, Michael bierut">
            <a:extLst>
              <a:ext uri="{FF2B5EF4-FFF2-40B4-BE49-F238E27FC236}">
                <a16:creationId xmlns:a16="http://schemas.microsoft.com/office/drawing/2014/main" id="{98C74DD5-5174-404C-BBF0-80B7DB7F5EC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8250" t="37875" r="18333" b="38125"/>
          <a:stretch/>
        </p:blipFill>
        <p:spPr bwMode="auto">
          <a:xfrm>
            <a:off x="7407718" y="4317817"/>
            <a:ext cx="1447189" cy="365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C1A48A2-9DF2-264D-9779-C24AE937CFE0}"/>
              </a:ext>
            </a:extLst>
          </p:cNvPr>
          <p:cNvSpPr/>
          <p:nvPr/>
        </p:nvSpPr>
        <p:spPr>
          <a:xfrm>
            <a:off x="0" y="0"/>
            <a:ext cx="9144000"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0579E984-4214-E949-869A-BCACB5097990}"/>
              </a:ext>
            </a:extLst>
          </p:cNvPr>
          <p:cNvSpPr>
            <a:spLocks noGrp="1"/>
          </p:cNvSpPr>
          <p:nvPr>
            <p:ph type="title"/>
          </p:nvPr>
        </p:nvSpPr>
        <p:spPr/>
        <p:txBody>
          <a:bodyPr/>
          <a:lstStyle/>
          <a:p>
            <a:r>
              <a:rPr lang="en-US" b="1" dirty="0">
                <a:solidFill>
                  <a:srgbClr val="FFC000"/>
                </a:solidFill>
              </a:rPr>
              <a:t>Reminders</a:t>
            </a:r>
          </a:p>
        </p:txBody>
      </p:sp>
      <p:sp>
        <p:nvSpPr>
          <p:cNvPr id="10" name="Content Placeholder 9">
            <a:extLst>
              <a:ext uri="{FF2B5EF4-FFF2-40B4-BE49-F238E27FC236}">
                <a16:creationId xmlns:a16="http://schemas.microsoft.com/office/drawing/2014/main" id="{DC698269-F4DF-F344-9BF3-1E169147097A}"/>
              </a:ext>
            </a:extLst>
          </p:cNvPr>
          <p:cNvSpPr>
            <a:spLocks noGrp="1"/>
          </p:cNvSpPr>
          <p:nvPr>
            <p:ph idx="1"/>
          </p:nvPr>
        </p:nvSpPr>
        <p:spPr>
          <a:xfrm>
            <a:off x="628650" y="1690689"/>
            <a:ext cx="7886700" cy="4683607"/>
          </a:xfrm>
        </p:spPr>
        <p:txBody>
          <a:bodyPr>
            <a:normAutofit/>
          </a:bodyPr>
          <a:lstStyle/>
          <a:p>
            <a:pPr marL="0" indent="0">
              <a:buNone/>
            </a:pPr>
            <a:r>
              <a:rPr lang="en-US" sz="2400" b="1" dirty="0">
                <a:solidFill>
                  <a:schemeClr val="bg1">
                    <a:lumMod val="95000"/>
                  </a:schemeClr>
                </a:solidFill>
              </a:rPr>
              <a:t>Tuesday: </a:t>
            </a:r>
            <a:r>
              <a:rPr lang="en-US" sz="2400" dirty="0">
                <a:solidFill>
                  <a:srgbClr val="FFFF00"/>
                </a:solidFill>
              </a:rPr>
              <a:t>Submit Project Slides (ppt/pdf) </a:t>
            </a:r>
            <a:r>
              <a:rPr lang="en-US" sz="2400" dirty="0">
                <a:solidFill>
                  <a:schemeClr val="bg1">
                    <a:lumMod val="95000"/>
                  </a:schemeClr>
                </a:solidFill>
              </a:rPr>
              <a:t>by 11:59pm</a:t>
            </a:r>
          </a:p>
          <a:p>
            <a:r>
              <a:rPr lang="en-US" sz="2400" dirty="0">
                <a:solidFill>
                  <a:schemeClr val="bg1">
                    <a:lumMod val="95000"/>
                  </a:schemeClr>
                </a:solidFill>
              </a:rPr>
              <a:t>Grading criteria in email/on bCourses/Assignments</a:t>
            </a:r>
          </a:p>
          <a:p>
            <a:r>
              <a:rPr lang="en-US" sz="2400" dirty="0">
                <a:solidFill>
                  <a:schemeClr val="bg1">
                    <a:lumMod val="95000"/>
                  </a:schemeClr>
                </a:solidFill>
              </a:rPr>
              <a:t>Motivation, approach(es), actional, connections</a:t>
            </a:r>
          </a:p>
          <a:p>
            <a:pPr marL="0" indent="0">
              <a:buNone/>
            </a:pPr>
            <a:r>
              <a:rPr lang="en-US" sz="2400" b="1" dirty="0">
                <a:solidFill>
                  <a:schemeClr val="bg1">
                    <a:lumMod val="95000"/>
                  </a:schemeClr>
                </a:solidFill>
              </a:rPr>
              <a:t>Wednesday: </a:t>
            </a:r>
            <a:r>
              <a:rPr lang="en-US" sz="2400" b="1" dirty="0">
                <a:solidFill>
                  <a:srgbClr val="FFFF00"/>
                </a:solidFill>
              </a:rPr>
              <a:t>Project Presentation (7 mins) </a:t>
            </a:r>
            <a:r>
              <a:rPr lang="en-US" sz="2400" dirty="0">
                <a:solidFill>
                  <a:schemeClr val="bg1">
                    <a:lumMod val="95000"/>
                  </a:schemeClr>
                </a:solidFill>
              </a:rPr>
              <a:t>+ 1 Q&amp;A</a:t>
            </a:r>
          </a:p>
          <a:p>
            <a:pPr marL="0" indent="0">
              <a:buNone/>
            </a:pPr>
            <a:endParaRPr lang="en-US" sz="2400" b="1" dirty="0">
              <a:solidFill>
                <a:schemeClr val="bg1">
                  <a:lumMod val="95000"/>
                </a:schemeClr>
              </a:solidFill>
            </a:endParaRPr>
          </a:p>
          <a:p>
            <a:pPr marL="0" indent="0">
              <a:buNone/>
            </a:pPr>
            <a:r>
              <a:rPr lang="en-US" sz="2400" b="1" dirty="0">
                <a:solidFill>
                  <a:schemeClr val="bg1">
                    <a:lumMod val="95000"/>
                  </a:schemeClr>
                </a:solidFill>
              </a:rPr>
              <a:t>Friday: </a:t>
            </a:r>
            <a:r>
              <a:rPr lang="en-US" sz="2400" dirty="0">
                <a:solidFill>
                  <a:srgbClr val="FFFF00"/>
                </a:solidFill>
              </a:rPr>
              <a:t>Littlefield Strategy Slides (</a:t>
            </a:r>
            <a:r>
              <a:rPr lang="en-US" sz="2400" u="sng" dirty="0">
                <a:solidFill>
                  <a:srgbClr val="FFFF00"/>
                </a:solidFill>
              </a:rPr>
              <a:t>ppt only</a:t>
            </a:r>
            <a:r>
              <a:rPr lang="en-US" sz="2400" dirty="0">
                <a:solidFill>
                  <a:srgbClr val="FFFF00"/>
                </a:solidFill>
              </a:rPr>
              <a:t>) </a:t>
            </a:r>
            <a:r>
              <a:rPr lang="en-US" sz="2400" dirty="0">
                <a:solidFill>
                  <a:schemeClr val="bg1">
                    <a:lumMod val="95000"/>
                  </a:schemeClr>
                </a:solidFill>
              </a:rPr>
              <a:t>due 11:59pm</a:t>
            </a:r>
          </a:p>
          <a:p>
            <a:r>
              <a:rPr lang="en-US" sz="2400" dirty="0">
                <a:solidFill>
                  <a:schemeClr val="bg1">
                    <a:lumMod val="95000"/>
                  </a:schemeClr>
                </a:solidFill>
              </a:rPr>
              <a:t>4 slides: machine purchase / Q / R / end game</a:t>
            </a:r>
          </a:p>
          <a:p>
            <a:r>
              <a:rPr lang="en-US" sz="2400" dirty="0">
                <a:solidFill>
                  <a:schemeClr val="bg1">
                    <a:lumMod val="95000"/>
                  </a:schemeClr>
                </a:solidFill>
              </a:rPr>
              <a:t>Put explanations in notes, Details in handout/bCourses</a:t>
            </a:r>
          </a:p>
          <a:p>
            <a:r>
              <a:rPr lang="en-US" sz="2400" dirty="0">
                <a:solidFill>
                  <a:schemeClr val="bg1">
                    <a:lumMod val="95000"/>
                  </a:schemeClr>
                </a:solidFill>
              </a:rPr>
              <a:t>Debrief Mon 4/25, random one slide from each team</a:t>
            </a:r>
            <a:endParaRPr lang="en-US" dirty="0"/>
          </a:p>
        </p:txBody>
      </p:sp>
    </p:spTree>
    <p:extLst>
      <p:ext uri="{BB962C8B-B14F-4D97-AF65-F5344CB8AC3E}">
        <p14:creationId xmlns:p14="http://schemas.microsoft.com/office/powerpoint/2010/main" val="121330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9ED20A6-842D-1CEA-4CD8-94E3C2AEAAEA}"/>
              </a:ext>
            </a:extLst>
          </p:cNvPr>
          <p:cNvSpPr>
            <a:spLocks noGrp="1"/>
          </p:cNvSpPr>
          <p:nvPr>
            <p:ph type="sldNum" sz="quarter" idx="12"/>
          </p:nvPr>
        </p:nvSpPr>
        <p:spPr/>
        <p:txBody>
          <a:bodyPr/>
          <a:lstStyle/>
          <a:p>
            <a:fld id="{A2EBCFBC-0745-914E-B0B1-4125AF1D8E59}" type="slidenum">
              <a:rPr lang="en-US" smtClean="0"/>
              <a:pPr/>
              <a:t>3</a:t>
            </a:fld>
            <a:endParaRPr lang="en-US" dirty="0"/>
          </a:p>
        </p:txBody>
      </p:sp>
      <p:pic>
        <p:nvPicPr>
          <p:cNvPr id="5" name="Picture 4">
            <a:extLst>
              <a:ext uri="{FF2B5EF4-FFF2-40B4-BE49-F238E27FC236}">
                <a16:creationId xmlns:a16="http://schemas.microsoft.com/office/drawing/2014/main" id="{579A9A91-8BFF-B3E4-79F4-8937F8679BFA}"/>
              </a:ext>
            </a:extLst>
          </p:cNvPr>
          <p:cNvPicPr>
            <a:picLocks noChangeAspect="1"/>
          </p:cNvPicPr>
          <p:nvPr/>
        </p:nvPicPr>
        <p:blipFill>
          <a:blip r:embed="rId2"/>
          <a:stretch>
            <a:fillRect/>
          </a:stretch>
        </p:blipFill>
        <p:spPr>
          <a:xfrm>
            <a:off x="662243" y="2202336"/>
            <a:ext cx="7794113" cy="3552665"/>
          </a:xfrm>
          <a:prstGeom prst="rect">
            <a:avLst/>
          </a:prstGeom>
        </p:spPr>
      </p:pic>
      <p:sp>
        <p:nvSpPr>
          <p:cNvPr id="6" name="Title 1">
            <a:extLst>
              <a:ext uri="{FF2B5EF4-FFF2-40B4-BE49-F238E27FC236}">
                <a16:creationId xmlns:a16="http://schemas.microsoft.com/office/drawing/2014/main" id="{E99DD290-43C4-C521-750C-C651007E2967}"/>
              </a:ext>
            </a:extLst>
          </p:cNvPr>
          <p:cNvSpPr>
            <a:spLocks noGrp="1"/>
          </p:cNvSpPr>
          <p:nvPr>
            <p:ph type="title"/>
          </p:nvPr>
        </p:nvSpPr>
        <p:spPr>
          <a:xfrm>
            <a:off x="628650" y="365126"/>
            <a:ext cx="7886700" cy="1325563"/>
          </a:xfrm>
        </p:spPr>
        <p:txBody>
          <a:bodyPr/>
          <a:lstStyle/>
          <a:p>
            <a:r>
              <a:rPr lang="en-US" b="1" dirty="0"/>
              <a:t>Project Presentations</a:t>
            </a:r>
          </a:p>
        </p:txBody>
      </p:sp>
    </p:spTree>
    <p:extLst>
      <p:ext uri="{BB962C8B-B14F-4D97-AF65-F5344CB8AC3E}">
        <p14:creationId xmlns:p14="http://schemas.microsoft.com/office/powerpoint/2010/main" val="730839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D3B32-1247-F348-8BC4-62CDE8D5F25F}"/>
              </a:ext>
            </a:extLst>
          </p:cNvPr>
          <p:cNvSpPr>
            <a:spLocks noGrp="1"/>
          </p:cNvSpPr>
          <p:nvPr>
            <p:ph type="title"/>
          </p:nvPr>
        </p:nvSpPr>
        <p:spPr/>
        <p:txBody>
          <a:bodyPr>
            <a:normAutofit fontScale="90000"/>
          </a:bodyPr>
          <a:lstStyle/>
          <a:p>
            <a:r>
              <a:rPr lang="en-US" b="1" dirty="0"/>
              <a:t>Matching Supply with Demand</a:t>
            </a:r>
            <a:r>
              <a:rPr lang="en-US" dirty="0"/>
              <a:t> When Supply is Fixed</a:t>
            </a:r>
            <a:endParaRPr lang="en-US" b="1" dirty="0"/>
          </a:p>
        </p:txBody>
      </p:sp>
      <p:sp>
        <p:nvSpPr>
          <p:cNvPr id="4" name="Slide Number Placeholder 3">
            <a:extLst>
              <a:ext uri="{FF2B5EF4-FFF2-40B4-BE49-F238E27FC236}">
                <a16:creationId xmlns:a16="http://schemas.microsoft.com/office/drawing/2014/main" id="{90755FD0-D0DF-CE4F-A0B5-BE2FC1BBA400}"/>
              </a:ext>
            </a:extLst>
          </p:cNvPr>
          <p:cNvSpPr>
            <a:spLocks noGrp="1"/>
          </p:cNvSpPr>
          <p:nvPr>
            <p:ph type="sldNum" sz="quarter" idx="12"/>
          </p:nvPr>
        </p:nvSpPr>
        <p:spPr/>
        <p:txBody>
          <a:bodyPr/>
          <a:lstStyle/>
          <a:p>
            <a:fld id="{A2EBCFBC-0745-914E-B0B1-4125AF1D8E59}" type="slidenum">
              <a:rPr lang="en-US" smtClean="0"/>
              <a:pPr/>
              <a:t>4</a:t>
            </a:fld>
            <a:endParaRPr lang="en-US" dirty="0"/>
          </a:p>
        </p:txBody>
      </p:sp>
      <p:sp>
        <p:nvSpPr>
          <p:cNvPr id="5" name="Rectangle 3">
            <a:extLst>
              <a:ext uri="{FF2B5EF4-FFF2-40B4-BE49-F238E27FC236}">
                <a16:creationId xmlns:a16="http://schemas.microsoft.com/office/drawing/2014/main" id="{99264561-D01F-6A40-BC27-AA44C3FB1A25}"/>
              </a:ext>
            </a:extLst>
          </p:cNvPr>
          <p:cNvSpPr txBox="1">
            <a:spLocks noChangeArrowheads="1"/>
          </p:cNvSpPr>
          <p:nvPr/>
        </p:nvSpPr>
        <p:spPr>
          <a:xfrm>
            <a:off x="3872193" y="1945483"/>
            <a:ext cx="4896903" cy="3714750"/>
          </a:xfrm>
          <a:prstGeom prst="rect">
            <a:avLst/>
          </a:prstGeom>
        </p:spPr>
        <p:txBody>
          <a:bodyPr vert="horz" lIns="91440" tIns="18288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45454"/>
                </a:solidFill>
                <a:latin typeface="Univers LT 45 Light" charset="0"/>
                <a:ea typeface="Univers LT 45 Light" charset="0"/>
                <a:cs typeface="Univers LT 45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45454"/>
                </a:solidFill>
                <a:latin typeface="Univers LT 45 Light" charset="0"/>
                <a:ea typeface="Univers LT 45 Light" charset="0"/>
                <a:cs typeface="Univers LT 45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45454"/>
                </a:solidFill>
                <a:latin typeface="Univers LT 45 Light" charset="0"/>
                <a:ea typeface="Univers LT 45 Light" charset="0"/>
                <a:cs typeface="Univers LT 45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2000" b="1" dirty="0">
                <a:latin typeface="Univers LT 45 Light" panose="02000403030000020003" pitchFamily="2" charset="0"/>
              </a:rPr>
              <a:t>Revenue management </a:t>
            </a:r>
            <a:r>
              <a:rPr lang="en-US" altLang="en-US" sz="2000" dirty="0">
                <a:latin typeface="Univers LT 45 Light" panose="02000403030000020003" pitchFamily="2" charset="0"/>
              </a:rPr>
              <a:t>is a solution:</a:t>
            </a:r>
          </a:p>
          <a:p>
            <a:r>
              <a:rPr lang="en-US" altLang="en-US" sz="2000" dirty="0">
                <a:latin typeface="Univers LT 45 Light" panose="02000403030000020003" pitchFamily="2" charset="0"/>
              </a:rPr>
              <a:t>If adjusting supply is impossible – adjust the demand!</a:t>
            </a:r>
          </a:p>
          <a:p>
            <a:r>
              <a:rPr lang="en-US" altLang="en-US" sz="2000" dirty="0">
                <a:latin typeface="Univers LT 45 Light" panose="02000403030000020003" pitchFamily="2" charset="0"/>
              </a:rPr>
              <a:t>Segment customers into </a:t>
            </a:r>
            <a:br>
              <a:rPr lang="en-US" altLang="en-US" sz="2000" dirty="0">
                <a:latin typeface="Univers LT 45 Light" panose="02000403030000020003" pitchFamily="2" charset="0"/>
              </a:rPr>
            </a:br>
            <a:r>
              <a:rPr lang="en-US" altLang="en-US" sz="2000" dirty="0">
                <a:latin typeface="Univers LT 45 Light" panose="02000403030000020003" pitchFamily="2" charset="0"/>
              </a:rPr>
              <a:t>high willingness to pay (WTP) and </a:t>
            </a:r>
            <a:br>
              <a:rPr lang="en-US" altLang="en-US" sz="2000" dirty="0">
                <a:latin typeface="Univers LT 45 Light" panose="02000403030000020003" pitchFamily="2" charset="0"/>
              </a:rPr>
            </a:br>
            <a:r>
              <a:rPr lang="en-US" altLang="en-US" sz="2000" dirty="0">
                <a:latin typeface="Univers LT 45 Light" panose="02000403030000020003" pitchFamily="2" charset="0"/>
              </a:rPr>
              <a:t>low willingness to pay</a:t>
            </a:r>
          </a:p>
          <a:p>
            <a:r>
              <a:rPr lang="en-US" altLang="en-US" sz="2000" dirty="0">
                <a:latin typeface="Univers LT 45 Light" panose="02000403030000020003" pitchFamily="2" charset="0"/>
              </a:rPr>
              <a:t>Limit the number of tickets sold at a low price, i.e., control the average price by changing the mix of customers</a:t>
            </a:r>
          </a:p>
        </p:txBody>
      </p:sp>
      <p:sp>
        <p:nvSpPr>
          <p:cNvPr id="6" name="Rectangle 3">
            <a:extLst>
              <a:ext uri="{FF2B5EF4-FFF2-40B4-BE49-F238E27FC236}">
                <a16:creationId xmlns:a16="http://schemas.microsoft.com/office/drawing/2014/main" id="{0D4CD8A9-21B6-9744-AC00-0D574BC09618}"/>
              </a:ext>
            </a:extLst>
          </p:cNvPr>
          <p:cNvSpPr txBox="1">
            <a:spLocks noChangeArrowheads="1"/>
          </p:cNvSpPr>
          <p:nvPr/>
        </p:nvSpPr>
        <p:spPr bwMode="auto">
          <a:xfrm>
            <a:off x="628650" y="2098791"/>
            <a:ext cx="2979254" cy="3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349861" algn="l" defTabSz="913526" rtl="0" eaLnBrk="1" fontAlgn="base" hangingPunct="1">
              <a:spcBef>
                <a:spcPct val="0"/>
              </a:spcBef>
              <a:spcAft>
                <a:spcPct val="0"/>
              </a:spcAft>
              <a:buClr>
                <a:schemeClr val="tx2"/>
              </a:buClr>
              <a:defRPr sz="2600">
                <a:solidFill>
                  <a:schemeClr val="tx1"/>
                </a:solidFill>
                <a:latin typeface="+mn-lt"/>
                <a:ea typeface="+mn-ea"/>
                <a:cs typeface="+mn-cs"/>
              </a:defRPr>
            </a:lvl1pPr>
            <a:lvl2pPr marL="45720" indent="-45720" algn="l" defTabSz="913526" rtl="0" eaLnBrk="1" fontAlgn="base" hangingPunct="1">
              <a:spcBef>
                <a:spcPct val="0"/>
              </a:spcBef>
              <a:spcAft>
                <a:spcPct val="0"/>
              </a:spcAft>
              <a:buClrTx/>
              <a:buSzPct val="125000"/>
              <a:buFont typeface="Arial" panose="020B0604020202020204" pitchFamily="34" charset="0"/>
              <a:buChar char="▪"/>
              <a:defRPr sz="2600">
                <a:solidFill>
                  <a:schemeClr val="tx1"/>
                </a:solidFill>
                <a:latin typeface="+mn-lt"/>
              </a:defRPr>
            </a:lvl2pPr>
            <a:lvl3pPr marL="0" indent="-267255"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3pPr>
            <a:lvl4pPr marL="626835" indent="-158733"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4pPr>
            <a:lvl5pPr marL="761271" indent="-132818" algn="l" defTabSz="913526" rtl="0" eaLnBrk="1" fontAlgn="base" hangingPunct="1">
              <a:spcBef>
                <a:spcPct val="0"/>
              </a:spcBef>
              <a:spcAft>
                <a:spcPct val="0"/>
              </a:spcAft>
              <a:buClrTx/>
              <a:buSzPct val="89000"/>
              <a:buFont typeface="Arial" panose="020B0604020202020204" pitchFamily="34" charset="0"/>
              <a:buChar char="-"/>
              <a:defRPr sz="2600">
                <a:solidFill>
                  <a:schemeClr val="tx1"/>
                </a:solidFill>
                <a:latin typeface="+mn-lt"/>
              </a:defRPr>
            </a:lvl5pPr>
            <a:lvl6pPr marL="1227752"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6pPr>
            <a:lvl7pPr marL="1694234"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7pPr>
            <a:lvl8pPr marL="2160715"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8pPr>
            <a:lvl9pPr marL="2627196"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9pPr>
          </a:lstStyle>
          <a:p>
            <a:r>
              <a:rPr lang="en-US" altLang="en-US" sz="2000" kern="0" dirty="0">
                <a:solidFill>
                  <a:srgbClr val="545454"/>
                </a:solidFill>
                <a:latin typeface="Univers LT 45 Light" panose="02000403030000020003" pitchFamily="2" charset="0"/>
              </a:rPr>
              <a:t>Examples of fixed supply:</a:t>
            </a:r>
          </a:p>
          <a:p>
            <a:pPr indent="0"/>
            <a:r>
              <a:rPr lang="en-US" altLang="en-US" sz="2000" kern="0" dirty="0">
                <a:solidFill>
                  <a:srgbClr val="545454"/>
                </a:solidFill>
                <a:latin typeface="Univers LT 45 Light" panose="02000403030000020003" pitchFamily="2" charset="0"/>
              </a:rPr>
              <a:t>Airlines</a:t>
            </a:r>
          </a:p>
          <a:p>
            <a:pPr>
              <a:buFont typeface="Arial" panose="020B0604020202020204" pitchFamily="34" charset="0"/>
              <a:buChar char="•"/>
            </a:pPr>
            <a:r>
              <a:rPr lang="en-US" altLang="en-US" sz="2000" kern="0" dirty="0">
                <a:solidFill>
                  <a:srgbClr val="545454"/>
                </a:solidFill>
                <a:latin typeface="Univers LT 45 Light" panose="02000403030000020003" pitchFamily="2" charset="0"/>
              </a:rPr>
              <a:t>Hotels</a:t>
            </a:r>
          </a:p>
          <a:p>
            <a:pPr>
              <a:buFont typeface="Arial" panose="020B0604020202020204" pitchFamily="34" charset="0"/>
              <a:buChar char="•"/>
            </a:pPr>
            <a:r>
              <a:rPr lang="en-US" altLang="en-US" sz="2000" kern="0" dirty="0">
                <a:solidFill>
                  <a:srgbClr val="545454"/>
                </a:solidFill>
                <a:latin typeface="Univers LT 45 Light" panose="02000403030000020003" pitchFamily="2" charset="0"/>
              </a:rPr>
              <a:t>Car rental</a:t>
            </a:r>
          </a:p>
          <a:p>
            <a:pPr>
              <a:buFont typeface="Arial" panose="020B0604020202020204" pitchFamily="34" charset="0"/>
              <a:buChar char="•"/>
            </a:pPr>
            <a:r>
              <a:rPr lang="en-US" altLang="en-US" sz="2000" kern="0" dirty="0">
                <a:solidFill>
                  <a:srgbClr val="545454"/>
                </a:solidFill>
                <a:latin typeface="Univers LT 45 Light" panose="02000403030000020003" pitchFamily="2" charset="0"/>
              </a:rPr>
              <a:t>Cruise line</a:t>
            </a:r>
          </a:p>
          <a:p>
            <a:pPr>
              <a:buFont typeface="Arial" panose="020B0604020202020204" pitchFamily="34" charset="0"/>
              <a:buChar char="•"/>
            </a:pPr>
            <a:r>
              <a:rPr lang="en-US" altLang="en-US" sz="2000" kern="0" dirty="0">
                <a:solidFill>
                  <a:srgbClr val="545454"/>
                </a:solidFill>
                <a:latin typeface="Univers LT 45 Light" panose="02000403030000020003" pitchFamily="2" charset="0"/>
              </a:rPr>
              <a:t>Advertising time (limited number of slots)</a:t>
            </a:r>
          </a:p>
          <a:p>
            <a:pPr lvl="1">
              <a:buFont typeface="Times New Roman" pitchFamily="18" charset="0"/>
              <a:buNone/>
            </a:pPr>
            <a:endParaRPr lang="en-US" altLang="en-US" sz="2000" kern="0" dirty="0">
              <a:solidFill>
                <a:srgbClr val="545454"/>
              </a:solidFill>
              <a:latin typeface="Univers LT 45 Light" panose="02000403030000020003" pitchFamily="2" charset="0"/>
            </a:endParaRPr>
          </a:p>
        </p:txBody>
      </p:sp>
    </p:spTree>
    <p:extLst>
      <p:ext uri="{BB962C8B-B14F-4D97-AF65-F5344CB8AC3E}">
        <p14:creationId xmlns:p14="http://schemas.microsoft.com/office/powerpoint/2010/main" val="1797462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5D4BE5-5FFD-434E-9D7D-FA04E4E1EC60}"/>
              </a:ext>
            </a:extLst>
          </p:cNvPr>
          <p:cNvSpPr/>
          <p:nvPr/>
        </p:nvSpPr>
        <p:spPr>
          <a:xfrm>
            <a:off x="0" y="0"/>
            <a:ext cx="9144000" cy="68580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2">
            <a:extLst>
              <a:ext uri="{FF2B5EF4-FFF2-40B4-BE49-F238E27FC236}">
                <a16:creationId xmlns:a16="http://schemas.microsoft.com/office/drawing/2014/main" id="{A58CAD63-6492-B949-B4EA-41705678E3DD}"/>
              </a:ext>
            </a:extLst>
          </p:cNvPr>
          <p:cNvSpPr>
            <a:spLocks noGrp="1" noChangeArrowheads="1"/>
          </p:cNvSpPr>
          <p:nvPr>
            <p:ph type="title"/>
          </p:nvPr>
        </p:nvSpPr>
        <p:spPr>
          <a:xfrm>
            <a:off x="533648" y="2560320"/>
            <a:ext cx="7886700" cy="2194243"/>
          </a:xfrm>
        </p:spPr>
        <p:txBody>
          <a:bodyPr>
            <a:normAutofit/>
          </a:bodyPr>
          <a:lstStyle/>
          <a:p>
            <a:pPr>
              <a:defRPr/>
            </a:pPr>
            <a:r>
              <a:rPr lang="en-US" b="1" dirty="0">
                <a:solidFill>
                  <a:schemeClr val="tx1"/>
                </a:solidFill>
              </a:rPr>
              <a:t>RM: Protection Levels +</a:t>
            </a:r>
            <a:br>
              <a:rPr lang="en-US" b="1" dirty="0">
                <a:solidFill>
                  <a:schemeClr val="tx1"/>
                </a:solidFill>
              </a:rPr>
            </a:br>
            <a:r>
              <a:rPr lang="en-US" b="1" dirty="0">
                <a:solidFill>
                  <a:schemeClr val="tx1"/>
                </a:solidFill>
              </a:rPr>
              <a:t>Booking Limits</a:t>
            </a:r>
          </a:p>
        </p:txBody>
      </p:sp>
      <p:sp>
        <p:nvSpPr>
          <p:cNvPr id="10" name="Line 7">
            <a:extLst>
              <a:ext uri="{FF2B5EF4-FFF2-40B4-BE49-F238E27FC236}">
                <a16:creationId xmlns:a16="http://schemas.microsoft.com/office/drawing/2014/main" id="{3A105589-9965-F244-A454-335ECED72902}"/>
              </a:ext>
            </a:extLst>
          </p:cNvPr>
          <p:cNvSpPr>
            <a:spLocks noChangeShapeType="1"/>
          </p:cNvSpPr>
          <p:nvPr/>
        </p:nvSpPr>
        <p:spPr bwMode="auto">
          <a:xfrm>
            <a:off x="463798" y="4664075"/>
            <a:ext cx="8178800"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16489482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ED20A6A-8FBF-616B-DB27-B61F34458D24}"/>
              </a:ext>
            </a:extLst>
          </p:cNvPr>
          <p:cNvSpPr/>
          <p:nvPr/>
        </p:nvSpPr>
        <p:spPr>
          <a:xfrm>
            <a:off x="-299803" y="6175948"/>
            <a:ext cx="2743200" cy="51538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DBA47A-1BC3-E21D-8D90-66C7432604CF}"/>
              </a:ext>
            </a:extLst>
          </p:cNvPr>
          <p:cNvSpPr>
            <a:spLocks noGrp="1"/>
          </p:cNvSpPr>
          <p:nvPr>
            <p:ph type="title"/>
          </p:nvPr>
        </p:nvSpPr>
        <p:spPr/>
        <p:txBody>
          <a:bodyPr/>
          <a:lstStyle/>
          <a:p>
            <a:r>
              <a:rPr lang="en-US" b="1" dirty="0"/>
              <a:t>Two-Fare Airline Pricing</a:t>
            </a:r>
          </a:p>
        </p:txBody>
      </p:sp>
      <p:sp>
        <p:nvSpPr>
          <p:cNvPr id="4" name="Slide Number Placeholder 3">
            <a:extLst>
              <a:ext uri="{FF2B5EF4-FFF2-40B4-BE49-F238E27FC236}">
                <a16:creationId xmlns:a16="http://schemas.microsoft.com/office/drawing/2014/main" id="{F0C6595F-E1DA-9325-F8FC-F7D008970797}"/>
              </a:ext>
            </a:extLst>
          </p:cNvPr>
          <p:cNvSpPr>
            <a:spLocks noGrp="1"/>
          </p:cNvSpPr>
          <p:nvPr>
            <p:ph type="sldNum" sz="quarter" idx="12"/>
          </p:nvPr>
        </p:nvSpPr>
        <p:spPr/>
        <p:txBody>
          <a:bodyPr/>
          <a:lstStyle/>
          <a:p>
            <a:fld id="{A2EBCFBC-0745-914E-B0B1-4125AF1D8E59}" type="slidenum">
              <a:rPr lang="en-US" smtClean="0"/>
              <a:pPr/>
              <a:t>6</a:t>
            </a:fld>
            <a:endParaRPr lang="en-US" dirty="0"/>
          </a:p>
        </p:txBody>
      </p:sp>
      <p:sp>
        <p:nvSpPr>
          <p:cNvPr id="6" name="Rectangle 3">
            <a:extLst>
              <a:ext uri="{FF2B5EF4-FFF2-40B4-BE49-F238E27FC236}">
                <a16:creationId xmlns:a16="http://schemas.microsoft.com/office/drawing/2014/main" id="{41F1A55B-A004-B627-29EE-F5E56EF9C398}"/>
              </a:ext>
            </a:extLst>
          </p:cNvPr>
          <p:cNvSpPr txBox="1">
            <a:spLocks noChangeArrowheads="1"/>
          </p:cNvSpPr>
          <p:nvPr/>
        </p:nvSpPr>
        <p:spPr>
          <a:xfrm>
            <a:off x="548723" y="2551410"/>
            <a:ext cx="2130740" cy="1742837"/>
          </a:xfrm>
          <a:prstGeom prst="rect">
            <a:avLst/>
          </a:prstGeom>
        </p:spPr>
        <p:txBody>
          <a:bodyPr vert="horz" lIns="91440" tIns="18288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45454"/>
                </a:solidFill>
                <a:latin typeface="Univers LT 45 Light" charset="0"/>
                <a:ea typeface="Univers LT 45 Light" charset="0"/>
                <a:cs typeface="Univers LT 45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45454"/>
                </a:solidFill>
                <a:latin typeface="Univers LT 45 Light" charset="0"/>
                <a:ea typeface="Univers LT 45 Light" charset="0"/>
                <a:cs typeface="Univers LT 45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45454"/>
                </a:solidFill>
                <a:latin typeface="Univers LT 45 Light" charset="0"/>
                <a:ea typeface="Univers LT 45 Light" charset="0"/>
                <a:cs typeface="Univers LT 45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600" b="1" dirty="0">
                <a:cs typeface="Times New Roman" panose="02020603050405020304" pitchFamily="18" charset="0"/>
              </a:rPr>
              <a:t>Flight AA234</a:t>
            </a:r>
          </a:p>
          <a:p>
            <a:pPr marL="0" indent="0">
              <a:buNone/>
            </a:pPr>
            <a:r>
              <a:rPr lang="en-US" altLang="en-US" sz="1600" dirty="0">
                <a:cs typeface="Times New Roman" panose="02020603050405020304" pitchFamily="18" charset="0"/>
              </a:rPr>
              <a:t>SFO </a:t>
            </a:r>
            <a:r>
              <a:rPr lang="en-US" altLang="en-US" sz="1600" dirty="0">
                <a:cs typeface="Times New Roman" panose="02020603050405020304" pitchFamily="18" charset="0"/>
                <a:sym typeface="Wingdings" pitchFamily="2" charset="2"/>
              </a:rPr>
              <a:t> </a:t>
            </a:r>
            <a:r>
              <a:rPr lang="en-US" altLang="en-US" sz="1600" dirty="0">
                <a:cs typeface="Times New Roman" panose="02020603050405020304" pitchFamily="18" charset="0"/>
              </a:rPr>
              <a:t>New York JFK</a:t>
            </a:r>
          </a:p>
          <a:p>
            <a:pPr marL="0" indent="0">
              <a:buNone/>
            </a:pPr>
            <a:r>
              <a:rPr lang="en-US" altLang="en-US" sz="1600" b="1" dirty="0">
                <a:cs typeface="Times New Roman" panose="02020603050405020304" pitchFamily="18" charset="0"/>
              </a:rPr>
              <a:t>138 coach seats</a:t>
            </a:r>
            <a:endParaRPr lang="en-US" altLang="en-US" sz="1600" b="1" dirty="0"/>
          </a:p>
        </p:txBody>
      </p:sp>
      <p:sp>
        <p:nvSpPr>
          <p:cNvPr id="5" name="Rectangle 4">
            <a:extLst>
              <a:ext uri="{FF2B5EF4-FFF2-40B4-BE49-F238E27FC236}">
                <a16:creationId xmlns:a16="http://schemas.microsoft.com/office/drawing/2014/main" id="{1AA85B2F-939F-9E70-6FDC-0E716CF19503}"/>
              </a:ext>
            </a:extLst>
          </p:cNvPr>
          <p:cNvSpPr/>
          <p:nvPr/>
        </p:nvSpPr>
        <p:spPr>
          <a:xfrm>
            <a:off x="474496" y="1960075"/>
            <a:ext cx="2214111" cy="184860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3">
            <a:extLst>
              <a:ext uri="{FF2B5EF4-FFF2-40B4-BE49-F238E27FC236}">
                <a16:creationId xmlns:a16="http://schemas.microsoft.com/office/drawing/2014/main" id="{62BDE3B1-C868-B3FE-3A59-AC10C5615BAE}"/>
              </a:ext>
            </a:extLst>
          </p:cNvPr>
          <p:cNvSpPr txBox="1">
            <a:spLocks noChangeArrowheads="1"/>
          </p:cNvSpPr>
          <p:nvPr/>
        </p:nvSpPr>
        <p:spPr bwMode="auto">
          <a:xfrm>
            <a:off x="666324" y="6029650"/>
            <a:ext cx="8076597" cy="547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349861" algn="l" defTabSz="913526" rtl="0" eaLnBrk="1" fontAlgn="base" hangingPunct="1">
              <a:spcBef>
                <a:spcPct val="0"/>
              </a:spcBef>
              <a:spcAft>
                <a:spcPct val="0"/>
              </a:spcAft>
              <a:buClr>
                <a:schemeClr val="tx2"/>
              </a:buClr>
              <a:defRPr sz="2600">
                <a:solidFill>
                  <a:schemeClr val="tx1"/>
                </a:solidFill>
                <a:latin typeface="+mn-lt"/>
                <a:ea typeface="+mn-ea"/>
                <a:cs typeface="+mn-cs"/>
              </a:defRPr>
            </a:lvl1pPr>
            <a:lvl2pPr marL="45720" indent="-45720" algn="l" defTabSz="913526" rtl="0" eaLnBrk="1" fontAlgn="base" hangingPunct="1">
              <a:spcBef>
                <a:spcPct val="0"/>
              </a:spcBef>
              <a:spcAft>
                <a:spcPct val="0"/>
              </a:spcAft>
              <a:buClrTx/>
              <a:buSzPct val="125000"/>
              <a:buFont typeface="Arial" panose="020B0604020202020204" pitchFamily="34" charset="0"/>
              <a:buChar char="▪"/>
              <a:defRPr sz="2600">
                <a:solidFill>
                  <a:schemeClr val="tx1"/>
                </a:solidFill>
                <a:latin typeface="+mn-lt"/>
              </a:defRPr>
            </a:lvl2pPr>
            <a:lvl3pPr marL="0" indent="-267255"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3pPr>
            <a:lvl4pPr marL="626835" indent="-158733"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4pPr>
            <a:lvl5pPr marL="761271" indent="-132818" algn="l" defTabSz="913526" rtl="0" eaLnBrk="1" fontAlgn="base" hangingPunct="1">
              <a:spcBef>
                <a:spcPct val="0"/>
              </a:spcBef>
              <a:spcAft>
                <a:spcPct val="0"/>
              </a:spcAft>
              <a:buClrTx/>
              <a:buSzPct val="89000"/>
              <a:buFont typeface="Arial" panose="020B0604020202020204" pitchFamily="34" charset="0"/>
              <a:buChar char="-"/>
              <a:defRPr sz="2600">
                <a:solidFill>
                  <a:schemeClr val="tx1"/>
                </a:solidFill>
                <a:latin typeface="+mn-lt"/>
              </a:defRPr>
            </a:lvl5pPr>
            <a:lvl6pPr marL="1227752"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6pPr>
            <a:lvl7pPr marL="1694234"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7pPr>
            <a:lvl8pPr marL="2160715"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8pPr>
            <a:lvl9pPr marL="2627196"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9pPr>
          </a:lstStyle>
          <a:p>
            <a:r>
              <a:rPr lang="en-US" altLang="en-US" sz="1600" b="1" kern="0" dirty="0">
                <a:solidFill>
                  <a:srgbClr val="545454"/>
                </a:solidFill>
                <a:latin typeface="Univers LT 45 Light" panose="02000403030000020003" pitchFamily="2" charset="0"/>
              </a:rPr>
              <a:t>Objective: </a:t>
            </a:r>
            <a:r>
              <a:rPr lang="en-US" altLang="en-US" sz="1600" kern="0" dirty="0">
                <a:solidFill>
                  <a:srgbClr val="545454"/>
                </a:solidFill>
                <a:latin typeface="Univers LT 45 Light" panose="02000403030000020003" pitchFamily="2" charset="0"/>
              </a:rPr>
              <a:t>Maximize expected revenues by controlling the # of low-fare seats you sell</a:t>
            </a:r>
          </a:p>
        </p:txBody>
      </p:sp>
      <p:sp>
        <p:nvSpPr>
          <p:cNvPr id="10" name="Rectangle 3">
            <a:extLst>
              <a:ext uri="{FF2B5EF4-FFF2-40B4-BE49-F238E27FC236}">
                <a16:creationId xmlns:a16="http://schemas.microsoft.com/office/drawing/2014/main" id="{82D56685-954A-4EC0-C9F7-28592B563301}"/>
              </a:ext>
            </a:extLst>
          </p:cNvPr>
          <p:cNvSpPr txBox="1">
            <a:spLocks noChangeArrowheads="1"/>
          </p:cNvSpPr>
          <p:nvPr/>
        </p:nvSpPr>
        <p:spPr bwMode="auto">
          <a:xfrm>
            <a:off x="3040055" y="2084236"/>
            <a:ext cx="2307234" cy="3368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349861" algn="l" defTabSz="913526" rtl="0" eaLnBrk="1" fontAlgn="base" hangingPunct="1">
              <a:spcBef>
                <a:spcPct val="0"/>
              </a:spcBef>
              <a:spcAft>
                <a:spcPct val="0"/>
              </a:spcAft>
              <a:buClr>
                <a:schemeClr val="tx2"/>
              </a:buClr>
              <a:defRPr sz="2600">
                <a:solidFill>
                  <a:schemeClr val="tx1"/>
                </a:solidFill>
                <a:latin typeface="+mn-lt"/>
                <a:ea typeface="+mn-ea"/>
                <a:cs typeface="+mn-cs"/>
              </a:defRPr>
            </a:lvl1pPr>
            <a:lvl2pPr marL="45720" indent="-45720" algn="l" defTabSz="913526" rtl="0" eaLnBrk="1" fontAlgn="base" hangingPunct="1">
              <a:spcBef>
                <a:spcPct val="0"/>
              </a:spcBef>
              <a:spcAft>
                <a:spcPct val="0"/>
              </a:spcAft>
              <a:buClrTx/>
              <a:buSzPct val="125000"/>
              <a:buFont typeface="Arial" panose="020B0604020202020204" pitchFamily="34" charset="0"/>
              <a:buChar char="▪"/>
              <a:defRPr sz="2600">
                <a:solidFill>
                  <a:schemeClr val="tx1"/>
                </a:solidFill>
                <a:latin typeface="+mn-lt"/>
              </a:defRPr>
            </a:lvl2pPr>
            <a:lvl3pPr marL="0" indent="-267255"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3pPr>
            <a:lvl4pPr marL="626835" indent="-158733"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4pPr>
            <a:lvl5pPr marL="761271" indent="-132818" algn="l" defTabSz="913526" rtl="0" eaLnBrk="1" fontAlgn="base" hangingPunct="1">
              <a:spcBef>
                <a:spcPct val="0"/>
              </a:spcBef>
              <a:spcAft>
                <a:spcPct val="0"/>
              </a:spcAft>
              <a:buClrTx/>
              <a:buSzPct val="89000"/>
              <a:buFont typeface="Arial" panose="020B0604020202020204" pitchFamily="34" charset="0"/>
              <a:buChar char="-"/>
              <a:defRPr sz="2600">
                <a:solidFill>
                  <a:schemeClr val="tx1"/>
                </a:solidFill>
                <a:latin typeface="+mn-lt"/>
              </a:defRPr>
            </a:lvl5pPr>
            <a:lvl6pPr marL="1227752"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6pPr>
            <a:lvl7pPr marL="1694234"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7pPr>
            <a:lvl8pPr marL="2160715"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8pPr>
            <a:lvl9pPr marL="2627196"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9pPr>
          </a:lstStyle>
          <a:p>
            <a:r>
              <a:rPr lang="en-US" altLang="en-US" sz="1600" b="1" kern="0" dirty="0">
                <a:solidFill>
                  <a:srgbClr val="545454"/>
                </a:solidFill>
                <a:latin typeface="Univers LT 45 Light" panose="02000403030000020003" pitchFamily="2" charset="0"/>
                <a:cs typeface="Times New Roman" panose="02020603050405020304" pitchFamily="18" charset="0"/>
              </a:rPr>
              <a:t>Fare classes</a:t>
            </a:r>
          </a:p>
          <a:p>
            <a:endParaRPr lang="en-US" altLang="en-US" sz="1600" b="1" kern="0" dirty="0">
              <a:solidFill>
                <a:srgbClr val="545454"/>
              </a:solidFill>
              <a:latin typeface="Univers LT 45 Light" panose="02000403030000020003" pitchFamily="2" charset="0"/>
            </a:endParaRPr>
          </a:p>
          <a:p>
            <a:r>
              <a:rPr lang="en-US" altLang="en-US" sz="1600" b="1" kern="0" dirty="0">
                <a:solidFill>
                  <a:srgbClr val="545454"/>
                </a:solidFill>
                <a:latin typeface="Univers LT 45 Light" panose="02000403030000020003" pitchFamily="2" charset="0"/>
                <a:cs typeface="Times New Roman" panose="02020603050405020304" pitchFamily="18" charset="0"/>
              </a:rPr>
              <a:t>Low fare: </a:t>
            </a:r>
            <a:br>
              <a:rPr lang="en-US" altLang="en-US" sz="1600" b="1" kern="0" dirty="0">
                <a:solidFill>
                  <a:srgbClr val="545454"/>
                </a:solidFill>
                <a:latin typeface="Univers LT 45 Light" panose="02000403030000020003" pitchFamily="2" charset="0"/>
                <a:cs typeface="Times New Roman" panose="02020603050405020304" pitchFamily="18" charset="0"/>
              </a:rPr>
            </a:br>
            <a:r>
              <a:rPr lang="en-US" altLang="en-US" sz="1600" kern="0" dirty="0">
                <a:solidFill>
                  <a:srgbClr val="545454"/>
                </a:solidFill>
                <a:latin typeface="Univers LT 45 Light" panose="02000403030000020003" pitchFamily="2" charset="0"/>
                <a:cs typeface="Times New Roman" panose="02020603050405020304" pitchFamily="18" charset="0"/>
              </a:rPr>
              <a:t>Discounted price of </a:t>
            </a:r>
            <a:r>
              <a:rPr lang="en-US" altLang="en-US" sz="1600" b="1" kern="0" dirty="0">
                <a:solidFill>
                  <a:srgbClr val="545454"/>
                </a:solidFill>
                <a:latin typeface="Univers LT 45 Light" panose="02000403030000020003" pitchFamily="2" charset="0"/>
                <a:cs typeface="Times New Roman" panose="02020603050405020304" pitchFamily="18" charset="0"/>
              </a:rPr>
              <a:t>$228 </a:t>
            </a:r>
            <a:r>
              <a:rPr lang="en-US" altLang="en-US" sz="1600" kern="0" dirty="0">
                <a:solidFill>
                  <a:srgbClr val="545454"/>
                </a:solidFill>
                <a:latin typeface="Univers LT 45 Light" panose="02000403030000020003" pitchFamily="2" charset="0"/>
                <a:cs typeface="Times New Roman" panose="02020603050405020304" pitchFamily="18" charset="0"/>
              </a:rPr>
              <a:t>for restricted advance-purchase ticket </a:t>
            </a:r>
            <a:r>
              <a:rPr lang="en-US" altLang="en-US" sz="1600" kern="0" dirty="0">
                <a:solidFill>
                  <a:srgbClr val="545454"/>
                </a:solidFill>
                <a:latin typeface="Univers LT 45 Light" panose="02000403030000020003" pitchFamily="2" charset="0"/>
              </a:rPr>
              <a:t>targeting leisure travelers</a:t>
            </a:r>
          </a:p>
          <a:p>
            <a:endParaRPr lang="en-US" altLang="en-US" sz="1600" kern="0" dirty="0">
              <a:solidFill>
                <a:srgbClr val="545454"/>
              </a:solidFill>
              <a:latin typeface="Univers LT 45 Light" panose="02000403030000020003" pitchFamily="2" charset="0"/>
              <a:cs typeface="Times New Roman" panose="02020603050405020304" pitchFamily="18" charset="0"/>
            </a:endParaRPr>
          </a:p>
          <a:p>
            <a:r>
              <a:rPr lang="en-US" altLang="en-US" sz="1600" b="1" kern="0" dirty="0">
                <a:solidFill>
                  <a:srgbClr val="545454"/>
                </a:solidFill>
                <a:latin typeface="Univers LT 45 Light" panose="02000403030000020003" pitchFamily="2" charset="0"/>
                <a:cs typeface="Times New Roman" panose="02020603050405020304" pitchFamily="18" charset="0"/>
              </a:rPr>
              <a:t>High fare: </a:t>
            </a:r>
            <a:br>
              <a:rPr lang="en-US" altLang="en-US" sz="1600" b="1" kern="0" dirty="0">
                <a:solidFill>
                  <a:srgbClr val="545454"/>
                </a:solidFill>
                <a:latin typeface="Univers LT 45 Light" panose="02000403030000020003" pitchFamily="2" charset="0"/>
                <a:cs typeface="Times New Roman" panose="02020603050405020304" pitchFamily="18" charset="0"/>
              </a:rPr>
            </a:br>
            <a:r>
              <a:rPr lang="en-US" altLang="en-US" sz="1600" kern="0" dirty="0">
                <a:solidFill>
                  <a:srgbClr val="545454"/>
                </a:solidFill>
                <a:latin typeface="Univers LT 45 Light" panose="02000403030000020003" pitchFamily="2" charset="0"/>
                <a:cs typeface="Times New Roman" panose="02020603050405020304" pitchFamily="18" charset="0"/>
              </a:rPr>
              <a:t>Regular price of </a:t>
            </a:r>
            <a:r>
              <a:rPr lang="en-US" altLang="en-US" sz="1600" b="1" kern="0" dirty="0">
                <a:solidFill>
                  <a:srgbClr val="545454"/>
                </a:solidFill>
                <a:latin typeface="Univers LT 45 Light" panose="02000403030000020003" pitchFamily="2" charset="0"/>
                <a:cs typeface="Times New Roman" panose="02020603050405020304" pitchFamily="18" charset="0"/>
              </a:rPr>
              <a:t>$659 </a:t>
            </a:r>
            <a:br>
              <a:rPr lang="en-US" altLang="en-US" sz="1600" kern="0" dirty="0">
                <a:solidFill>
                  <a:srgbClr val="545454"/>
                </a:solidFill>
                <a:latin typeface="Univers LT 45 Light" panose="02000403030000020003" pitchFamily="2" charset="0"/>
                <a:cs typeface="Times New Roman" panose="02020603050405020304" pitchFamily="18" charset="0"/>
              </a:rPr>
            </a:br>
            <a:r>
              <a:rPr lang="en-US" altLang="en-US" sz="1600" kern="0" dirty="0">
                <a:solidFill>
                  <a:srgbClr val="545454"/>
                </a:solidFill>
                <a:latin typeface="Univers LT 45 Light" panose="02000403030000020003" pitchFamily="2" charset="0"/>
                <a:cs typeface="Times New Roman" panose="02020603050405020304" pitchFamily="18" charset="0"/>
              </a:rPr>
              <a:t>for unrestricted ticket targeting business travelers</a:t>
            </a:r>
            <a:endParaRPr lang="en-US" altLang="en-US" sz="1600" kern="0" dirty="0">
              <a:solidFill>
                <a:srgbClr val="545454"/>
              </a:solidFill>
              <a:latin typeface="Univers LT 45 Light" panose="02000403030000020003" pitchFamily="2" charset="0"/>
            </a:endParaRPr>
          </a:p>
        </p:txBody>
      </p:sp>
      <p:sp>
        <p:nvSpPr>
          <p:cNvPr id="11" name="Rectangle 3">
            <a:extLst>
              <a:ext uri="{FF2B5EF4-FFF2-40B4-BE49-F238E27FC236}">
                <a16:creationId xmlns:a16="http://schemas.microsoft.com/office/drawing/2014/main" id="{503B6E47-9432-40C1-9538-617B8EB2B003}"/>
              </a:ext>
            </a:extLst>
          </p:cNvPr>
          <p:cNvSpPr txBox="1">
            <a:spLocks noChangeArrowheads="1"/>
          </p:cNvSpPr>
          <p:nvPr/>
        </p:nvSpPr>
        <p:spPr bwMode="auto">
          <a:xfrm>
            <a:off x="5572301" y="2084236"/>
            <a:ext cx="3395632" cy="377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349861" algn="l" defTabSz="913526" rtl="0" eaLnBrk="1" fontAlgn="base" hangingPunct="1">
              <a:spcBef>
                <a:spcPct val="0"/>
              </a:spcBef>
              <a:spcAft>
                <a:spcPct val="0"/>
              </a:spcAft>
              <a:buClr>
                <a:schemeClr val="tx2"/>
              </a:buClr>
              <a:defRPr sz="2600">
                <a:solidFill>
                  <a:schemeClr val="tx1"/>
                </a:solidFill>
                <a:latin typeface="+mn-lt"/>
                <a:ea typeface="+mn-ea"/>
                <a:cs typeface="+mn-cs"/>
              </a:defRPr>
            </a:lvl1pPr>
            <a:lvl2pPr marL="45720" indent="-45720" algn="l" defTabSz="913526" rtl="0" eaLnBrk="1" fontAlgn="base" hangingPunct="1">
              <a:spcBef>
                <a:spcPct val="0"/>
              </a:spcBef>
              <a:spcAft>
                <a:spcPct val="0"/>
              </a:spcAft>
              <a:buClrTx/>
              <a:buSzPct val="125000"/>
              <a:buFont typeface="Arial" panose="020B0604020202020204" pitchFamily="34" charset="0"/>
              <a:buChar char="▪"/>
              <a:defRPr sz="2600">
                <a:solidFill>
                  <a:schemeClr val="tx1"/>
                </a:solidFill>
                <a:latin typeface="+mn-lt"/>
              </a:defRPr>
            </a:lvl2pPr>
            <a:lvl3pPr marL="0" indent="-267255"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3pPr>
            <a:lvl4pPr marL="626835" indent="-158733"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4pPr>
            <a:lvl5pPr marL="761271" indent="-132818" algn="l" defTabSz="913526" rtl="0" eaLnBrk="1" fontAlgn="base" hangingPunct="1">
              <a:spcBef>
                <a:spcPct val="0"/>
              </a:spcBef>
              <a:spcAft>
                <a:spcPct val="0"/>
              </a:spcAft>
              <a:buClrTx/>
              <a:buSzPct val="89000"/>
              <a:buFont typeface="Arial" panose="020B0604020202020204" pitchFamily="34" charset="0"/>
              <a:buChar char="-"/>
              <a:defRPr sz="2600">
                <a:solidFill>
                  <a:schemeClr val="tx1"/>
                </a:solidFill>
                <a:latin typeface="+mn-lt"/>
              </a:defRPr>
            </a:lvl5pPr>
            <a:lvl6pPr marL="1227752"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6pPr>
            <a:lvl7pPr marL="1694234"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7pPr>
            <a:lvl8pPr marL="2160715"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8pPr>
            <a:lvl9pPr marL="2627196"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9pPr>
          </a:lstStyle>
          <a:p>
            <a:r>
              <a:rPr lang="en-US" altLang="en-US" sz="1600" b="1" kern="0" dirty="0">
                <a:solidFill>
                  <a:srgbClr val="545454"/>
                </a:solidFill>
                <a:latin typeface="Univers LT 45 Light" panose="02000403030000020003" pitchFamily="2" charset="0"/>
              </a:rPr>
              <a:t>Demand assumptions</a:t>
            </a:r>
          </a:p>
          <a:p>
            <a:endParaRPr lang="en-US" altLang="en-US" sz="1600" b="1" kern="0" dirty="0">
              <a:solidFill>
                <a:srgbClr val="545454"/>
              </a:solidFill>
              <a:latin typeface="Univers LT 45 Light" panose="02000403030000020003" pitchFamily="2" charset="0"/>
            </a:endParaRPr>
          </a:p>
          <a:p>
            <a:r>
              <a:rPr lang="en-US" altLang="en-US" sz="1600" kern="0" dirty="0">
                <a:solidFill>
                  <a:srgbClr val="545454"/>
                </a:solidFill>
                <a:latin typeface="Univers LT 45 Light" panose="02000403030000020003" pitchFamily="2" charset="0"/>
              </a:rPr>
              <a:t>Demand for low-fare tickets is abundant</a:t>
            </a:r>
          </a:p>
          <a:p>
            <a:endParaRPr lang="en-US" altLang="en-US" sz="1600" kern="0" dirty="0">
              <a:solidFill>
                <a:srgbClr val="545454"/>
              </a:solidFill>
              <a:latin typeface="Univers LT 45 Light" panose="02000403030000020003" pitchFamily="2" charset="0"/>
            </a:endParaRPr>
          </a:p>
          <a:p>
            <a:endParaRPr lang="en-US" altLang="en-US" sz="1600" kern="0" dirty="0">
              <a:solidFill>
                <a:srgbClr val="545454"/>
              </a:solidFill>
              <a:latin typeface="Univers LT 45 Light" panose="02000403030000020003" pitchFamily="2" charset="0"/>
            </a:endParaRPr>
          </a:p>
          <a:p>
            <a:endParaRPr lang="en-US" altLang="en-US" sz="1600" kern="0" dirty="0">
              <a:solidFill>
                <a:srgbClr val="545454"/>
              </a:solidFill>
              <a:latin typeface="Univers LT 45 Light" panose="02000403030000020003" pitchFamily="2" charset="0"/>
            </a:endParaRPr>
          </a:p>
          <a:p>
            <a:endParaRPr lang="en-US" altLang="en-US" sz="1600" kern="0" dirty="0">
              <a:solidFill>
                <a:srgbClr val="545454"/>
              </a:solidFill>
              <a:latin typeface="Univers LT 45 Light" panose="02000403030000020003" pitchFamily="2" charset="0"/>
            </a:endParaRPr>
          </a:p>
          <a:p>
            <a:r>
              <a:rPr lang="en-US" altLang="en-US" sz="1600" kern="0" dirty="0">
                <a:solidFill>
                  <a:srgbClr val="545454"/>
                </a:solidFill>
                <a:latin typeface="Univers LT 45 Light" panose="02000403030000020003" pitchFamily="2" charset="0"/>
              </a:rPr>
              <a:t>Demand for high-fare tickets is normally distributed with mean 40 and standard deviation 20</a:t>
            </a:r>
          </a:p>
          <a:p>
            <a:endParaRPr lang="en-US" altLang="en-US" sz="1600" kern="0" dirty="0">
              <a:solidFill>
                <a:srgbClr val="545454"/>
              </a:solidFill>
              <a:latin typeface="Univers LT 45 Light" panose="02000403030000020003" pitchFamily="2" charset="0"/>
            </a:endParaRPr>
          </a:p>
          <a:p>
            <a:r>
              <a:rPr lang="en-US" altLang="en-US" sz="1600" kern="0" dirty="0">
                <a:solidFill>
                  <a:srgbClr val="545454"/>
                </a:solidFill>
                <a:latin typeface="Univers LT 45 Light" panose="02000403030000020003" pitchFamily="2" charset="0"/>
              </a:rPr>
              <a:t>Most of the high-fare (business) demand occurs only within a few days of the actual flight</a:t>
            </a:r>
          </a:p>
        </p:txBody>
      </p:sp>
      <p:sp>
        <p:nvSpPr>
          <p:cNvPr id="12" name="Rectangle 11">
            <a:extLst>
              <a:ext uri="{FF2B5EF4-FFF2-40B4-BE49-F238E27FC236}">
                <a16:creationId xmlns:a16="http://schemas.microsoft.com/office/drawing/2014/main" id="{7AA9584E-AB3B-3BAB-547B-A8E7EE8EB187}"/>
              </a:ext>
            </a:extLst>
          </p:cNvPr>
          <p:cNvSpPr/>
          <p:nvPr/>
        </p:nvSpPr>
        <p:spPr>
          <a:xfrm>
            <a:off x="2839344" y="1960073"/>
            <a:ext cx="6012047" cy="389619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69C3334-24FA-8109-25F4-A86055B8DB45}"/>
              </a:ext>
            </a:extLst>
          </p:cNvPr>
          <p:cNvSpPr/>
          <p:nvPr/>
        </p:nvSpPr>
        <p:spPr>
          <a:xfrm>
            <a:off x="10118348" y="1960074"/>
            <a:ext cx="1590606" cy="226023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Picture 6" descr="American Airlines Logo PNG Transparent &amp; SVG Vector - Freebie Supply">
            <a:extLst>
              <a:ext uri="{FF2B5EF4-FFF2-40B4-BE49-F238E27FC236}">
                <a16:creationId xmlns:a16="http://schemas.microsoft.com/office/drawing/2014/main" id="{4C253EE5-4226-CC16-4DF3-6F8E99F95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912" y="1959477"/>
            <a:ext cx="2189001" cy="674941"/>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American welcomes new Airbus A321">
            <a:extLst>
              <a:ext uri="{FF2B5EF4-FFF2-40B4-BE49-F238E27FC236}">
                <a16:creationId xmlns:a16="http://schemas.microsoft.com/office/drawing/2014/main" id="{01B5904D-F9D6-EC84-41AF-E7AE7E77E9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067" y="3953277"/>
            <a:ext cx="2539681" cy="1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0947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3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0">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animBg="1"/>
      <p:bldP spid="9"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6">
            <a:extLst>
              <a:ext uri="{FF2B5EF4-FFF2-40B4-BE49-F238E27FC236}">
                <a16:creationId xmlns:a16="http://schemas.microsoft.com/office/drawing/2014/main" id="{839D04DB-8AA4-31AC-1461-3ED3F8C6A2DC}"/>
              </a:ext>
            </a:extLst>
          </p:cNvPr>
          <p:cNvSpPr>
            <a:spLocks noChangeArrowheads="1"/>
          </p:cNvSpPr>
          <p:nvPr/>
        </p:nvSpPr>
        <p:spPr bwMode="auto">
          <a:xfrm>
            <a:off x="3566018" y="4633917"/>
            <a:ext cx="3543300" cy="32769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latin typeface="Univers LT 45 Light" panose="02000403030000020003" pitchFamily="2" charset="0"/>
            </a:endParaRPr>
          </a:p>
        </p:txBody>
      </p:sp>
      <p:sp>
        <p:nvSpPr>
          <p:cNvPr id="2" name="Title 1">
            <a:extLst>
              <a:ext uri="{FF2B5EF4-FFF2-40B4-BE49-F238E27FC236}">
                <a16:creationId xmlns:a16="http://schemas.microsoft.com/office/drawing/2014/main" id="{2816B2F2-F991-8D2C-BE0D-A499B8263979}"/>
              </a:ext>
            </a:extLst>
          </p:cNvPr>
          <p:cNvSpPr>
            <a:spLocks noGrp="1"/>
          </p:cNvSpPr>
          <p:nvPr>
            <p:ph type="title"/>
          </p:nvPr>
        </p:nvSpPr>
        <p:spPr/>
        <p:txBody>
          <a:bodyPr/>
          <a:lstStyle/>
          <a:p>
            <a:r>
              <a:rPr lang="en-US" b="1" dirty="0"/>
              <a:t>Protection Level</a:t>
            </a:r>
          </a:p>
        </p:txBody>
      </p:sp>
      <p:sp>
        <p:nvSpPr>
          <p:cNvPr id="4" name="Slide Number Placeholder 3">
            <a:extLst>
              <a:ext uri="{FF2B5EF4-FFF2-40B4-BE49-F238E27FC236}">
                <a16:creationId xmlns:a16="http://schemas.microsoft.com/office/drawing/2014/main" id="{5644146E-A47B-90FE-2F64-A8C32E1BD0E7}"/>
              </a:ext>
            </a:extLst>
          </p:cNvPr>
          <p:cNvSpPr>
            <a:spLocks noGrp="1"/>
          </p:cNvSpPr>
          <p:nvPr>
            <p:ph type="sldNum" sz="quarter" idx="12"/>
          </p:nvPr>
        </p:nvSpPr>
        <p:spPr/>
        <p:txBody>
          <a:bodyPr/>
          <a:lstStyle/>
          <a:p>
            <a:fld id="{A2EBCFBC-0745-914E-B0B1-4125AF1D8E59}" type="slidenum">
              <a:rPr lang="en-US" smtClean="0"/>
              <a:pPr/>
              <a:t>7</a:t>
            </a:fld>
            <a:endParaRPr lang="en-US" dirty="0"/>
          </a:p>
        </p:txBody>
      </p:sp>
      <p:sp>
        <p:nvSpPr>
          <p:cNvPr id="5" name="Rectangle 3">
            <a:extLst>
              <a:ext uri="{FF2B5EF4-FFF2-40B4-BE49-F238E27FC236}">
                <a16:creationId xmlns:a16="http://schemas.microsoft.com/office/drawing/2014/main" id="{848A99EB-2012-FDD3-59E8-72DFF294D6FA}"/>
              </a:ext>
            </a:extLst>
          </p:cNvPr>
          <p:cNvSpPr txBox="1">
            <a:spLocks noChangeArrowheads="1"/>
          </p:cNvSpPr>
          <p:nvPr/>
        </p:nvSpPr>
        <p:spPr>
          <a:xfrm>
            <a:off x="2642616" y="1871289"/>
            <a:ext cx="6366473" cy="3886200"/>
          </a:xfrm>
          <a:prstGeom prst="rect">
            <a:avLst/>
          </a:prstGeom>
        </p:spPr>
        <p:txBody>
          <a:bodyPr vert="horz" lIns="91440" tIns="18288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545454"/>
                </a:solidFill>
                <a:latin typeface="Univers LT 45 Light" charset="0"/>
                <a:ea typeface="Univers LT 45 Light" charset="0"/>
                <a:cs typeface="Univers LT 45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545454"/>
                </a:solidFill>
                <a:latin typeface="Univers LT 45 Light" charset="0"/>
                <a:ea typeface="Univers LT 45 Light" charset="0"/>
                <a:cs typeface="Univers LT 45 Light"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545454"/>
                </a:solidFill>
                <a:latin typeface="Univers LT 45 Light" charset="0"/>
                <a:ea typeface="Univers LT 45 Light" charset="0"/>
                <a:cs typeface="Univers LT 45 Light"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545454"/>
                </a:solidFill>
                <a:latin typeface="Univers LT 45 Light" charset="0"/>
                <a:ea typeface="Univers LT 45 Light" charset="0"/>
                <a:cs typeface="Univers LT 45 Light"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latin typeface="Univers LT 45 Light" panose="02000403030000020003" pitchFamily="2" charset="0"/>
              </a:rPr>
              <a:t>Let </a:t>
            </a:r>
            <a:r>
              <a:rPr lang="en-US" altLang="en-US" sz="1800" i="1" dirty="0">
                <a:latin typeface="Univers LT 45 Light" panose="02000403030000020003" pitchFamily="2" charset="0"/>
              </a:rPr>
              <a:t>Q</a:t>
            </a:r>
            <a:r>
              <a:rPr lang="en-US" altLang="en-US" sz="1800" dirty="0">
                <a:latin typeface="Univers LT 45 Light" panose="02000403030000020003" pitchFamily="2" charset="0"/>
              </a:rPr>
              <a:t> be the protection level for the high-fare class</a:t>
            </a:r>
          </a:p>
          <a:p>
            <a:pPr marL="0" indent="0">
              <a:buNone/>
            </a:pPr>
            <a:r>
              <a:rPr lang="en-US" altLang="en-US" sz="1800" dirty="0">
                <a:latin typeface="Univers LT 45 Light" panose="02000403030000020003" pitchFamily="2" charset="0"/>
              </a:rPr>
              <a:t>This protection level is in effect while you sell low-fare tickets</a:t>
            </a:r>
          </a:p>
          <a:p>
            <a:pPr marL="0" indent="0">
              <a:buNone/>
            </a:pPr>
            <a:r>
              <a:rPr lang="en-US" altLang="en-US" sz="1800" dirty="0">
                <a:latin typeface="Univers LT 45 Light" panose="02000403030000020003" pitchFamily="2" charset="0"/>
              </a:rPr>
              <a:t>The booking limit on the low-fare class is </a:t>
            </a:r>
            <a:r>
              <a:rPr lang="en-US" altLang="en-US" sz="1800" b="1" dirty="0">
                <a:latin typeface="Univers LT 45 Light" panose="02000403030000020003" pitchFamily="2" charset="0"/>
              </a:rPr>
              <a:t>138 – </a:t>
            </a:r>
            <a:r>
              <a:rPr lang="en-US" altLang="en-US" sz="1800" b="1" i="1" dirty="0">
                <a:latin typeface="Univers LT 45 Light" panose="02000403030000020003" pitchFamily="2" charset="0"/>
              </a:rPr>
              <a:t>Q</a:t>
            </a:r>
            <a:r>
              <a:rPr lang="en-US" altLang="en-US" sz="1800" dirty="0">
                <a:latin typeface="Univers LT 45 Light" panose="02000403030000020003" pitchFamily="2" charset="0"/>
              </a:rPr>
              <a:t>:</a:t>
            </a:r>
          </a:p>
          <a:p>
            <a:pPr marL="0" indent="0">
              <a:buNone/>
            </a:pPr>
            <a:r>
              <a:rPr lang="en-US" altLang="en-US" sz="1800" dirty="0">
                <a:latin typeface="Univers LT 45 Light" panose="02000403030000020003" pitchFamily="2" charset="0"/>
              </a:rPr>
              <a:t>You will sell no more than 138 – </a:t>
            </a:r>
            <a:r>
              <a:rPr lang="en-US" altLang="en-US" sz="1800" i="1" dirty="0">
                <a:latin typeface="Univers LT 45 Light" panose="02000403030000020003" pitchFamily="2" charset="0"/>
              </a:rPr>
              <a:t>Q </a:t>
            </a:r>
            <a:r>
              <a:rPr lang="en-US" altLang="en-US" sz="1800" dirty="0">
                <a:latin typeface="Univers LT 45 Light" panose="02000403030000020003" pitchFamily="2" charset="0"/>
              </a:rPr>
              <a:t>low-fare tickets because you are protecting (or reserving) </a:t>
            </a:r>
            <a:r>
              <a:rPr lang="en-US" altLang="en-US" sz="1800" i="1" dirty="0">
                <a:latin typeface="Univers LT 45 Light" panose="02000403030000020003" pitchFamily="2" charset="0"/>
              </a:rPr>
              <a:t>Q</a:t>
            </a:r>
            <a:r>
              <a:rPr lang="en-US" altLang="en-US" sz="1800" dirty="0">
                <a:latin typeface="Univers LT 45 Light" panose="02000403030000020003" pitchFamily="2" charset="0"/>
              </a:rPr>
              <a:t> seats for high-fare passengers</a:t>
            </a:r>
          </a:p>
        </p:txBody>
      </p:sp>
      <p:sp>
        <p:nvSpPr>
          <p:cNvPr id="6" name="Text Box 4">
            <a:extLst>
              <a:ext uri="{FF2B5EF4-FFF2-40B4-BE49-F238E27FC236}">
                <a16:creationId xmlns:a16="http://schemas.microsoft.com/office/drawing/2014/main" id="{89BFF5F5-9D01-7030-3ECD-06370E398BDB}"/>
              </a:ext>
            </a:extLst>
          </p:cNvPr>
          <p:cNvSpPr txBox="1">
            <a:spLocks noChangeArrowheads="1"/>
          </p:cNvSpPr>
          <p:nvPr/>
        </p:nvSpPr>
        <p:spPr bwMode="auto">
          <a:xfrm>
            <a:off x="3426716" y="4245833"/>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dirty="0">
                <a:solidFill>
                  <a:srgbClr val="545454"/>
                </a:solidFill>
                <a:latin typeface="Univers LT 45 Light" panose="02000403030000020003" pitchFamily="2" charset="0"/>
              </a:rPr>
              <a:t>0</a:t>
            </a:r>
          </a:p>
        </p:txBody>
      </p:sp>
      <p:sp>
        <p:nvSpPr>
          <p:cNvPr id="7" name="Text Box 5">
            <a:extLst>
              <a:ext uri="{FF2B5EF4-FFF2-40B4-BE49-F238E27FC236}">
                <a16:creationId xmlns:a16="http://schemas.microsoft.com/office/drawing/2014/main" id="{3CAE68CB-F762-FF32-141D-A2565D527CCF}"/>
              </a:ext>
            </a:extLst>
          </p:cNvPr>
          <p:cNvSpPr txBox="1">
            <a:spLocks noChangeArrowheads="1"/>
          </p:cNvSpPr>
          <p:nvPr/>
        </p:nvSpPr>
        <p:spPr bwMode="auto">
          <a:xfrm>
            <a:off x="6880718" y="4287504"/>
            <a:ext cx="62865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dirty="0">
                <a:solidFill>
                  <a:srgbClr val="545454"/>
                </a:solidFill>
                <a:latin typeface="Univers LT 45 Light" panose="02000403030000020003" pitchFamily="2" charset="0"/>
              </a:rPr>
              <a:t>138</a:t>
            </a:r>
          </a:p>
        </p:txBody>
      </p:sp>
      <p:sp>
        <p:nvSpPr>
          <p:cNvPr id="8" name="Rectangle 6">
            <a:extLst>
              <a:ext uri="{FF2B5EF4-FFF2-40B4-BE49-F238E27FC236}">
                <a16:creationId xmlns:a16="http://schemas.microsoft.com/office/drawing/2014/main" id="{95F315D4-0079-7429-CF91-8A01CDDE36A7}"/>
              </a:ext>
            </a:extLst>
          </p:cNvPr>
          <p:cNvSpPr>
            <a:spLocks noChangeArrowheads="1"/>
          </p:cNvSpPr>
          <p:nvPr/>
        </p:nvSpPr>
        <p:spPr bwMode="auto">
          <a:xfrm>
            <a:off x="3566018" y="4633917"/>
            <a:ext cx="2343150" cy="324057"/>
          </a:xfrm>
          <a:prstGeom prst="rect">
            <a:avLst/>
          </a:prstGeom>
          <a:solidFill>
            <a:srgbClr val="C00000"/>
          </a:solidFill>
          <a:ln w="9525">
            <a:solidFill>
              <a:schemeClr val="tx1"/>
            </a:solidFill>
            <a:miter lim="800000"/>
            <a:headEnd/>
            <a:tailEnd/>
          </a:ln>
        </p:spPr>
        <p:txBody>
          <a:bodyPr wrap="none" anchor="ct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latin typeface="Univers LT 45 Light" panose="02000403030000020003" pitchFamily="2" charset="0"/>
            </a:endParaRPr>
          </a:p>
        </p:txBody>
      </p:sp>
      <p:sp>
        <p:nvSpPr>
          <p:cNvPr id="9" name="Rectangle 7">
            <a:extLst>
              <a:ext uri="{FF2B5EF4-FFF2-40B4-BE49-F238E27FC236}">
                <a16:creationId xmlns:a16="http://schemas.microsoft.com/office/drawing/2014/main" id="{47FB5CA1-A14F-97E2-0F77-C991270F3FF4}"/>
              </a:ext>
            </a:extLst>
          </p:cNvPr>
          <p:cNvSpPr>
            <a:spLocks noChangeArrowheads="1"/>
          </p:cNvSpPr>
          <p:nvPr/>
        </p:nvSpPr>
        <p:spPr bwMode="auto">
          <a:xfrm>
            <a:off x="5909168" y="4633917"/>
            <a:ext cx="1200150" cy="327690"/>
          </a:xfrm>
          <a:prstGeom prst="rect">
            <a:avLst/>
          </a:prstGeom>
          <a:solidFill>
            <a:srgbClr val="92D050"/>
          </a:solidFill>
          <a:ln w="9525">
            <a:solidFill>
              <a:schemeClr val="tx1"/>
            </a:solidFill>
            <a:miter lim="800000"/>
            <a:headEnd/>
            <a:tailEnd/>
          </a:ln>
        </p:spPr>
        <p:txBody>
          <a:bodyPr wrap="none" anchor="ct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solidFill>
                <a:srgbClr val="92D050"/>
              </a:solidFill>
              <a:latin typeface="Univers LT 45 Light" panose="02000403030000020003" pitchFamily="2" charset="0"/>
            </a:endParaRPr>
          </a:p>
        </p:txBody>
      </p:sp>
      <p:sp>
        <p:nvSpPr>
          <p:cNvPr id="10" name="AutoShape 8">
            <a:extLst>
              <a:ext uri="{FF2B5EF4-FFF2-40B4-BE49-F238E27FC236}">
                <a16:creationId xmlns:a16="http://schemas.microsoft.com/office/drawing/2014/main" id="{CCFE0E61-03F9-9211-8BA5-5905CC919DFE}"/>
              </a:ext>
            </a:extLst>
          </p:cNvPr>
          <p:cNvSpPr>
            <a:spLocks/>
          </p:cNvSpPr>
          <p:nvPr/>
        </p:nvSpPr>
        <p:spPr bwMode="auto">
          <a:xfrm rot="16200000">
            <a:off x="4594718" y="4062417"/>
            <a:ext cx="228600" cy="2286000"/>
          </a:xfrm>
          <a:prstGeom prst="leftBrace">
            <a:avLst>
              <a:gd name="adj1" fmla="val 83333"/>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latin typeface="Univers LT 45 Light" panose="02000403030000020003" pitchFamily="2" charset="0"/>
            </a:endParaRPr>
          </a:p>
        </p:txBody>
      </p:sp>
      <p:sp>
        <p:nvSpPr>
          <p:cNvPr id="11" name="AutoShape 9">
            <a:extLst>
              <a:ext uri="{FF2B5EF4-FFF2-40B4-BE49-F238E27FC236}">
                <a16:creationId xmlns:a16="http://schemas.microsoft.com/office/drawing/2014/main" id="{3251F403-28DC-6A5E-A915-65D5593A9754}"/>
              </a:ext>
            </a:extLst>
          </p:cNvPr>
          <p:cNvSpPr>
            <a:spLocks/>
          </p:cNvSpPr>
          <p:nvPr/>
        </p:nvSpPr>
        <p:spPr bwMode="auto">
          <a:xfrm rot="16200000">
            <a:off x="6394943" y="4605342"/>
            <a:ext cx="228600" cy="1200150"/>
          </a:xfrm>
          <a:prstGeom prst="leftBrace">
            <a:avLst>
              <a:gd name="adj1" fmla="val 4375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tx1"/>
              </a:buClr>
              <a:buSzPct val="75000"/>
              <a:buFont typeface="Times New Roman" panose="02020603050405020304" pitchFamily="18" charset="0"/>
              <a:buChar char="●"/>
              <a:defRPr sz="2800">
                <a:solidFill>
                  <a:schemeClr val="tx1"/>
                </a:solidFill>
                <a:latin typeface="Times New Roman" panose="02020603050405020304" pitchFamily="18" charset="0"/>
              </a:defRPr>
            </a:lvl1pPr>
            <a:lvl2pPr marL="742950" indent="-285750">
              <a:spcBef>
                <a:spcPct val="20000"/>
              </a:spcBef>
              <a:buClr>
                <a:schemeClr val="tx1"/>
              </a:buClr>
              <a:buSzPct val="100000"/>
              <a:buFont typeface="Times New Roman" panose="02020603050405020304" pitchFamily="18" charset="0"/>
              <a:buChar char="–"/>
              <a:defRPr sz="2800">
                <a:solidFill>
                  <a:schemeClr val="tx1"/>
                </a:solidFill>
                <a:latin typeface="Times New Roman" panose="02020603050405020304" pitchFamily="18" charset="0"/>
              </a:defRPr>
            </a:lvl2pPr>
            <a:lvl3pPr marL="1143000" indent="-228600">
              <a:spcBef>
                <a:spcPct val="20000"/>
              </a:spcBef>
              <a:buClr>
                <a:schemeClr val="tx1"/>
              </a:buClr>
              <a:buSzPct val="60000"/>
              <a:buFont typeface="Monotype Sorts" panose="01010601010101010101" pitchFamily="2" charset="2"/>
              <a:buChar char="l"/>
              <a:defRPr sz="2400">
                <a:solidFill>
                  <a:schemeClr val="tx1"/>
                </a:solidFill>
                <a:latin typeface="Times New Roman" panose="02020603050405020304" pitchFamily="18" charset="0"/>
              </a:defRPr>
            </a:lvl3pPr>
            <a:lvl4pPr marL="1600200" indent="-228600">
              <a:spcBef>
                <a:spcPct val="20000"/>
              </a:spcBef>
              <a:buClr>
                <a:schemeClr val="tx1"/>
              </a:buClr>
              <a:buSzPct val="75000"/>
              <a:buChar char="»"/>
              <a:defRPr sz="2000">
                <a:solidFill>
                  <a:schemeClr val="tx1"/>
                </a:solidFill>
                <a:latin typeface="Times New Roman" panose="02020603050405020304" pitchFamily="18" charset="0"/>
              </a:defRPr>
            </a:lvl4pPr>
            <a:lvl5pPr marL="2057400" indent="-228600">
              <a:spcBef>
                <a:spcPct val="20000"/>
              </a:spcBef>
              <a:buClr>
                <a:schemeClr val="tx1"/>
              </a:buClr>
              <a:buSzPct val="75000"/>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1"/>
              </a:buClr>
              <a:buSzPct val="75000"/>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1800">
              <a:latin typeface="Univers LT 45 Light" panose="02000403030000020003" pitchFamily="2" charset="0"/>
            </a:endParaRPr>
          </a:p>
        </p:txBody>
      </p:sp>
      <p:sp>
        <p:nvSpPr>
          <p:cNvPr id="12" name="Text Box 10">
            <a:extLst>
              <a:ext uri="{FF2B5EF4-FFF2-40B4-BE49-F238E27FC236}">
                <a16:creationId xmlns:a16="http://schemas.microsoft.com/office/drawing/2014/main" id="{58EC6006-2258-6338-0353-87D154523721}"/>
              </a:ext>
            </a:extLst>
          </p:cNvPr>
          <p:cNvSpPr txBox="1">
            <a:spLocks noChangeArrowheads="1"/>
          </p:cNvSpPr>
          <p:nvPr/>
        </p:nvSpPr>
        <p:spPr bwMode="auto">
          <a:xfrm>
            <a:off x="5822564" y="5335194"/>
            <a:ext cx="2134623" cy="479940"/>
          </a:xfrm>
          <a:prstGeom prst="rect">
            <a:avLst/>
          </a:prstGeom>
          <a:noFill/>
          <a:ln w="9525">
            <a:noFill/>
            <a:miter lim="800000"/>
            <a:headEnd/>
            <a:tailEnd/>
          </a:ln>
        </p:spPr>
        <p:txBody>
          <a:bodyPr wrap="none">
            <a:spAutoFit/>
          </a:bodyPr>
          <a:lstStyle/>
          <a:p>
            <a:pPr algn="ctr">
              <a:lnSpc>
                <a:spcPts val="1500"/>
              </a:lnSpc>
              <a:defRPr/>
            </a:pPr>
            <a:r>
              <a:rPr lang="en-US" sz="1600" i="1" dirty="0">
                <a:solidFill>
                  <a:srgbClr val="545454"/>
                </a:solidFill>
                <a:latin typeface="Univers LT 45 Light" panose="02000403030000020003" pitchFamily="2" charset="0"/>
              </a:rPr>
              <a:t>Q</a:t>
            </a:r>
            <a:r>
              <a:rPr lang="en-US" sz="1600" dirty="0">
                <a:solidFill>
                  <a:srgbClr val="545454"/>
                </a:solidFill>
                <a:latin typeface="Univers LT 45 Light" panose="02000403030000020003" pitchFamily="2" charset="0"/>
              </a:rPr>
              <a:t> seats protected for</a:t>
            </a:r>
          </a:p>
          <a:p>
            <a:pPr algn="ctr">
              <a:lnSpc>
                <a:spcPts val="1500"/>
              </a:lnSpc>
              <a:defRPr/>
            </a:pPr>
            <a:r>
              <a:rPr lang="en-US" sz="1600" dirty="0">
                <a:solidFill>
                  <a:srgbClr val="545454"/>
                </a:solidFill>
                <a:latin typeface="Univers LT 45 Light" panose="02000403030000020003" pitchFamily="2" charset="0"/>
              </a:rPr>
              <a:t>high-fare passengers</a:t>
            </a:r>
          </a:p>
        </p:txBody>
      </p:sp>
      <p:sp>
        <p:nvSpPr>
          <p:cNvPr id="13" name="Text Box 11">
            <a:extLst>
              <a:ext uri="{FF2B5EF4-FFF2-40B4-BE49-F238E27FC236}">
                <a16:creationId xmlns:a16="http://schemas.microsoft.com/office/drawing/2014/main" id="{4437B65A-69B3-D3BF-775E-E9A019F106F3}"/>
              </a:ext>
            </a:extLst>
          </p:cNvPr>
          <p:cNvSpPr txBox="1">
            <a:spLocks noChangeArrowheads="1"/>
          </p:cNvSpPr>
          <p:nvPr/>
        </p:nvSpPr>
        <p:spPr bwMode="auto">
          <a:xfrm>
            <a:off x="3103094" y="5343531"/>
            <a:ext cx="2583740" cy="479747"/>
          </a:xfrm>
          <a:prstGeom prst="rect">
            <a:avLst/>
          </a:prstGeom>
          <a:noFill/>
          <a:ln w="9525">
            <a:noFill/>
            <a:miter lim="800000"/>
            <a:headEnd/>
            <a:tailEnd/>
          </a:ln>
        </p:spPr>
        <p:txBody>
          <a:bodyPr wrap="square">
            <a:spAutoFit/>
          </a:bodyPr>
          <a:lstStyle/>
          <a:p>
            <a:pPr algn="ctr">
              <a:lnSpc>
                <a:spcPts val="1500"/>
              </a:lnSpc>
              <a:defRPr/>
            </a:pPr>
            <a:r>
              <a:rPr lang="en-US" sz="1600" dirty="0">
                <a:solidFill>
                  <a:srgbClr val="545454"/>
                </a:solidFill>
                <a:latin typeface="Univers LT 45 Light" panose="02000403030000020003" pitchFamily="2" charset="0"/>
              </a:rPr>
              <a:t>Sell no more than the low-fare booking limit, 138 – </a:t>
            </a:r>
            <a:r>
              <a:rPr lang="en-US" sz="1600" i="1" dirty="0">
                <a:solidFill>
                  <a:srgbClr val="545454"/>
                </a:solidFill>
                <a:latin typeface="Univers LT 45 Light" panose="02000403030000020003" pitchFamily="2" charset="0"/>
              </a:rPr>
              <a:t>Q</a:t>
            </a:r>
          </a:p>
        </p:txBody>
      </p:sp>
      <p:sp>
        <p:nvSpPr>
          <p:cNvPr id="14" name="Rectangle 3">
            <a:extLst>
              <a:ext uri="{FF2B5EF4-FFF2-40B4-BE49-F238E27FC236}">
                <a16:creationId xmlns:a16="http://schemas.microsoft.com/office/drawing/2014/main" id="{46FB8AD1-97ED-10D4-ACC5-6CA3BAC9D364}"/>
              </a:ext>
            </a:extLst>
          </p:cNvPr>
          <p:cNvSpPr txBox="1">
            <a:spLocks noChangeArrowheads="1"/>
          </p:cNvSpPr>
          <p:nvPr/>
        </p:nvSpPr>
        <p:spPr bwMode="auto">
          <a:xfrm>
            <a:off x="259821" y="2043059"/>
            <a:ext cx="2035324" cy="39619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0" indent="-349861" algn="l" defTabSz="913526" rtl="0" eaLnBrk="1" fontAlgn="base" hangingPunct="1">
              <a:spcBef>
                <a:spcPct val="0"/>
              </a:spcBef>
              <a:spcAft>
                <a:spcPct val="0"/>
              </a:spcAft>
              <a:buClr>
                <a:schemeClr val="tx2"/>
              </a:buClr>
              <a:defRPr sz="2600">
                <a:solidFill>
                  <a:schemeClr val="tx1"/>
                </a:solidFill>
                <a:latin typeface="+mn-lt"/>
                <a:ea typeface="+mn-ea"/>
                <a:cs typeface="+mn-cs"/>
              </a:defRPr>
            </a:lvl1pPr>
            <a:lvl2pPr marL="45720" indent="-45720" algn="l" defTabSz="913526" rtl="0" eaLnBrk="1" fontAlgn="base" hangingPunct="1">
              <a:spcBef>
                <a:spcPct val="0"/>
              </a:spcBef>
              <a:spcAft>
                <a:spcPct val="0"/>
              </a:spcAft>
              <a:buClrTx/>
              <a:buSzPct val="125000"/>
              <a:buFont typeface="Arial" panose="020B0604020202020204" pitchFamily="34" charset="0"/>
              <a:buChar char="▪"/>
              <a:defRPr sz="2600">
                <a:solidFill>
                  <a:schemeClr val="tx1"/>
                </a:solidFill>
                <a:latin typeface="+mn-lt"/>
              </a:defRPr>
            </a:lvl2pPr>
            <a:lvl3pPr marL="0" indent="-267255"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3pPr>
            <a:lvl4pPr marL="626835" indent="-158733" algn="l" defTabSz="913526" rtl="0" eaLnBrk="1" fontAlgn="base" hangingPunct="1">
              <a:spcBef>
                <a:spcPct val="0"/>
              </a:spcBef>
              <a:spcAft>
                <a:spcPct val="0"/>
              </a:spcAft>
              <a:buClrTx/>
              <a:buSzPct val="120000"/>
              <a:buFont typeface="Arial" panose="020B0604020202020204" pitchFamily="34" charset="0"/>
              <a:buChar char="▫"/>
              <a:defRPr sz="2600">
                <a:solidFill>
                  <a:schemeClr val="tx1"/>
                </a:solidFill>
                <a:latin typeface="+mn-lt"/>
              </a:defRPr>
            </a:lvl4pPr>
            <a:lvl5pPr marL="761271" indent="-132818" algn="l" defTabSz="913526" rtl="0" eaLnBrk="1" fontAlgn="base" hangingPunct="1">
              <a:spcBef>
                <a:spcPct val="0"/>
              </a:spcBef>
              <a:spcAft>
                <a:spcPct val="0"/>
              </a:spcAft>
              <a:buClrTx/>
              <a:buSzPct val="89000"/>
              <a:buFont typeface="Arial" panose="020B0604020202020204" pitchFamily="34" charset="0"/>
              <a:buChar char="-"/>
              <a:defRPr sz="2600">
                <a:solidFill>
                  <a:schemeClr val="tx1"/>
                </a:solidFill>
                <a:latin typeface="+mn-lt"/>
              </a:defRPr>
            </a:lvl5pPr>
            <a:lvl6pPr marL="1227752"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6pPr>
            <a:lvl7pPr marL="1694234"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7pPr>
            <a:lvl8pPr marL="2160715"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8pPr>
            <a:lvl9pPr marL="2627196" indent="-132818" algn="l" defTabSz="913526" rtl="0" eaLnBrk="1" fontAlgn="base" hangingPunct="1">
              <a:spcBef>
                <a:spcPct val="0"/>
              </a:spcBef>
              <a:spcAft>
                <a:spcPct val="0"/>
              </a:spcAft>
              <a:buClr>
                <a:schemeClr val="tx2"/>
              </a:buClr>
              <a:buSzPct val="89000"/>
              <a:buFont typeface="Arial" charset="0"/>
              <a:buChar char="-"/>
              <a:defRPr sz="1632">
                <a:solidFill>
                  <a:schemeClr val="tx1"/>
                </a:solidFill>
                <a:latin typeface="+mn-lt"/>
              </a:defRPr>
            </a:lvl9pPr>
          </a:lstStyle>
          <a:p>
            <a:r>
              <a:rPr lang="en-US" altLang="en-US" sz="1800" b="1" kern="0" dirty="0">
                <a:solidFill>
                  <a:srgbClr val="545454"/>
                </a:solidFill>
                <a:latin typeface="Univers LT 45 Light" panose="02000403030000020003" pitchFamily="2" charset="0"/>
              </a:rPr>
              <a:t>Protection level </a:t>
            </a:r>
            <a:r>
              <a:rPr lang="en-US" altLang="en-US" sz="1800" b="1" i="1" kern="0" dirty="0">
                <a:solidFill>
                  <a:srgbClr val="545454"/>
                </a:solidFill>
                <a:latin typeface="Univers LT 45 Light" panose="02000403030000020003" pitchFamily="2" charset="0"/>
              </a:rPr>
              <a:t>Q</a:t>
            </a:r>
            <a:r>
              <a:rPr lang="en-US" altLang="en-US" sz="1800" b="1" kern="0" dirty="0">
                <a:solidFill>
                  <a:srgbClr val="545454"/>
                </a:solidFill>
                <a:latin typeface="Univers LT 45 Light" panose="02000403030000020003" pitchFamily="2" charset="0"/>
              </a:rPr>
              <a:t> </a:t>
            </a:r>
            <a:r>
              <a:rPr lang="en-US" altLang="en-US" sz="1800" kern="0" dirty="0">
                <a:solidFill>
                  <a:srgbClr val="545454"/>
                </a:solidFill>
                <a:latin typeface="Univers LT 45 Light" panose="02000403030000020003" pitchFamily="2" charset="0"/>
              </a:rPr>
              <a:t>is the number of seats you reserve for the high-fare class</a:t>
            </a:r>
          </a:p>
          <a:p>
            <a:endParaRPr lang="en-US" altLang="en-US" sz="1800" kern="0" dirty="0">
              <a:solidFill>
                <a:srgbClr val="545454"/>
              </a:solidFill>
              <a:latin typeface="Univers LT 45 Light" panose="02000403030000020003" pitchFamily="2" charset="0"/>
            </a:endParaRPr>
          </a:p>
          <a:p>
            <a:r>
              <a:rPr lang="en-US" altLang="en-US" sz="1800" b="1" kern="0" dirty="0">
                <a:solidFill>
                  <a:srgbClr val="545454"/>
                </a:solidFill>
                <a:latin typeface="Univers LT 45 Light" panose="02000403030000020003" pitchFamily="2" charset="0"/>
              </a:rPr>
              <a:t>Booking limit </a:t>
            </a:r>
            <a:r>
              <a:rPr lang="en-US" altLang="en-US" sz="1800" kern="0" dirty="0">
                <a:solidFill>
                  <a:srgbClr val="545454"/>
                </a:solidFill>
                <a:latin typeface="Univers LT 45 Light" panose="02000403030000020003" pitchFamily="2" charset="0"/>
              </a:rPr>
              <a:t>is the number of seats you are willing to sell to low-fare customers</a:t>
            </a:r>
          </a:p>
        </p:txBody>
      </p:sp>
    </p:spTree>
    <p:extLst>
      <p:ext uri="{BB962C8B-B14F-4D97-AF65-F5344CB8AC3E}">
        <p14:creationId xmlns:p14="http://schemas.microsoft.com/office/powerpoint/2010/main" val="375306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CF35F-4900-D5E2-BFB2-602048A83A50}"/>
              </a:ext>
            </a:extLst>
          </p:cNvPr>
          <p:cNvSpPr>
            <a:spLocks noGrp="1"/>
          </p:cNvSpPr>
          <p:nvPr>
            <p:ph type="title"/>
          </p:nvPr>
        </p:nvSpPr>
        <p:spPr>
          <a:xfrm>
            <a:off x="628650" y="365126"/>
            <a:ext cx="8433054" cy="1325563"/>
          </a:xfrm>
        </p:spPr>
        <p:txBody>
          <a:bodyPr>
            <a:normAutofit fontScale="90000"/>
          </a:bodyPr>
          <a:lstStyle/>
          <a:p>
            <a:r>
              <a:rPr lang="en-US" b="1" dirty="0"/>
              <a:t>Protection Level </a:t>
            </a:r>
            <a:r>
              <a:rPr lang="en-US" dirty="0"/>
              <a:t>Marginal Analysis</a:t>
            </a:r>
            <a:endParaRPr lang="en-US" b="1" dirty="0"/>
          </a:p>
        </p:txBody>
      </p:sp>
      <p:sp>
        <p:nvSpPr>
          <p:cNvPr id="3" name="Content Placeholder 2">
            <a:extLst>
              <a:ext uri="{FF2B5EF4-FFF2-40B4-BE49-F238E27FC236}">
                <a16:creationId xmlns:a16="http://schemas.microsoft.com/office/drawing/2014/main" id="{C9A16218-8D2A-1B41-0119-18CBBD496FEA}"/>
              </a:ext>
            </a:extLst>
          </p:cNvPr>
          <p:cNvSpPr>
            <a:spLocks noGrp="1"/>
          </p:cNvSpPr>
          <p:nvPr>
            <p:ph idx="1"/>
          </p:nvPr>
        </p:nvSpPr>
        <p:spPr>
          <a:xfrm>
            <a:off x="460629" y="1898777"/>
            <a:ext cx="8222742" cy="4351338"/>
          </a:xfrm>
        </p:spPr>
        <p:txBody>
          <a:bodyPr>
            <a:normAutofit/>
          </a:bodyPr>
          <a:lstStyle/>
          <a:p>
            <a:pPr>
              <a:spcBef>
                <a:spcPct val="0"/>
              </a:spcBef>
              <a:buClrTx/>
              <a:buSzTx/>
              <a:buFontTx/>
              <a:buNone/>
            </a:pPr>
            <a:r>
              <a:rPr lang="en-US" altLang="en-US" sz="2000" b="1" dirty="0"/>
              <a:t>Case 1: </a:t>
            </a:r>
            <a:r>
              <a:rPr lang="en-US" altLang="en-US" sz="2000" dirty="0"/>
              <a:t>We allocated a seat to the high-fare class and we sold it.</a:t>
            </a:r>
            <a:br>
              <a:rPr lang="en-US" altLang="en-US" sz="2000" dirty="0"/>
            </a:br>
            <a:endParaRPr lang="en-US" altLang="en-US" sz="2000" dirty="0"/>
          </a:p>
          <a:p>
            <a:pPr algn="r">
              <a:spcBef>
                <a:spcPct val="0"/>
              </a:spcBef>
              <a:buClrTx/>
              <a:buSzTx/>
              <a:buFontTx/>
              <a:buNone/>
            </a:pPr>
            <a:r>
              <a:rPr lang="en-US" altLang="en-US" sz="1800" dirty="0">
                <a:solidFill>
                  <a:schemeClr val="bg1">
                    <a:lumMod val="50000"/>
                  </a:schemeClr>
                </a:solidFill>
              </a:rPr>
              <a:t>             How much did we gain relative to the case where we   </a:t>
            </a:r>
          </a:p>
          <a:p>
            <a:pPr algn="r">
              <a:spcBef>
                <a:spcPct val="0"/>
              </a:spcBef>
              <a:buClrTx/>
              <a:buSzTx/>
              <a:buFontTx/>
              <a:buNone/>
            </a:pPr>
            <a:r>
              <a:rPr lang="en-US" altLang="en-US" sz="1800" dirty="0">
                <a:solidFill>
                  <a:schemeClr val="bg1">
                    <a:lumMod val="50000"/>
                  </a:schemeClr>
                </a:solidFill>
              </a:rPr>
              <a:t>             did not allocate the seat to the high-fare class?</a:t>
            </a:r>
          </a:p>
          <a:p>
            <a:pPr>
              <a:spcBef>
                <a:spcPct val="0"/>
              </a:spcBef>
              <a:buClrTx/>
              <a:buSzTx/>
              <a:buFontTx/>
              <a:buNone/>
            </a:pPr>
            <a:endParaRPr lang="en-US" altLang="en-US" sz="2000" i="1" dirty="0"/>
          </a:p>
          <a:p>
            <a:pPr>
              <a:spcBef>
                <a:spcPct val="0"/>
              </a:spcBef>
              <a:buClrTx/>
              <a:buSzTx/>
              <a:buFontTx/>
              <a:buNone/>
            </a:pPr>
            <a:r>
              <a:rPr lang="en-US" altLang="en-US" sz="2000" i="1" dirty="0"/>
              <a:t>                  G </a:t>
            </a:r>
            <a:r>
              <a:rPr lang="en-US" altLang="en-US" sz="2000" dirty="0"/>
              <a:t>=</a:t>
            </a:r>
          </a:p>
          <a:p>
            <a:pPr>
              <a:spcBef>
                <a:spcPct val="0"/>
              </a:spcBef>
              <a:buClrTx/>
              <a:buSzTx/>
              <a:buFontTx/>
              <a:buNone/>
            </a:pPr>
            <a:endParaRPr lang="en-US" altLang="en-US" sz="2000" dirty="0"/>
          </a:p>
          <a:p>
            <a:pPr>
              <a:spcBef>
                <a:spcPct val="0"/>
              </a:spcBef>
              <a:buClrTx/>
              <a:buSzTx/>
              <a:buFontTx/>
              <a:buNone/>
            </a:pPr>
            <a:endParaRPr lang="en-US" altLang="en-US" sz="2000" dirty="0"/>
          </a:p>
          <a:p>
            <a:pPr>
              <a:spcBef>
                <a:spcPct val="0"/>
              </a:spcBef>
              <a:buClrTx/>
              <a:buSzTx/>
              <a:buFontTx/>
              <a:buNone/>
            </a:pPr>
            <a:r>
              <a:rPr lang="en-US" altLang="en-US" sz="2000" b="1" dirty="0"/>
              <a:t>Case 2: </a:t>
            </a:r>
            <a:r>
              <a:rPr lang="en-US" altLang="en-US" sz="2000" dirty="0"/>
              <a:t>We allocated a seat to the high-fare class and we did not sell it.</a:t>
            </a:r>
            <a:br>
              <a:rPr lang="en-US" altLang="en-US" sz="2000" dirty="0"/>
            </a:br>
            <a:endParaRPr lang="en-US" altLang="en-US" sz="2000" dirty="0"/>
          </a:p>
          <a:p>
            <a:pPr algn="r">
              <a:spcBef>
                <a:spcPct val="0"/>
              </a:spcBef>
              <a:buClrTx/>
              <a:buSzTx/>
              <a:buFontTx/>
              <a:buNone/>
            </a:pPr>
            <a:r>
              <a:rPr lang="en-US" altLang="en-US" sz="1800" dirty="0">
                <a:solidFill>
                  <a:schemeClr val="bg1">
                    <a:lumMod val="50000"/>
                  </a:schemeClr>
                </a:solidFill>
              </a:rPr>
              <a:t>             How much did we lose relative to the case where we   </a:t>
            </a:r>
          </a:p>
          <a:p>
            <a:pPr algn="r">
              <a:spcBef>
                <a:spcPct val="0"/>
              </a:spcBef>
              <a:buClrTx/>
              <a:buSzTx/>
              <a:buFontTx/>
              <a:buNone/>
            </a:pPr>
            <a:r>
              <a:rPr lang="en-US" altLang="en-US" sz="1800" dirty="0">
                <a:solidFill>
                  <a:schemeClr val="bg1">
                    <a:lumMod val="50000"/>
                  </a:schemeClr>
                </a:solidFill>
              </a:rPr>
              <a:t>             did not allocate the seat to the high-fare class?</a:t>
            </a:r>
          </a:p>
          <a:p>
            <a:pPr>
              <a:spcBef>
                <a:spcPct val="0"/>
              </a:spcBef>
              <a:buClrTx/>
              <a:buSzTx/>
              <a:buFontTx/>
              <a:buNone/>
            </a:pPr>
            <a:endParaRPr lang="en-US" altLang="en-US" sz="2000" i="1" dirty="0"/>
          </a:p>
          <a:p>
            <a:pPr>
              <a:spcBef>
                <a:spcPct val="0"/>
              </a:spcBef>
              <a:buClrTx/>
              <a:buSzTx/>
              <a:buFontTx/>
              <a:buNone/>
            </a:pPr>
            <a:r>
              <a:rPr lang="en-US" altLang="en-US" sz="2000" i="1" dirty="0"/>
              <a:t>                  L </a:t>
            </a:r>
            <a:r>
              <a:rPr lang="en-US" altLang="en-US" sz="2000" dirty="0"/>
              <a:t>=</a:t>
            </a:r>
          </a:p>
          <a:p>
            <a:pPr>
              <a:spcBef>
                <a:spcPct val="0"/>
              </a:spcBef>
              <a:buClrTx/>
              <a:buSzTx/>
              <a:buFontTx/>
              <a:buNone/>
            </a:pPr>
            <a:endParaRPr lang="en-US" altLang="en-US" sz="2000" dirty="0"/>
          </a:p>
          <a:p>
            <a:endParaRPr lang="en-US" sz="2000" dirty="0"/>
          </a:p>
        </p:txBody>
      </p:sp>
      <p:sp>
        <p:nvSpPr>
          <p:cNvPr id="4" name="Slide Number Placeholder 3">
            <a:extLst>
              <a:ext uri="{FF2B5EF4-FFF2-40B4-BE49-F238E27FC236}">
                <a16:creationId xmlns:a16="http://schemas.microsoft.com/office/drawing/2014/main" id="{D2B18C03-48FB-ADD6-BF69-26CC3D07B5C3}"/>
              </a:ext>
            </a:extLst>
          </p:cNvPr>
          <p:cNvSpPr>
            <a:spLocks noGrp="1"/>
          </p:cNvSpPr>
          <p:nvPr>
            <p:ph type="sldNum" sz="quarter" idx="12"/>
          </p:nvPr>
        </p:nvSpPr>
        <p:spPr/>
        <p:txBody>
          <a:bodyPr/>
          <a:lstStyle/>
          <a:p>
            <a:fld id="{A2EBCFBC-0745-914E-B0B1-4125AF1D8E59}" type="slidenum">
              <a:rPr lang="en-US" smtClean="0"/>
              <a:pPr/>
              <a:t>8</a:t>
            </a:fld>
            <a:endParaRPr lang="en-US"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28224A39-7D4D-9888-2344-BA3D203D3DBC}"/>
                  </a:ext>
                </a:extLst>
              </p14:cNvPr>
              <p14:cNvContentPartPr/>
              <p14:nvPr/>
            </p14:nvContentPartPr>
            <p14:xfrm>
              <a:off x="2735309" y="3298892"/>
              <a:ext cx="2944800" cy="2499236"/>
            </p14:xfrm>
          </p:contentPart>
        </mc:Choice>
        <mc:Fallback xmlns="">
          <p:pic>
            <p:nvPicPr>
              <p:cNvPr id="5" name="Ink 4">
                <a:extLst>
                  <a:ext uri="{FF2B5EF4-FFF2-40B4-BE49-F238E27FC236}">
                    <a16:creationId xmlns:a16="http://schemas.microsoft.com/office/drawing/2014/main" id="{28224A39-7D4D-9888-2344-BA3D203D3DBC}"/>
                  </a:ext>
                </a:extLst>
              </p:cNvPr>
              <p:cNvPicPr/>
              <p:nvPr/>
            </p:nvPicPr>
            <p:blipFill>
              <a:blip r:embed="rId3"/>
              <a:stretch>
                <a:fillRect/>
              </a:stretch>
            </p:blipFill>
            <p:spPr>
              <a:xfrm>
                <a:off x="2725949" y="3289533"/>
                <a:ext cx="2963520" cy="2517954"/>
              </a:xfrm>
              <a:prstGeom prst="rect">
                <a:avLst/>
              </a:prstGeom>
            </p:spPr>
          </p:pic>
        </mc:Fallback>
      </mc:AlternateContent>
    </p:spTree>
    <p:extLst>
      <p:ext uri="{BB962C8B-B14F-4D97-AF65-F5344CB8AC3E}">
        <p14:creationId xmlns:p14="http://schemas.microsoft.com/office/powerpoint/2010/main" val="1930850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38011</TotalTime>
  <Words>1833</Words>
  <Application>Microsoft Macintosh PowerPoint</Application>
  <PresentationFormat>On-screen Show (4:3)</PresentationFormat>
  <Paragraphs>215</Paragraphs>
  <Slides>21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Univers LT 45 Light</vt:lpstr>
      <vt:lpstr>Arial</vt:lpstr>
      <vt:lpstr>Calibri</vt:lpstr>
      <vt:lpstr>Times New Roman</vt:lpstr>
      <vt:lpstr>Office Theme</vt:lpstr>
      <vt:lpstr>UGBA 141 Production and Operations Management</vt:lpstr>
      <vt:lpstr>Course Announcements</vt:lpstr>
      <vt:lpstr>Reminders</vt:lpstr>
      <vt:lpstr>Project Presentations</vt:lpstr>
      <vt:lpstr>Matching Supply with Demand When Supply is Fixed</vt:lpstr>
      <vt:lpstr>RM: Protection Levels + Booking Limits</vt:lpstr>
      <vt:lpstr>Two-Fare Airline Pricing</vt:lpstr>
      <vt:lpstr>Protection Level</vt:lpstr>
      <vt:lpstr>Protection Level Marginal Analysis</vt:lpstr>
      <vt:lpstr>Optimal Protection Level</vt:lpstr>
      <vt:lpstr>Case Study</vt:lpstr>
      <vt:lpstr>Case Study</vt:lpstr>
      <vt:lpstr>Protection Level When to Use</vt:lpstr>
      <vt:lpstr>RM: Overbooking</vt:lpstr>
      <vt:lpstr>Cancellations/No-shows</vt:lpstr>
      <vt:lpstr>Overbooking</vt:lpstr>
      <vt:lpstr>Optimal Overbooking</vt:lpstr>
      <vt:lpstr>Overbooking When to Use</vt:lpstr>
      <vt:lpstr>Revenue Management Summary</vt:lpstr>
      <vt:lpstr>Guest Speaker: Upasna Sharma</vt:lpstr>
      <vt:lpstr>What’s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Hansheng Jiang</cp:lastModifiedBy>
  <cp:revision>1608</cp:revision>
  <dcterms:created xsi:type="dcterms:W3CDTF">2017-02-28T00:13:09Z</dcterms:created>
  <dcterms:modified xsi:type="dcterms:W3CDTF">2022-04-22T05:31:35Z</dcterms:modified>
</cp:coreProperties>
</file>