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0995" y="271145"/>
            <a:ext cx="8474710" cy="770890"/>
          </a:xfrm>
        </p:spPr>
        <p:txBody>
          <a:bodyPr>
            <a:normAutofit/>
          </a:bodyPr>
          <a:p>
            <a:r>
              <a:rPr lang="zh-CN" altLang="en-US" sz="3200" b="1"/>
              <a:t>微信前端注册页面</a:t>
            </a:r>
            <a:endParaRPr lang="zh-CN" altLang="en-US" sz="32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6245" y="1595755"/>
            <a:ext cx="8961755" cy="3662045"/>
          </a:xfrm>
        </p:spPr>
        <p:txBody>
          <a:bodyPr/>
          <a:p>
            <a:r>
              <a:rPr lang="zh-CN" altLang="en-US" sz="2000"/>
              <a:t>用户第一次关注后，菜单出现 注册按钮。点击注册显示以下页面</a:t>
            </a:r>
            <a:endParaRPr lang="zh-CN" altLang="en-US" sz="2000"/>
          </a:p>
        </p:txBody>
      </p:sp>
      <p:graphicFrame>
        <p:nvGraphicFramePr>
          <p:cNvPr id="4" name="对象 3"/>
          <p:cNvGraphicFramePr/>
          <p:nvPr/>
        </p:nvGraphicFramePr>
        <p:xfrm>
          <a:off x="4647565" y="2282190"/>
          <a:ext cx="2653665" cy="33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651760" imgH="3352800" progId="Paint.Picture">
                  <p:embed/>
                </p:oleObj>
              </mc:Choice>
              <mc:Fallback>
                <p:oleObj name="" r:id="rId1" imgW="2651760" imgH="3352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647565" y="2282190"/>
                        <a:ext cx="2653665" cy="335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45"/>
          </a:xfrm>
        </p:spPr>
        <p:txBody>
          <a:bodyPr/>
          <a:p>
            <a:pPr algn="ctr"/>
            <a:r>
              <a:rPr lang="zh-CN" altLang="en-US" sz="3200" b="1"/>
              <a:t>后台管理界面</a:t>
            </a:r>
            <a:r>
              <a:rPr lang="en-US" altLang="zh-CN" sz="3200" b="1"/>
              <a:t>--</a:t>
            </a:r>
            <a:r>
              <a:rPr lang="zh-CN" altLang="en-US" sz="3200" b="1"/>
              <a:t>用户管理</a:t>
            </a:r>
            <a:endParaRPr lang="zh-CN" altLang="en-US" sz="3200" b="1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304290"/>
            <a:ext cx="10515600" cy="487299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用户的审核（激活，停用），权限配置</a:t>
            </a:r>
            <a:endParaRPr lang="zh-CN" altLang="en-US" sz="2000"/>
          </a:p>
        </p:txBody>
      </p:sp>
      <p:graphicFrame>
        <p:nvGraphicFramePr>
          <p:cNvPr id="7" name="对象 6"/>
          <p:cNvGraphicFramePr/>
          <p:nvPr/>
        </p:nvGraphicFramePr>
        <p:xfrm>
          <a:off x="977265" y="1897380"/>
          <a:ext cx="7343140" cy="39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164580" imgH="3406140" progId="Paint.Picture">
                  <p:embed/>
                </p:oleObj>
              </mc:Choice>
              <mc:Fallback>
                <p:oleObj name="" r:id="rId1" imgW="6164580" imgH="340614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77265" y="1897380"/>
                        <a:ext cx="7343140" cy="397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670" y="772795"/>
            <a:ext cx="10438130" cy="594360"/>
          </a:xfrm>
        </p:spPr>
        <p:txBody>
          <a:bodyPr>
            <a:normAutofit/>
          </a:bodyPr>
          <a:p>
            <a:pPr algn="ctr"/>
            <a:r>
              <a:rPr lang="zh-CN" altLang="en-US" sz="3200" b="1">
                <a:sym typeface="+mn-ea"/>
              </a:rPr>
              <a:t>后台管理界面</a:t>
            </a:r>
            <a:r>
              <a:rPr lang="en-US" altLang="zh-CN" sz="3200" b="1">
                <a:sym typeface="+mn-ea"/>
              </a:rPr>
              <a:t>--</a:t>
            </a:r>
            <a:r>
              <a:rPr lang="zh-CN" altLang="en-US" sz="3200" b="1">
                <a:sym typeface="+mn-ea"/>
              </a:rPr>
              <a:t>设置</a:t>
            </a:r>
            <a:endParaRPr lang="zh-CN" altLang="en-US" sz="3200" b="1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207770" y="1589405"/>
          <a:ext cx="6773545" cy="386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88380" imgH="3474720" progId="Paint.Picture">
                  <p:embed/>
                </p:oleObj>
              </mc:Choice>
              <mc:Fallback>
                <p:oleObj name="" r:id="rId1" imgW="6088380" imgH="34747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07770" y="1589405"/>
                        <a:ext cx="6773545" cy="386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Paint.Picture</vt:lpstr>
      <vt:lpstr>微信前端注册页面</vt:lpstr>
      <vt:lpstr>后台管理界面--用户管理</vt:lpstr>
      <vt:lpstr>后台管理界面--设置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</cp:lastModifiedBy>
  <cp:revision>6</cp:revision>
  <dcterms:created xsi:type="dcterms:W3CDTF">2015-05-05T08:02:00Z</dcterms:created>
  <dcterms:modified xsi:type="dcterms:W3CDTF">2016-05-09T14:14:25Z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