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4C53-85AC-497C-A3A1-E1B71EB7B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B909-8960-4838-8EA2-F2C05CB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3678-E406-4979-A35F-55957A55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A7A6-42D2-4DB8-8477-6255849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2F91-C2AC-44E9-A077-6AF0EFD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4F7-4CFA-4FAC-AF1F-3B7CFFD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E342E-6CAC-4303-B614-C97B9803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3BDA-BABA-45F6-8239-9859C189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6ED4-3594-4F07-BBBD-B7CC2857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FA59-F695-4EA2-BB70-0AF16E3E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2D9A6-6AB1-4283-AE9B-55806FD6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0D43-AB0E-42FA-82B4-4133FC82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070-71FA-4743-8F92-7A369BCB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F00F1-CB85-4D86-A109-C4160926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00AB-90EA-4024-900F-BD8E3D5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4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8267-52B0-4A60-B652-AF82404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048B-AE57-4EAA-8FF7-00496711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CC1A-1A48-4CC7-B40C-E52E270C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85F5-1979-4F86-9F40-922C8296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62CF-AC06-45B2-9F4B-EA2E81B9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8998-C545-48D1-AE64-B184EFFE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18E0-F2F7-48D7-8BE5-F17B0EF0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B2F0-0B32-4F67-96B3-B888B00F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8E28-D07A-4B2D-B516-62D7BB13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71337-8437-4F40-8E68-90EBF477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9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41F-A8BA-42C1-BC0B-47A1EC0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5E8C-EF06-4798-8D07-4D54AEB5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D3317-CD15-4165-8BB6-D704E85F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79C4-B86D-4864-9A4E-1659776A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9F9A-967D-4F3D-B113-7DB36A10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6B46-C5D2-427C-BF0B-C7380D66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90C-8C62-4BF7-A6AC-8ACBEB15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9174-1FBB-450C-9B7B-18D35CDD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ABCFB-EFFB-48BA-A1EA-ED8AAB14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159E-000A-4941-84F9-4F9E8974B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F995F-93F5-498E-B0B3-5C63E074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966B-C5EE-4630-BC96-EF15DA99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2B137-B401-45D4-80F7-01125593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48B4-25B8-4929-BE2C-0B3769F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E13-9C65-473C-AA13-74F386BF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C694-F459-4046-8FB6-4A95B4C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D8B1D-DCBE-4BF5-A8F0-EEA7F045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62E8-E420-472E-967A-88692AC6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4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E1875-A827-4BA5-95E9-B8B434FF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76069-E162-4137-A04D-ED84706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6A38-747A-4D2B-B717-A56C746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2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2CF-8890-4A67-8F78-A81826B7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AF39-7152-42E8-AB89-5171A944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F0234-4442-48AF-9890-F121DC90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196E-8510-47FC-AF2C-9B00C907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4B5B-D7E4-43E8-857A-2019ABE4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893A-B6EE-4F3A-919B-2616D8B4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93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03F-7842-47C5-A553-77939EF7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1C4FB-420F-4E89-A217-6A47FBC90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F0CAC-AC23-4554-8162-F8D7F4B9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CFDA-47AB-4625-9FD5-BF90478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3F7B-3F07-4332-B89F-F4899CF6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C4A4-42F8-4EE8-8F10-646D23DD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4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7185-2C8F-483D-8C3A-4C8840E0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F3E1-B153-4D19-AB39-67FAD64F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C240-4192-494E-8E1A-77B83EA6C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EA7F-0E11-4E64-A74F-966DC2595999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7925-9913-474F-82FC-DFA89961C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F89E-C364-48D8-B461-6C1BE25A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BB66-AAA3-4C12-B9DC-E22AEDBDC3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6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5B07EB-2B2E-4F08-8AA2-B84624B33131}"/>
              </a:ext>
            </a:extLst>
          </p:cNvPr>
          <p:cNvCxnSpPr>
            <a:cxnSpLocks/>
          </p:cNvCxnSpPr>
          <p:nvPr/>
        </p:nvCxnSpPr>
        <p:spPr>
          <a:xfrm>
            <a:off x="6004520" y="1655436"/>
            <a:ext cx="897195" cy="10779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425722-5C71-4D57-A3B9-D0DE27C5A698}"/>
              </a:ext>
            </a:extLst>
          </p:cNvPr>
          <p:cNvCxnSpPr>
            <a:cxnSpLocks/>
          </p:cNvCxnSpPr>
          <p:nvPr/>
        </p:nvCxnSpPr>
        <p:spPr>
          <a:xfrm flipH="1">
            <a:off x="6060457" y="3068324"/>
            <a:ext cx="841258" cy="1466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758143-22EC-4770-B915-55549E7E13E3}"/>
              </a:ext>
            </a:extLst>
          </p:cNvPr>
          <p:cNvCxnSpPr>
            <a:cxnSpLocks/>
          </p:cNvCxnSpPr>
          <p:nvPr/>
        </p:nvCxnSpPr>
        <p:spPr>
          <a:xfrm flipH="1">
            <a:off x="4852404" y="1706991"/>
            <a:ext cx="672744" cy="8639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C886AE-76A4-406B-9EB3-35886CDB2025}"/>
              </a:ext>
            </a:extLst>
          </p:cNvPr>
          <p:cNvCxnSpPr>
            <a:cxnSpLocks/>
          </p:cNvCxnSpPr>
          <p:nvPr/>
        </p:nvCxnSpPr>
        <p:spPr>
          <a:xfrm>
            <a:off x="4791054" y="3265697"/>
            <a:ext cx="695880" cy="12418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6AB2A1-6448-4C20-87E7-4416ADB974BF}"/>
              </a:ext>
            </a:extLst>
          </p:cNvPr>
          <p:cNvSpPr/>
          <p:nvPr/>
        </p:nvSpPr>
        <p:spPr>
          <a:xfrm>
            <a:off x="5138484" y="1222087"/>
            <a:ext cx="1118331" cy="5394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C6C74-6D75-44D9-BA28-9A601BFA5DA6}"/>
              </a:ext>
            </a:extLst>
          </p:cNvPr>
          <p:cNvGrpSpPr/>
          <p:nvPr/>
        </p:nvGrpSpPr>
        <p:grpSpPr>
          <a:xfrm>
            <a:off x="5185940" y="733493"/>
            <a:ext cx="177800" cy="488594"/>
            <a:chOff x="4935220" y="452120"/>
            <a:chExt cx="177800" cy="4885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DD2740-FF0D-43A0-BA2C-A6B35EDCB442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FEDA5C-76DD-411E-AE2C-B8A615565163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9B502A-3232-45A4-B943-9211AB9C9DE3}"/>
              </a:ext>
            </a:extLst>
          </p:cNvPr>
          <p:cNvGrpSpPr/>
          <p:nvPr/>
        </p:nvGrpSpPr>
        <p:grpSpPr>
          <a:xfrm>
            <a:off x="5607077" y="733493"/>
            <a:ext cx="177800" cy="488594"/>
            <a:chOff x="4935220" y="452120"/>
            <a:chExt cx="177800" cy="48859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C92B87-451C-455F-A287-F7EDCC6BC50A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24749C-3D92-416D-8E7A-04566E42B903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0A2FB-DE84-4BBF-9B07-FB30F58232CC}"/>
              </a:ext>
            </a:extLst>
          </p:cNvPr>
          <p:cNvGrpSpPr/>
          <p:nvPr/>
        </p:nvGrpSpPr>
        <p:grpSpPr>
          <a:xfrm>
            <a:off x="6024153" y="733493"/>
            <a:ext cx="177800" cy="488594"/>
            <a:chOff x="4935220" y="452120"/>
            <a:chExt cx="177800" cy="48859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697913-1FFE-4A6C-9311-C7E0F2CBE2B9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830C75-3B50-4034-A4B2-C8E87CDCC2FF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3EACC4B-E9CB-4EB4-9442-1F1D58373EB3}"/>
              </a:ext>
            </a:extLst>
          </p:cNvPr>
          <p:cNvSpPr txBox="1"/>
          <p:nvPr/>
        </p:nvSpPr>
        <p:spPr>
          <a:xfrm>
            <a:off x="4630881" y="46777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fullname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55F9D-EADB-45C9-B0BF-8A518E078ADD}"/>
              </a:ext>
            </a:extLst>
          </p:cNvPr>
          <p:cNvSpPr txBox="1"/>
          <p:nvPr/>
        </p:nvSpPr>
        <p:spPr>
          <a:xfrm>
            <a:off x="5395490" y="46318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email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678AB-8869-47CC-A6B4-1BFA0F0F35E0}"/>
              </a:ext>
            </a:extLst>
          </p:cNvPr>
          <p:cNvGrpSpPr/>
          <p:nvPr/>
        </p:nvGrpSpPr>
        <p:grpSpPr>
          <a:xfrm rot="16200000">
            <a:off x="4803916" y="1399746"/>
            <a:ext cx="177800" cy="488594"/>
            <a:chOff x="4935220" y="452120"/>
            <a:chExt cx="177800" cy="4885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F101CF-F296-4B45-98F6-42827D56A59B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11EF76-11B2-4CA3-AA21-C107C4DE91F1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2DA64A-80EF-461E-BD09-65593BF18398}"/>
              </a:ext>
            </a:extLst>
          </p:cNvPr>
          <p:cNvSpPr txBox="1"/>
          <p:nvPr/>
        </p:nvSpPr>
        <p:spPr>
          <a:xfrm>
            <a:off x="4326912" y="145374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EDB10-19EC-40B7-A30D-8468D93116EF}"/>
              </a:ext>
            </a:extLst>
          </p:cNvPr>
          <p:cNvGrpSpPr/>
          <p:nvPr/>
        </p:nvGrpSpPr>
        <p:grpSpPr>
          <a:xfrm rot="16200000">
            <a:off x="4803231" y="1091969"/>
            <a:ext cx="177800" cy="488594"/>
            <a:chOff x="4935220" y="452120"/>
            <a:chExt cx="177800" cy="48859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49CF82-013E-4982-87C5-BF3EAACC1D7E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76B1AB-8D15-431C-912D-9F5E086AEB9B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62EDB8-93B6-4DAA-9AF5-1D9E558242BE}"/>
              </a:ext>
            </a:extLst>
          </p:cNvPr>
          <p:cNvSpPr txBox="1"/>
          <p:nvPr/>
        </p:nvSpPr>
        <p:spPr>
          <a:xfrm>
            <a:off x="3770701" y="116576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615DB-031B-4CA9-8AD5-577106D2FB7F}"/>
              </a:ext>
            </a:extLst>
          </p:cNvPr>
          <p:cNvSpPr txBox="1"/>
          <p:nvPr/>
        </p:nvSpPr>
        <p:spPr>
          <a:xfrm>
            <a:off x="5893965" y="47502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dob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E41622-2710-4B2E-826F-056D62FF279C}"/>
              </a:ext>
            </a:extLst>
          </p:cNvPr>
          <p:cNvGrpSpPr/>
          <p:nvPr/>
        </p:nvGrpSpPr>
        <p:grpSpPr>
          <a:xfrm rot="5400000">
            <a:off x="6422278" y="1091969"/>
            <a:ext cx="177800" cy="488594"/>
            <a:chOff x="4935220" y="452120"/>
            <a:chExt cx="177800" cy="48859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F938E0-C0EB-446C-AE76-763131000C71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B739CA-474D-48A1-85A9-0BDE29CF3200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5B6A62-4241-4FEC-9508-4A3FD5CC4489}"/>
              </a:ext>
            </a:extLst>
          </p:cNvPr>
          <p:cNvGrpSpPr/>
          <p:nvPr/>
        </p:nvGrpSpPr>
        <p:grpSpPr>
          <a:xfrm rot="5400000">
            <a:off x="6422278" y="1399746"/>
            <a:ext cx="177800" cy="488594"/>
            <a:chOff x="4935220" y="452120"/>
            <a:chExt cx="177800" cy="48859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7A1D38-08A9-4E5A-85D7-13A03E54CC56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DBD2CC-D427-4E6B-A9FB-36A2D78CB7A4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F17DFCF-699C-48DF-BE79-F05CEAF2B2D3}"/>
              </a:ext>
            </a:extLst>
          </p:cNvPr>
          <p:cNvSpPr txBox="1"/>
          <p:nvPr/>
        </p:nvSpPr>
        <p:spPr>
          <a:xfrm>
            <a:off x="6702135" y="1165072"/>
            <a:ext cx="74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country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4023B-2A48-47C4-BDC0-76F3C6F6E875}"/>
              </a:ext>
            </a:extLst>
          </p:cNvPr>
          <p:cNvSpPr txBox="1"/>
          <p:nvPr/>
        </p:nvSpPr>
        <p:spPr>
          <a:xfrm>
            <a:off x="6706196" y="146961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admin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700F23-D705-4321-88E5-1255D6E3D9FA}"/>
              </a:ext>
            </a:extLst>
          </p:cNvPr>
          <p:cNvSpPr/>
          <p:nvPr/>
        </p:nvSpPr>
        <p:spPr>
          <a:xfrm>
            <a:off x="5236374" y="4465446"/>
            <a:ext cx="1118331" cy="5394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Project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F52B69-4990-400C-BC18-579FB2E982C0}"/>
              </a:ext>
            </a:extLst>
          </p:cNvPr>
          <p:cNvGrpSpPr/>
          <p:nvPr/>
        </p:nvGrpSpPr>
        <p:grpSpPr>
          <a:xfrm rot="7200000">
            <a:off x="7903505" y="3048070"/>
            <a:ext cx="177800" cy="488594"/>
            <a:chOff x="4935220" y="452120"/>
            <a:chExt cx="177800" cy="4885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D2BB95-ED8E-4243-A04F-01510DDC65E6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4DAE7-9DE2-41BF-960E-21A1C76BD27E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F488D5-5035-419C-84C5-599FC5CAD57C}"/>
              </a:ext>
            </a:extLst>
          </p:cNvPr>
          <p:cNvGrpSpPr/>
          <p:nvPr/>
        </p:nvGrpSpPr>
        <p:grpSpPr>
          <a:xfrm rot="2700000">
            <a:off x="7814605" y="2268768"/>
            <a:ext cx="177800" cy="488594"/>
            <a:chOff x="4935220" y="452120"/>
            <a:chExt cx="177800" cy="48859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D1C38D-4F8C-4CD5-A9FC-F4C0B0076FE7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FEF49E-17A4-42D4-8C28-1A95A45A2553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60691E1-59FE-437F-8AF3-B1D4B3ED26E1}"/>
              </a:ext>
            </a:extLst>
          </p:cNvPr>
          <p:cNvSpPr txBox="1"/>
          <p:nvPr/>
        </p:nvSpPr>
        <p:spPr>
          <a:xfrm>
            <a:off x="3787674" y="4421587"/>
            <a:ext cx="100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description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A45066-266A-45D2-A5FE-3CD0906642C2}"/>
              </a:ext>
            </a:extLst>
          </p:cNvPr>
          <p:cNvGrpSpPr/>
          <p:nvPr/>
        </p:nvGrpSpPr>
        <p:grpSpPr>
          <a:xfrm rot="16200000">
            <a:off x="4901806" y="4643105"/>
            <a:ext cx="177800" cy="488594"/>
            <a:chOff x="4935220" y="452120"/>
            <a:chExt cx="177800" cy="48859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99391A-C7D4-49CA-8F6B-5C6A74F7B66F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773EC1E-E405-4158-84B1-894B3AC7EF9B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752DCEB-E694-4604-801C-F887C782B09C}"/>
              </a:ext>
            </a:extLst>
          </p:cNvPr>
          <p:cNvSpPr txBox="1"/>
          <p:nvPr/>
        </p:nvSpPr>
        <p:spPr>
          <a:xfrm>
            <a:off x="4365599" y="471025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pid</a:t>
            </a:r>
            <a:endParaRPr lang="en-SG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14235C-F241-4A08-BEE5-96BEDF4B0E91}"/>
              </a:ext>
            </a:extLst>
          </p:cNvPr>
          <p:cNvGrpSpPr/>
          <p:nvPr/>
        </p:nvGrpSpPr>
        <p:grpSpPr>
          <a:xfrm rot="16200000">
            <a:off x="4901121" y="4335328"/>
            <a:ext cx="177800" cy="488594"/>
            <a:chOff x="4935220" y="452120"/>
            <a:chExt cx="177800" cy="48859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A0DE60-5B67-4090-AD44-B4EF5C699910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9CD9A1-7D53-43B7-AEAF-CE16C9ED6F61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B3B2A8C-0E3A-4688-AD27-F264689E5024}"/>
              </a:ext>
            </a:extLst>
          </p:cNvPr>
          <p:cNvSpPr txBox="1"/>
          <p:nvPr/>
        </p:nvSpPr>
        <p:spPr>
          <a:xfrm>
            <a:off x="7937953" y="1984084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amount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5DBE2A-FD2B-40C8-8DE3-E6B48F4FC16A}"/>
              </a:ext>
            </a:extLst>
          </p:cNvPr>
          <p:cNvGrpSpPr/>
          <p:nvPr/>
        </p:nvGrpSpPr>
        <p:grpSpPr>
          <a:xfrm rot="5400000">
            <a:off x="6520168" y="4335328"/>
            <a:ext cx="177800" cy="488594"/>
            <a:chOff x="4935220" y="452120"/>
            <a:chExt cx="177800" cy="48859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932A69-E282-4C1C-B3DD-18E0DD0D36DC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B3C2E77-C5DB-47AA-8280-C8AA1DA9B7E6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131031-88C2-4B74-8EBC-B4C4E9DD741C}"/>
              </a:ext>
            </a:extLst>
          </p:cNvPr>
          <p:cNvGrpSpPr/>
          <p:nvPr/>
        </p:nvGrpSpPr>
        <p:grpSpPr>
          <a:xfrm rot="5400000">
            <a:off x="6520168" y="4643105"/>
            <a:ext cx="177800" cy="488594"/>
            <a:chOff x="4935220" y="452120"/>
            <a:chExt cx="177800" cy="48859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62995A-C200-4896-A3BB-B7F25727B977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D3D93E-9EE0-4DF1-A399-8D102A3C00A8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C6FCB8-AB58-4169-9EAF-D1DEC072214A}"/>
              </a:ext>
            </a:extLst>
          </p:cNvPr>
          <p:cNvSpPr txBox="1"/>
          <p:nvPr/>
        </p:nvSpPr>
        <p:spPr>
          <a:xfrm>
            <a:off x="6800025" y="4408431"/>
            <a:ext cx="81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category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1037D1-3681-4F3A-B885-7F3395BE07B9}"/>
              </a:ext>
            </a:extLst>
          </p:cNvPr>
          <p:cNvSpPr txBox="1"/>
          <p:nvPr/>
        </p:nvSpPr>
        <p:spPr>
          <a:xfrm>
            <a:off x="6804086" y="4712975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title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A6C3474F-C3F9-48AD-B30C-F0DA9590CA55}"/>
              </a:ext>
            </a:extLst>
          </p:cNvPr>
          <p:cNvSpPr/>
          <p:nvPr/>
        </p:nvSpPr>
        <p:spPr>
          <a:xfrm>
            <a:off x="6411493" y="2378187"/>
            <a:ext cx="1783625" cy="107228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Invests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F9523E-03F2-4909-9F07-6AC89386686A}"/>
              </a:ext>
            </a:extLst>
          </p:cNvPr>
          <p:cNvGrpSpPr/>
          <p:nvPr/>
        </p:nvGrpSpPr>
        <p:grpSpPr>
          <a:xfrm rot="5400000">
            <a:off x="8343937" y="2672738"/>
            <a:ext cx="177800" cy="488594"/>
            <a:chOff x="4935220" y="452120"/>
            <a:chExt cx="177800" cy="48859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8F8A06E-C13F-411E-8B9D-B7A7E72555F1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D1154AF-0F79-41A3-AE8A-1386CC20EA53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96B4950-3D61-49DA-8AEF-FB29DCEBBB94}"/>
              </a:ext>
            </a:extLst>
          </p:cNvPr>
          <p:cNvSpPr txBox="1"/>
          <p:nvPr/>
        </p:nvSpPr>
        <p:spPr>
          <a:xfrm>
            <a:off x="8682930" y="275736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id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A5CE15-9A00-4DD9-8D22-FF114C183FDD}"/>
              </a:ext>
            </a:extLst>
          </p:cNvPr>
          <p:cNvSpPr txBox="1"/>
          <p:nvPr/>
        </p:nvSpPr>
        <p:spPr>
          <a:xfrm>
            <a:off x="8080138" y="3414828"/>
            <a:ext cx="512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date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1F7B59-A6BA-4975-AD04-D0B33EDA5489}"/>
              </a:ext>
            </a:extLst>
          </p:cNvPr>
          <p:cNvSpPr/>
          <p:nvPr/>
        </p:nvSpPr>
        <p:spPr>
          <a:xfrm>
            <a:off x="3452351" y="5717459"/>
            <a:ext cx="1118331" cy="5394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Category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A2D4DC-2788-48CB-AC47-CAFFB4C49D21}"/>
              </a:ext>
            </a:extLst>
          </p:cNvPr>
          <p:cNvSpPr txBox="1"/>
          <p:nvPr/>
        </p:nvSpPr>
        <p:spPr>
          <a:xfrm>
            <a:off x="2009360" y="5701767"/>
            <a:ext cx="100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description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D870CC-A9BD-44FD-895D-3EFB10925239}"/>
              </a:ext>
            </a:extLst>
          </p:cNvPr>
          <p:cNvGrpSpPr/>
          <p:nvPr/>
        </p:nvGrpSpPr>
        <p:grpSpPr>
          <a:xfrm rot="16200000">
            <a:off x="3123492" y="5923285"/>
            <a:ext cx="177800" cy="488594"/>
            <a:chOff x="4935220" y="452120"/>
            <a:chExt cx="177800" cy="48859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1BCA59-D255-4167-9CDA-B5B7C4FFD14C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5CC9B0F-7B64-4432-9B64-F0385F091063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25FBA46-210D-4F3B-A59C-FF81735070FA}"/>
              </a:ext>
            </a:extLst>
          </p:cNvPr>
          <p:cNvSpPr txBox="1"/>
          <p:nvPr/>
        </p:nvSpPr>
        <p:spPr>
          <a:xfrm>
            <a:off x="2396516" y="599043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name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4D90E9-C81A-4011-A233-F880F23EBF24}"/>
              </a:ext>
            </a:extLst>
          </p:cNvPr>
          <p:cNvGrpSpPr/>
          <p:nvPr/>
        </p:nvGrpSpPr>
        <p:grpSpPr>
          <a:xfrm rot="16200000">
            <a:off x="3122807" y="5615508"/>
            <a:ext cx="177800" cy="488594"/>
            <a:chOff x="4935220" y="452120"/>
            <a:chExt cx="177800" cy="488594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EBDE48-B31C-44D3-A2BB-D4994BDC2D81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DB7F1E0-5672-46B7-BFB2-1ADF67C76298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8" name="Diamond 87">
            <a:extLst>
              <a:ext uri="{FF2B5EF4-FFF2-40B4-BE49-F238E27FC236}">
                <a16:creationId xmlns:a16="http://schemas.microsoft.com/office/drawing/2014/main" id="{534E7F18-D27E-4C9A-A5B6-4FF10030FF32}"/>
              </a:ext>
            </a:extLst>
          </p:cNvPr>
          <p:cNvSpPr/>
          <p:nvPr/>
        </p:nvSpPr>
        <p:spPr>
          <a:xfrm>
            <a:off x="5065409" y="5551496"/>
            <a:ext cx="1460260" cy="8778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has_a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273E75-B188-4D9D-99B5-25A945B6D14B}"/>
              </a:ext>
            </a:extLst>
          </p:cNvPr>
          <p:cNvCxnSpPr>
            <a:stCxn id="35" idx="2"/>
            <a:endCxn id="88" idx="0"/>
          </p:cNvCxnSpPr>
          <p:nvPr/>
        </p:nvCxnSpPr>
        <p:spPr>
          <a:xfrm flipH="1">
            <a:off x="5795539" y="5004877"/>
            <a:ext cx="1" cy="5466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83206B-7271-4F18-AB12-10236323CB14}"/>
              </a:ext>
            </a:extLst>
          </p:cNvPr>
          <p:cNvCxnSpPr>
            <a:cxnSpLocks/>
            <a:stCxn id="71" idx="3"/>
            <a:endCxn id="88" idx="1"/>
          </p:cNvCxnSpPr>
          <p:nvPr/>
        </p:nvCxnSpPr>
        <p:spPr>
          <a:xfrm>
            <a:off x="4570682" y="5987175"/>
            <a:ext cx="494727" cy="32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2DEDA7F-7817-47B5-B6F9-1167AD4D6B26}"/>
              </a:ext>
            </a:extLst>
          </p:cNvPr>
          <p:cNvSpPr txBox="1"/>
          <p:nvPr/>
        </p:nvSpPr>
        <p:spPr>
          <a:xfrm>
            <a:off x="5799809" y="501890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(1,1)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5C2DC-6367-4132-91B8-3B2BC9A06802}"/>
              </a:ext>
            </a:extLst>
          </p:cNvPr>
          <p:cNvSpPr txBox="1"/>
          <p:nvPr/>
        </p:nvSpPr>
        <p:spPr>
          <a:xfrm>
            <a:off x="4926010" y="326324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(1,1)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34468C-1166-4969-BA18-05C8BDE6AEDC}"/>
              </a:ext>
            </a:extLst>
          </p:cNvPr>
          <p:cNvSpPr txBox="1"/>
          <p:nvPr/>
        </p:nvSpPr>
        <p:spPr>
          <a:xfrm>
            <a:off x="4665361" y="19750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(0,n)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00989D-2935-41BE-82C6-7B67EECDBDC3}"/>
              </a:ext>
            </a:extLst>
          </p:cNvPr>
          <p:cNvSpPr txBox="1"/>
          <p:nvPr/>
        </p:nvSpPr>
        <p:spPr>
          <a:xfrm>
            <a:off x="6439883" y="192978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(0,n)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8A1609-A3D4-4AC8-B73D-CAE038031121}"/>
              </a:ext>
            </a:extLst>
          </p:cNvPr>
          <p:cNvSpPr txBox="1"/>
          <p:nvPr/>
        </p:nvSpPr>
        <p:spPr>
          <a:xfrm>
            <a:off x="6203474" y="327266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(1,1)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649ED67-01EC-47AC-AE82-841FBAA5478C}"/>
              </a:ext>
            </a:extLst>
          </p:cNvPr>
          <p:cNvGrpSpPr/>
          <p:nvPr/>
        </p:nvGrpSpPr>
        <p:grpSpPr>
          <a:xfrm rot="18000000">
            <a:off x="3726119" y="2287885"/>
            <a:ext cx="177800" cy="488594"/>
            <a:chOff x="4935220" y="452120"/>
            <a:chExt cx="177800" cy="48859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9F4A12-1BAB-44E3-BC55-A917966B04E6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AB3A70-83F3-4823-A771-4C681F7B74AE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DACA6B0-1FEF-4A5E-90F1-81E380C23D9F}"/>
              </a:ext>
            </a:extLst>
          </p:cNvPr>
          <p:cNvGrpSpPr/>
          <p:nvPr/>
        </p:nvGrpSpPr>
        <p:grpSpPr>
          <a:xfrm rot="13500000">
            <a:off x="3823032" y="3055751"/>
            <a:ext cx="177800" cy="488594"/>
            <a:chOff x="4935220" y="452120"/>
            <a:chExt cx="177800" cy="48859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FBE98BC-76E5-49E8-AC1F-DACABC8451E6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CCA36B6-2D94-4058-89E2-1FDA56C249E0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A617AE6-7D32-45B9-853C-C5F40F87D61D}"/>
              </a:ext>
            </a:extLst>
          </p:cNvPr>
          <p:cNvGrpSpPr/>
          <p:nvPr/>
        </p:nvGrpSpPr>
        <p:grpSpPr>
          <a:xfrm rot="16200000">
            <a:off x="3336033" y="2621408"/>
            <a:ext cx="177800" cy="488594"/>
            <a:chOff x="4935220" y="452120"/>
            <a:chExt cx="177800" cy="488594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F86848-F3A7-4125-84E6-1B4E2CDCD7C3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1A6381A-3881-484E-A204-CA1507187E0F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DF018452-7DCF-4116-800B-C07459F972B2}"/>
              </a:ext>
            </a:extLst>
          </p:cNvPr>
          <p:cNvSpPr txBox="1"/>
          <p:nvPr/>
        </p:nvSpPr>
        <p:spPr>
          <a:xfrm>
            <a:off x="2721014" y="3446753"/>
            <a:ext cx="149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amountrequested</a:t>
            </a:r>
            <a:endParaRPr lang="en-SG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0B18AB-303F-41E7-BDC3-AEDBB827B763}"/>
              </a:ext>
            </a:extLst>
          </p:cNvPr>
          <p:cNvSpPr txBox="1"/>
          <p:nvPr/>
        </p:nvSpPr>
        <p:spPr>
          <a:xfrm>
            <a:off x="3161036" y="2070410"/>
            <a:ext cx="84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startdate</a:t>
            </a:r>
            <a:endParaRPr lang="en-SG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945C02-6772-48EE-BA0A-8C554B91491F}"/>
              </a:ext>
            </a:extLst>
          </p:cNvPr>
          <p:cNvSpPr txBox="1"/>
          <p:nvPr/>
        </p:nvSpPr>
        <p:spPr>
          <a:xfrm>
            <a:off x="2394469" y="2691991"/>
            <a:ext cx="79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enddate</a:t>
            </a:r>
            <a:endParaRPr lang="en-SG" sz="1400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DB52CE-1B8B-499C-9FE0-BE90AFDFD78D}"/>
              </a:ext>
            </a:extLst>
          </p:cNvPr>
          <p:cNvGrpSpPr/>
          <p:nvPr/>
        </p:nvGrpSpPr>
        <p:grpSpPr>
          <a:xfrm rot="10800000">
            <a:off x="4456044" y="3359279"/>
            <a:ext cx="177800" cy="488594"/>
            <a:chOff x="4935220" y="452120"/>
            <a:chExt cx="177800" cy="488594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6629CA-7B8E-42D7-A12D-DFCF79B70E46}"/>
                </a:ext>
              </a:extLst>
            </p:cNvPr>
            <p:cNvCxnSpPr/>
            <p:nvPr/>
          </p:nvCxnSpPr>
          <p:spPr>
            <a:xfrm flipV="1">
              <a:off x="5024120" y="558800"/>
              <a:ext cx="0" cy="381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0A42777-4B8F-4ADC-96CA-A7A38C9ACBBB}"/>
                </a:ext>
              </a:extLst>
            </p:cNvPr>
            <p:cNvSpPr/>
            <p:nvPr/>
          </p:nvSpPr>
          <p:spPr>
            <a:xfrm>
              <a:off x="4935220" y="452120"/>
              <a:ext cx="177800" cy="10668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D17A917-F2D0-4271-B5C7-48102A344722}"/>
              </a:ext>
            </a:extLst>
          </p:cNvPr>
          <p:cNvSpPr txBox="1"/>
          <p:nvPr/>
        </p:nvSpPr>
        <p:spPr>
          <a:xfrm>
            <a:off x="4177737" y="384238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funded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E92EA411-296B-4C71-B822-E5B8B9E0F476}"/>
              </a:ext>
            </a:extLst>
          </p:cNvPr>
          <p:cNvSpPr/>
          <p:nvPr/>
        </p:nvSpPr>
        <p:spPr>
          <a:xfrm>
            <a:off x="3650679" y="2333044"/>
            <a:ext cx="1783625" cy="107228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Creates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46D33C-5D27-4901-8255-0F18B249A92E}"/>
              </a:ext>
            </a:extLst>
          </p:cNvPr>
          <p:cNvSpPr txBox="1"/>
          <p:nvPr/>
        </p:nvSpPr>
        <p:spPr>
          <a:xfrm>
            <a:off x="4557397" y="570583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42849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Siang Phua</dc:creator>
  <cp:lastModifiedBy>Han Siang Phua</cp:lastModifiedBy>
  <cp:revision>3</cp:revision>
  <dcterms:created xsi:type="dcterms:W3CDTF">2017-11-04T11:21:18Z</dcterms:created>
  <dcterms:modified xsi:type="dcterms:W3CDTF">2017-11-04T11:38:47Z</dcterms:modified>
</cp:coreProperties>
</file>