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F2E9-4E03-E647-A368-43F7890B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32AD0-214D-0043-B596-4A4F191E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71B1F-AF92-D84D-9615-0C64EBFA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CC9DD-5EEF-F642-8ACF-495BD78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4F1E7-EC94-3946-BAC7-3A5990C2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D3B9-B362-5145-9D8C-C5561FE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9004E-259A-194C-9567-9F8C46CD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0F435-37E9-9249-A895-B9970D46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F512B-147C-5C4D-A325-E628FE95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9FFC2-85EE-824F-BEB5-1B63B979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6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F18A2-5673-7E48-BE3C-411B60AB1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9BA3D-385D-544C-8B06-105FEC5D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22C94-6914-2149-B22F-2A16A239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DB8F9-35BA-3345-AFB2-4A67EBC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501E8-B51D-724C-A79B-DF514AAD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80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D777-47C4-214F-BF73-2EE83392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D4443-A931-E34E-A8A0-EC73B0A5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8C872-C980-8A48-A1F5-536A9521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33439-C731-894F-B22D-46A5B944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0DD6D-6A96-794D-AA11-9C1EB637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1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4B603-B0B2-7E4A-933D-51CAB492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94FFA-61FE-7E4D-9F36-2E14D418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0DD15-8ED4-BC4A-869D-696464D6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34792-37BF-994F-BD19-A8591C2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8047E-88FA-D94F-A783-8C627A9F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9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0589-D6AC-2142-880B-CB37187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504DF-A6EE-2842-BD4D-9E886F1C1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99964-FD1D-BC45-BC38-ABD76B61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E32F9-4697-E844-A094-70F8FFDD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69E88-6F86-D24F-80B0-89760C3B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57687-2C55-A849-829A-B607595D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92B69-B8FD-9444-8C6C-131A35CB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C5243-E416-1B4C-B28E-47F8D932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E0FC0-78A3-684A-A116-8A5F7DAF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EA17AC-6E7F-9B49-9347-A6827AF2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3D761F-CEF2-F440-B671-361172D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94B95-2729-6E42-9538-722281B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6D9F1D-70A0-A140-A5E2-E798DE21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329AE-2112-9141-A710-2EDAF6FA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3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8F84-A03E-474A-BFBC-77ED2872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F99A54-1C6D-984A-8D63-2200700C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A9758-13AB-3D40-B777-56554AAE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DA89A-17D8-9F49-A576-DB423F5E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5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B82F46-FD93-C84F-9361-E20F4F2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2553E-2D18-A343-9FD1-609BB083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C7589-14B0-0E44-913B-A0F2C8E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BC41-C99D-1849-8ED2-6D440BD6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13FD6-21A0-DC49-B3E1-056C9479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49093-44A4-094F-8AEE-4A09E9BE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7A923-0A57-2448-ABF9-43329D1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E32D5-4A52-4E45-A4DF-5A8EC1CF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FA341-8FC2-E946-9235-8A01E3BA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7E89-BF37-BD40-85C4-C0DBB935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6D6720-D8B9-B345-BCDE-C60004CB5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A713F-6348-2B43-B681-EF05D9C4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57E30-2916-E943-ACB8-17D6EA11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65FA4-972B-744E-B93B-EB4CCDBF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898B1-62B3-1440-A54D-A86D641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0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8A373C-9518-EB46-98B6-28804883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236BF-FDEC-5B4C-997E-7E624655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6164-67BA-8F4E-85A4-D78E7A6B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64EB-7961-D842-9080-386FCD9EDB07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649C7-5DBD-364C-85E6-D2923FBDB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14142-3C1C-4341-BDE4-6AEF94C50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FC03-297C-5346-B54E-0D5E2A43B8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8">
            <a:extLst>
              <a:ext uri="{FF2B5EF4-FFF2-40B4-BE49-F238E27FC236}">
                <a16:creationId xmlns:a16="http://schemas.microsoft.com/office/drawing/2014/main" id="{2C2665F9-BBAB-994E-B70B-DC87C95417F0}"/>
              </a:ext>
            </a:extLst>
          </p:cNvPr>
          <p:cNvSpPr/>
          <p:nvPr/>
        </p:nvSpPr>
        <p:spPr>
          <a:xfrm>
            <a:off x="5111163" y="2180779"/>
            <a:ext cx="2473877" cy="18354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59A20C-B664-7B43-B73B-31C956D97983}"/>
              </a:ext>
            </a:extLst>
          </p:cNvPr>
          <p:cNvSpPr/>
          <p:nvPr/>
        </p:nvSpPr>
        <p:spPr>
          <a:xfrm>
            <a:off x="5111167" y="1873289"/>
            <a:ext cx="2473877" cy="211531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BF60DE-57DF-B94D-B3E4-6D3966ADFFB5}"/>
              </a:ext>
            </a:extLst>
          </p:cNvPr>
          <p:cNvSpPr/>
          <p:nvPr/>
        </p:nvSpPr>
        <p:spPr>
          <a:xfrm>
            <a:off x="4500855" y="1224933"/>
            <a:ext cx="5825354" cy="3938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id="{F7AF97C5-59BA-EF43-82CD-A10237EAA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854" y="1224933"/>
            <a:ext cx="277535" cy="277535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ED57C36F-ECE7-B346-80CD-79841DE5F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1168" y="1873289"/>
            <a:ext cx="277535" cy="277535"/>
          </a:xfrm>
          <a:prstGeom prst="rect">
            <a:avLst/>
          </a:prstGeom>
        </p:spPr>
      </p:pic>
      <p:pic>
        <p:nvPicPr>
          <p:cNvPr id="29" name="Graphic 20">
            <a:extLst>
              <a:ext uri="{FF2B5EF4-FFF2-40B4-BE49-F238E27FC236}">
                <a16:creationId xmlns:a16="http://schemas.microsoft.com/office/drawing/2014/main" id="{4D27F575-A057-424F-AF19-82F5EF297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4695" y="2766991"/>
            <a:ext cx="551272" cy="551272"/>
          </a:xfrm>
          <a:prstGeom prst="rect">
            <a:avLst/>
          </a:prstGeom>
        </p:spPr>
      </p:pic>
      <p:sp>
        <p:nvSpPr>
          <p:cNvPr id="30" name="TextBox 21">
            <a:extLst>
              <a:ext uri="{FF2B5EF4-FFF2-40B4-BE49-F238E27FC236}">
                <a16:creationId xmlns:a16="http://schemas.microsoft.com/office/drawing/2014/main" id="{A3351495-0CD8-3145-94AC-2138DED27FAF}"/>
              </a:ext>
            </a:extLst>
          </p:cNvPr>
          <p:cNvSpPr txBox="1"/>
          <p:nvPr/>
        </p:nvSpPr>
        <p:spPr>
          <a:xfrm>
            <a:off x="5594741" y="323840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Instance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A23564CB-E66B-6F49-8A47-2FB348C43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1164" y="2178422"/>
            <a:ext cx="277535" cy="198042"/>
          </a:xfrm>
          <a:prstGeom prst="rect">
            <a:avLst/>
          </a:prstGeom>
        </p:spPr>
      </p:pic>
      <p:sp>
        <p:nvSpPr>
          <p:cNvPr id="33" name="TextBox 24">
            <a:extLst>
              <a:ext uri="{FF2B5EF4-FFF2-40B4-BE49-F238E27FC236}">
                <a16:creationId xmlns:a16="http://schemas.microsoft.com/office/drawing/2014/main" id="{0F686BAA-C1E0-A048-A3A4-B88CECEA6C36}"/>
              </a:ext>
            </a:extLst>
          </p:cNvPr>
          <p:cNvSpPr txBox="1"/>
          <p:nvPr/>
        </p:nvSpPr>
        <p:spPr>
          <a:xfrm>
            <a:off x="4458318" y="3241630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IGW</a:t>
            </a:r>
            <a:endParaRPr lang="en-US" sz="1400" dirty="0"/>
          </a:p>
        </p:txBody>
      </p:sp>
      <p:pic>
        <p:nvPicPr>
          <p:cNvPr id="34" name="Graphic 36">
            <a:extLst>
              <a:ext uri="{FF2B5EF4-FFF2-40B4-BE49-F238E27FC236}">
                <a16:creationId xmlns:a16="http://schemas.microsoft.com/office/drawing/2014/main" id="{474D6F45-44CA-964B-BB25-F8009AD3A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8389" y="2758767"/>
            <a:ext cx="567720" cy="56772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2251D80-C4E8-B243-8F96-968E855C83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9167" y="2735152"/>
            <a:ext cx="614951" cy="61495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D842E35-99D6-2542-814D-814B08EFB9EA}"/>
              </a:ext>
            </a:extLst>
          </p:cNvPr>
          <p:cNvSpPr txBox="1"/>
          <p:nvPr/>
        </p:nvSpPr>
        <p:spPr>
          <a:xfrm>
            <a:off x="2773208" y="339741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OSS</a:t>
            </a:r>
            <a:endParaRPr kumimoji="1" lang="zh-CN" altLang="en-US" sz="1400" dirty="0"/>
          </a:p>
        </p:txBody>
      </p:sp>
      <p:pic>
        <p:nvPicPr>
          <p:cNvPr id="39" name="Graphic 44">
            <a:extLst>
              <a:ext uri="{FF2B5EF4-FFF2-40B4-BE49-F238E27FC236}">
                <a16:creationId xmlns:a16="http://schemas.microsoft.com/office/drawing/2014/main" id="{6574F854-8737-BC4D-B4E8-3E12FA8A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8752" y="2687027"/>
            <a:ext cx="711200" cy="711200"/>
          </a:xfrm>
          <a:prstGeom prst="rect">
            <a:avLst/>
          </a:prstGeom>
        </p:spPr>
      </p:pic>
      <p:pic>
        <p:nvPicPr>
          <p:cNvPr id="40" name="Graphic 35">
            <a:extLst>
              <a:ext uri="{FF2B5EF4-FFF2-40B4-BE49-F238E27FC236}">
                <a16:creationId xmlns:a16="http://schemas.microsoft.com/office/drawing/2014/main" id="{79F8CCC2-42AC-6E4B-90B4-482DB9DA5A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18829" y="1717051"/>
            <a:ext cx="469900" cy="469900"/>
          </a:xfrm>
          <a:prstGeom prst="rect">
            <a:avLst/>
          </a:prstGeom>
        </p:spPr>
      </p:pic>
      <p:sp>
        <p:nvSpPr>
          <p:cNvPr id="41" name="TextBox 58">
            <a:extLst>
              <a:ext uri="{FF2B5EF4-FFF2-40B4-BE49-F238E27FC236}">
                <a16:creationId xmlns:a16="http://schemas.microsoft.com/office/drawing/2014/main" id="{9652B9CB-F1FB-6144-9D7A-A94EFEF65C82}"/>
              </a:ext>
            </a:extLst>
          </p:cNvPr>
          <p:cNvSpPr txBox="1"/>
          <p:nvPr/>
        </p:nvSpPr>
        <p:spPr>
          <a:xfrm>
            <a:off x="8954147" y="2222679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2817037E-08FB-AB43-AEF7-DEEB01E645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22289" y="2816024"/>
            <a:ext cx="469900" cy="469900"/>
          </a:xfrm>
          <a:prstGeom prst="rect">
            <a:avLst/>
          </a:prstGeom>
        </p:spPr>
      </p:pic>
      <p:sp>
        <p:nvSpPr>
          <p:cNvPr id="43" name="TextBox 58">
            <a:extLst>
              <a:ext uri="{FF2B5EF4-FFF2-40B4-BE49-F238E27FC236}">
                <a16:creationId xmlns:a16="http://schemas.microsoft.com/office/drawing/2014/main" id="{B9E4EB3D-950A-EA4A-B0E3-279F1C818871}"/>
              </a:ext>
            </a:extLst>
          </p:cNvPr>
          <p:cNvSpPr txBox="1"/>
          <p:nvPr/>
        </p:nvSpPr>
        <p:spPr>
          <a:xfrm>
            <a:off x="8957607" y="3321652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C3BED6FC-76DD-134B-9DED-DF9FB11272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27520" y="4062088"/>
            <a:ext cx="469900" cy="469900"/>
          </a:xfrm>
          <a:prstGeom prst="rect">
            <a:avLst/>
          </a:prstGeom>
        </p:spPr>
      </p:pic>
      <p:sp>
        <p:nvSpPr>
          <p:cNvPr id="45" name="TextBox 58">
            <a:extLst>
              <a:ext uri="{FF2B5EF4-FFF2-40B4-BE49-F238E27FC236}">
                <a16:creationId xmlns:a16="http://schemas.microsoft.com/office/drawing/2014/main" id="{51AE679E-850A-474B-90A1-893BAB40FB9F}"/>
              </a:ext>
            </a:extLst>
          </p:cNvPr>
          <p:cNvSpPr txBox="1"/>
          <p:nvPr/>
        </p:nvSpPr>
        <p:spPr>
          <a:xfrm>
            <a:off x="8962838" y="4567716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4B8CFDF-3ECC-8347-B3A5-B4CBD29E2CA0}"/>
              </a:ext>
            </a:extLst>
          </p:cNvPr>
          <p:cNvSpPr txBox="1"/>
          <p:nvPr/>
        </p:nvSpPr>
        <p:spPr>
          <a:xfrm>
            <a:off x="8054944" y="343068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S3</a:t>
            </a:r>
            <a:endParaRPr kumimoji="1" lang="zh-CN" altLang="en-US" sz="14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2299D75F-03AF-A241-90A7-65D59AADE30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599952" y="1952001"/>
            <a:ext cx="618877" cy="1090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E13F5CB9-6A54-DE46-B034-9D6C69FC83E7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8599952" y="3042627"/>
            <a:ext cx="622337" cy="8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8012051F-99DA-4D4A-8D47-D6663D1B75C7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8599952" y="3042627"/>
            <a:ext cx="627568" cy="1254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9">
            <a:extLst>
              <a:ext uri="{FF2B5EF4-FFF2-40B4-BE49-F238E27FC236}">
                <a16:creationId xmlns:a16="http://schemas.microsoft.com/office/drawing/2014/main" id="{4A77E9BE-7C2C-D141-A68C-C01CB8A0AF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41241" y="1233464"/>
            <a:ext cx="330200" cy="330200"/>
          </a:xfrm>
          <a:prstGeom prst="rect">
            <a:avLst/>
          </a:prstGeom>
        </p:spPr>
      </p:pic>
      <p:sp>
        <p:nvSpPr>
          <p:cNvPr id="54" name="Rectangle 78">
            <a:extLst>
              <a:ext uri="{FF2B5EF4-FFF2-40B4-BE49-F238E27FC236}">
                <a16:creationId xmlns:a16="http://schemas.microsoft.com/office/drawing/2014/main" id="{6DB7D122-E925-094C-B026-02E030D0EE96}"/>
              </a:ext>
            </a:extLst>
          </p:cNvPr>
          <p:cNvSpPr/>
          <p:nvPr/>
        </p:nvSpPr>
        <p:spPr>
          <a:xfrm>
            <a:off x="1241241" y="1233463"/>
            <a:ext cx="2734892" cy="3938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Ali Cloud</a:t>
            </a:r>
          </a:p>
        </p:txBody>
      </p:sp>
      <p:pic>
        <p:nvPicPr>
          <p:cNvPr id="55" name="Graphic 38">
            <a:extLst>
              <a:ext uri="{FF2B5EF4-FFF2-40B4-BE49-F238E27FC236}">
                <a16:creationId xmlns:a16="http://schemas.microsoft.com/office/drawing/2014/main" id="{CE5F404E-2947-204C-91BB-04CD0CB383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19283" y="1853727"/>
            <a:ext cx="469900" cy="469900"/>
          </a:xfrm>
          <a:prstGeom prst="rect">
            <a:avLst/>
          </a:prstGeom>
        </p:spPr>
      </p:pic>
      <p:sp>
        <p:nvSpPr>
          <p:cNvPr id="56" name="TextBox 58">
            <a:extLst>
              <a:ext uri="{FF2B5EF4-FFF2-40B4-BE49-F238E27FC236}">
                <a16:creationId xmlns:a16="http://schemas.microsoft.com/office/drawing/2014/main" id="{378A794D-DF54-414E-AFFE-85D37CB53338}"/>
              </a:ext>
            </a:extLst>
          </p:cNvPr>
          <p:cNvSpPr txBox="1"/>
          <p:nvPr/>
        </p:nvSpPr>
        <p:spPr>
          <a:xfrm>
            <a:off x="1254601" y="2393077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pic>
        <p:nvPicPr>
          <p:cNvPr id="58" name="Graphic 38">
            <a:extLst>
              <a:ext uri="{FF2B5EF4-FFF2-40B4-BE49-F238E27FC236}">
                <a16:creationId xmlns:a16="http://schemas.microsoft.com/office/drawing/2014/main" id="{194A4595-CD1E-7748-8CF3-E447B8A05A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19283" y="2807025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37DE1D6-04EC-1A4E-B423-3E0FCABF1B71}"/>
              </a:ext>
            </a:extLst>
          </p:cNvPr>
          <p:cNvSpPr txBox="1"/>
          <p:nvPr/>
        </p:nvSpPr>
        <p:spPr>
          <a:xfrm>
            <a:off x="1254601" y="3346375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pic>
        <p:nvPicPr>
          <p:cNvPr id="60" name="Graphic 38">
            <a:extLst>
              <a:ext uri="{FF2B5EF4-FFF2-40B4-BE49-F238E27FC236}">
                <a16:creationId xmlns:a16="http://schemas.microsoft.com/office/drawing/2014/main" id="{13A4A810-3944-FB4B-B7AE-63D7B074FC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19283" y="3753657"/>
            <a:ext cx="469900" cy="469900"/>
          </a:xfrm>
          <a:prstGeom prst="rect">
            <a:avLst/>
          </a:prstGeom>
        </p:spPr>
      </p:pic>
      <p:sp>
        <p:nvSpPr>
          <p:cNvPr id="61" name="TextBox 58">
            <a:extLst>
              <a:ext uri="{FF2B5EF4-FFF2-40B4-BE49-F238E27FC236}">
                <a16:creationId xmlns:a16="http://schemas.microsoft.com/office/drawing/2014/main" id="{0AF7817B-AE3B-7C49-8A77-F1442CF9387E}"/>
              </a:ext>
            </a:extLst>
          </p:cNvPr>
          <p:cNvSpPr txBox="1"/>
          <p:nvPr/>
        </p:nvSpPr>
        <p:spPr>
          <a:xfrm>
            <a:off x="1254601" y="4293007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14805812-56D1-DB47-9F00-8349BB487A50}"/>
              </a:ext>
            </a:extLst>
          </p:cNvPr>
          <p:cNvCxnSpPr>
            <a:stCxn id="55" idx="3"/>
            <a:endCxn id="35" idx="1"/>
          </p:cNvCxnSpPr>
          <p:nvPr/>
        </p:nvCxnSpPr>
        <p:spPr>
          <a:xfrm>
            <a:off x="1989183" y="2088677"/>
            <a:ext cx="729984" cy="953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6565B1B0-1E9E-FF41-A710-D5379AF6AD8C}"/>
              </a:ext>
            </a:extLst>
          </p:cNvPr>
          <p:cNvCxnSpPr>
            <a:stCxn id="58" idx="3"/>
            <a:endCxn id="35" idx="1"/>
          </p:cNvCxnSpPr>
          <p:nvPr/>
        </p:nvCxnSpPr>
        <p:spPr>
          <a:xfrm>
            <a:off x="1989183" y="3041975"/>
            <a:ext cx="729984" cy="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A20FC17F-788A-2140-8773-4E1A86B79E21}"/>
              </a:ext>
            </a:extLst>
          </p:cNvPr>
          <p:cNvCxnSpPr>
            <a:stCxn id="60" idx="3"/>
            <a:endCxn id="35" idx="1"/>
          </p:cNvCxnSpPr>
          <p:nvPr/>
        </p:nvCxnSpPr>
        <p:spPr>
          <a:xfrm flipV="1">
            <a:off x="1989183" y="3042628"/>
            <a:ext cx="729984" cy="945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F461A39-BA40-FA45-A6F2-2070F1BCE3B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3334118" y="3042627"/>
            <a:ext cx="1444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AE6AE6E1-63F6-5742-89B4-4A0D574CCF47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5346109" y="3042627"/>
            <a:ext cx="69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7E24A92-5F48-7C42-BCEF-2567DB057DC6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6595967" y="3042627"/>
            <a:ext cx="1292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5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17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2020-05-28T10:00:12Z</dcterms:created>
  <dcterms:modified xsi:type="dcterms:W3CDTF">2020-05-29T01:17:42Z</dcterms:modified>
</cp:coreProperties>
</file>