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notesMasterIdLst>
    <p:notesMasterId r:id="rId31"/>
  </p:notesMasterIdLst>
  <p:sldIdLst>
    <p:sldId id="307" r:id="rId5"/>
    <p:sldId id="257" r:id="rId6"/>
    <p:sldId id="258" r:id="rId7"/>
    <p:sldId id="269" r:id="rId8"/>
    <p:sldId id="277" r:id="rId9"/>
    <p:sldId id="271" r:id="rId10"/>
    <p:sldId id="260" r:id="rId11"/>
    <p:sldId id="292" r:id="rId12"/>
    <p:sldId id="294" r:id="rId13"/>
    <p:sldId id="296" r:id="rId14"/>
    <p:sldId id="297" r:id="rId15"/>
    <p:sldId id="299" r:id="rId16"/>
    <p:sldId id="298" r:id="rId17"/>
    <p:sldId id="265" r:id="rId18"/>
    <p:sldId id="300" r:id="rId19"/>
    <p:sldId id="315" r:id="rId20"/>
    <p:sldId id="310" r:id="rId21"/>
    <p:sldId id="314" r:id="rId22"/>
    <p:sldId id="266" r:id="rId23"/>
    <p:sldId id="313" r:id="rId24"/>
    <p:sldId id="303" r:id="rId25"/>
    <p:sldId id="304" r:id="rId26"/>
    <p:sldId id="306" r:id="rId27"/>
    <p:sldId id="308" r:id="rId28"/>
    <p:sldId id="309" r:id="rId29"/>
    <p:sldId id="30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8" autoAdjust="0"/>
    <p:restoredTop sz="94660"/>
  </p:normalViewPr>
  <p:slideViewPr>
    <p:cSldViewPr>
      <p:cViewPr>
        <p:scale>
          <a:sx n="100" d="100"/>
          <a:sy n="100" d="100"/>
        </p:scale>
        <p:origin x="-198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93BCE-0E4E-439F-99B7-B0B558BE1B7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786E9-57F5-4F0B-8B8F-1CF024C02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Internal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409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3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FD37-AD10-44C5-8B24-D05412B107A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F48B20-D7E9-478B-ABDC-954D569466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6AFD37-AD10-44C5-8B24-D05412B107A6}" type="datetimeFigureOut">
              <a:rPr lang="en-US" smtClean="0"/>
              <a:t>1/6/2019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1" y="304800"/>
            <a:ext cx="8153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i="1" dirty="0"/>
              <a:t>Statistical </a:t>
            </a:r>
            <a:r>
              <a:rPr lang="en-US" sz="4000" b="1" i="1" dirty="0" smtClean="0"/>
              <a:t>Analysis of Campus </a:t>
            </a:r>
            <a:r>
              <a:rPr lang="en-US" sz="4000" b="1" i="1" dirty="0"/>
              <a:t>Recruitments</a:t>
            </a:r>
          </a:p>
        </p:txBody>
      </p:sp>
      <p:pic>
        <p:nvPicPr>
          <p:cNvPr id="2053" name="Picture 5" descr="D:\Users\mroopa\Desktop\IMAGES\shortlistin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1295400"/>
            <a:ext cx="6687484" cy="4744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Dimension Table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606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553586" cy="4991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297507"/>
            <a:ext cx="5029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Company Dimension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225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295400"/>
            <a:ext cx="5420482" cy="4677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57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 Dimension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0111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304799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Time Dimension Table</a:t>
            </a:r>
            <a:endParaRPr lang="en-US" sz="2400" b="1" i="1" u="sng" dirty="0"/>
          </a:p>
        </p:txBody>
      </p:sp>
      <p:pic>
        <p:nvPicPr>
          <p:cNvPr id="1026" name="Picture 2" descr="D:\Users\mroopa\Desktop\REPORTS_SCRNSHOTS\time_D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763000" cy="50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476375"/>
            <a:ext cx="1390650" cy="372427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taging Area)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87365" y="937885"/>
            <a:ext cx="1533525" cy="1076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College Dimension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1785936"/>
            <a:ext cx="1469232" cy="35147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College Fact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Survey Fact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17130" y="2247900"/>
            <a:ext cx="1569244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Company 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"/>
            <a:ext cx="733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Populating Fact Tables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7130" y="3829049"/>
            <a:ext cx="1650207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Survey 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0233" y="5334000"/>
            <a:ext cx="1565672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Dimension </a:t>
            </a:r>
            <a:r>
              <a:rPr lang="en-US" sz="1000" dirty="0" smtClean="0">
                <a:solidFill>
                  <a:schemeClr val="bg1"/>
                </a:solidFill>
              </a:rPr>
              <a:t>(Lookup)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647825" y="3057525"/>
            <a:ext cx="164008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 flipH="1" flipV="1">
            <a:off x="2707479" y="2323504"/>
            <a:ext cx="1419225" cy="258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2198490" y="4382097"/>
            <a:ext cx="2743198" cy="5322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11721" y="3209925"/>
            <a:ext cx="469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11721" y="4514849"/>
            <a:ext cx="405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5867400" y="3638552"/>
            <a:ext cx="1066800" cy="30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>
            <a:off x="5253631" y="1476374"/>
            <a:ext cx="613769" cy="4739013"/>
          </a:xfrm>
          <a:prstGeom prst="rightBrace">
            <a:avLst>
              <a:gd name="adj1" fmla="val 8333"/>
              <a:gd name="adj2" fmla="val 49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725" y="76200"/>
            <a:ext cx="741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Fact Table</a:t>
            </a:r>
            <a:endParaRPr lang="en-US" sz="2400" b="1" i="1" u="sng" dirty="0"/>
          </a:p>
        </p:txBody>
      </p:sp>
      <p:pic>
        <p:nvPicPr>
          <p:cNvPr id="5122" name="Picture 2" descr="D:\Users\mroopa\Desktop\REPORTS_SCRNSHOTS\collge_F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7865"/>
            <a:ext cx="4419601" cy="59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725" y="76200"/>
            <a:ext cx="741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 Fact Table</a:t>
            </a:r>
            <a:endParaRPr lang="en-US" sz="2400" b="1" i="1" u="sng" dirty="0"/>
          </a:p>
        </p:txBody>
      </p:sp>
      <p:pic>
        <p:nvPicPr>
          <p:cNvPr id="6146" name="Picture 2" descr="D:\Users\mroopa\Desktop\REPORTS_SCRNSHOTS\survey_f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537865"/>
            <a:ext cx="4000500" cy="590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Fact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 </a:t>
            </a:r>
            <a:r>
              <a:rPr lang="en-US" sz="2400" b="1" i="1" u="sng" dirty="0"/>
              <a:t>D</a:t>
            </a:r>
            <a:r>
              <a:rPr lang="en-US" sz="2400" b="1" i="1" u="sng" dirty="0" smtClean="0"/>
              <a:t>ata</a:t>
            </a:r>
            <a:endParaRPr lang="en-US" sz="2400" b="1" i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04653"/>
            <a:ext cx="6400800" cy="43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Survey Fact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 </a:t>
            </a:r>
            <a:r>
              <a:rPr lang="en-US" sz="2400" b="1" i="1" u="sng" dirty="0"/>
              <a:t>D</a:t>
            </a:r>
            <a:r>
              <a:rPr lang="en-US" sz="2400" b="1" i="1" u="sng" dirty="0" smtClean="0"/>
              <a:t>ata</a:t>
            </a:r>
            <a:endParaRPr lang="en-US" sz="2400" b="1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37" y="1219200"/>
            <a:ext cx="699232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90600" y="211364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latin typeface="+mj-lt"/>
              </a:rPr>
              <a:t>Automation</a:t>
            </a:r>
            <a:endParaRPr lang="en-US" sz="2400" b="1" i="1" u="sng" dirty="0">
              <a:latin typeface="+mj-lt"/>
            </a:endParaRPr>
          </a:p>
        </p:txBody>
      </p:sp>
      <p:pic>
        <p:nvPicPr>
          <p:cNvPr id="7170" name="Picture 2" descr="D:\Users\mroopa\Desktop\REPORTS_SCRNSHOTS\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686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2525" y="4405787"/>
            <a:ext cx="3725949" cy="720725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200" b="1" i="1" u="sng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Under the guidance of :</a:t>
            </a:r>
            <a: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2800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2400" i="1" cap="all" dirty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4379356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Mr. Rahul Kulkarni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990600"/>
            <a:ext cx="4038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i="1" u="sng" cap="all" spc="0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Project Team:</a:t>
            </a:r>
            <a:endParaRPr lang="en-US" sz="2400" b="1" i="1" u="sng" cap="all" spc="0" dirty="0">
              <a:ln w="0"/>
              <a:effectLst>
                <a:reflection blurRad="12700" stA="50000" endPos="50000" dist="5000" dir="5400000" sy="-100000" rotWithShape="0"/>
              </a:effectLst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</a:rPr>
              <a:t>Shraddha </a:t>
            </a:r>
            <a:r>
              <a:rPr lang="en-US" sz="2400" b="1" i="1" dirty="0" smtClean="0">
                <a:solidFill>
                  <a:schemeClr val="accent4">
                    <a:lumMod val="50000"/>
                  </a:schemeClr>
                </a:solidFill>
              </a:rPr>
              <a:t>Bhagwat</a:t>
            </a:r>
          </a:p>
          <a:p>
            <a:r>
              <a:rPr lang="en-US" sz="2400" b="1" i="1" dirty="0" smtClean="0">
                <a:solidFill>
                  <a:schemeClr val="accent4">
                    <a:lumMod val="50000"/>
                  </a:schemeClr>
                </a:solidFill>
              </a:rPr>
              <a:t>Roopa M.S.</a:t>
            </a:r>
          </a:p>
          <a:p>
            <a:r>
              <a:rPr lang="en-US" sz="2400" b="1" i="1" dirty="0" smtClean="0">
                <a:solidFill>
                  <a:schemeClr val="accent4">
                    <a:lumMod val="50000"/>
                  </a:schemeClr>
                </a:solidFill>
              </a:rPr>
              <a:t>Krutika Gawale</a:t>
            </a:r>
          </a:p>
          <a:p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</a:rPr>
              <a:t>Krishna </a:t>
            </a:r>
            <a:r>
              <a:rPr lang="en-US" sz="2400" b="1" i="1" dirty="0" smtClean="0">
                <a:solidFill>
                  <a:schemeClr val="accent4">
                    <a:lumMod val="50000"/>
                  </a:schemeClr>
                </a:solidFill>
              </a:rPr>
              <a:t>Agarwal</a:t>
            </a:r>
          </a:p>
          <a:p>
            <a:r>
              <a:rPr lang="en-US" sz="2400" b="1" i="1" dirty="0" smtClean="0">
                <a:solidFill>
                  <a:schemeClr val="accent4">
                    <a:lumMod val="50000"/>
                  </a:schemeClr>
                </a:solidFill>
              </a:rPr>
              <a:t>Oshin Bhatt</a:t>
            </a:r>
          </a:p>
          <a:p>
            <a:r>
              <a:rPr lang="en-US" sz="2400" b="1" i="1" dirty="0" smtClean="0">
                <a:solidFill>
                  <a:schemeClr val="accent4">
                    <a:lumMod val="50000"/>
                  </a:schemeClr>
                </a:solidFill>
              </a:rPr>
              <a:t>Gayatri Shinde</a:t>
            </a:r>
            <a:endParaRPr lang="en-US" sz="2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/>
              <a:t>Statistical Analysis of Campus Recruitment</a:t>
            </a:r>
          </a:p>
        </p:txBody>
      </p:sp>
      <p:pic>
        <p:nvPicPr>
          <p:cNvPr id="2051" name="Picture 3" descr="D:\Users\mroopa\Desktop\REPORTS_SCRNSHOTS\Cap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1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mroopa\Desktop\REPORTS_SCRNSHOTS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15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mroopa\Desktop\REPORTS_SCRNSHOTS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mroopa\Desktop\REPORTS_SCRNSHOTS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1025"/>
            <a:ext cx="8686800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mroopa\Desktop\REPORTS_SCRNSHOTS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86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9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0800" y="1828800"/>
            <a:ext cx="39624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/>
              <a:t>Any Queries?</a:t>
            </a:r>
            <a:endParaRPr lang="en-US" sz="6000" b="1" i="1" dirty="0"/>
          </a:p>
        </p:txBody>
      </p:sp>
      <p:pic>
        <p:nvPicPr>
          <p:cNvPr id="3078" name="Picture 6" descr="Image result for question mar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19475"/>
            <a:ext cx="2133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mroopa\Desktop\IMAGE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4860"/>
            <a:ext cx="4876800" cy="134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214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219200"/>
            <a:ext cx="3725949" cy="720725"/>
          </a:xfrm>
        </p:spPr>
        <p:txBody>
          <a:bodyPr>
            <a:normAutofit/>
          </a:bodyPr>
          <a:lstStyle/>
          <a:p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i="1" u="sng" dirty="0" smtClean="0">
                <a:solidFill>
                  <a:schemeClr val="tx1"/>
                </a:solidFill>
                <a:latin typeface="+mj-lt"/>
              </a:rPr>
              <a:t>Project Objectives</a:t>
            </a:r>
            <a:endParaRPr lang="en-US" sz="2800" b="1" i="1" u="sng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09800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 smtClean="0"/>
          </a:p>
          <a:p>
            <a:pPr algn="just"/>
            <a:endParaRPr lang="en-US" sz="2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Statistical Analysis of Campus Recruitment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Analysis of </a:t>
            </a: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number</a:t>
            </a: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of students selected from different colleges by different companies</a:t>
            </a:r>
            <a:endParaRPr lang="en-US" sz="20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195" name="Picture 3" descr="D:\Users\mroopa\Desktop\IMAGES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648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1691753" y="2578289"/>
            <a:ext cx="478241" cy="1000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0873" y="457200"/>
            <a:ext cx="482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Project Flow</a:t>
            </a:r>
            <a:endParaRPr lang="en-US" sz="2800" b="1" i="1" u="sng" dirty="0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1095375" y="1597044"/>
            <a:ext cx="6858000" cy="3965556"/>
            <a:chOff x="2527" y="-307"/>
            <a:chExt cx="12000" cy="5143"/>
          </a:xfrm>
        </p:grpSpPr>
        <p:sp>
          <p:nvSpPr>
            <p:cNvPr id="1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527" y="-307"/>
              <a:ext cx="12000" cy="5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2427" y="-50"/>
              <a:ext cx="2100" cy="4732"/>
            </a:xfrm>
            <a:prstGeom prst="flowChartMultidocument">
              <a:avLst/>
            </a:prstGeom>
            <a:gradFill rotWithShape="1">
              <a:gsLst>
                <a:gs pos="0">
                  <a:srgbClr val="00CC66">
                    <a:gamma/>
                    <a:shade val="46275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Documents"/>
            <p:cNvSpPr>
              <a:spLocks noEditPoints="1" noChangeArrowheads="1"/>
            </p:cNvSpPr>
            <p:nvPr/>
          </p:nvSpPr>
          <p:spPr bwMode="auto">
            <a:xfrm>
              <a:off x="2527" y="104"/>
              <a:ext cx="2400" cy="452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FFFFFF"/>
                </a:gs>
                <a:gs pos="100000">
                  <a:srgbClr val="333399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527" y="1750"/>
              <a:ext cx="2017" cy="1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Heterogeneous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Sources</a:t>
              </a:r>
              <a:r>
                <a:rPr lang="en-US" sz="1100" b="1" dirty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i.e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operational data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lang="en-US" sz="1100" b="1" dirty="0" smtClean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Excel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files)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5527" y="-307"/>
              <a:ext cx="2300" cy="5143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702" y="604"/>
              <a:ext cx="1708" cy="319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EXTRACT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5627" y="1853"/>
              <a:ext cx="2300" cy="557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TRANSFORM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627" y="3190"/>
              <a:ext cx="1575" cy="319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LOAD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8427" y="413"/>
              <a:ext cx="1600" cy="3703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8427" y="1956"/>
              <a:ext cx="1800" cy="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warehouse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12744" y="1055"/>
              <a:ext cx="1200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Reports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Based</a:t>
              </a:r>
              <a:r>
                <a:rPr kumimoji="0" lang="en-US" sz="11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o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 Dataset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10427" y="-50"/>
              <a:ext cx="1400" cy="4423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5027" y="2059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7927" y="2059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>
              <a:off x="10027" y="2162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1827" y="2059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6152" y="3911"/>
              <a:ext cx="105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54864" tIns="27432" rIns="54864" bIns="27432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SSIS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9775" y="2336905"/>
            <a:ext cx="381000" cy="24249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ataset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1" y="3500788"/>
            <a:ext cx="838200" cy="537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PowerBI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8601"/>
            <a:ext cx="4572000" cy="380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1" u="sng" dirty="0" smtClean="0">
                <a:solidFill>
                  <a:schemeClr val="tx1"/>
                </a:solidFill>
                <a:latin typeface="+mj-lt"/>
              </a:rPr>
              <a:t>Source Data</a:t>
            </a:r>
            <a:endParaRPr lang="en-US" sz="3200" b="1" i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3886200" cy="3048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1800" b="1" i="1" dirty="0" smtClean="0">
                <a:solidFill>
                  <a:schemeClr val="tx1"/>
                </a:solidFill>
              </a:rPr>
              <a:t>Company source data </a:t>
            </a:r>
            <a:endParaRPr lang="en-US" sz="1800" b="1" i="1" dirty="0">
              <a:solidFill>
                <a:schemeClr val="tx1"/>
              </a:solidFill>
            </a:endParaRP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Date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College Name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Company </a:t>
            </a:r>
            <a:r>
              <a:rPr lang="en-US" sz="1600" b="1" dirty="0" smtClean="0">
                <a:solidFill>
                  <a:schemeClr val="tx1"/>
                </a:solidFill>
              </a:rPr>
              <a:t>Name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Head office location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Country</a:t>
            </a:r>
            <a:endParaRPr lang="en-US" sz="1600" b="1" dirty="0">
              <a:solidFill>
                <a:schemeClr val="tx1"/>
              </a:solidFill>
            </a:endParaRP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Students </a:t>
            </a:r>
            <a:r>
              <a:rPr lang="en-US" sz="1600" b="1" dirty="0" smtClean="0">
                <a:solidFill>
                  <a:schemeClr val="tx1"/>
                </a:solidFill>
              </a:rPr>
              <a:t>Selected</a:t>
            </a:r>
            <a:endParaRPr lang="en-US" sz="1600" b="1" dirty="0">
              <a:solidFill>
                <a:schemeClr val="tx1"/>
              </a:solidFill>
            </a:endParaRP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Students </a:t>
            </a:r>
            <a:r>
              <a:rPr lang="en-US" sz="1600" b="1" dirty="0">
                <a:solidFill>
                  <a:schemeClr val="tx1"/>
                </a:solidFill>
              </a:rPr>
              <a:t>Participated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</a:rPr>
              <a:t>Criteria</a:t>
            </a:r>
            <a:endParaRPr lang="en-US" sz="16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914400"/>
            <a:ext cx="472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Ø"/>
            </a:pPr>
            <a:r>
              <a:rPr lang="en-US" b="1" i="1" dirty="0" smtClean="0"/>
              <a:t>College source </a:t>
            </a:r>
            <a:r>
              <a:rPr lang="en-US" b="1" i="1" dirty="0" smtClean="0"/>
              <a:t>data</a:t>
            </a:r>
            <a:endParaRPr lang="en-US" b="1" i="1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 smtClean="0"/>
              <a:t>Date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 smtClean="0"/>
              <a:t>College Name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 smtClean="0"/>
              <a:t>Location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 smtClean="0"/>
              <a:t>Survey </a:t>
            </a:r>
            <a:r>
              <a:rPr lang="en-US" sz="1600" b="1" dirty="0"/>
              <a:t>Name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/>
              <a:t>Number of Indian Students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/>
              <a:t>Number of Foreign Students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/>
              <a:t>Fees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600" b="1" dirty="0"/>
              <a:t>Rank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7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Data Warehouse Fact Constellation Schema</a:t>
            </a:r>
            <a:endParaRPr lang="en-US" sz="2800" b="1" i="1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543800" cy="5333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62" y="381000"/>
            <a:ext cx="700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>
                <a:latin typeface="+mj-lt"/>
              </a:rPr>
              <a:t>Staging Tables</a:t>
            </a:r>
            <a:endParaRPr lang="en-US" sz="2800" b="1" i="1" u="sng" dirty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2229" y="3881437"/>
            <a:ext cx="1133476" cy="84296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(College)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800226" y="3881437"/>
            <a:ext cx="1362074" cy="84296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conversion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(Source)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52401" y="1454944"/>
            <a:ext cx="1193304" cy="74949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Source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(Company)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543646" y="1454943"/>
            <a:ext cx="1362074" cy="74949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Data conversion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(Source)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88715" y="1454942"/>
            <a:ext cx="1685925" cy="74949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Data cleansing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(Ltrim,Rtrim)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>
            <a:stCxn id="67" idx="3"/>
            <a:endCxn id="72" idx="1"/>
          </p:cNvCxnSpPr>
          <p:nvPr/>
        </p:nvCxnSpPr>
        <p:spPr>
          <a:xfrm flipV="1">
            <a:off x="2905720" y="1829691"/>
            <a:ext cx="37088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/>
          <p:cNvCxnSpPr>
            <a:stCxn id="66" idx="3"/>
            <a:endCxn id="67" idx="1"/>
          </p:cNvCxnSpPr>
          <p:nvPr/>
        </p:nvCxnSpPr>
        <p:spPr>
          <a:xfrm flipV="1">
            <a:off x="1345705" y="1829693"/>
            <a:ext cx="19794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ounded Rectangle 70"/>
          <p:cNvSpPr/>
          <p:nvPr/>
        </p:nvSpPr>
        <p:spPr>
          <a:xfrm>
            <a:off x="7186612" y="1371600"/>
            <a:ext cx="1476376" cy="8643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Conditional split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(Data validation)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276600" y="1454941"/>
            <a:ext cx="1331120" cy="74949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Sort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4607720" y="1829691"/>
            <a:ext cx="38099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/>
          <p:cNvCxnSpPr>
            <a:stCxn id="68" idx="3"/>
            <a:endCxn id="71" idx="1"/>
          </p:cNvCxnSpPr>
          <p:nvPr/>
        </p:nvCxnSpPr>
        <p:spPr>
          <a:xfrm flipV="1">
            <a:off x="6674640" y="1803797"/>
            <a:ext cx="511972" cy="25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291386" y="5076824"/>
            <a:ext cx="1409701" cy="86677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Staging Area 2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57" idx="3"/>
            <a:endCxn id="58" idx="1"/>
          </p:cNvCxnSpPr>
          <p:nvPr/>
        </p:nvCxnSpPr>
        <p:spPr>
          <a:xfrm>
            <a:off x="1345705" y="4302919"/>
            <a:ext cx="4545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8" idx="3"/>
            <a:endCxn id="84" idx="1"/>
          </p:cNvCxnSpPr>
          <p:nvPr/>
        </p:nvCxnSpPr>
        <p:spPr>
          <a:xfrm>
            <a:off x="3162300" y="4302919"/>
            <a:ext cx="495295" cy="16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236618" y="2667000"/>
            <a:ext cx="1409701" cy="84772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Staging Area 1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71" idx="2"/>
            <a:endCxn id="38" idx="0"/>
          </p:cNvCxnSpPr>
          <p:nvPr/>
        </p:nvCxnSpPr>
        <p:spPr>
          <a:xfrm>
            <a:off x="7924800" y="2235994"/>
            <a:ext cx="16669" cy="431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67325" y="3881437"/>
            <a:ext cx="1663301" cy="923925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Data cleansing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(Ltrim,Rtrim)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53286" y="3871911"/>
            <a:ext cx="1447801" cy="9334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Conditional split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(Data validation)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657595" y="3848695"/>
            <a:ext cx="1331120" cy="940594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Sort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88715" y="4302919"/>
            <a:ext cx="33575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872286" y="426958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958136" y="4805362"/>
            <a:ext cx="0" cy="271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Company Staging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  <p:pic>
        <p:nvPicPr>
          <p:cNvPr id="3074" name="Picture 2" descr="D:\Users\mroopa\Desktop\REPORTS_SCRNSHOTS\company_S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/>
              <a:t>College Staging </a:t>
            </a:r>
            <a:r>
              <a:rPr lang="en-US" sz="2400" b="1" i="1" u="sng" dirty="0"/>
              <a:t>T</a:t>
            </a:r>
            <a:r>
              <a:rPr lang="en-US" sz="2400" b="1" i="1" u="sng" dirty="0" smtClean="0"/>
              <a:t>able</a:t>
            </a:r>
            <a:endParaRPr lang="en-US" sz="2400" b="1" i="1" u="sng" dirty="0"/>
          </a:p>
        </p:txBody>
      </p:sp>
      <p:pic>
        <p:nvPicPr>
          <p:cNvPr id="4098" name="Picture 2" descr="D:\Users\mroopa\Desktop\REPORTS_SCRNSHOTS\clg_S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EB2B59617D04C8D648F7ACAAAAD6A" ma:contentTypeVersion="3" ma:contentTypeDescription="Create a new document." ma:contentTypeScope="" ma:versionID="5eaba1f448a74d9d51b71a5f84c48068">
  <xsd:schema xmlns:xsd="http://www.w3.org/2001/XMLSchema" xmlns:xs="http://www.w3.org/2001/XMLSchema" xmlns:p="http://schemas.microsoft.com/office/2006/metadata/properties" xmlns:ns2="952a6df7-b138-4f89-9bc4-e7a874ea3254" xmlns:ns3="73bf341f-534a-4c7c-b0f2-846b32a82801" targetNamespace="http://schemas.microsoft.com/office/2006/metadata/properties" ma:root="true" ma:fieldsID="72e3526798fb14d7cfa92f913fb7b616" ns2:_="" ns3:_="">
    <xsd:import namespace="952a6df7-b138-4f89-9bc4-e7a874ea3254"/>
    <xsd:import namespace="73bf341f-534a-4c7c-b0f2-846b32a82801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f341f-534a-4c7c-b0f2-846b32a82801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3bf341f-534a-4c7c-b0f2-846b32a82801">Module Artifact</Category>
    <Levels xmlns="73bf341f-534a-4c7c-b0f2-846b32a82801">L1</Levels>
    <FolderName xmlns="952a6df7-b138-4f89-9bc4-e7a874ea3254" xsi:nil="true"/>
    <Material_x0020_Type xmlns="73bf341f-534a-4c7c-b0f2-846b32a82801">Class book</Material_x0020_Type>
  </documentManagement>
</p:properties>
</file>

<file path=customXml/itemProps1.xml><?xml version="1.0" encoding="utf-8"?>
<ds:datastoreItem xmlns:ds="http://schemas.openxmlformats.org/officeDocument/2006/customXml" ds:itemID="{66D909DA-6D80-4F5D-B1FB-70D607A7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2a6df7-b138-4f89-9bc4-e7a874ea3254"/>
    <ds:schemaRef ds:uri="73bf341f-534a-4c7c-b0f2-846b32a82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C50C59-A985-4085-AE21-AC4E89AF8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DB6F4-73B0-4B42-AF1A-AEBAB5EA15D0}">
  <ds:schemaRefs>
    <ds:schemaRef ds:uri="73bf341f-534a-4c7c-b0f2-846b32a82801"/>
    <ds:schemaRef ds:uri="http://www.w3.org/XML/1998/namespace"/>
    <ds:schemaRef ds:uri="http://schemas.microsoft.com/office/2006/documentManagement/types"/>
    <ds:schemaRef ds:uri="952a6df7-b138-4f89-9bc4-e7a874ea325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7161</TotalTime>
  <Words>243</Words>
  <Application>Microsoft Office PowerPoint</Application>
  <PresentationFormat>On-screen Show (4:3)</PresentationFormat>
  <Paragraphs>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PowerPoint Presentation</vt:lpstr>
      <vt:lpstr>Under the guidance of : </vt:lpstr>
      <vt:lpstr> Project Objectives</vt:lpstr>
      <vt:lpstr>PowerPoint Presentation</vt:lpstr>
      <vt:lpstr>Source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Stock Exchange Data</dc:title>
  <dc:creator>Venkatesh Immadi</dc:creator>
  <cp:lastModifiedBy>Roopa, M S</cp:lastModifiedBy>
  <cp:revision>250</cp:revision>
  <dcterms:created xsi:type="dcterms:W3CDTF">2016-04-30T05:01:37Z</dcterms:created>
  <dcterms:modified xsi:type="dcterms:W3CDTF">2019-01-06T11:20:02Z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0x010100C9CEB2B59617D04C8D648F7ACAAAAD6A</vt:lpwstr>
  </property>
</Properties>
</file>