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5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1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2E9F-57FE-E443-BD90-3939BECB18EE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49A2D-0DD6-8C48-8835-D690D875C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?select=data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CA2-DD2D-234C-BA3E-2AA4FFD5C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Analisa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sentimen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 data Twitter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tentang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ujaran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  <a:t>kebencian</a:t>
            </a:r>
            <a:br>
              <a:rPr lang="en-US" b="0" i="0" dirty="0">
                <a:solidFill>
                  <a:srgbClr val="212529"/>
                </a:solidFill>
                <a:effectLst/>
                <a:latin typeface="Playfair Display" panose="020F050202020403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B19-206A-2F4A-A069-898D2778E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Hansin </a:t>
            </a:r>
            <a:r>
              <a:rPr lang="en-US" dirty="0" err="1">
                <a:solidFill>
                  <a:srgbClr val="002060"/>
                </a:solidFill>
              </a:rPr>
              <a:t>SusaTya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8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8BEC-F794-AD4E-9440-F1216846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2102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2B3FC-F2CC-FC42-888A-BFA80356D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28626"/>
            <a:ext cx="9686800" cy="3554282"/>
          </a:xfrm>
        </p:spPr>
      </p:pic>
    </p:spTree>
    <p:extLst>
      <p:ext uri="{BB962C8B-B14F-4D97-AF65-F5344CB8AC3E}">
        <p14:creationId xmlns:p14="http://schemas.microsoft.com/office/powerpoint/2010/main" val="2666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790-46D5-934E-BFDA-2B89521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0A9EE-5305-0340-ACD4-FE9EC3FE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45" y="709733"/>
            <a:ext cx="9739009" cy="4784761"/>
          </a:xfrm>
        </p:spPr>
      </p:pic>
    </p:spTree>
    <p:extLst>
      <p:ext uri="{BB962C8B-B14F-4D97-AF65-F5344CB8AC3E}">
        <p14:creationId xmlns:p14="http://schemas.microsoft.com/office/powerpoint/2010/main" val="315009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4C9B-F322-2445-93FB-E23C3FE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  <a:t>Kesimpulan</a:t>
            </a:r>
            <a:b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2EAC-7313-D643-AF7E-2630857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Tweet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Indonesia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cenderung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arah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Sebagian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bersifat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hate speech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dan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abusive.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Ujaran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kebencian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hate speech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diidentifikasi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weak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lemah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hate speech.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Ujaran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kebencian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ditujukan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kepada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individu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Ujaran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kebencian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terhadap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individu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grup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luar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topik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agama,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ras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fisik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dan gender.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Agama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menjadi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topik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kedua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ujaran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kebencian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terhadap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suatu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golongan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Kata "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presiden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", "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indonesia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", dan "orang"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tweet.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31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4C27-72CF-9643-BFEF-9266D38E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Latar</a:t>
            </a:r>
            <a: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Belakang</a:t>
            </a:r>
            <a:b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0367-23C1-E644-81BD-15002B64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Kemudahan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mengakses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internet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menjadikan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tersebar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secara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cepat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luas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Ditambah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sosial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media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Twitter,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orang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mengakses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secara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real time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Twitter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merupakan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salah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media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sosial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oleh orang Indonesia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berbagi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mulai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berita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opini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komentar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kritik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terhadap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seseorang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objek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ataupun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suatu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instansi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Namun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beredar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bersifat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netral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melainkan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mengarah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kepada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Oleh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karena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analisa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terhadap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tweet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Indonesia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melihat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kecenderungan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opini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bersifat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Selain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melihat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distribusi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jenis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klasifikasi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hate speech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mengetahui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kata-kata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71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FD6E-817B-3449-A761-72A39844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Rumusan</a:t>
            </a:r>
            <a: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3356-49A4-0B41-A997-EE0D560E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Berdasarkan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latar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belakang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maka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rumusan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masalah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berikut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Bagaimana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persebaran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tweet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Indonesia ?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Bagaimana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persebaran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proporsi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jenis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hate speech ?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Bagaimana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persebaran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proporsi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klasifikasi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hate speech 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Kata-kata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apa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tweet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EADC-D2B4-EC40-AEEE-CBD110F7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Tujuan</a:t>
            </a:r>
            <a:b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0373-B503-8746-8077-72C661E1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Pembuatan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laporan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bertujuan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Menganalisa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persebaran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pada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tweet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Indonesia.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Menganalisa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persebaran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sentimen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negatif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terhadap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golongan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ras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individu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agama,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fisik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gender.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Menganalisa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kata-kata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tweet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1C97-512E-3D49-9B74-2BCCCC3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Metode</a:t>
            </a:r>
            <a: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layfair Display" pitchFamily="2" charset="77"/>
              </a:rPr>
              <a:t>Analisis</a:t>
            </a:r>
            <a:br>
              <a:rPr lang="en-US" b="0" i="0" dirty="0">
                <a:solidFill>
                  <a:srgbClr val="212529"/>
                </a:solidFill>
                <a:effectLst/>
                <a:latin typeface="Playfair Display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B3A5-087F-C249-9B63-A2F3AC51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library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Pandas,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Matplotlib, dan Seaborn.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data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Indonesian Abusive and Hate Speech Twitter Text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Kaggle.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90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36D0-1DC6-C14E-AE63-D5F22693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17DA2-2B5F-214A-A973-E0266F7BC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765" y="1853754"/>
            <a:ext cx="4599517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42E45-6DDB-154E-B697-7BFEB652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853754"/>
            <a:ext cx="45995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D4D3-FCF1-764C-967D-488B3361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778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4A3F2-C35C-D949-BC08-0DA05A59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282390"/>
            <a:ext cx="6413398" cy="3412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F6826-7402-F94B-B75E-73C79ED2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15" y="1282390"/>
            <a:ext cx="4549698" cy="3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B274-D04D-5F44-A681-77C2F32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990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3BC007-D0CD-F04C-94AC-6FC7334EA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813055"/>
            <a:ext cx="9604375" cy="3231890"/>
          </a:xfrm>
        </p:spPr>
      </p:pic>
    </p:spTree>
    <p:extLst>
      <p:ext uri="{BB962C8B-B14F-4D97-AF65-F5344CB8AC3E}">
        <p14:creationId xmlns:p14="http://schemas.microsoft.com/office/powerpoint/2010/main" val="18372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533-5EA8-5841-AA9F-B7C0256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667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DC304-6433-2748-84D7-06E877FD2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43" y="1271240"/>
            <a:ext cx="9653911" cy="3579540"/>
          </a:xfrm>
        </p:spPr>
      </p:pic>
    </p:spTree>
    <p:extLst>
      <p:ext uri="{BB962C8B-B14F-4D97-AF65-F5344CB8AC3E}">
        <p14:creationId xmlns:p14="http://schemas.microsoft.com/office/powerpoint/2010/main" val="24717465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{7FBAF991-2128-474E-A0EC-E689DB3F996F}tf10001119</Template>
  <TotalTime>25</TotalTime>
  <Words>348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Gill Sans MT</vt:lpstr>
      <vt:lpstr>Playfair Display</vt:lpstr>
      <vt:lpstr>Gallery</vt:lpstr>
      <vt:lpstr>Analisa sentimen data Twitter tentang ujaran kebencian </vt:lpstr>
      <vt:lpstr>Latar Belakang </vt:lpstr>
      <vt:lpstr>Rumusan Masalah</vt:lpstr>
      <vt:lpstr>Tujuan </vt:lpstr>
      <vt:lpstr>Metode Analisis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sentimen data Twitter tentang ujaran kebencian </dc:title>
  <dc:creator>Microsoft Office User</dc:creator>
  <cp:lastModifiedBy>Microsoft Office User</cp:lastModifiedBy>
  <cp:revision>2</cp:revision>
  <dcterms:created xsi:type="dcterms:W3CDTF">2022-12-26T14:53:16Z</dcterms:created>
  <dcterms:modified xsi:type="dcterms:W3CDTF">2022-12-26T15:18:17Z</dcterms:modified>
</cp:coreProperties>
</file>