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E11"/>
    <a:srgbClr val="70D957"/>
    <a:srgbClr val="DEA900"/>
    <a:srgbClr val="35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2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FCD2-6060-447C-B689-FCDA2DD777AA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940-CDE1-4284-8C25-CECF4B457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3896" y="644712"/>
            <a:ext cx="2001252" cy="20012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4983" y="996024"/>
            <a:ext cx="270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300" dirty="0" smtClean="0">
                <a:latin typeface="Bebas Neue" panose="020B0606020202050201" pitchFamily="34" charset="0"/>
                <a:ea typeface="타이포_쌍문동 B" panose="02020803020101020101" pitchFamily="18" charset="-127"/>
              </a:rPr>
              <a:t>Snail</a:t>
            </a:r>
            <a:endParaRPr lang="ko-KR" altLang="en-US" sz="9600" spc="300" dirty="0">
              <a:latin typeface="Bebas Neue" panose="020B0606020202050201" pitchFamily="34" charset="0"/>
              <a:ea typeface="타이포_쌍문동 B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8266" y="2212446"/>
            <a:ext cx="3217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spc="300" dirty="0" smtClean="0">
                <a:latin typeface="Bebas Neue" panose="020B0606020202050201" pitchFamily="34" charset="0"/>
                <a:ea typeface="타이포_쌍문동 B" panose="02020803020101020101" pitchFamily="18" charset="-127"/>
              </a:rPr>
              <a:t>Helper</a:t>
            </a:r>
            <a:endParaRPr lang="ko-KR" altLang="en-US" sz="9600" spc="300" dirty="0">
              <a:latin typeface="Bebas Neue" panose="020B0606020202050201" pitchFamily="34" charset="0"/>
              <a:ea typeface="타이포_쌍문동 B" panose="020208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95" y="3952043"/>
            <a:ext cx="2495225" cy="248942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66" y="3998911"/>
            <a:ext cx="2483634" cy="24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21488" y="1355396"/>
            <a:ext cx="2016572" cy="2016572"/>
          </a:xfrm>
          <a:prstGeom prst="rect">
            <a:avLst/>
          </a:prstGeom>
          <a:solidFill>
            <a:srgbClr val="70D95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91254" y="1357316"/>
            <a:ext cx="678654" cy="2016572"/>
          </a:xfrm>
          <a:prstGeom prst="rect">
            <a:avLst/>
          </a:prstGeom>
          <a:solidFill>
            <a:srgbClr val="CD8E1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 rot="16200000">
            <a:off x="3367539" y="3073248"/>
            <a:ext cx="124566" cy="99654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 rot="10800000" flipV="1">
            <a:off x="3629428" y="2647865"/>
            <a:ext cx="106118" cy="103806"/>
          </a:xfrm>
          <a:prstGeom prst="hexagon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 rot="18003521">
            <a:off x="3328966" y="2344666"/>
            <a:ext cx="102059" cy="94333"/>
          </a:xfrm>
          <a:prstGeom prst="hexagon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 rot="16200000">
            <a:off x="3501955" y="1925152"/>
            <a:ext cx="116976" cy="112111"/>
          </a:xfrm>
          <a:prstGeom prst="hexagon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 rot="14591694">
            <a:off x="3366705" y="1476513"/>
            <a:ext cx="145218" cy="129330"/>
          </a:xfrm>
          <a:prstGeom prst="hexagon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 flipV="1">
            <a:off x="5338852" y="1361644"/>
            <a:ext cx="2011283" cy="2011283"/>
          </a:xfrm>
          <a:prstGeom prst="rect">
            <a:avLst/>
          </a:prstGeom>
          <a:solidFill>
            <a:srgbClr val="70D957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/>
          <p:cNvSpPr/>
          <p:nvPr/>
        </p:nvSpPr>
        <p:spPr>
          <a:xfrm rot="5400000" flipV="1">
            <a:off x="5334821" y="2032877"/>
            <a:ext cx="1344079" cy="1336021"/>
          </a:xfrm>
          <a:prstGeom prst="corner">
            <a:avLst>
              <a:gd name="adj1" fmla="val 50000"/>
              <a:gd name="adj2" fmla="val 50485"/>
            </a:avLst>
          </a:prstGeom>
          <a:solidFill>
            <a:srgbClr val="CD8E1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 rot="7008306" flipV="1">
            <a:off x="6424386" y="3068761"/>
            <a:ext cx="144837" cy="128991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/>
          <p:nvPr/>
        </p:nvSpPr>
        <p:spPr>
          <a:xfrm rot="5400000" flipV="1">
            <a:off x="5477118" y="2176042"/>
            <a:ext cx="115958" cy="107675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 rot="3596479" flipV="1">
            <a:off x="5883543" y="2360443"/>
            <a:ext cx="101791" cy="94086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 rot="10800000">
            <a:off x="6378510" y="2229589"/>
            <a:ext cx="105839" cy="103534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 rot="10800000">
            <a:off x="6205106" y="2652826"/>
            <a:ext cx="105839" cy="103534"/>
          </a:xfrm>
          <a:prstGeom prst="hexagon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855925" y="2113828"/>
            <a:ext cx="2016572" cy="2018492"/>
            <a:chOff x="2673888" y="3803048"/>
            <a:chExt cx="2016572" cy="2018492"/>
          </a:xfrm>
        </p:grpSpPr>
        <p:sp>
          <p:nvSpPr>
            <p:cNvPr id="19" name="직사각형 18"/>
            <p:cNvSpPr/>
            <p:nvPr/>
          </p:nvSpPr>
          <p:spPr>
            <a:xfrm>
              <a:off x="2673888" y="3804968"/>
              <a:ext cx="2016572" cy="2016572"/>
            </a:xfrm>
            <a:prstGeom prst="rect">
              <a:avLst/>
            </a:prstGeom>
            <a:solidFill>
              <a:srgbClr val="70D9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13612" y="3803048"/>
              <a:ext cx="1351513" cy="135151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62618" y="4144130"/>
              <a:ext cx="1334408" cy="13344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734575" y="5382880"/>
              <a:ext cx="189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도착</a:t>
              </a:r>
              <a:endPara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855925" y="4293456"/>
            <a:ext cx="2016572" cy="2016572"/>
            <a:chOff x="5196820" y="3803048"/>
            <a:chExt cx="2016572" cy="2016572"/>
          </a:xfrm>
        </p:grpSpPr>
        <p:sp>
          <p:nvSpPr>
            <p:cNvPr id="31" name="직사각형 30"/>
            <p:cNvSpPr/>
            <p:nvPr/>
          </p:nvSpPr>
          <p:spPr>
            <a:xfrm>
              <a:off x="5196820" y="3803048"/>
              <a:ext cx="2016572" cy="2016572"/>
            </a:xfrm>
            <a:prstGeom prst="rect">
              <a:avLst/>
            </a:prstGeom>
            <a:solidFill>
              <a:srgbClr val="70D9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2936" y="3932662"/>
              <a:ext cx="1424340" cy="142434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257083" y="5382880"/>
              <a:ext cx="189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출발</a:t>
              </a:r>
              <a:endPara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575610" y="3226979"/>
            <a:ext cx="2028769" cy="2018492"/>
            <a:chOff x="2459166" y="3885270"/>
            <a:chExt cx="2028769" cy="2018492"/>
          </a:xfrm>
        </p:grpSpPr>
        <p:sp>
          <p:nvSpPr>
            <p:cNvPr id="33" name="직사각형 32"/>
            <p:cNvSpPr/>
            <p:nvPr/>
          </p:nvSpPr>
          <p:spPr>
            <a:xfrm>
              <a:off x="2471363" y="3885270"/>
              <a:ext cx="2016572" cy="2016572"/>
            </a:xfrm>
            <a:prstGeom prst="rect">
              <a:avLst/>
            </a:prstGeom>
            <a:solidFill>
              <a:srgbClr val="70D9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16200000">
              <a:off x="3128125" y="3888761"/>
              <a:ext cx="678654" cy="2016572"/>
            </a:xfrm>
            <a:prstGeom prst="rect">
              <a:avLst/>
            </a:prstGeom>
            <a:solidFill>
              <a:srgbClr val="CD8E1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1129" y="3887190"/>
              <a:ext cx="678654" cy="2016572"/>
            </a:xfrm>
            <a:prstGeom prst="rect">
              <a:avLst/>
            </a:prstGeom>
            <a:solidFill>
              <a:srgbClr val="CD8E1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/>
            <p:nvPr/>
          </p:nvSpPr>
          <p:spPr>
            <a:xfrm rot="16200000">
              <a:off x="3317414" y="5603122"/>
              <a:ext cx="124566" cy="99654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/>
            <p:nvPr/>
          </p:nvSpPr>
          <p:spPr>
            <a:xfrm rot="10800000" flipV="1">
              <a:off x="3484053" y="5082489"/>
              <a:ext cx="106118" cy="103806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 rot="18003521">
              <a:off x="3047177" y="4776305"/>
              <a:ext cx="102059" cy="94333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 rot="16200000">
              <a:off x="3451830" y="4540751"/>
              <a:ext cx="116976" cy="112111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/>
            <p:nvPr/>
          </p:nvSpPr>
          <p:spPr>
            <a:xfrm rot="14591694">
              <a:off x="3316580" y="4006387"/>
              <a:ext cx="145218" cy="12933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/>
            <p:nvPr/>
          </p:nvSpPr>
          <p:spPr>
            <a:xfrm rot="18003521">
              <a:off x="4246199" y="4895131"/>
              <a:ext cx="102059" cy="94333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 rot="14591694">
              <a:off x="2657458" y="4828891"/>
              <a:ext cx="145218" cy="12933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/>
            <p:nvPr/>
          </p:nvSpPr>
          <p:spPr>
            <a:xfrm rot="16200000">
              <a:off x="3909353" y="4779012"/>
              <a:ext cx="116976" cy="112111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4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타이포_쌍문동 B</vt:lpstr>
      <vt:lpstr>Arial</vt:lpstr>
      <vt:lpstr>Bebas Neue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Sujeong Han</dc:creator>
  <cp:lastModifiedBy>Sujeong Han</cp:lastModifiedBy>
  <cp:revision>13</cp:revision>
  <dcterms:created xsi:type="dcterms:W3CDTF">2018-10-29T07:25:40Z</dcterms:created>
  <dcterms:modified xsi:type="dcterms:W3CDTF">2019-02-13T10:45:47Z</dcterms:modified>
</cp:coreProperties>
</file>