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3F3-546A-4844-844A-B2198CB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1520-1EA4-4AD6-8EA6-D0776F19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EE61-6BC2-4D0C-90A3-32FD4E70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9E17-DCB2-4B85-B760-CE736848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8A7D-079A-4CE5-BBF1-D505F512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07AD-85FE-473D-BFF3-13D6A827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8155D-54A2-4342-B796-5F45C7387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C082-4AA1-4F44-AB75-B407BAFC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D20B-0BA4-41D0-BFD1-23A8194B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861E-0301-4C50-A6B6-E64B4536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826BB-7D8F-4F16-95DF-63A4EEA0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D114B-A163-4EB7-AD3F-B8730BBD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A41-BD60-4A66-B4E2-6F024CD2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6267-E9E4-4B63-8FDC-76F0338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D7E3-54AB-4067-93E5-B68EB209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582D-31EE-4697-A7A0-DA64F7EC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3531-D7F8-416E-81C2-5E7C97EB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C16D-7103-46F9-AC0E-77C63299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EB58-09DB-43E9-8766-7DAE1BAB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0744-CC46-41FB-8A0E-4E8EFB08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9176-78C9-457C-AF72-1AE9C7C3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A9A0-E3C5-43C9-9193-05BED6BB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963A-0026-4E74-B3FC-D25187A6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91D3-6154-4021-9B8B-E100AFA2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6442-CEF9-4472-89AC-ABCE076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7B4D-8AC1-4366-8C5C-A442DE9A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BA50-DF0C-489D-9FDC-92FBCBE25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51AD0-DD32-44B6-802A-53118733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BEA5F-0E9A-4BF9-8DEC-6BFC2DD5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C2C5E-B033-4D43-B357-3E55A7D9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580E-C75A-482F-8EAA-BD5B3C3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BA6D-7EF2-4AD1-9533-FD9C19FE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8F2F-D17F-45D6-90F3-A04A59AE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9DD50-5EE0-4D6A-9A9D-888F2368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BE5C9-FAF7-4467-944A-7AEBEF4B5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F8C75-D67D-4595-98A0-19DB4DC3C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0A38-86B6-4512-B1A9-66C405B8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38953-D280-4543-A1B7-269080AF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86BBA-EE12-4145-89A4-40EAE4DD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285D-5921-4B77-B45F-BC2A5027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FCE41-8C37-4597-88BB-FF9B89CF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21295-9CB5-4C8D-BC92-9F43AF68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765F-2F51-4E6A-98D6-1EDDE183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36A7A-CD50-4563-A4DB-C2728254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FB1ED-7796-4F8E-A49C-3A890789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7444F-AC95-48D6-966E-B80ED211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CF19-FDBC-49E5-B4FC-52E50B4B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65CF-732B-4188-881D-A4122134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3FE6-F5EE-49E3-978B-4A4CAA40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9D87-9176-4202-8887-39783484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BE86-59A2-4E75-8F29-8BB0A386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10E2-F330-4B9E-9BD9-FB93DFBA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E11E-9DF7-4F59-8B84-4DA0718C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9190B-83A8-45CF-8C3D-262DD736A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1C8B-AEDC-484C-B1F5-0C3A0603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DD8A8-BAB4-42B8-A7EF-3383E90C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BC63C-A833-4797-AAC7-2C815360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07F3F-7E28-40C5-AC3E-025C588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FB58-1DF5-42D0-9535-DF75E35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6B6A-F2C0-46A6-BF21-C04AF0EF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8761-D1EE-40B1-A4FB-DFB30FA1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1CB7-06BF-4062-B86A-E9FDD983C09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BA35-364E-4C8C-9D56-60C4C879F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D00A-6ECE-4A74-8571-EB09D4C3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0925-10DB-4844-AEBA-0367812B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2F2C-0554-4A9A-AAD9-AC66C97F5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DD68-BEAA-49F1-8AF5-19A0BC914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Johnson</dc:creator>
  <cp:lastModifiedBy>Hans Johnson</cp:lastModifiedBy>
  <cp:revision>1</cp:revision>
  <dcterms:created xsi:type="dcterms:W3CDTF">2018-03-14T23:20:01Z</dcterms:created>
  <dcterms:modified xsi:type="dcterms:W3CDTF">2018-03-14T23:20:13Z</dcterms:modified>
</cp:coreProperties>
</file>