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0" r:id="rId4"/>
    <p:sldMasterId id="2147483890" r:id="rId5"/>
    <p:sldMasterId id="2147483771" r:id="rId6"/>
  </p:sldMasterIdLst>
  <p:notesMasterIdLst>
    <p:notesMasterId r:id="rId23"/>
  </p:notesMasterIdLst>
  <p:handoutMasterIdLst>
    <p:handoutMasterId r:id="rId24"/>
  </p:handoutMasterIdLst>
  <p:sldIdLst>
    <p:sldId id="304" r:id="rId7"/>
    <p:sldId id="299" r:id="rId8"/>
    <p:sldId id="268" r:id="rId9"/>
    <p:sldId id="370" r:id="rId10"/>
    <p:sldId id="371" r:id="rId11"/>
    <p:sldId id="345" r:id="rId12"/>
    <p:sldId id="346" r:id="rId13"/>
    <p:sldId id="374" r:id="rId14"/>
    <p:sldId id="376" r:id="rId15"/>
    <p:sldId id="381" r:id="rId16"/>
    <p:sldId id="382" r:id="rId17"/>
    <p:sldId id="383" r:id="rId18"/>
    <p:sldId id="379" r:id="rId19"/>
    <p:sldId id="316" r:id="rId20"/>
    <p:sldId id="300" r:id="rId21"/>
    <p:sldId id="3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BE8E1"/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4" autoAdjust="0"/>
    <p:restoredTop sz="93750" autoAdjust="0"/>
  </p:normalViewPr>
  <p:slideViewPr>
    <p:cSldViewPr snapToGrid="0">
      <p:cViewPr varScale="1">
        <p:scale>
          <a:sx n="98" d="100"/>
          <a:sy n="98" d="100"/>
        </p:scale>
        <p:origin x="72" y="39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-747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2FC99A8-74A1-4817-9F9A-85655000A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0050F-2705-4253-AECF-492B953316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CAFF15-3287-4EAB-8C15-34888B0742F5}" type="datetime1">
              <a:rPr lang="en-GB" smtClean="0"/>
              <a:t>20/01/2023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2020C-C130-402B-AA32-21B4682F7D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932CD-F2EA-4034-AB59-84AF68B102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6FA979-4A60-410C-92BE-2E8CA23BCC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904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F46898-626E-47E5-94D5-F34964781048}" type="datetime1">
              <a:rPr lang="en-GB" smtClean="0"/>
              <a:pPr/>
              <a:t>20/01/2023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B990660-4B7D-4C11-96DB-B19FFA8CA93C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76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B990660-4B7D-4C11-96DB-B19FFA8CA9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560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053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51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798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B990660-4B7D-4C11-96DB-B19FFA8CA93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70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5336B46-1DC9-C5E2-2CDA-C3E3153CBBE0}"/>
              </a:ext>
            </a:extLst>
          </p:cNvPr>
          <p:cNvSpPr/>
          <p:nvPr userDrawn="1"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noProof="0"/>
              <a:t>6.53</a:t>
            </a:r>
          </a:p>
          <a:p>
            <a:pPr algn="ctr" rtl="0"/>
            <a:endParaRPr lang="en-GB" noProof="0"/>
          </a:p>
        </p:txBody>
      </p:sp>
      <p:grpSp>
        <p:nvGrpSpPr>
          <p:cNvPr id="8" name="Picture Placeholder 16" descr="abstract colourful illustration of buildings">
            <a:extLst>
              <a:ext uri="{FF2B5EF4-FFF2-40B4-BE49-F238E27FC236}">
                <a16:creationId xmlns:a16="http://schemas.microsoft.com/office/drawing/2014/main" id="{8FB12214-5A26-147A-7C56-A2076D8720F3}"/>
              </a:ext>
            </a:extLst>
          </p:cNvPr>
          <p:cNvGrpSpPr/>
          <p:nvPr userDrawn="1"/>
        </p:nvGrpSpPr>
        <p:grpSpPr>
          <a:xfrm>
            <a:off x="0" y="0"/>
            <a:ext cx="6883718" cy="6858751"/>
            <a:chOff x="0" y="0"/>
            <a:chExt cx="6883718" cy="6858751"/>
          </a:xfrm>
        </p:grpSpPr>
        <p:sp>
          <p:nvSpPr>
            <p:cNvPr id="9" name="Freeform: Shape 10">
              <a:extLst>
                <a:ext uri="{FF2B5EF4-FFF2-40B4-BE49-F238E27FC236}">
                  <a16:creationId xmlns:a16="http://schemas.microsoft.com/office/drawing/2014/main" id="{780E01E7-8BE5-E7FF-1031-54B4D8F73189}"/>
                </a:ext>
              </a:extLst>
            </p:cNvPr>
            <p:cNvSpPr/>
            <p:nvPr/>
          </p:nvSpPr>
          <p:spPr>
            <a:xfrm>
              <a:off x="5857321" y="5581719"/>
              <a:ext cx="1004801" cy="684694"/>
            </a:xfrm>
            <a:custGeom>
              <a:avLst/>
              <a:gdLst>
                <a:gd name="connsiteX0" fmla="*/ 398872 w 1004801"/>
                <a:gd name="connsiteY0" fmla="*/ 684694 h 684694"/>
                <a:gd name="connsiteX1" fmla="*/ 1004802 w 1004801"/>
                <a:gd name="connsiteY1" fmla="*/ 115598 h 684694"/>
                <a:gd name="connsiteX2" fmla="*/ 846015 w 1004801"/>
                <a:gd name="connsiteY2" fmla="*/ 68596 h 684694"/>
                <a:gd name="connsiteX3" fmla="*/ 705012 w 1004801"/>
                <a:gd name="connsiteY3" fmla="*/ 26676 h 684694"/>
                <a:gd name="connsiteX4" fmla="*/ 613551 w 1004801"/>
                <a:gd name="connsiteY4" fmla="*/ 0 h 684694"/>
                <a:gd name="connsiteX5" fmla="*/ 0 w 1004801"/>
                <a:gd name="connsiteY5" fmla="*/ 557664 h 68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" name="Freeform: Shape 11">
              <a:extLst>
                <a:ext uri="{FF2B5EF4-FFF2-40B4-BE49-F238E27FC236}">
                  <a16:creationId xmlns:a16="http://schemas.microsoft.com/office/drawing/2014/main" id="{5FF70AC9-E83A-C78D-6E07-7F2DB2286F4B}"/>
                </a:ext>
              </a:extLst>
            </p:cNvPr>
            <p:cNvSpPr/>
            <p:nvPr/>
          </p:nvSpPr>
          <p:spPr>
            <a:xfrm>
              <a:off x="6247300" y="5712561"/>
              <a:ext cx="621173" cy="1142003"/>
            </a:xfrm>
            <a:custGeom>
              <a:avLst/>
              <a:gdLst>
                <a:gd name="connsiteX0" fmla="*/ 17784 w 621173"/>
                <a:gd name="connsiteY0" fmla="*/ 566556 h 1142003"/>
                <a:gd name="connsiteX1" fmla="*/ 0 w 621173"/>
                <a:gd name="connsiteY1" fmla="*/ 1142004 h 1142003"/>
                <a:gd name="connsiteX2" fmla="*/ 570362 w 621173"/>
                <a:gd name="connsiteY2" fmla="*/ 1142004 h 1142003"/>
                <a:gd name="connsiteX3" fmla="*/ 621174 w 621173"/>
                <a:gd name="connsiteY3" fmla="*/ 0 h 114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728B9C0B-7845-0D27-29C7-CBC9C692741A}"/>
                </a:ext>
              </a:extLst>
            </p:cNvPr>
            <p:cNvSpPr/>
            <p:nvPr/>
          </p:nvSpPr>
          <p:spPr>
            <a:xfrm>
              <a:off x="1091181" y="6228304"/>
              <a:ext cx="652930" cy="626260"/>
            </a:xfrm>
            <a:custGeom>
              <a:avLst/>
              <a:gdLst>
                <a:gd name="connsiteX0" fmla="*/ 647849 w 652930"/>
                <a:gd name="connsiteY0" fmla="*/ 242628 h 626260"/>
                <a:gd name="connsiteX1" fmla="*/ 652931 w 652930"/>
                <a:gd name="connsiteY1" fmla="*/ 238818 h 626260"/>
                <a:gd name="connsiteX2" fmla="*/ 635146 w 652930"/>
                <a:gd name="connsiteY2" fmla="*/ 232466 h 626260"/>
                <a:gd name="connsiteX3" fmla="*/ 0 w 652930"/>
                <a:gd name="connsiteY3" fmla="*/ 0 h 626260"/>
                <a:gd name="connsiteX4" fmla="*/ 58433 w 652930"/>
                <a:gd name="connsiteY4" fmla="*/ 626260 h 626260"/>
                <a:gd name="connsiteX5" fmla="*/ 144813 w 652930"/>
                <a:gd name="connsiteY5" fmla="*/ 626260 h 626260"/>
                <a:gd name="connsiteX6" fmla="*/ 647849 w 652930"/>
                <a:gd name="connsiteY6" fmla="*/ 242628 h 62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" name="Freeform: Shape 13">
              <a:extLst>
                <a:ext uri="{FF2B5EF4-FFF2-40B4-BE49-F238E27FC236}">
                  <a16:creationId xmlns:a16="http://schemas.microsoft.com/office/drawing/2014/main" id="{04E611BE-7FDD-ECDC-BBC6-A2B696B19486}"/>
                </a:ext>
              </a:extLst>
            </p:cNvPr>
            <p:cNvSpPr/>
            <p:nvPr/>
          </p:nvSpPr>
          <p:spPr>
            <a:xfrm>
              <a:off x="1759355" y="6473473"/>
              <a:ext cx="638957" cy="233736"/>
            </a:xfrm>
            <a:custGeom>
              <a:avLst/>
              <a:gdLst>
                <a:gd name="connsiteX0" fmla="*/ 637687 w 638957"/>
                <a:gd name="connsiteY0" fmla="*/ 233736 h 233736"/>
                <a:gd name="connsiteX1" fmla="*/ 638957 w 638957"/>
                <a:gd name="connsiteY1" fmla="*/ 233736 h 233736"/>
                <a:gd name="connsiteX2" fmla="*/ 1270 w 638957"/>
                <a:gd name="connsiteY2" fmla="*/ 0 h 233736"/>
                <a:gd name="connsiteX3" fmla="*/ 0 w 638957"/>
                <a:gd name="connsiteY3" fmla="*/ 0 h 2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5445A9DE-D7B7-34D9-C657-A37E4217B232}"/>
                </a:ext>
              </a:extLst>
            </p:cNvPr>
            <p:cNvSpPr/>
            <p:nvPr/>
          </p:nvSpPr>
          <p:spPr>
            <a:xfrm>
              <a:off x="1735220" y="6439175"/>
              <a:ext cx="15243" cy="13973"/>
            </a:xfrm>
            <a:custGeom>
              <a:avLst/>
              <a:gdLst>
                <a:gd name="connsiteX0" fmla="*/ 1270 w 15243"/>
                <a:gd name="connsiteY0" fmla="*/ 8892 h 13973"/>
                <a:gd name="connsiteX1" fmla="*/ 15243 w 15243"/>
                <a:gd name="connsiteY1" fmla="*/ 13973 h 13973"/>
                <a:gd name="connsiteX2" fmla="*/ 15243 w 15243"/>
                <a:gd name="connsiteY2" fmla="*/ 5081 h 13973"/>
                <a:gd name="connsiteX3" fmla="*/ 0 w 15243"/>
                <a:gd name="connsiteY3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" name="Freeform: Shape 15">
              <a:extLst>
                <a:ext uri="{FF2B5EF4-FFF2-40B4-BE49-F238E27FC236}">
                  <a16:creationId xmlns:a16="http://schemas.microsoft.com/office/drawing/2014/main" id="{DBBA368A-887B-AC21-D0E9-129AE182DC17}"/>
                </a:ext>
              </a:extLst>
            </p:cNvPr>
            <p:cNvSpPr/>
            <p:nvPr/>
          </p:nvSpPr>
          <p:spPr>
            <a:xfrm>
              <a:off x="1742841" y="6421391"/>
              <a:ext cx="5081" cy="6351"/>
            </a:xfrm>
            <a:custGeom>
              <a:avLst/>
              <a:gdLst>
                <a:gd name="connsiteX0" fmla="*/ 5081 w 5081"/>
                <a:gd name="connsiteY0" fmla="*/ 6352 h 6351"/>
                <a:gd name="connsiteX1" fmla="*/ 5081 w 5081"/>
                <a:gd name="connsiteY1" fmla="*/ 0 h 6351"/>
                <a:gd name="connsiteX2" fmla="*/ 0 w 5081"/>
                <a:gd name="connsiteY2" fmla="*/ 5081 h 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D2328DF2-2466-4DB8-CFAB-F4A651F42D50}"/>
                </a:ext>
              </a:extLst>
            </p:cNvPr>
            <p:cNvSpPr/>
            <p:nvPr/>
          </p:nvSpPr>
          <p:spPr>
            <a:xfrm>
              <a:off x="1089911" y="6204168"/>
              <a:ext cx="630065" cy="238817"/>
            </a:xfrm>
            <a:custGeom>
              <a:avLst/>
              <a:gdLst>
                <a:gd name="connsiteX0" fmla="*/ 0 w 630065"/>
                <a:gd name="connsiteY0" fmla="*/ 0 h 238817"/>
                <a:gd name="connsiteX1" fmla="*/ 0 w 630065"/>
                <a:gd name="connsiteY1" fmla="*/ 7622 h 238817"/>
                <a:gd name="connsiteX2" fmla="*/ 630065 w 630065"/>
                <a:gd name="connsiteY2" fmla="*/ 238818 h 238817"/>
                <a:gd name="connsiteX3" fmla="*/ 630065 w 630065"/>
                <a:gd name="connsiteY3" fmla="*/ 229925 h 2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1A574BA1-7DBA-3480-F3F5-715F1819F11C}"/>
                </a:ext>
              </a:extLst>
            </p:cNvPr>
            <p:cNvSpPr/>
            <p:nvPr/>
          </p:nvSpPr>
          <p:spPr>
            <a:xfrm>
              <a:off x="1096262" y="5751940"/>
              <a:ext cx="650389" cy="668180"/>
            </a:xfrm>
            <a:custGeom>
              <a:avLst/>
              <a:gdLst>
                <a:gd name="connsiteX0" fmla="*/ 630065 w 650389"/>
                <a:gd name="connsiteY0" fmla="*/ 668180 h 668180"/>
                <a:gd name="connsiteX1" fmla="*/ 650390 w 650389"/>
                <a:gd name="connsiteY1" fmla="*/ 651667 h 668180"/>
                <a:gd name="connsiteX2" fmla="*/ 600849 w 650389"/>
                <a:gd name="connsiteY2" fmla="*/ 0 h 668180"/>
                <a:gd name="connsiteX3" fmla="*/ 0 w 650389"/>
                <a:gd name="connsiteY3" fmla="*/ 438255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5A02C133-28CC-D27D-E8D9-CE814B9C9B9F}"/>
                </a:ext>
              </a:extLst>
            </p:cNvPr>
            <p:cNvSpPr/>
            <p:nvPr/>
          </p:nvSpPr>
          <p:spPr>
            <a:xfrm>
              <a:off x="787581" y="5243818"/>
              <a:ext cx="905718" cy="1610746"/>
            </a:xfrm>
            <a:custGeom>
              <a:avLst/>
              <a:gdLst>
                <a:gd name="connsiteX0" fmla="*/ 288356 w 905718"/>
                <a:gd name="connsiteY0" fmla="*/ 974324 h 1610746"/>
                <a:gd name="connsiteX1" fmla="*/ 288356 w 905718"/>
                <a:gd name="connsiteY1" fmla="*/ 974324 h 1610746"/>
                <a:gd name="connsiteX2" fmla="*/ 285816 w 905718"/>
                <a:gd name="connsiteY2" fmla="*/ 950188 h 1610746"/>
                <a:gd name="connsiteX3" fmla="*/ 285816 w 905718"/>
                <a:gd name="connsiteY3" fmla="*/ 950188 h 1610746"/>
                <a:gd name="connsiteX4" fmla="*/ 285816 w 905718"/>
                <a:gd name="connsiteY4" fmla="*/ 948918 h 1610746"/>
                <a:gd name="connsiteX5" fmla="*/ 285816 w 905718"/>
                <a:gd name="connsiteY5" fmla="*/ 947648 h 1610746"/>
                <a:gd name="connsiteX6" fmla="*/ 285816 w 905718"/>
                <a:gd name="connsiteY6" fmla="*/ 947648 h 1610746"/>
                <a:gd name="connsiteX7" fmla="*/ 285816 w 905718"/>
                <a:gd name="connsiteY7" fmla="*/ 947648 h 1610746"/>
                <a:gd name="connsiteX8" fmla="*/ 285816 w 905718"/>
                <a:gd name="connsiteY8" fmla="*/ 947648 h 1610746"/>
                <a:gd name="connsiteX9" fmla="*/ 285816 w 905718"/>
                <a:gd name="connsiteY9" fmla="*/ 946377 h 1610746"/>
                <a:gd name="connsiteX10" fmla="*/ 285816 w 905718"/>
                <a:gd name="connsiteY10" fmla="*/ 946377 h 1610746"/>
                <a:gd name="connsiteX11" fmla="*/ 287086 w 905718"/>
                <a:gd name="connsiteY11" fmla="*/ 945107 h 1610746"/>
                <a:gd name="connsiteX12" fmla="*/ 287086 w 905718"/>
                <a:gd name="connsiteY12" fmla="*/ 945107 h 1610746"/>
                <a:gd name="connsiteX13" fmla="*/ 905719 w 905718"/>
                <a:gd name="connsiteY13" fmla="*/ 494149 h 1610746"/>
                <a:gd name="connsiteX14" fmla="*/ 867610 w 905718"/>
                <a:gd name="connsiteY14" fmla="*/ 0 h 1610746"/>
                <a:gd name="connsiteX15" fmla="*/ 0 w 905718"/>
                <a:gd name="connsiteY15" fmla="*/ 611017 h 1610746"/>
                <a:gd name="connsiteX16" fmla="*/ 43190 w 905718"/>
                <a:gd name="connsiteY16" fmla="*/ 1044191 h 1610746"/>
                <a:gd name="connsiteX17" fmla="*/ 104164 w 905718"/>
                <a:gd name="connsiteY17" fmla="*/ 1067056 h 1610746"/>
                <a:gd name="connsiteX18" fmla="*/ 104164 w 905718"/>
                <a:gd name="connsiteY18" fmla="*/ 1067056 h 1610746"/>
                <a:gd name="connsiteX19" fmla="*/ 105434 w 905718"/>
                <a:gd name="connsiteY19" fmla="*/ 1067056 h 1610746"/>
                <a:gd name="connsiteX20" fmla="*/ 105434 w 905718"/>
                <a:gd name="connsiteY20" fmla="*/ 1067056 h 1610746"/>
                <a:gd name="connsiteX21" fmla="*/ 106705 w 905718"/>
                <a:gd name="connsiteY21" fmla="*/ 1068327 h 1610746"/>
                <a:gd name="connsiteX22" fmla="*/ 106705 w 905718"/>
                <a:gd name="connsiteY22" fmla="*/ 1068327 h 1610746"/>
                <a:gd name="connsiteX23" fmla="*/ 106705 w 905718"/>
                <a:gd name="connsiteY23" fmla="*/ 1068327 h 1610746"/>
                <a:gd name="connsiteX24" fmla="*/ 106705 w 905718"/>
                <a:gd name="connsiteY24" fmla="*/ 1069597 h 1610746"/>
                <a:gd name="connsiteX25" fmla="*/ 106705 w 905718"/>
                <a:gd name="connsiteY25" fmla="*/ 1070867 h 1610746"/>
                <a:gd name="connsiteX26" fmla="*/ 106705 w 905718"/>
                <a:gd name="connsiteY26" fmla="*/ 1072138 h 1610746"/>
                <a:gd name="connsiteX27" fmla="*/ 106705 w 905718"/>
                <a:gd name="connsiteY27" fmla="*/ 1072138 h 1610746"/>
                <a:gd name="connsiteX28" fmla="*/ 154976 w 905718"/>
                <a:gd name="connsiteY28" fmla="*/ 1566286 h 1610746"/>
                <a:gd name="connsiteX29" fmla="*/ 269302 w 905718"/>
                <a:gd name="connsiteY29" fmla="*/ 1610746 h 1610746"/>
                <a:gd name="connsiteX30" fmla="*/ 345520 w 905718"/>
                <a:gd name="connsiteY30" fmla="*/ 1610746 h 1610746"/>
                <a:gd name="connsiteX31" fmla="*/ 287086 w 905718"/>
                <a:gd name="connsiteY31" fmla="*/ 974324 h 1610746"/>
                <a:gd name="connsiteX32" fmla="*/ 288356 w 905718"/>
                <a:gd name="connsiteY32" fmla="*/ 974324 h 161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3C19F980-B0D1-49E4-7FD5-C0F9C16BB955}"/>
                </a:ext>
              </a:extLst>
            </p:cNvPr>
            <p:cNvSpPr/>
            <p:nvPr/>
          </p:nvSpPr>
          <p:spPr>
            <a:xfrm>
              <a:off x="391250" y="5720182"/>
              <a:ext cx="424277" cy="561474"/>
            </a:xfrm>
            <a:custGeom>
              <a:avLst/>
              <a:gdLst>
                <a:gd name="connsiteX0" fmla="*/ 381088 w 424277"/>
                <a:gd name="connsiteY0" fmla="*/ 135923 h 561474"/>
                <a:gd name="connsiteX1" fmla="*/ 0 w 424277"/>
                <a:gd name="connsiteY1" fmla="*/ 0 h 561474"/>
                <a:gd name="connsiteX2" fmla="*/ 45731 w 424277"/>
                <a:gd name="connsiteY2" fmla="*/ 421741 h 561474"/>
                <a:gd name="connsiteX3" fmla="*/ 424278 w 424277"/>
                <a:gd name="connsiteY3" fmla="*/ 561475 h 5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F869FF4D-D6CB-02AD-A659-2B76E9EDAB75}"/>
                </a:ext>
              </a:extLst>
            </p:cNvPr>
            <p:cNvSpPr/>
            <p:nvPr/>
          </p:nvSpPr>
          <p:spPr>
            <a:xfrm>
              <a:off x="487792" y="6331199"/>
              <a:ext cx="440791" cy="473823"/>
            </a:xfrm>
            <a:custGeom>
              <a:avLst/>
              <a:gdLst>
                <a:gd name="connsiteX0" fmla="*/ 395061 w 440791"/>
                <a:gd name="connsiteY0" fmla="*/ 0 h 473823"/>
                <a:gd name="connsiteX1" fmla="*/ 0 w 440791"/>
                <a:gd name="connsiteY1" fmla="*/ 287089 h 473823"/>
                <a:gd name="connsiteX2" fmla="*/ 2541 w 440791"/>
                <a:gd name="connsiteY2" fmla="*/ 304874 h 473823"/>
                <a:gd name="connsiteX3" fmla="*/ 440792 w 440791"/>
                <a:gd name="connsiteY3" fmla="*/ 473824 h 4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9D98EEEE-2503-8E20-0310-067BCFE559F8}"/>
                </a:ext>
              </a:extLst>
            </p:cNvPr>
            <p:cNvSpPr/>
            <p:nvPr/>
          </p:nvSpPr>
          <p:spPr>
            <a:xfrm>
              <a:off x="438251" y="6158437"/>
              <a:ext cx="434440" cy="443336"/>
            </a:xfrm>
            <a:custGeom>
              <a:avLst/>
              <a:gdLst>
                <a:gd name="connsiteX0" fmla="*/ 382358 w 434440"/>
                <a:gd name="connsiteY0" fmla="*/ 142274 h 443336"/>
                <a:gd name="connsiteX1" fmla="*/ 0 w 434440"/>
                <a:gd name="connsiteY1" fmla="*/ 0 h 443336"/>
                <a:gd name="connsiteX2" fmla="*/ 48271 w 434440"/>
                <a:gd name="connsiteY2" fmla="*/ 443337 h 443336"/>
                <a:gd name="connsiteX3" fmla="*/ 434440 w 434440"/>
                <a:gd name="connsiteY3" fmla="*/ 161329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C9E3BCCA-B8CF-D0A2-1035-F479D659C22D}"/>
                </a:ext>
              </a:extLst>
            </p:cNvPr>
            <p:cNvSpPr/>
            <p:nvPr/>
          </p:nvSpPr>
          <p:spPr>
            <a:xfrm>
              <a:off x="276923" y="4658208"/>
              <a:ext cx="1378267" cy="1183923"/>
            </a:xfrm>
            <a:custGeom>
              <a:avLst/>
              <a:gdLst>
                <a:gd name="connsiteX0" fmla="*/ 1378268 w 1378267"/>
                <a:gd name="connsiteY0" fmla="*/ 565286 h 1183923"/>
                <a:gd name="connsiteX1" fmla="*/ 1369376 w 1378267"/>
                <a:gd name="connsiteY1" fmla="*/ 448417 h 1183923"/>
                <a:gd name="connsiteX2" fmla="*/ 978126 w 1378267"/>
                <a:gd name="connsiteY2" fmla="*/ 320117 h 1183923"/>
                <a:gd name="connsiteX3" fmla="*/ 771068 w 1378267"/>
                <a:gd name="connsiteY3" fmla="*/ 252791 h 1183923"/>
                <a:gd name="connsiteX4" fmla="*/ 0 w 1378267"/>
                <a:gd name="connsiteY4" fmla="*/ 0 h 1183923"/>
                <a:gd name="connsiteX5" fmla="*/ 111786 w 1378267"/>
                <a:gd name="connsiteY5" fmla="*/ 1045461 h 1183923"/>
                <a:gd name="connsiteX6" fmla="*/ 501766 w 1378267"/>
                <a:gd name="connsiteY6" fmla="*/ 1183924 h 118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2AB98395-AADD-0111-3AE0-1A71E9143D5C}"/>
                </a:ext>
              </a:extLst>
            </p:cNvPr>
            <p:cNvSpPr/>
            <p:nvPr/>
          </p:nvSpPr>
          <p:spPr>
            <a:xfrm>
              <a:off x="1260130" y="6484906"/>
              <a:ext cx="1122939" cy="369658"/>
            </a:xfrm>
            <a:custGeom>
              <a:avLst/>
              <a:gdLst>
                <a:gd name="connsiteX0" fmla="*/ 485252 w 1122939"/>
                <a:gd name="connsiteY0" fmla="*/ 0 h 369658"/>
                <a:gd name="connsiteX1" fmla="*/ 0 w 1122939"/>
                <a:gd name="connsiteY1" fmla="*/ 369658 h 369658"/>
                <a:gd name="connsiteX2" fmla="*/ 951450 w 1122939"/>
                <a:gd name="connsiteY2" fmla="*/ 369658 h 369658"/>
                <a:gd name="connsiteX3" fmla="*/ 1122939 w 1122939"/>
                <a:gd name="connsiteY3" fmla="*/ 233736 h 36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CF803F20-553F-1B46-6535-B76896D15F79}"/>
                </a:ext>
              </a:extLst>
            </p:cNvPr>
            <p:cNvSpPr/>
            <p:nvPr/>
          </p:nvSpPr>
          <p:spPr>
            <a:xfrm>
              <a:off x="491603" y="6652586"/>
              <a:ext cx="524630" cy="201978"/>
            </a:xfrm>
            <a:custGeom>
              <a:avLst/>
              <a:gdLst>
                <a:gd name="connsiteX0" fmla="*/ 0 w 524630"/>
                <a:gd name="connsiteY0" fmla="*/ 0 h 201978"/>
                <a:gd name="connsiteX1" fmla="*/ 11433 w 524630"/>
                <a:gd name="connsiteY1" fmla="*/ 101624 h 201978"/>
                <a:gd name="connsiteX2" fmla="*/ 268032 w 524630"/>
                <a:gd name="connsiteY2" fmla="*/ 201978 h 201978"/>
                <a:gd name="connsiteX3" fmla="*/ 524631 w 524630"/>
                <a:gd name="connsiteY3" fmla="*/ 201978 h 201978"/>
                <a:gd name="connsiteX4" fmla="*/ 443332 w 524630"/>
                <a:gd name="connsiteY4" fmla="*/ 170220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" name="Freeform: Shape 25">
              <a:extLst>
                <a:ext uri="{FF2B5EF4-FFF2-40B4-BE49-F238E27FC236}">
                  <a16:creationId xmlns:a16="http://schemas.microsoft.com/office/drawing/2014/main" id="{5A0DBD34-C990-87DD-DAE2-153E061AB3A0}"/>
                </a:ext>
              </a:extLst>
            </p:cNvPr>
            <p:cNvSpPr/>
            <p:nvPr/>
          </p:nvSpPr>
          <p:spPr>
            <a:xfrm>
              <a:off x="504306" y="6771994"/>
              <a:ext cx="214679" cy="82569"/>
            </a:xfrm>
            <a:custGeom>
              <a:avLst/>
              <a:gdLst>
                <a:gd name="connsiteX0" fmla="*/ 8892 w 214679"/>
                <a:gd name="connsiteY0" fmla="*/ 82570 h 82569"/>
                <a:gd name="connsiteX1" fmla="*/ 214679 w 214679"/>
                <a:gd name="connsiteY1" fmla="*/ 82570 h 82569"/>
                <a:gd name="connsiteX2" fmla="*/ 0 w 214679"/>
                <a:gd name="connsiteY2" fmla="*/ 0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" name="Freeform: Shape 26">
              <a:extLst>
                <a:ext uri="{FF2B5EF4-FFF2-40B4-BE49-F238E27FC236}">
                  <a16:creationId xmlns:a16="http://schemas.microsoft.com/office/drawing/2014/main" id="{711A336B-6B81-99E2-2F2D-928DFC24EE7B}"/>
                </a:ext>
              </a:extLst>
            </p:cNvPr>
            <p:cNvSpPr/>
            <p:nvPr/>
          </p:nvSpPr>
          <p:spPr>
            <a:xfrm>
              <a:off x="0" y="4098003"/>
              <a:ext cx="499225" cy="2756561"/>
            </a:xfrm>
            <a:custGeom>
              <a:avLst/>
              <a:gdLst>
                <a:gd name="connsiteX0" fmla="*/ 499225 w 499225"/>
                <a:gd name="connsiteY0" fmla="*/ 2756561 h 2756561"/>
                <a:gd name="connsiteX1" fmla="*/ 489063 w 499225"/>
                <a:gd name="connsiteY1" fmla="*/ 2662559 h 2756561"/>
                <a:gd name="connsiteX2" fmla="*/ 475090 w 499225"/>
                <a:gd name="connsiteY2" fmla="*/ 2544421 h 2756561"/>
                <a:gd name="connsiteX3" fmla="*/ 472549 w 499225"/>
                <a:gd name="connsiteY3" fmla="*/ 2517744 h 2756561"/>
                <a:gd name="connsiteX4" fmla="*/ 421737 w 499225"/>
                <a:gd name="connsiteY4" fmla="*/ 2050272 h 2756561"/>
                <a:gd name="connsiteX5" fmla="*/ 374736 w 499225"/>
                <a:gd name="connsiteY5" fmla="*/ 1612017 h 2756561"/>
                <a:gd name="connsiteX6" fmla="*/ 260410 w 499225"/>
                <a:gd name="connsiteY6" fmla="*/ 551312 h 2756561"/>
                <a:gd name="connsiteX7" fmla="*/ 200706 w 499225"/>
                <a:gd name="connsiteY7" fmla="*/ 0 h 2756561"/>
                <a:gd name="connsiteX8" fmla="*/ 0 w 499225"/>
                <a:gd name="connsiteY8" fmla="*/ 124490 h 2756561"/>
                <a:gd name="connsiteX9" fmla="*/ 0 w 499225"/>
                <a:gd name="connsiteY9" fmla="*/ 2600314 h 2756561"/>
                <a:gd name="connsiteX10" fmla="*/ 0 w 499225"/>
                <a:gd name="connsiteY10" fmla="*/ 2756561 h 275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" name="Freeform: Shape 27">
              <a:extLst>
                <a:ext uri="{FF2B5EF4-FFF2-40B4-BE49-F238E27FC236}">
                  <a16:creationId xmlns:a16="http://schemas.microsoft.com/office/drawing/2014/main" id="{4638F948-650F-6589-2988-420A3E219C56}"/>
                </a:ext>
              </a:extLst>
            </p:cNvPr>
            <p:cNvSpPr/>
            <p:nvPr/>
          </p:nvSpPr>
          <p:spPr>
            <a:xfrm>
              <a:off x="0" y="6824077"/>
              <a:ext cx="3810" cy="30486"/>
            </a:xfrm>
            <a:custGeom>
              <a:avLst/>
              <a:gdLst>
                <a:gd name="connsiteX0" fmla="*/ 0 w 3810"/>
                <a:gd name="connsiteY0" fmla="*/ 0 h 30486"/>
                <a:gd name="connsiteX1" fmla="*/ 0 w 3810"/>
                <a:gd name="connsiteY1" fmla="*/ 30487 h 30486"/>
                <a:gd name="connsiteX2" fmla="*/ 3811 w 3810"/>
                <a:gd name="connsiteY2" fmla="*/ 30487 h 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8F3E76E5-51E6-EE3F-299F-48BD7F46C77E}"/>
                </a:ext>
              </a:extLst>
            </p:cNvPr>
            <p:cNvSpPr/>
            <p:nvPr/>
          </p:nvSpPr>
          <p:spPr>
            <a:xfrm>
              <a:off x="4158939" y="2718452"/>
              <a:ext cx="1669164" cy="1321117"/>
            </a:xfrm>
            <a:custGeom>
              <a:avLst/>
              <a:gdLst>
                <a:gd name="connsiteX0" fmla="*/ 344249 w 1669164"/>
                <a:gd name="connsiteY0" fmla="*/ 1083570 h 1321117"/>
                <a:gd name="connsiteX1" fmla="*/ 344249 w 1669164"/>
                <a:gd name="connsiteY1" fmla="*/ 1083570 h 1321117"/>
                <a:gd name="connsiteX2" fmla="*/ 344249 w 1669164"/>
                <a:gd name="connsiteY2" fmla="*/ 1083570 h 1321117"/>
                <a:gd name="connsiteX3" fmla="*/ 345520 w 1669164"/>
                <a:gd name="connsiteY3" fmla="*/ 1083570 h 1321117"/>
                <a:gd name="connsiteX4" fmla="*/ 346790 w 1669164"/>
                <a:gd name="connsiteY4" fmla="*/ 1083570 h 1321117"/>
                <a:gd name="connsiteX5" fmla="*/ 350601 w 1669164"/>
                <a:gd name="connsiteY5" fmla="*/ 1083570 h 1321117"/>
                <a:gd name="connsiteX6" fmla="*/ 1004802 w 1669164"/>
                <a:gd name="connsiteY6" fmla="*/ 1257602 h 1321117"/>
                <a:gd name="connsiteX7" fmla="*/ 1031478 w 1669164"/>
                <a:gd name="connsiteY7" fmla="*/ 1265224 h 1321117"/>
                <a:gd name="connsiteX8" fmla="*/ 1661544 w 1669164"/>
                <a:gd name="connsiteY8" fmla="*/ 779967 h 1321117"/>
                <a:gd name="connsiteX9" fmla="*/ 1669165 w 1669164"/>
                <a:gd name="connsiteY9" fmla="*/ 398876 h 1321117"/>
                <a:gd name="connsiteX10" fmla="*/ 0 w 1669164"/>
                <a:gd name="connsiteY10" fmla="*/ 0 h 1321117"/>
                <a:gd name="connsiteX11" fmla="*/ 24135 w 1669164"/>
                <a:gd name="connsiteY11" fmla="*/ 1321117 h 1321117"/>
                <a:gd name="connsiteX12" fmla="*/ 344249 w 1669164"/>
                <a:gd name="connsiteY12" fmla="*/ 1083570 h 13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9F0FEB3B-73DA-0188-5B2D-6C105408A809}"/>
                </a:ext>
              </a:extLst>
            </p:cNvPr>
            <p:cNvSpPr/>
            <p:nvPr/>
          </p:nvSpPr>
          <p:spPr>
            <a:xfrm>
              <a:off x="4514621" y="3817266"/>
              <a:ext cx="638957" cy="1354145"/>
            </a:xfrm>
            <a:custGeom>
              <a:avLst/>
              <a:gdLst>
                <a:gd name="connsiteX0" fmla="*/ 0 w 638957"/>
                <a:gd name="connsiteY0" fmla="*/ 0 h 1354145"/>
                <a:gd name="connsiteX1" fmla="*/ 12703 w 638957"/>
                <a:gd name="connsiteY1" fmla="*/ 1168681 h 1354145"/>
                <a:gd name="connsiteX2" fmla="*/ 635147 w 638957"/>
                <a:gd name="connsiteY2" fmla="*/ 1354145 h 1354145"/>
                <a:gd name="connsiteX3" fmla="*/ 638958 w 638957"/>
                <a:gd name="connsiteY3" fmla="*/ 170221 h 135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0A38DA60-6A2A-5A0D-1982-BA63D7B03DC2}"/>
                </a:ext>
              </a:extLst>
            </p:cNvPr>
            <p:cNvSpPr/>
            <p:nvPr/>
          </p:nvSpPr>
          <p:spPr>
            <a:xfrm>
              <a:off x="5163741" y="3991298"/>
              <a:ext cx="20324" cy="1189005"/>
            </a:xfrm>
            <a:custGeom>
              <a:avLst/>
              <a:gdLst>
                <a:gd name="connsiteX0" fmla="*/ 5081 w 20324"/>
                <a:gd name="connsiteY0" fmla="*/ 0 h 1189005"/>
                <a:gd name="connsiteX1" fmla="*/ 0 w 20324"/>
                <a:gd name="connsiteY1" fmla="*/ 1185194 h 1189005"/>
                <a:gd name="connsiteX2" fmla="*/ 15244 w 20324"/>
                <a:gd name="connsiteY2" fmla="*/ 1189005 h 1189005"/>
                <a:gd name="connsiteX3" fmla="*/ 20325 w 20324"/>
                <a:gd name="connsiteY3" fmla="*/ 3811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BD925501-488D-7B75-E2B9-07FB8CBFE9F5}"/>
                </a:ext>
              </a:extLst>
            </p:cNvPr>
            <p:cNvSpPr/>
            <p:nvPr/>
          </p:nvSpPr>
          <p:spPr>
            <a:xfrm>
              <a:off x="5192957" y="3514933"/>
              <a:ext cx="626254" cy="1659017"/>
            </a:xfrm>
            <a:custGeom>
              <a:avLst/>
              <a:gdLst>
                <a:gd name="connsiteX0" fmla="*/ 0 w 626254"/>
                <a:gd name="connsiteY0" fmla="*/ 1659018 h 1659017"/>
                <a:gd name="connsiteX1" fmla="*/ 604660 w 626254"/>
                <a:gd name="connsiteY1" fmla="*/ 1155977 h 1659017"/>
                <a:gd name="connsiteX2" fmla="*/ 626255 w 626254"/>
                <a:gd name="connsiteY2" fmla="*/ 0 h 1659017"/>
                <a:gd name="connsiteX3" fmla="*/ 6351 w 626254"/>
                <a:gd name="connsiteY3" fmla="*/ 478905 h 16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470D306B-6EEF-C532-2927-71D25C85B6FD}"/>
                </a:ext>
              </a:extLst>
            </p:cNvPr>
            <p:cNvSpPr/>
            <p:nvPr/>
          </p:nvSpPr>
          <p:spPr>
            <a:xfrm>
              <a:off x="3725769" y="0"/>
              <a:ext cx="788852" cy="5506771"/>
            </a:xfrm>
            <a:custGeom>
              <a:avLst/>
              <a:gdLst>
                <a:gd name="connsiteX0" fmla="*/ 128300 w 788852"/>
                <a:gd name="connsiteY0" fmla="*/ 4884322 h 5506771"/>
                <a:gd name="connsiteX1" fmla="*/ 144814 w 788852"/>
                <a:gd name="connsiteY1" fmla="*/ 5506772 h 5506771"/>
                <a:gd name="connsiteX2" fmla="*/ 788852 w 788852"/>
                <a:gd name="connsiteY2" fmla="*/ 4994839 h 5506771"/>
                <a:gd name="connsiteX3" fmla="*/ 788852 w 788852"/>
                <a:gd name="connsiteY3" fmla="*/ 4994839 h 5506771"/>
                <a:gd name="connsiteX4" fmla="*/ 787582 w 788852"/>
                <a:gd name="connsiteY4" fmla="*/ 4993569 h 5506771"/>
                <a:gd name="connsiteX5" fmla="*/ 787582 w 788852"/>
                <a:gd name="connsiteY5" fmla="*/ 4992298 h 5506771"/>
                <a:gd name="connsiteX6" fmla="*/ 787582 w 788852"/>
                <a:gd name="connsiteY6" fmla="*/ 4991028 h 5506771"/>
                <a:gd name="connsiteX7" fmla="*/ 787582 w 788852"/>
                <a:gd name="connsiteY7" fmla="*/ 4991028 h 5506771"/>
                <a:gd name="connsiteX8" fmla="*/ 774879 w 788852"/>
                <a:gd name="connsiteY8" fmla="*/ 3822347 h 5506771"/>
                <a:gd name="connsiteX9" fmla="*/ 453495 w 788852"/>
                <a:gd name="connsiteY9" fmla="*/ 4057354 h 5506771"/>
                <a:gd name="connsiteX10" fmla="*/ 452224 w 788852"/>
                <a:gd name="connsiteY10" fmla="*/ 4057354 h 5506771"/>
                <a:gd name="connsiteX11" fmla="*/ 450954 w 788852"/>
                <a:gd name="connsiteY11" fmla="*/ 4057354 h 5506771"/>
                <a:gd name="connsiteX12" fmla="*/ 449684 w 788852"/>
                <a:gd name="connsiteY12" fmla="*/ 4057354 h 5506771"/>
                <a:gd name="connsiteX13" fmla="*/ 448414 w 788852"/>
                <a:gd name="connsiteY13" fmla="*/ 4057354 h 5506771"/>
                <a:gd name="connsiteX14" fmla="*/ 448414 w 788852"/>
                <a:gd name="connsiteY14" fmla="*/ 4057354 h 5506771"/>
                <a:gd name="connsiteX15" fmla="*/ 447143 w 788852"/>
                <a:gd name="connsiteY15" fmla="*/ 4057354 h 5506771"/>
                <a:gd name="connsiteX16" fmla="*/ 445873 w 788852"/>
                <a:gd name="connsiteY16" fmla="*/ 4057354 h 5506771"/>
                <a:gd name="connsiteX17" fmla="*/ 444603 w 788852"/>
                <a:gd name="connsiteY17" fmla="*/ 4056083 h 5506771"/>
                <a:gd name="connsiteX18" fmla="*/ 443333 w 788852"/>
                <a:gd name="connsiteY18" fmla="*/ 4054813 h 5506771"/>
                <a:gd name="connsiteX19" fmla="*/ 443333 w 788852"/>
                <a:gd name="connsiteY19" fmla="*/ 4054813 h 5506771"/>
                <a:gd name="connsiteX20" fmla="*/ 443333 w 788852"/>
                <a:gd name="connsiteY20" fmla="*/ 4053543 h 5506771"/>
                <a:gd name="connsiteX21" fmla="*/ 442062 w 788852"/>
                <a:gd name="connsiteY21" fmla="*/ 4052273 h 5506771"/>
                <a:gd name="connsiteX22" fmla="*/ 442062 w 788852"/>
                <a:gd name="connsiteY22" fmla="*/ 4051002 h 5506771"/>
                <a:gd name="connsiteX23" fmla="*/ 442062 w 788852"/>
                <a:gd name="connsiteY23" fmla="*/ 4049732 h 5506771"/>
                <a:gd name="connsiteX24" fmla="*/ 417927 w 788852"/>
                <a:gd name="connsiteY24" fmla="*/ 2704479 h 5506771"/>
                <a:gd name="connsiteX25" fmla="*/ 367115 w 788852"/>
                <a:gd name="connsiteY25" fmla="*/ 0 h 5506771"/>
                <a:gd name="connsiteX26" fmla="*/ 0 w 788852"/>
                <a:gd name="connsiteY26" fmla="*/ 0 h 5506771"/>
                <a:gd name="connsiteX27" fmla="*/ 113056 w 788852"/>
                <a:gd name="connsiteY27" fmla="*/ 4303793 h 5506771"/>
                <a:gd name="connsiteX28" fmla="*/ 128300 w 788852"/>
                <a:gd name="connsiteY28" fmla="*/ 4884322 h 550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03B2BD47-9075-855F-FD23-41D03DE75E72}"/>
                </a:ext>
              </a:extLst>
            </p:cNvPr>
            <p:cNvSpPr/>
            <p:nvPr/>
          </p:nvSpPr>
          <p:spPr>
            <a:xfrm>
              <a:off x="3869312" y="4996108"/>
              <a:ext cx="2583775" cy="1138193"/>
            </a:xfrm>
            <a:custGeom>
              <a:avLst/>
              <a:gdLst>
                <a:gd name="connsiteX0" fmla="*/ 1971495 w 2583775"/>
                <a:gd name="connsiteY0" fmla="*/ 1138193 h 1138193"/>
                <a:gd name="connsiteX1" fmla="*/ 2583776 w 2583775"/>
                <a:gd name="connsiteY1" fmla="*/ 580530 h 1138193"/>
                <a:gd name="connsiteX2" fmla="*/ 2197607 w 2583775"/>
                <a:gd name="connsiteY2" fmla="*/ 464932 h 1138193"/>
                <a:gd name="connsiteX3" fmla="*/ 1956251 w 2583775"/>
                <a:gd name="connsiteY3" fmla="*/ 393795 h 1138193"/>
                <a:gd name="connsiteX4" fmla="*/ 1693300 w 2583775"/>
                <a:gd name="connsiteY4" fmla="*/ 315036 h 1138193"/>
                <a:gd name="connsiteX5" fmla="*/ 1313483 w 2583775"/>
                <a:gd name="connsiteY5" fmla="*/ 201979 h 1138193"/>
                <a:gd name="connsiteX6" fmla="*/ 1284266 w 2583775"/>
                <a:gd name="connsiteY6" fmla="*/ 193087 h 1138193"/>
                <a:gd name="connsiteX7" fmla="*/ 647849 w 2583775"/>
                <a:gd name="connsiteY7" fmla="*/ 2541 h 1138193"/>
                <a:gd name="connsiteX8" fmla="*/ 647849 w 2583775"/>
                <a:gd name="connsiteY8" fmla="*/ 2541 h 1138193"/>
                <a:gd name="connsiteX9" fmla="*/ 646579 w 2583775"/>
                <a:gd name="connsiteY9" fmla="*/ 2541 h 1138193"/>
                <a:gd name="connsiteX10" fmla="*/ 645309 w 2583775"/>
                <a:gd name="connsiteY10" fmla="*/ 1270 h 1138193"/>
                <a:gd name="connsiteX11" fmla="*/ 644038 w 2583775"/>
                <a:gd name="connsiteY11" fmla="*/ 0 h 1138193"/>
                <a:gd name="connsiteX12" fmla="*/ 0 w 2583775"/>
                <a:gd name="connsiteY12" fmla="*/ 511933 h 1138193"/>
                <a:gd name="connsiteX13" fmla="*/ 0 w 2583775"/>
                <a:gd name="connsiteY13" fmla="*/ 511933 h 1138193"/>
                <a:gd name="connsiteX14" fmla="*/ 1971495 w 2583775"/>
                <a:gd name="connsiteY14" fmla="*/ 1138193 h 11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" name="Freeform: Shape 34">
              <a:extLst>
                <a:ext uri="{FF2B5EF4-FFF2-40B4-BE49-F238E27FC236}">
                  <a16:creationId xmlns:a16="http://schemas.microsoft.com/office/drawing/2014/main" id="{36A8B1E6-6B41-8D13-487D-B68395915B19}"/>
                </a:ext>
              </a:extLst>
            </p:cNvPr>
            <p:cNvSpPr/>
            <p:nvPr/>
          </p:nvSpPr>
          <p:spPr>
            <a:xfrm>
              <a:off x="236274" y="0"/>
              <a:ext cx="848555" cy="1441796"/>
            </a:xfrm>
            <a:custGeom>
              <a:avLst/>
              <a:gdLst>
                <a:gd name="connsiteX0" fmla="*/ 510658 w 848555"/>
                <a:gd name="connsiteY0" fmla="*/ 1441796 h 1441796"/>
                <a:gd name="connsiteX1" fmla="*/ 848556 w 848555"/>
                <a:gd name="connsiteY1" fmla="*/ 1265224 h 1441796"/>
                <a:gd name="connsiteX2" fmla="*/ 744392 w 848555"/>
                <a:gd name="connsiteY2" fmla="*/ 0 h 1441796"/>
                <a:gd name="connsiteX3" fmla="*/ 0 w 848555"/>
                <a:gd name="connsiteY3" fmla="*/ 0 h 1441796"/>
                <a:gd name="connsiteX4" fmla="*/ 133381 w 848555"/>
                <a:gd name="connsiteY4" fmla="*/ 1356686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515133E7-7C45-3A44-EA3C-33473AFC8E23}"/>
                </a:ext>
              </a:extLst>
            </p:cNvPr>
            <p:cNvSpPr/>
            <p:nvPr/>
          </p:nvSpPr>
          <p:spPr>
            <a:xfrm>
              <a:off x="995909" y="0"/>
              <a:ext cx="354411" cy="1257601"/>
            </a:xfrm>
            <a:custGeom>
              <a:avLst/>
              <a:gdLst>
                <a:gd name="connsiteX0" fmla="*/ 156246 w 354411"/>
                <a:gd name="connsiteY0" fmla="*/ 1230926 h 1257601"/>
                <a:gd name="connsiteX1" fmla="*/ 104164 w 354411"/>
                <a:gd name="connsiteY1" fmla="*/ 597043 h 1257601"/>
                <a:gd name="connsiteX2" fmla="*/ 104164 w 354411"/>
                <a:gd name="connsiteY2" fmla="*/ 597043 h 1257601"/>
                <a:gd name="connsiteX3" fmla="*/ 104164 w 354411"/>
                <a:gd name="connsiteY3" fmla="*/ 595773 h 1257601"/>
                <a:gd name="connsiteX4" fmla="*/ 104164 w 354411"/>
                <a:gd name="connsiteY4" fmla="*/ 594503 h 1257601"/>
                <a:gd name="connsiteX5" fmla="*/ 104164 w 354411"/>
                <a:gd name="connsiteY5" fmla="*/ 594503 h 1257601"/>
                <a:gd name="connsiteX6" fmla="*/ 104164 w 354411"/>
                <a:gd name="connsiteY6" fmla="*/ 594503 h 1257601"/>
                <a:gd name="connsiteX7" fmla="*/ 104164 w 354411"/>
                <a:gd name="connsiteY7" fmla="*/ 594503 h 1257601"/>
                <a:gd name="connsiteX8" fmla="*/ 104164 w 354411"/>
                <a:gd name="connsiteY8" fmla="*/ 593232 h 1257601"/>
                <a:gd name="connsiteX9" fmla="*/ 105434 w 354411"/>
                <a:gd name="connsiteY9" fmla="*/ 591962 h 1257601"/>
                <a:gd name="connsiteX10" fmla="*/ 106705 w 354411"/>
                <a:gd name="connsiteY10" fmla="*/ 590692 h 1257601"/>
                <a:gd name="connsiteX11" fmla="*/ 107975 w 354411"/>
                <a:gd name="connsiteY11" fmla="*/ 589422 h 1257601"/>
                <a:gd name="connsiteX12" fmla="*/ 107975 w 354411"/>
                <a:gd name="connsiteY12" fmla="*/ 589422 h 1257601"/>
                <a:gd name="connsiteX13" fmla="*/ 107975 w 354411"/>
                <a:gd name="connsiteY13" fmla="*/ 589422 h 1257601"/>
                <a:gd name="connsiteX14" fmla="*/ 354412 w 354411"/>
                <a:gd name="connsiteY14" fmla="*/ 467472 h 1257601"/>
                <a:gd name="connsiteX15" fmla="*/ 320114 w 354411"/>
                <a:gd name="connsiteY15" fmla="*/ 0 h 1257601"/>
                <a:gd name="connsiteX16" fmla="*/ 0 w 354411"/>
                <a:gd name="connsiteY16" fmla="*/ 0 h 1257601"/>
                <a:gd name="connsiteX17" fmla="*/ 104164 w 354411"/>
                <a:gd name="connsiteY17" fmla="*/ 1257602 h 1257601"/>
                <a:gd name="connsiteX18" fmla="*/ 156246 w 354411"/>
                <a:gd name="connsiteY18" fmla="*/ 1230926 h 1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" name="Freeform: Shape 36">
              <a:extLst>
                <a:ext uri="{FF2B5EF4-FFF2-40B4-BE49-F238E27FC236}">
                  <a16:creationId xmlns:a16="http://schemas.microsoft.com/office/drawing/2014/main" id="{084C18F2-637B-49CA-74A5-1C7AA04D3B75}"/>
                </a:ext>
              </a:extLst>
            </p:cNvPr>
            <p:cNvSpPr/>
            <p:nvPr/>
          </p:nvSpPr>
          <p:spPr>
            <a:xfrm>
              <a:off x="4517161" y="5729074"/>
              <a:ext cx="1732679" cy="1125489"/>
            </a:xfrm>
            <a:custGeom>
              <a:avLst/>
              <a:gdLst>
                <a:gd name="connsiteX0" fmla="*/ 1322375 w 1732679"/>
                <a:gd name="connsiteY0" fmla="*/ 421741 h 1125489"/>
                <a:gd name="connsiteX1" fmla="*/ 0 w 1732679"/>
                <a:gd name="connsiteY1" fmla="*/ 0 h 1125489"/>
                <a:gd name="connsiteX2" fmla="*/ 6351 w 1732679"/>
                <a:gd name="connsiteY2" fmla="*/ 642774 h 1125489"/>
                <a:gd name="connsiteX3" fmla="*/ 1445593 w 1732679"/>
                <a:gd name="connsiteY3" fmla="*/ 1125490 h 1125489"/>
                <a:gd name="connsiteX4" fmla="*/ 1714896 w 1732679"/>
                <a:gd name="connsiteY4" fmla="*/ 1125490 h 1125489"/>
                <a:gd name="connsiteX5" fmla="*/ 1732680 w 1732679"/>
                <a:gd name="connsiteY5" fmla="*/ 551312 h 11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" name="Freeform: Shape 37">
              <a:extLst>
                <a:ext uri="{FF2B5EF4-FFF2-40B4-BE49-F238E27FC236}">
                  <a16:creationId xmlns:a16="http://schemas.microsoft.com/office/drawing/2014/main" id="{F86CAF68-3C54-8189-6675-77AEA5D3F554}"/>
                </a:ext>
              </a:extLst>
            </p:cNvPr>
            <p:cNvSpPr/>
            <p:nvPr/>
          </p:nvSpPr>
          <p:spPr>
            <a:xfrm>
              <a:off x="3788013" y="5528366"/>
              <a:ext cx="707552" cy="668180"/>
            </a:xfrm>
            <a:custGeom>
              <a:avLst/>
              <a:gdLst>
                <a:gd name="connsiteX0" fmla="*/ 77488 w 707552"/>
                <a:gd name="connsiteY0" fmla="*/ 0 h 668180"/>
                <a:gd name="connsiteX1" fmla="*/ 35568 w 707552"/>
                <a:gd name="connsiteY1" fmla="*/ 33028 h 668180"/>
                <a:gd name="connsiteX2" fmla="*/ 35568 w 707552"/>
                <a:gd name="connsiteY2" fmla="*/ 33028 h 668180"/>
                <a:gd name="connsiteX3" fmla="*/ 35568 w 707552"/>
                <a:gd name="connsiteY3" fmla="*/ 33028 h 668180"/>
                <a:gd name="connsiteX4" fmla="*/ 35568 w 707552"/>
                <a:gd name="connsiteY4" fmla="*/ 33028 h 668180"/>
                <a:gd name="connsiteX5" fmla="*/ 36838 w 707552"/>
                <a:gd name="connsiteY5" fmla="*/ 34298 h 668180"/>
                <a:gd name="connsiteX6" fmla="*/ 36838 w 707552"/>
                <a:gd name="connsiteY6" fmla="*/ 35568 h 668180"/>
                <a:gd name="connsiteX7" fmla="*/ 36838 w 707552"/>
                <a:gd name="connsiteY7" fmla="*/ 36839 h 668180"/>
                <a:gd name="connsiteX8" fmla="*/ 36838 w 707552"/>
                <a:gd name="connsiteY8" fmla="*/ 38109 h 668180"/>
                <a:gd name="connsiteX9" fmla="*/ 36838 w 707552"/>
                <a:gd name="connsiteY9" fmla="*/ 39379 h 668180"/>
                <a:gd name="connsiteX10" fmla="*/ 36838 w 707552"/>
                <a:gd name="connsiteY10" fmla="*/ 39379 h 668180"/>
                <a:gd name="connsiteX11" fmla="*/ 36838 w 707552"/>
                <a:gd name="connsiteY11" fmla="*/ 40650 h 668180"/>
                <a:gd name="connsiteX12" fmla="*/ 35568 w 707552"/>
                <a:gd name="connsiteY12" fmla="*/ 41920 h 668180"/>
                <a:gd name="connsiteX13" fmla="*/ 35568 w 707552"/>
                <a:gd name="connsiteY13" fmla="*/ 41920 h 668180"/>
                <a:gd name="connsiteX14" fmla="*/ 0 w 707552"/>
                <a:gd name="connsiteY14" fmla="*/ 73678 h 668180"/>
                <a:gd name="connsiteX15" fmla="*/ 15243 w 707552"/>
                <a:gd name="connsiteY15" fmla="*/ 624990 h 668180"/>
                <a:gd name="connsiteX16" fmla="*/ 144813 w 707552"/>
                <a:gd name="connsiteY16" fmla="*/ 668180 h 668180"/>
                <a:gd name="connsiteX17" fmla="*/ 663093 w 707552"/>
                <a:gd name="connsiteY17" fmla="*/ 237547 h 668180"/>
                <a:gd name="connsiteX18" fmla="*/ 707553 w 707552"/>
                <a:gd name="connsiteY18" fmla="*/ 200708 h 668180"/>
                <a:gd name="connsiteX19" fmla="*/ 77488 w 707552"/>
                <a:gd name="connsiteY19" fmla="*/ 0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" name="Freeform: Shape 38">
              <a:extLst>
                <a:ext uri="{FF2B5EF4-FFF2-40B4-BE49-F238E27FC236}">
                  <a16:creationId xmlns:a16="http://schemas.microsoft.com/office/drawing/2014/main" id="{388F9309-64EE-5247-B1B6-09CC44F49D02}"/>
                </a:ext>
              </a:extLst>
            </p:cNvPr>
            <p:cNvSpPr/>
            <p:nvPr/>
          </p:nvSpPr>
          <p:spPr>
            <a:xfrm>
              <a:off x="4462539" y="5741778"/>
              <a:ext cx="47000" cy="624990"/>
            </a:xfrm>
            <a:custGeom>
              <a:avLst/>
              <a:gdLst>
                <a:gd name="connsiteX0" fmla="*/ 7622 w 47000"/>
                <a:gd name="connsiteY0" fmla="*/ 611017 h 624990"/>
                <a:gd name="connsiteX1" fmla="*/ 47001 w 47000"/>
                <a:gd name="connsiteY1" fmla="*/ 624990 h 624990"/>
                <a:gd name="connsiteX2" fmla="*/ 39379 w 47000"/>
                <a:gd name="connsiteY2" fmla="*/ 0 h 624990"/>
                <a:gd name="connsiteX3" fmla="*/ 0 w 47000"/>
                <a:gd name="connsiteY3" fmla="*/ 33028 h 62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" name="Freeform: Shape 39">
              <a:extLst>
                <a:ext uri="{FF2B5EF4-FFF2-40B4-BE49-F238E27FC236}">
                  <a16:creationId xmlns:a16="http://schemas.microsoft.com/office/drawing/2014/main" id="{09414585-DAB3-21EC-D8DD-171C3066EEA9}"/>
                </a:ext>
              </a:extLst>
            </p:cNvPr>
            <p:cNvSpPr/>
            <p:nvPr/>
          </p:nvSpPr>
          <p:spPr>
            <a:xfrm>
              <a:off x="3784202" y="5495338"/>
              <a:ext cx="69866" cy="59704"/>
            </a:xfrm>
            <a:custGeom>
              <a:avLst/>
              <a:gdLst>
                <a:gd name="connsiteX0" fmla="*/ 22866 w 69866"/>
                <a:gd name="connsiteY0" fmla="*/ 59704 h 59704"/>
                <a:gd name="connsiteX1" fmla="*/ 69866 w 69866"/>
                <a:gd name="connsiteY1" fmla="*/ 22865 h 59704"/>
                <a:gd name="connsiteX2" fmla="*/ 0 w 69866"/>
                <a:gd name="connsiteY2" fmla="*/ 0 h 59704"/>
                <a:gd name="connsiteX3" fmla="*/ 1270 w 69866"/>
                <a:gd name="connsiteY3" fmla="*/ 53353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33197C3A-8932-6CA2-F905-A0417A13FCFB}"/>
                </a:ext>
              </a:extLst>
            </p:cNvPr>
            <p:cNvSpPr/>
            <p:nvPr/>
          </p:nvSpPr>
          <p:spPr>
            <a:xfrm>
              <a:off x="5836996" y="5082489"/>
              <a:ext cx="232463" cy="360766"/>
            </a:xfrm>
            <a:custGeom>
              <a:avLst/>
              <a:gdLst>
                <a:gd name="connsiteX0" fmla="*/ 0 w 232463"/>
                <a:gd name="connsiteY0" fmla="*/ 293441 h 360766"/>
                <a:gd name="connsiteX1" fmla="*/ 226112 w 232463"/>
                <a:gd name="connsiteY1" fmla="*/ 360767 h 360766"/>
                <a:gd name="connsiteX2" fmla="*/ 232463 w 232463"/>
                <a:gd name="connsiteY2" fmla="*/ 67326 h 360766"/>
                <a:gd name="connsiteX3" fmla="*/ 5081 w 232463"/>
                <a:gd name="connsiteY3" fmla="*/ 0 h 3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" name="Freeform: Shape 41">
              <a:extLst>
                <a:ext uri="{FF2B5EF4-FFF2-40B4-BE49-F238E27FC236}">
                  <a16:creationId xmlns:a16="http://schemas.microsoft.com/office/drawing/2014/main" id="{12367991-DC72-4277-716B-50C313EED7B6}"/>
                </a:ext>
              </a:extLst>
            </p:cNvPr>
            <p:cNvSpPr/>
            <p:nvPr/>
          </p:nvSpPr>
          <p:spPr>
            <a:xfrm>
              <a:off x="5201849" y="4684884"/>
              <a:ext cx="1202967" cy="609746"/>
            </a:xfrm>
            <a:custGeom>
              <a:avLst/>
              <a:gdLst>
                <a:gd name="connsiteX0" fmla="*/ 362034 w 1202967"/>
                <a:gd name="connsiteY0" fmla="*/ 609746 h 609746"/>
                <a:gd name="connsiteX1" fmla="*/ 628795 w 1202967"/>
                <a:gd name="connsiteY1" fmla="*/ 382362 h 609746"/>
                <a:gd name="connsiteX2" fmla="*/ 630065 w 1202967"/>
                <a:gd name="connsiteY2" fmla="*/ 382362 h 609746"/>
                <a:gd name="connsiteX3" fmla="*/ 631336 w 1202967"/>
                <a:gd name="connsiteY3" fmla="*/ 382362 h 609746"/>
                <a:gd name="connsiteX4" fmla="*/ 631336 w 1202967"/>
                <a:gd name="connsiteY4" fmla="*/ 382362 h 609746"/>
                <a:gd name="connsiteX5" fmla="*/ 632606 w 1202967"/>
                <a:gd name="connsiteY5" fmla="*/ 382362 h 609746"/>
                <a:gd name="connsiteX6" fmla="*/ 633876 w 1202967"/>
                <a:gd name="connsiteY6" fmla="*/ 382362 h 609746"/>
                <a:gd name="connsiteX7" fmla="*/ 635147 w 1202967"/>
                <a:gd name="connsiteY7" fmla="*/ 382362 h 609746"/>
                <a:gd name="connsiteX8" fmla="*/ 636417 w 1202967"/>
                <a:gd name="connsiteY8" fmla="*/ 382362 h 609746"/>
                <a:gd name="connsiteX9" fmla="*/ 875232 w 1202967"/>
                <a:gd name="connsiteY9" fmla="*/ 452229 h 609746"/>
                <a:gd name="connsiteX10" fmla="*/ 1202968 w 1202967"/>
                <a:gd name="connsiteY10" fmla="*/ 166410 h 609746"/>
                <a:gd name="connsiteX11" fmla="*/ 605930 w 1202967"/>
                <a:gd name="connsiteY11" fmla="*/ 0 h 609746"/>
                <a:gd name="connsiteX12" fmla="*/ 0 w 1202967"/>
                <a:gd name="connsiteY12" fmla="*/ 504311 h 609746"/>
                <a:gd name="connsiteX13" fmla="*/ 362034 w 1202967"/>
                <a:gd name="connsiteY13" fmla="*/ 609746 h 6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" name="Freeform: Shape 42">
              <a:extLst>
                <a:ext uri="{FF2B5EF4-FFF2-40B4-BE49-F238E27FC236}">
                  <a16:creationId xmlns:a16="http://schemas.microsoft.com/office/drawing/2014/main" id="{6112A728-3597-7EA3-71D3-50E53D4AEBFF}"/>
                </a:ext>
              </a:extLst>
            </p:cNvPr>
            <p:cNvSpPr/>
            <p:nvPr/>
          </p:nvSpPr>
          <p:spPr>
            <a:xfrm>
              <a:off x="5581667" y="5090111"/>
              <a:ext cx="245166" cy="282007"/>
            </a:xfrm>
            <a:custGeom>
              <a:avLst/>
              <a:gdLst>
                <a:gd name="connsiteX0" fmla="*/ 0 w 245166"/>
                <a:gd name="connsiteY0" fmla="*/ 209600 h 282007"/>
                <a:gd name="connsiteX1" fmla="*/ 240085 w 245166"/>
                <a:gd name="connsiteY1" fmla="*/ 282007 h 282007"/>
                <a:gd name="connsiteX2" fmla="*/ 245167 w 245166"/>
                <a:gd name="connsiteY2" fmla="*/ 0 h 2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" name="Freeform: Shape 43">
              <a:extLst>
                <a:ext uri="{FF2B5EF4-FFF2-40B4-BE49-F238E27FC236}">
                  <a16:creationId xmlns:a16="http://schemas.microsoft.com/office/drawing/2014/main" id="{CABBA891-8D6B-17FE-A42D-1B60F7117FE3}"/>
                </a:ext>
              </a:extLst>
            </p:cNvPr>
            <p:cNvSpPr/>
            <p:nvPr/>
          </p:nvSpPr>
          <p:spPr>
            <a:xfrm>
              <a:off x="4524783" y="6387092"/>
              <a:ext cx="1390970" cy="464932"/>
            </a:xfrm>
            <a:custGeom>
              <a:avLst/>
              <a:gdLst>
                <a:gd name="connsiteX0" fmla="*/ 0 w 1390970"/>
                <a:gd name="connsiteY0" fmla="*/ 7622 h 464932"/>
                <a:gd name="connsiteX1" fmla="*/ 1133101 w 1390970"/>
                <a:gd name="connsiteY1" fmla="*/ 388714 h 464932"/>
                <a:gd name="connsiteX2" fmla="*/ 1134372 w 1390970"/>
                <a:gd name="connsiteY2" fmla="*/ 388714 h 464932"/>
                <a:gd name="connsiteX3" fmla="*/ 1135642 w 1390970"/>
                <a:gd name="connsiteY3" fmla="*/ 388714 h 464932"/>
                <a:gd name="connsiteX4" fmla="*/ 1136912 w 1390970"/>
                <a:gd name="connsiteY4" fmla="*/ 388714 h 464932"/>
                <a:gd name="connsiteX5" fmla="*/ 1136912 w 1390970"/>
                <a:gd name="connsiteY5" fmla="*/ 388714 h 464932"/>
                <a:gd name="connsiteX6" fmla="*/ 1136912 w 1390970"/>
                <a:gd name="connsiteY6" fmla="*/ 388714 h 464932"/>
                <a:gd name="connsiteX7" fmla="*/ 1136912 w 1390970"/>
                <a:gd name="connsiteY7" fmla="*/ 389984 h 464932"/>
                <a:gd name="connsiteX8" fmla="*/ 1136912 w 1390970"/>
                <a:gd name="connsiteY8" fmla="*/ 389984 h 464932"/>
                <a:gd name="connsiteX9" fmla="*/ 1138182 w 1390970"/>
                <a:gd name="connsiteY9" fmla="*/ 391254 h 464932"/>
                <a:gd name="connsiteX10" fmla="*/ 1138182 w 1390970"/>
                <a:gd name="connsiteY10" fmla="*/ 391254 h 464932"/>
                <a:gd name="connsiteX11" fmla="*/ 1138182 w 1390970"/>
                <a:gd name="connsiteY11" fmla="*/ 392525 h 464932"/>
                <a:gd name="connsiteX12" fmla="*/ 1138182 w 1390970"/>
                <a:gd name="connsiteY12" fmla="*/ 393795 h 464932"/>
                <a:gd name="connsiteX13" fmla="*/ 1138182 w 1390970"/>
                <a:gd name="connsiteY13" fmla="*/ 393795 h 464932"/>
                <a:gd name="connsiteX14" fmla="*/ 1138182 w 1390970"/>
                <a:gd name="connsiteY14" fmla="*/ 393795 h 464932"/>
                <a:gd name="connsiteX15" fmla="*/ 1136912 w 1390970"/>
                <a:gd name="connsiteY15" fmla="*/ 464932 h 464932"/>
                <a:gd name="connsiteX16" fmla="*/ 1390971 w 1390970"/>
                <a:gd name="connsiteY16" fmla="*/ 464932 h 464932"/>
                <a:gd name="connsiteX17" fmla="*/ 1270 w 1390970"/>
                <a:gd name="connsiteY17" fmla="*/ 0 h 464932"/>
                <a:gd name="connsiteX18" fmla="*/ 0 w 1390970"/>
                <a:gd name="connsiteY18" fmla="*/ 7622 h 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" name="Freeform: Shape 44">
              <a:extLst>
                <a:ext uri="{FF2B5EF4-FFF2-40B4-BE49-F238E27FC236}">
                  <a16:creationId xmlns:a16="http://schemas.microsoft.com/office/drawing/2014/main" id="{842F9C2C-DA9A-B389-D34B-A59BE46CFDF5}"/>
                </a:ext>
              </a:extLst>
            </p:cNvPr>
            <p:cNvSpPr/>
            <p:nvPr/>
          </p:nvSpPr>
          <p:spPr>
            <a:xfrm>
              <a:off x="3768959" y="4899566"/>
              <a:ext cx="86379" cy="603394"/>
            </a:xfrm>
            <a:custGeom>
              <a:avLst/>
              <a:gdLst>
                <a:gd name="connsiteX0" fmla="*/ 13973 w 86379"/>
                <a:gd name="connsiteY0" fmla="*/ 580529 h 603394"/>
                <a:gd name="connsiteX1" fmla="*/ 86380 w 86379"/>
                <a:gd name="connsiteY1" fmla="*/ 603395 h 603394"/>
                <a:gd name="connsiteX2" fmla="*/ 71136 w 86379"/>
                <a:gd name="connsiteY2" fmla="*/ 0 h 603394"/>
                <a:gd name="connsiteX3" fmla="*/ 0 w 86379"/>
                <a:gd name="connsiteY3" fmla="*/ 54623 h 60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" name="Freeform: Shape 45">
              <a:extLst>
                <a:ext uri="{FF2B5EF4-FFF2-40B4-BE49-F238E27FC236}">
                  <a16:creationId xmlns:a16="http://schemas.microsoft.com/office/drawing/2014/main" id="{36289C11-D310-9573-955A-3744ECCD38E1}"/>
                </a:ext>
              </a:extLst>
            </p:cNvPr>
            <p:cNvSpPr/>
            <p:nvPr/>
          </p:nvSpPr>
          <p:spPr>
            <a:xfrm>
              <a:off x="3749905" y="4288549"/>
              <a:ext cx="88920" cy="646585"/>
            </a:xfrm>
            <a:custGeom>
              <a:avLst/>
              <a:gdLst>
                <a:gd name="connsiteX0" fmla="*/ 88921 w 88920"/>
                <a:gd name="connsiteY0" fmla="*/ 591962 h 646585"/>
                <a:gd name="connsiteX1" fmla="*/ 73677 w 88920"/>
                <a:gd name="connsiteY1" fmla="*/ 21595 h 646585"/>
                <a:gd name="connsiteX2" fmla="*/ 0 w 88920"/>
                <a:gd name="connsiteY2" fmla="*/ 0 h 646585"/>
                <a:gd name="connsiteX3" fmla="*/ 17784 w 88920"/>
                <a:gd name="connsiteY3" fmla="*/ 646585 h 64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:a16="http://schemas.microsoft.com/office/drawing/2014/main" id="{D46B961E-5066-618B-2282-2E5173A803E4}"/>
                </a:ext>
              </a:extLst>
            </p:cNvPr>
            <p:cNvSpPr/>
            <p:nvPr/>
          </p:nvSpPr>
          <p:spPr>
            <a:xfrm>
              <a:off x="3066487" y="0"/>
              <a:ext cx="753283" cy="4289819"/>
            </a:xfrm>
            <a:custGeom>
              <a:avLst/>
              <a:gdLst>
                <a:gd name="connsiteX0" fmla="*/ 43190 w 753283"/>
                <a:gd name="connsiteY0" fmla="*/ 1106436 h 4289819"/>
                <a:gd name="connsiteX1" fmla="*/ 106705 w 753283"/>
                <a:gd name="connsiteY1" fmla="*/ 2687965 h 4289819"/>
                <a:gd name="connsiteX2" fmla="*/ 285816 w 753283"/>
                <a:gd name="connsiteY2" fmla="*/ 2731156 h 4289819"/>
                <a:gd name="connsiteX3" fmla="*/ 285816 w 753283"/>
                <a:gd name="connsiteY3" fmla="*/ 2731156 h 4289819"/>
                <a:gd name="connsiteX4" fmla="*/ 287086 w 753283"/>
                <a:gd name="connsiteY4" fmla="*/ 2731156 h 4289819"/>
                <a:gd name="connsiteX5" fmla="*/ 288357 w 753283"/>
                <a:gd name="connsiteY5" fmla="*/ 2731156 h 4289819"/>
                <a:gd name="connsiteX6" fmla="*/ 288357 w 753283"/>
                <a:gd name="connsiteY6" fmla="*/ 2731156 h 4289819"/>
                <a:gd name="connsiteX7" fmla="*/ 289627 w 753283"/>
                <a:gd name="connsiteY7" fmla="*/ 2732426 h 4289819"/>
                <a:gd name="connsiteX8" fmla="*/ 289627 w 753283"/>
                <a:gd name="connsiteY8" fmla="*/ 2733696 h 4289819"/>
                <a:gd name="connsiteX9" fmla="*/ 289627 w 753283"/>
                <a:gd name="connsiteY9" fmla="*/ 2733696 h 4289819"/>
                <a:gd name="connsiteX10" fmla="*/ 289627 w 753283"/>
                <a:gd name="connsiteY10" fmla="*/ 2733696 h 4289819"/>
                <a:gd name="connsiteX11" fmla="*/ 289627 w 753283"/>
                <a:gd name="connsiteY11" fmla="*/ 2734967 h 4289819"/>
                <a:gd name="connsiteX12" fmla="*/ 289627 w 753283"/>
                <a:gd name="connsiteY12" fmla="*/ 2734967 h 4289819"/>
                <a:gd name="connsiteX13" fmla="*/ 289627 w 753283"/>
                <a:gd name="connsiteY13" fmla="*/ 2736237 h 4289819"/>
                <a:gd name="connsiteX14" fmla="*/ 289627 w 753283"/>
                <a:gd name="connsiteY14" fmla="*/ 2736237 h 4289819"/>
                <a:gd name="connsiteX15" fmla="*/ 289627 w 753283"/>
                <a:gd name="connsiteY15" fmla="*/ 2736237 h 4289819"/>
                <a:gd name="connsiteX16" fmla="*/ 308681 w 753283"/>
                <a:gd name="connsiteY16" fmla="*/ 3250710 h 4289819"/>
                <a:gd name="connsiteX17" fmla="*/ 649120 w 753283"/>
                <a:gd name="connsiteY17" fmla="*/ 3339632 h 4289819"/>
                <a:gd name="connsiteX18" fmla="*/ 649120 w 753283"/>
                <a:gd name="connsiteY18" fmla="*/ 3339632 h 4289819"/>
                <a:gd name="connsiteX19" fmla="*/ 650390 w 753283"/>
                <a:gd name="connsiteY19" fmla="*/ 3339632 h 4289819"/>
                <a:gd name="connsiteX20" fmla="*/ 651661 w 753283"/>
                <a:gd name="connsiteY20" fmla="*/ 3339632 h 4289819"/>
                <a:gd name="connsiteX21" fmla="*/ 651661 w 753283"/>
                <a:gd name="connsiteY21" fmla="*/ 3339632 h 4289819"/>
                <a:gd name="connsiteX22" fmla="*/ 652931 w 753283"/>
                <a:gd name="connsiteY22" fmla="*/ 3340902 h 4289819"/>
                <a:gd name="connsiteX23" fmla="*/ 652931 w 753283"/>
                <a:gd name="connsiteY23" fmla="*/ 3340902 h 4289819"/>
                <a:gd name="connsiteX24" fmla="*/ 652931 w 753283"/>
                <a:gd name="connsiteY24" fmla="*/ 3340902 h 4289819"/>
                <a:gd name="connsiteX25" fmla="*/ 652931 w 753283"/>
                <a:gd name="connsiteY25" fmla="*/ 3340902 h 4289819"/>
                <a:gd name="connsiteX26" fmla="*/ 652931 w 753283"/>
                <a:gd name="connsiteY26" fmla="*/ 3342172 h 4289819"/>
                <a:gd name="connsiteX27" fmla="*/ 652931 w 753283"/>
                <a:gd name="connsiteY27" fmla="*/ 3343443 h 4289819"/>
                <a:gd name="connsiteX28" fmla="*/ 652931 w 753283"/>
                <a:gd name="connsiteY28" fmla="*/ 3343443 h 4289819"/>
                <a:gd name="connsiteX29" fmla="*/ 652931 w 753283"/>
                <a:gd name="connsiteY29" fmla="*/ 3343443 h 4289819"/>
                <a:gd name="connsiteX30" fmla="*/ 678336 w 753283"/>
                <a:gd name="connsiteY30" fmla="*/ 4268225 h 4289819"/>
                <a:gd name="connsiteX31" fmla="*/ 753284 w 753283"/>
                <a:gd name="connsiteY31" fmla="*/ 4289820 h 4289819"/>
                <a:gd name="connsiteX32" fmla="*/ 645309 w 753283"/>
                <a:gd name="connsiteY32" fmla="*/ 0 h 4289819"/>
                <a:gd name="connsiteX33" fmla="*/ 0 w 753283"/>
                <a:gd name="connsiteY33" fmla="*/ 0 h 4289819"/>
                <a:gd name="connsiteX34" fmla="*/ 33028 w 753283"/>
                <a:gd name="connsiteY34" fmla="*/ 829509 h 4289819"/>
                <a:gd name="connsiteX35" fmla="*/ 43190 w 753283"/>
                <a:gd name="connsiteY35" fmla="*/ 1106436 h 428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" name="Freeform: Shape 47">
              <a:extLst>
                <a:ext uri="{FF2B5EF4-FFF2-40B4-BE49-F238E27FC236}">
                  <a16:creationId xmlns:a16="http://schemas.microsoft.com/office/drawing/2014/main" id="{FC98B90C-97A2-FB04-4012-BD8DDAC2AA9E}"/>
                </a:ext>
              </a:extLst>
            </p:cNvPr>
            <p:cNvSpPr/>
            <p:nvPr/>
          </p:nvSpPr>
          <p:spPr>
            <a:xfrm>
              <a:off x="4470160" y="6369308"/>
              <a:ext cx="39379" cy="20324"/>
            </a:xfrm>
            <a:custGeom>
              <a:avLst/>
              <a:gdLst>
                <a:gd name="connsiteX0" fmla="*/ 39379 w 39379"/>
                <a:gd name="connsiteY0" fmla="*/ 20325 h 20324"/>
                <a:gd name="connsiteX1" fmla="*/ 39379 w 39379"/>
                <a:gd name="connsiteY1" fmla="*/ 12703 h 20324"/>
                <a:gd name="connsiteX2" fmla="*/ 0 w 39379"/>
                <a:gd name="connsiteY2" fmla="*/ 0 h 20324"/>
                <a:gd name="connsiteX3" fmla="*/ 0 w 39379"/>
                <a:gd name="connsiteY3" fmla="*/ 7622 h 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" name="Freeform: Shape 48">
              <a:extLst>
                <a:ext uri="{FF2B5EF4-FFF2-40B4-BE49-F238E27FC236}">
                  <a16:creationId xmlns:a16="http://schemas.microsoft.com/office/drawing/2014/main" id="{7F0B3EB2-1D18-B1D2-D1CE-A78ECED6F898}"/>
                </a:ext>
              </a:extLst>
            </p:cNvPr>
            <p:cNvSpPr/>
            <p:nvPr/>
          </p:nvSpPr>
          <p:spPr>
            <a:xfrm>
              <a:off x="3330708" y="5786238"/>
              <a:ext cx="1124209" cy="1068326"/>
            </a:xfrm>
            <a:custGeom>
              <a:avLst/>
              <a:gdLst>
                <a:gd name="connsiteX0" fmla="*/ 1124209 w 1124209"/>
                <a:gd name="connsiteY0" fmla="*/ 572908 h 1068326"/>
                <a:gd name="connsiteX1" fmla="*/ 1116588 w 1124209"/>
                <a:gd name="connsiteY1" fmla="*/ 0 h 1068326"/>
                <a:gd name="connsiteX2" fmla="*/ 607200 w 1124209"/>
                <a:gd name="connsiteY2" fmla="*/ 424282 h 1068326"/>
                <a:gd name="connsiteX3" fmla="*/ 0 w 1124209"/>
                <a:gd name="connsiteY3" fmla="*/ 928593 h 1068326"/>
                <a:gd name="connsiteX4" fmla="*/ 5081 w 1124209"/>
                <a:gd name="connsiteY4" fmla="*/ 1068326 h 1068326"/>
                <a:gd name="connsiteX5" fmla="*/ 571632 w 1124209"/>
                <a:gd name="connsiteY5" fmla="*/ 1068326 h 1068326"/>
                <a:gd name="connsiteX6" fmla="*/ 1124209 w 1124209"/>
                <a:gd name="connsiteY6" fmla="*/ 593233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" name="Freeform: Shape 49">
              <a:extLst>
                <a:ext uri="{FF2B5EF4-FFF2-40B4-BE49-F238E27FC236}">
                  <a16:creationId xmlns:a16="http://schemas.microsoft.com/office/drawing/2014/main" id="{B235175E-3246-0CC9-7007-3DDA43B2A489}"/>
                </a:ext>
              </a:extLst>
            </p:cNvPr>
            <p:cNvSpPr/>
            <p:nvPr/>
          </p:nvSpPr>
          <p:spPr>
            <a:xfrm>
              <a:off x="2925484" y="6577638"/>
              <a:ext cx="395061" cy="276926"/>
            </a:xfrm>
            <a:custGeom>
              <a:avLst/>
              <a:gdLst>
                <a:gd name="connsiteX0" fmla="*/ 255329 w 395061"/>
                <a:gd name="connsiteY0" fmla="*/ 91462 h 276926"/>
                <a:gd name="connsiteX1" fmla="*/ 0 w 395061"/>
                <a:gd name="connsiteY1" fmla="*/ 0 h 276926"/>
                <a:gd name="connsiteX2" fmla="*/ 13973 w 395061"/>
                <a:gd name="connsiteY2" fmla="*/ 276926 h 276926"/>
                <a:gd name="connsiteX3" fmla="*/ 395061 w 395061"/>
                <a:gd name="connsiteY3" fmla="*/ 276926 h 276926"/>
                <a:gd name="connsiteX4" fmla="*/ 389980 w 395061"/>
                <a:gd name="connsiteY4" fmla="*/ 138464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" name="Freeform: Shape 50">
              <a:extLst>
                <a:ext uri="{FF2B5EF4-FFF2-40B4-BE49-F238E27FC236}">
                  <a16:creationId xmlns:a16="http://schemas.microsoft.com/office/drawing/2014/main" id="{61061DF0-29F8-2502-3D9F-94495D4622D7}"/>
                </a:ext>
              </a:extLst>
            </p:cNvPr>
            <p:cNvSpPr/>
            <p:nvPr/>
          </p:nvSpPr>
          <p:spPr>
            <a:xfrm>
              <a:off x="3198597" y="6166059"/>
              <a:ext cx="718985" cy="536068"/>
            </a:xfrm>
            <a:custGeom>
              <a:avLst/>
              <a:gdLst>
                <a:gd name="connsiteX0" fmla="*/ 489063 w 718985"/>
                <a:gd name="connsiteY0" fmla="*/ 90192 h 536068"/>
                <a:gd name="connsiteX1" fmla="*/ 0 w 718985"/>
                <a:gd name="connsiteY1" fmla="*/ 492879 h 536068"/>
                <a:gd name="connsiteX2" fmla="*/ 123218 w 718985"/>
                <a:gd name="connsiteY2" fmla="*/ 536068 h 536068"/>
                <a:gd name="connsiteX3" fmla="*/ 718986 w 718985"/>
                <a:gd name="connsiteY3" fmla="*/ 40650 h 536068"/>
                <a:gd name="connsiteX4" fmla="*/ 598308 w 718985"/>
                <a:gd name="connsiteY4" fmla="*/ 0 h 5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" name="Freeform: Shape 51">
              <a:extLst>
                <a:ext uri="{FF2B5EF4-FFF2-40B4-BE49-F238E27FC236}">
                  <a16:creationId xmlns:a16="http://schemas.microsoft.com/office/drawing/2014/main" id="{70FABB2B-69F8-C4E1-6DB8-61F93223FF72}"/>
                </a:ext>
              </a:extLst>
            </p:cNvPr>
            <p:cNvSpPr/>
            <p:nvPr/>
          </p:nvSpPr>
          <p:spPr>
            <a:xfrm>
              <a:off x="0" y="1337631"/>
              <a:ext cx="749472" cy="387442"/>
            </a:xfrm>
            <a:custGeom>
              <a:avLst/>
              <a:gdLst>
                <a:gd name="connsiteX0" fmla="*/ 749473 w 749472"/>
                <a:gd name="connsiteY0" fmla="*/ 175302 h 387442"/>
                <a:gd name="connsiteX1" fmla="*/ 740581 w 749472"/>
                <a:gd name="connsiteY1" fmla="*/ 172761 h 387442"/>
                <a:gd name="connsiteX2" fmla="*/ 734229 w 749472"/>
                <a:gd name="connsiteY2" fmla="*/ 179113 h 387442"/>
                <a:gd name="connsiteX3" fmla="*/ 726608 w 749472"/>
                <a:gd name="connsiteY3" fmla="*/ 172761 h 387442"/>
                <a:gd name="connsiteX4" fmla="*/ 721526 w 749472"/>
                <a:gd name="connsiteY4" fmla="*/ 123220 h 387442"/>
                <a:gd name="connsiteX5" fmla="*/ 721526 w 749472"/>
                <a:gd name="connsiteY5" fmla="*/ 123220 h 387442"/>
                <a:gd name="connsiteX6" fmla="*/ 721526 w 749472"/>
                <a:gd name="connsiteY6" fmla="*/ 121949 h 387442"/>
                <a:gd name="connsiteX7" fmla="*/ 721526 w 749472"/>
                <a:gd name="connsiteY7" fmla="*/ 120679 h 387442"/>
                <a:gd name="connsiteX8" fmla="*/ 721526 w 749472"/>
                <a:gd name="connsiteY8" fmla="*/ 120679 h 387442"/>
                <a:gd name="connsiteX9" fmla="*/ 721526 w 749472"/>
                <a:gd name="connsiteY9" fmla="*/ 120679 h 387442"/>
                <a:gd name="connsiteX10" fmla="*/ 721526 w 749472"/>
                <a:gd name="connsiteY10" fmla="*/ 119409 h 387442"/>
                <a:gd name="connsiteX11" fmla="*/ 721526 w 749472"/>
                <a:gd name="connsiteY11" fmla="*/ 119409 h 387442"/>
                <a:gd name="connsiteX12" fmla="*/ 721526 w 749472"/>
                <a:gd name="connsiteY12" fmla="*/ 118138 h 387442"/>
                <a:gd name="connsiteX13" fmla="*/ 721526 w 749472"/>
                <a:gd name="connsiteY13" fmla="*/ 118138 h 387442"/>
                <a:gd name="connsiteX14" fmla="*/ 722797 w 749472"/>
                <a:gd name="connsiteY14" fmla="*/ 116868 h 387442"/>
                <a:gd name="connsiteX15" fmla="*/ 722797 w 749472"/>
                <a:gd name="connsiteY15" fmla="*/ 116868 h 387442"/>
                <a:gd name="connsiteX16" fmla="*/ 724067 w 749472"/>
                <a:gd name="connsiteY16" fmla="*/ 115598 h 387442"/>
                <a:gd name="connsiteX17" fmla="*/ 724067 w 749472"/>
                <a:gd name="connsiteY17" fmla="*/ 115598 h 387442"/>
                <a:gd name="connsiteX18" fmla="*/ 724067 w 749472"/>
                <a:gd name="connsiteY18" fmla="*/ 115598 h 387442"/>
                <a:gd name="connsiteX19" fmla="*/ 724067 w 749472"/>
                <a:gd name="connsiteY19" fmla="*/ 115598 h 387442"/>
                <a:gd name="connsiteX20" fmla="*/ 360763 w 749472"/>
                <a:gd name="connsiteY20" fmla="*/ 30487 h 387442"/>
                <a:gd name="connsiteX21" fmla="*/ 223572 w 749472"/>
                <a:gd name="connsiteY21" fmla="*/ 0 h 387442"/>
                <a:gd name="connsiteX22" fmla="*/ 0 w 749472"/>
                <a:gd name="connsiteY22" fmla="*/ 114327 h 387442"/>
                <a:gd name="connsiteX23" fmla="*/ 0 w 749472"/>
                <a:gd name="connsiteY23" fmla="*/ 304873 h 387442"/>
                <a:gd name="connsiteX24" fmla="*/ 346790 w 749472"/>
                <a:gd name="connsiteY24" fmla="*/ 387443 h 387442"/>
                <a:gd name="connsiteX25" fmla="*/ 749473 w 749472"/>
                <a:gd name="connsiteY25" fmla="*/ 175302 h 3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" name="Freeform: Shape 52">
              <a:extLst>
                <a:ext uri="{FF2B5EF4-FFF2-40B4-BE49-F238E27FC236}">
                  <a16:creationId xmlns:a16="http://schemas.microsoft.com/office/drawing/2014/main" id="{CE463E94-6B82-3110-94B7-56BD969292FF}"/>
                </a:ext>
              </a:extLst>
            </p:cNvPr>
            <p:cNvSpPr/>
            <p:nvPr/>
          </p:nvSpPr>
          <p:spPr>
            <a:xfrm>
              <a:off x="736769" y="1469742"/>
              <a:ext cx="644038" cy="2901376"/>
            </a:xfrm>
            <a:custGeom>
              <a:avLst/>
              <a:gdLst>
                <a:gd name="connsiteX0" fmla="*/ 359493 w 644038"/>
                <a:gd name="connsiteY0" fmla="*/ 2813726 h 2901376"/>
                <a:gd name="connsiteX1" fmla="*/ 359493 w 644038"/>
                <a:gd name="connsiteY1" fmla="*/ 2813726 h 2901376"/>
                <a:gd name="connsiteX2" fmla="*/ 614822 w 644038"/>
                <a:gd name="connsiteY2" fmla="*/ 2892484 h 2901376"/>
                <a:gd name="connsiteX3" fmla="*/ 614822 w 644038"/>
                <a:gd name="connsiteY3" fmla="*/ 2892484 h 2901376"/>
                <a:gd name="connsiteX4" fmla="*/ 644039 w 644038"/>
                <a:gd name="connsiteY4" fmla="*/ 2901377 h 2901376"/>
                <a:gd name="connsiteX5" fmla="*/ 414116 w 644038"/>
                <a:gd name="connsiteY5" fmla="*/ 92732 h 2901376"/>
                <a:gd name="connsiteX6" fmla="*/ 0 w 644038"/>
                <a:gd name="connsiteY6" fmla="*/ 0 h 2901376"/>
                <a:gd name="connsiteX7" fmla="*/ 3811 w 644038"/>
                <a:gd name="connsiteY7" fmla="*/ 39380 h 2901376"/>
                <a:gd name="connsiteX8" fmla="*/ 3811 w 644038"/>
                <a:gd name="connsiteY8" fmla="*/ 41920 h 2901376"/>
                <a:gd name="connsiteX9" fmla="*/ 12703 w 644038"/>
                <a:gd name="connsiteY9" fmla="*/ 44461 h 2901376"/>
                <a:gd name="connsiteX10" fmla="*/ 20325 w 644038"/>
                <a:gd name="connsiteY10" fmla="*/ 40650 h 2901376"/>
                <a:gd name="connsiteX11" fmla="*/ 30487 w 644038"/>
                <a:gd name="connsiteY11" fmla="*/ 43190 h 2901376"/>
                <a:gd name="connsiteX12" fmla="*/ 30487 w 644038"/>
                <a:gd name="connsiteY12" fmla="*/ 43190 h 2901376"/>
                <a:gd name="connsiteX13" fmla="*/ 27946 w 644038"/>
                <a:gd name="connsiteY13" fmla="*/ 53353 h 2901376"/>
                <a:gd name="connsiteX14" fmla="*/ 27946 w 644038"/>
                <a:gd name="connsiteY14" fmla="*/ 53353 h 2901376"/>
                <a:gd name="connsiteX15" fmla="*/ 25406 w 644038"/>
                <a:gd name="connsiteY15" fmla="*/ 54623 h 2901376"/>
                <a:gd name="connsiteX16" fmla="*/ 271843 w 644038"/>
                <a:gd name="connsiteY16" fmla="*/ 2787049 h 2901376"/>
                <a:gd name="connsiteX17" fmla="*/ 274383 w 644038"/>
                <a:gd name="connsiteY17" fmla="*/ 2787049 h 2901376"/>
                <a:gd name="connsiteX18" fmla="*/ 359493 w 644038"/>
                <a:gd name="connsiteY18" fmla="*/ 2813726 h 290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" name="Freeform: Shape 53">
              <a:extLst>
                <a:ext uri="{FF2B5EF4-FFF2-40B4-BE49-F238E27FC236}">
                  <a16:creationId xmlns:a16="http://schemas.microsoft.com/office/drawing/2014/main" id="{A4A1AD0B-388F-D893-F60B-E8959F9AB29D}"/>
                </a:ext>
              </a:extLst>
            </p:cNvPr>
            <p:cNvSpPr/>
            <p:nvPr/>
          </p:nvSpPr>
          <p:spPr>
            <a:xfrm>
              <a:off x="0" y="1524365"/>
              <a:ext cx="1134371" cy="3370118"/>
            </a:xfrm>
            <a:custGeom>
              <a:avLst/>
              <a:gdLst>
                <a:gd name="connsiteX0" fmla="*/ 209598 w 1134371"/>
                <a:gd name="connsiteY0" fmla="*/ 2554583 h 3370118"/>
                <a:gd name="connsiteX1" fmla="*/ 209598 w 1134371"/>
                <a:gd name="connsiteY1" fmla="*/ 2554583 h 3370118"/>
                <a:gd name="connsiteX2" fmla="*/ 209598 w 1134371"/>
                <a:gd name="connsiteY2" fmla="*/ 2554583 h 3370118"/>
                <a:gd name="connsiteX3" fmla="*/ 212139 w 1134371"/>
                <a:gd name="connsiteY3" fmla="*/ 2554583 h 3370118"/>
                <a:gd name="connsiteX4" fmla="*/ 212139 w 1134371"/>
                <a:gd name="connsiteY4" fmla="*/ 2554583 h 3370118"/>
                <a:gd name="connsiteX5" fmla="*/ 213409 w 1134371"/>
                <a:gd name="connsiteY5" fmla="*/ 2555854 h 3370118"/>
                <a:gd name="connsiteX6" fmla="*/ 214680 w 1134371"/>
                <a:gd name="connsiteY6" fmla="*/ 2557124 h 3370118"/>
                <a:gd name="connsiteX7" fmla="*/ 214680 w 1134371"/>
                <a:gd name="connsiteY7" fmla="*/ 2557124 h 3370118"/>
                <a:gd name="connsiteX8" fmla="*/ 214680 w 1134371"/>
                <a:gd name="connsiteY8" fmla="*/ 2557124 h 3370118"/>
                <a:gd name="connsiteX9" fmla="*/ 214680 w 1134371"/>
                <a:gd name="connsiteY9" fmla="*/ 2558394 h 3370118"/>
                <a:gd name="connsiteX10" fmla="*/ 214680 w 1134371"/>
                <a:gd name="connsiteY10" fmla="*/ 2559664 h 3370118"/>
                <a:gd name="connsiteX11" fmla="*/ 214680 w 1134371"/>
                <a:gd name="connsiteY11" fmla="*/ 2559664 h 3370118"/>
                <a:gd name="connsiteX12" fmla="*/ 214680 w 1134371"/>
                <a:gd name="connsiteY12" fmla="*/ 2559664 h 3370118"/>
                <a:gd name="connsiteX13" fmla="*/ 274383 w 1134371"/>
                <a:gd name="connsiteY13" fmla="*/ 3117328 h 3370118"/>
                <a:gd name="connsiteX14" fmla="*/ 1049262 w 1134371"/>
                <a:gd name="connsiteY14" fmla="*/ 3370119 h 3370118"/>
                <a:gd name="connsiteX15" fmla="*/ 1134372 w 1134371"/>
                <a:gd name="connsiteY15" fmla="*/ 3312955 h 3370118"/>
                <a:gd name="connsiteX16" fmla="*/ 1086101 w 1134371"/>
                <a:gd name="connsiteY16" fmla="*/ 2771806 h 3370118"/>
                <a:gd name="connsiteX17" fmla="*/ 1006072 w 1134371"/>
                <a:gd name="connsiteY17" fmla="*/ 2746399 h 3370118"/>
                <a:gd name="connsiteX18" fmla="*/ 1000991 w 1134371"/>
                <a:gd name="connsiteY18" fmla="*/ 2737507 h 3370118"/>
                <a:gd name="connsiteX19" fmla="*/ 1007342 w 1134371"/>
                <a:gd name="connsiteY19" fmla="*/ 2732426 h 3370118"/>
                <a:gd name="connsiteX20" fmla="*/ 762176 w 1134371"/>
                <a:gd name="connsiteY20" fmla="*/ 0 h 3370118"/>
                <a:gd name="connsiteX21" fmla="*/ 355682 w 1134371"/>
                <a:gd name="connsiteY21" fmla="*/ 213411 h 3370118"/>
                <a:gd name="connsiteX22" fmla="*/ 419197 w 1134371"/>
                <a:gd name="connsiteY22" fmla="*/ 847293 h 3370118"/>
                <a:gd name="connsiteX23" fmla="*/ 419197 w 1134371"/>
                <a:gd name="connsiteY23" fmla="*/ 847293 h 3370118"/>
                <a:gd name="connsiteX24" fmla="*/ 419197 w 1134371"/>
                <a:gd name="connsiteY24" fmla="*/ 847293 h 3370118"/>
                <a:gd name="connsiteX25" fmla="*/ 419197 w 1134371"/>
                <a:gd name="connsiteY25" fmla="*/ 848564 h 3370118"/>
                <a:gd name="connsiteX26" fmla="*/ 419197 w 1134371"/>
                <a:gd name="connsiteY26" fmla="*/ 848564 h 3370118"/>
                <a:gd name="connsiteX27" fmla="*/ 419197 w 1134371"/>
                <a:gd name="connsiteY27" fmla="*/ 848564 h 3370118"/>
                <a:gd name="connsiteX28" fmla="*/ 419197 w 1134371"/>
                <a:gd name="connsiteY28" fmla="*/ 848564 h 3370118"/>
                <a:gd name="connsiteX29" fmla="*/ 419197 w 1134371"/>
                <a:gd name="connsiteY29" fmla="*/ 849834 h 3370118"/>
                <a:gd name="connsiteX30" fmla="*/ 417926 w 1134371"/>
                <a:gd name="connsiteY30" fmla="*/ 851104 h 3370118"/>
                <a:gd name="connsiteX31" fmla="*/ 417926 w 1134371"/>
                <a:gd name="connsiteY31" fmla="*/ 851104 h 3370118"/>
                <a:gd name="connsiteX32" fmla="*/ 417926 w 1134371"/>
                <a:gd name="connsiteY32" fmla="*/ 851104 h 3370118"/>
                <a:gd name="connsiteX33" fmla="*/ 416656 w 1134371"/>
                <a:gd name="connsiteY33" fmla="*/ 852375 h 3370118"/>
                <a:gd name="connsiteX34" fmla="*/ 415386 w 1134371"/>
                <a:gd name="connsiteY34" fmla="*/ 853645 h 3370118"/>
                <a:gd name="connsiteX35" fmla="*/ 415386 w 1134371"/>
                <a:gd name="connsiteY35" fmla="*/ 853645 h 3370118"/>
                <a:gd name="connsiteX36" fmla="*/ 0 w 1134371"/>
                <a:gd name="connsiteY36" fmla="*/ 1083570 h 3370118"/>
                <a:gd name="connsiteX37" fmla="*/ 0 w 1134371"/>
                <a:gd name="connsiteY37" fmla="*/ 1953729 h 3370118"/>
                <a:gd name="connsiteX38" fmla="*/ 62244 w 1134371"/>
                <a:gd name="connsiteY38" fmla="*/ 2508852 h 3370118"/>
                <a:gd name="connsiteX39" fmla="*/ 209598 w 1134371"/>
                <a:gd name="connsiteY39" fmla="*/ 2554583 h 337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" name="Freeform: Shape 54">
              <a:extLst>
                <a:ext uri="{FF2B5EF4-FFF2-40B4-BE49-F238E27FC236}">
                  <a16:creationId xmlns:a16="http://schemas.microsoft.com/office/drawing/2014/main" id="{A8B84E61-35B0-BD1D-6311-426DDB21CFDD}"/>
                </a:ext>
              </a:extLst>
            </p:cNvPr>
            <p:cNvSpPr/>
            <p:nvPr/>
          </p:nvSpPr>
          <p:spPr>
            <a:xfrm>
              <a:off x="1064505" y="4301252"/>
              <a:ext cx="318843" cy="661828"/>
            </a:xfrm>
            <a:custGeom>
              <a:avLst/>
              <a:gdLst>
                <a:gd name="connsiteX0" fmla="*/ 318844 w 318843"/>
                <a:gd name="connsiteY0" fmla="*/ 574178 h 661828"/>
                <a:gd name="connsiteX1" fmla="*/ 313762 w 318843"/>
                <a:gd name="connsiteY1" fmla="*/ 515744 h 661828"/>
                <a:gd name="connsiteX2" fmla="*/ 313762 w 318843"/>
                <a:gd name="connsiteY2" fmla="*/ 515744 h 661828"/>
                <a:gd name="connsiteX3" fmla="*/ 276924 w 318843"/>
                <a:gd name="connsiteY3" fmla="*/ 73678 h 661828"/>
                <a:gd name="connsiteX4" fmla="*/ 36838 w 318843"/>
                <a:gd name="connsiteY4" fmla="*/ 0 h 661828"/>
                <a:gd name="connsiteX5" fmla="*/ 85110 w 318843"/>
                <a:gd name="connsiteY5" fmla="*/ 539880 h 661828"/>
                <a:gd name="connsiteX6" fmla="*/ 85110 w 318843"/>
                <a:gd name="connsiteY6" fmla="*/ 541150 h 661828"/>
                <a:gd name="connsiteX7" fmla="*/ 85110 w 318843"/>
                <a:gd name="connsiteY7" fmla="*/ 542420 h 661828"/>
                <a:gd name="connsiteX8" fmla="*/ 83839 w 318843"/>
                <a:gd name="connsiteY8" fmla="*/ 543690 h 661828"/>
                <a:gd name="connsiteX9" fmla="*/ 83839 w 318843"/>
                <a:gd name="connsiteY9" fmla="*/ 544961 h 661828"/>
                <a:gd name="connsiteX10" fmla="*/ 82569 w 318843"/>
                <a:gd name="connsiteY10" fmla="*/ 546231 h 661828"/>
                <a:gd name="connsiteX11" fmla="*/ 81299 w 318843"/>
                <a:gd name="connsiteY11" fmla="*/ 547502 h 661828"/>
                <a:gd name="connsiteX12" fmla="*/ 0 w 318843"/>
                <a:gd name="connsiteY12" fmla="*/ 600854 h 661828"/>
                <a:gd name="connsiteX13" fmla="*/ 188003 w 318843"/>
                <a:gd name="connsiteY13" fmla="*/ 661829 h 661828"/>
                <a:gd name="connsiteX14" fmla="*/ 318844 w 318843"/>
                <a:gd name="connsiteY14" fmla="*/ 574178 h 66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" name="Freeform: Shape 55">
              <a:extLst>
                <a:ext uri="{FF2B5EF4-FFF2-40B4-BE49-F238E27FC236}">
                  <a16:creationId xmlns:a16="http://schemas.microsoft.com/office/drawing/2014/main" id="{ED070E12-1DCE-F4A2-DB94-278EC6A04168}"/>
                </a:ext>
              </a:extLst>
            </p:cNvPr>
            <p:cNvSpPr/>
            <p:nvPr/>
          </p:nvSpPr>
          <p:spPr>
            <a:xfrm>
              <a:off x="1359213" y="4378741"/>
              <a:ext cx="77487" cy="445876"/>
            </a:xfrm>
            <a:custGeom>
              <a:avLst/>
              <a:gdLst>
                <a:gd name="connsiteX0" fmla="*/ 77488 w 77487"/>
                <a:gd name="connsiteY0" fmla="*/ 445877 h 445876"/>
                <a:gd name="connsiteX1" fmla="*/ 41920 w 77487"/>
                <a:gd name="connsiteY1" fmla="*/ 3811 h 445876"/>
                <a:gd name="connsiteX2" fmla="*/ 34298 w 77487"/>
                <a:gd name="connsiteY2" fmla="*/ 8892 h 445876"/>
                <a:gd name="connsiteX3" fmla="*/ 34298 w 77487"/>
                <a:gd name="connsiteY3" fmla="*/ 8892 h 445876"/>
                <a:gd name="connsiteX4" fmla="*/ 34298 w 77487"/>
                <a:gd name="connsiteY4" fmla="*/ 8892 h 445876"/>
                <a:gd name="connsiteX5" fmla="*/ 33028 w 77487"/>
                <a:gd name="connsiteY5" fmla="*/ 8892 h 445876"/>
                <a:gd name="connsiteX6" fmla="*/ 33028 w 77487"/>
                <a:gd name="connsiteY6" fmla="*/ 8892 h 445876"/>
                <a:gd name="connsiteX7" fmla="*/ 31757 w 77487"/>
                <a:gd name="connsiteY7" fmla="*/ 8892 h 445876"/>
                <a:gd name="connsiteX8" fmla="*/ 30487 w 77487"/>
                <a:gd name="connsiteY8" fmla="*/ 8892 h 445876"/>
                <a:gd name="connsiteX9" fmla="*/ 29217 w 77487"/>
                <a:gd name="connsiteY9" fmla="*/ 8892 h 445876"/>
                <a:gd name="connsiteX10" fmla="*/ 29217 w 77487"/>
                <a:gd name="connsiteY10" fmla="*/ 8892 h 445876"/>
                <a:gd name="connsiteX11" fmla="*/ 0 w 77487"/>
                <a:gd name="connsiteY11" fmla="*/ 0 h 445876"/>
                <a:gd name="connsiteX12" fmla="*/ 35568 w 77487"/>
                <a:gd name="connsiteY12" fmla="*/ 431904 h 445876"/>
                <a:gd name="connsiteX13" fmla="*/ 77488 w 77487"/>
                <a:gd name="connsiteY13" fmla="*/ 445877 h 44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" name="Freeform: Shape 56">
              <a:extLst>
                <a:ext uri="{FF2B5EF4-FFF2-40B4-BE49-F238E27FC236}">
                  <a16:creationId xmlns:a16="http://schemas.microsoft.com/office/drawing/2014/main" id="{AA67F41F-FBF1-C7E4-0C6B-D435621094C7}"/>
                </a:ext>
              </a:extLst>
            </p:cNvPr>
            <p:cNvSpPr/>
            <p:nvPr/>
          </p:nvSpPr>
          <p:spPr>
            <a:xfrm>
              <a:off x="1394781" y="4827158"/>
              <a:ext cx="40649" cy="38109"/>
            </a:xfrm>
            <a:custGeom>
              <a:avLst/>
              <a:gdLst>
                <a:gd name="connsiteX0" fmla="*/ 0 w 40649"/>
                <a:gd name="connsiteY0" fmla="*/ 0 h 38109"/>
                <a:gd name="connsiteX1" fmla="*/ 3811 w 40649"/>
                <a:gd name="connsiteY1" fmla="*/ 38109 h 38109"/>
                <a:gd name="connsiteX2" fmla="*/ 40649 w 40649"/>
                <a:gd name="connsiteY2" fmla="*/ 12703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511AC9BA-7D00-46F2-A4F1-94BEF433F781}"/>
                </a:ext>
              </a:extLst>
            </p:cNvPr>
            <p:cNvSpPr/>
            <p:nvPr/>
          </p:nvSpPr>
          <p:spPr>
            <a:xfrm>
              <a:off x="0" y="1657747"/>
              <a:ext cx="402682" cy="703748"/>
            </a:xfrm>
            <a:custGeom>
              <a:avLst/>
              <a:gdLst>
                <a:gd name="connsiteX0" fmla="*/ 340439 w 402682"/>
                <a:gd name="connsiteY0" fmla="*/ 81299 h 703748"/>
                <a:gd name="connsiteX1" fmla="*/ 0 w 402682"/>
                <a:gd name="connsiteY1" fmla="*/ 0 h 703748"/>
                <a:gd name="connsiteX2" fmla="*/ 0 w 402682"/>
                <a:gd name="connsiteY2" fmla="*/ 600854 h 703748"/>
                <a:gd name="connsiteX3" fmla="*/ 402683 w 402682"/>
                <a:gd name="connsiteY3" fmla="*/ 703749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" name="Freeform: Shape 58">
              <a:extLst>
                <a:ext uri="{FF2B5EF4-FFF2-40B4-BE49-F238E27FC236}">
                  <a16:creationId xmlns:a16="http://schemas.microsoft.com/office/drawing/2014/main" id="{EE796860-7ECD-FB2C-8970-5580841C53FF}"/>
                </a:ext>
              </a:extLst>
            </p:cNvPr>
            <p:cNvSpPr/>
            <p:nvPr/>
          </p:nvSpPr>
          <p:spPr>
            <a:xfrm>
              <a:off x="0" y="2273845"/>
              <a:ext cx="391250" cy="316305"/>
            </a:xfrm>
            <a:custGeom>
              <a:avLst/>
              <a:gdLst>
                <a:gd name="connsiteX0" fmla="*/ 0 w 391250"/>
                <a:gd name="connsiteY0" fmla="*/ 0 h 316305"/>
                <a:gd name="connsiteX1" fmla="*/ 0 w 391250"/>
                <a:gd name="connsiteY1" fmla="*/ 316306 h 316305"/>
                <a:gd name="connsiteX2" fmla="*/ 391250 w 391250"/>
                <a:gd name="connsiteY2" fmla="*/ 100354 h 3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" name="Freeform: Shape 59">
              <a:extLst>
                <a:ext uri="{FF2B5EF4-FFF2-40B4-BE49-F238E27FC236}">
                  <a16:creationId xmlns:a16="http://schemas.microsoft.com/office/drawing/2014/main" id="{608553A6-702B-BF0E-9AF2-E93FBA872ABD}"/>
                </a:ext>
              </a:extLst>
            </p:cNvPr>
            <p:cNvSpPr/>
            <p:nvPr/>
          </p:nvSpPr>
          <p:spPr>
            <a:xfrm>
              <a:off x="0" y="3614017"/>
              <a:ext cx="45730" cy="414119"/>
            </a:xfrm>
            <a:custGeom>
              <a:avLst/>
              <a:gdLst>
                <a:gd name="connsiteX0" fmla="*/ 0 w 45730"/>
                <a:gd name="connsiteY0" fmla="*/ 0 h 414119"/>
                <a:gd name="connsiteX1" fmla="*/ 0 w 45730"/>
                <a:gd name="connsiteY1" fmla="*/ 400146 h 414119"/>
                <a:gd name="connsiteX2" fmla="*/ 45731 w 45730"/>
                <a:gd name="connsiteY2" fmla="*/ 414119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" name="Freeform: Shape 60">
              <a:extLst>
                <a:ext uri="{FF2B5EF4-FFF2-40B4-BE49-F238E27FC236}">
                  <a16:creationId xmlns:a16="http://schemas.microsoft.com/office/drawing/2014/main" id="{30EBA1E5-2FE2-7736-ED43-AE603F244D54}"/>
                </a:ext>
              </a:extLst>
            </p:cNvPr>
            <p:cNvSpPr/>
            <p:nvPr/>
          </p:nvSpPr>
          <p:spPr>
            <a:xfrm>
              <a:off x="1166129" y="1380821"/>
              <a:ext cx="497954" cy="2987757"/>
            </a:xfrm>
            <a:custGeom>
              <a:avLst/>
              <a:gdLst>
                <a:gd name="connsiteX0" fmla="*/ 497955 w 497954"/>
                <a:gd name="connsiteY0" fmla="*/ 2168411 h 2987757"/>
                <a:gd name="connsiteX1" fmla="*/ 337898 w 497954"/>
                <a:gd name="connsiteY1" fmla="*/ 0 h 2987757"/>
                <a:gd name="connsiteX2" fmla="*/ 0 w 497954"/>
                <a:gd name="connsiteY2" fmla="*/ 180383 h 2987757"/>
                <a:gd name="connsiteX3" fmla="*/ 229923 w 497954"/>
                <a:gd name="connsiteY3" fmla="*/ 2987757 h 2987757"/>
                <a:gd name="connsiteX4" fmla="*/ 245166 w 497954"/>
                <a:gd name="connsiteY4" fmla="*/ 2977595 h 2987757"/>
                <a:gd name="connsiteX5" fmla="*/ 415386 w 497954"/>
                <a:gd name="connsiteY5" fmla="*/ 2864538 h 2987757"/>
                <a:gd name="connsiteX6" fmla="*/ 368385 w 497954"/>
                <a:gd name="connsiteY6" fmla="*/ 2254791 h 2987757"/>
                <a:gd name="connsiteX7" fmla="*/ 368385 w 497954"/>
                <a:gd name="connsiteY7" fmla="*/ 2253521 h 2987757"/>
                <a:gd name="connsiteX8" fmla="*/ 368385 w 497954"/>
                <a:gd name="connsiteY8" fmla="*/ 2252251 h 2987757"/>
                <a:gd name="connsiteX9" fmla="*/ 368385 w 497954"/>
                <a:gd name="connsiteY9" fmla="*/ 2252251 h 2987757"/>
                <a:gd name="connsiteX10" fmla="*/ 368385 w 497954"/>
                <a:gd name="connsiteY10" fmla="*/ 2252251 h 2987757"/>
                <a:gd name="connsiteX11" fmla="*/ 368385 w 497954"/>
                <a:gd name="connsiteY11" fmla="*/ 2252251 h 2987757"/>
                <a:gd name="connsiteX12" fmla="*/ 368385 w 497954"/>
                <a:gd name="connsiteY12" fmla="*/ 2250980 h 2987757"/>
                <a:gd name="connsiteX13" fmla="*/ 368385 w 497954"/>
                <a:gd name="connsiteY13" fmla="*/ 2250980 h 2987757"/>
                <a:gd name="connsiteX14" fmla="*/ 369655 w 497954"/>
                <a:gd name="connsiteY14" fmla="*/ 2249710 h 2987757"/>
                <a:gd name="connsiteX15" fmla="*/ 370926 w 497954"/>
                <a:gd name="connsiteY15" fmla="*/ 2248440 h 2987757"/>
                <a:gd name="connsiteX16" fmla="*/ 497955 w 497954"/>
                <a:gd name="connsiteY16" fmla="*/ 2168411 h 29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" name="Freeform: Shape 61">
              <a:extLst>
                <a:ext uri="{FF2B5EF4-FFF2-40B4-BE49-F238E27FC236}">
                  <a16:creationId xmlns:a16="http://schemas.microsoft.com/office/drawing/2014/main" id="{578913F1-BA42-C081-5DD3-02637D9D4A6F}"/>
                </a:ext>
              </a:extLst>
            </p:cNvPr>
            <p:cNvSpPr/>
            <p:nvPr/>
          </p:nvSpPr>
          <p:spPr>
            <a:xfrm>
              <a:off x="1779680" y="795210"/>
              <a:ext cx="1316023" cy="736776"/>
            </a:xfrm>
            <a:custGeom>
              <a:avLst/>
              <a:gdLst>
                <a:gd name="connsiteX0" fmla="*/ 1082290 w 1316023"/>
                <a:gd name="connsiteY0" fmla="*/ 35569 h 736776"/>
                <a:gd name="connsiteX1" fmla="*/ 1075938 w 1316023"/>
                <a:gd name="connsiteY1" fmla="*/ 31758 h 736776"/>
                <a:gd name="connsiteX2" fmla="*/ 0 w 1316023"/>
                <a:gd name="connsiteY2" fmla="*/ 616098 h 736776"/>
                <a:gd name="connsiteX3" fmla="*/ 553848 w 1316023"/>
                <a:gd name="connsiteY3" fmla="*/ 736777 h 736776"/>
                <a:gd name="connsiteX4" fmla="*/ 1316023 w 1316023"/>
                <a:gd name="connsiteY4" fmla="*/ 307414 h 736776"/>
                <a:gd name="connsiteX5" fmla="*/ 1305861 w 1316023"/>
                <a:gd name="connsiteY5" fmla="*/ 41920 h 736776"/>
                <a:gd name="connsiteX6" fmla="*/ 1088641 w 1316023"/>
                <a:gd name="connsiteY6" fmla="*/ 0 h 736776"/>
                <a:gd name="connsiteX7" fmla="*/ 1089911 w 1316023"/>
                <a:gd name="connsiteY7" fmla="*/ 27947 h 736776"/>
                <a:gd name="connsiteX8" fmla="*/ 1082290 w 1316023"/>
                <a:gd name="connsiteY8" fmla="*/ 35569 h 73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" name="Freeform: Shape 62">
              <a:extLst>
                <a:ext uri="{FF2B5EF4-FFF2-40B4-BE49-F238E27FC236}">
                  <a16:creationId xmlns:a16="http://schemas.microsoft.com/office/drawing/2014/main" id="{4D56E7CD-9503-55FF-95AB-2271947F12B4}"/>
                </a:ext>
              </a:extLst>
            </p:cNvPr>
            <p:cNvSpPr/>
            <p:nvPr/>
          </p:nvSpPr>
          <p:spPr>
            <a:xfrm>
              <a:off x="1728868" y="160058"/>
              <a:ext cx="1125479" cy="1249979"/>
            </a:xfrm>
            <a:custGeom>
              <a:avLst/>
              <a:gdLst>
                <a:gd name="connsiteX0" fmla="*/ 47001 w 1125479"/>
                <a:gd name="connsiteY0" fmla="*/ 1249980 h 1249979"/>
                <a:gd name="connsiteX1" fmla="*/ 49541 w 1125479"/>
                <a:gd name="connsiteY1" fmla="*/ 1249980 h 1249979"/>
                <a:gd name="connsiteX2" fmla="*/ 1125480 w 1125479"/>
                <a:gd name="connsiteY2" fmla="*/ 665640 h 1249979"/>
                <a:gd name="connsiteX3" fmla="*/ 1124209 w 1125479"/>
                <a:gd name="connsiteY3" fmla="*/ 661829 h 1249979"/>
                <a:gd name="connsiteX4" fmla="*/ 1122939 w 1125479"/>
                <a:gd name="connsiteY4" fmla="*/ 624990 h 1249979"/>
                <a:gd name="connsiteX5" fmla="*/ 1122939 w 1125479"/>
                <a:gd name="connsiteY5" fmla="*/ 624990 h 1249979"/>
                <a:gd name="connsiteX6" fmla="*/ 1094993 w 1125479"/>
                <a:gd name="connsiteY6" fmla="*/ 0 h 1249979"/>
                <a:gd name="connsiteX7" fmla="*/ 0 w 1125479"/>
                <a:gd name="connsiteY7" fmla="*/ 561475 h 1249979"/>
                <a:gd name="connsiteX8" fmla="*/ 47001 w 1125479"/>
                <a:gd name="connsiteY8" fmla="*/ 1249980 h 12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" name="Freeform: Shape 63">
              <a:extLst>
                <a:ext uri="{FF2B5EF4-FFF2-40B4-BE49-F238E27FC236}">
                  <a16:creationId xmlns:a16="http://schemas.microsoft.com/office/drawing/2014/main" id="{D2075F1E-96BA-0846-B1B7-4BE79BA11E6C}"/>
                </a:ext>
              </a:extLst>
            </p:cNvPr>
            <p:cNvSpPr/>
            <p:nvPr/>
          </p:nvSpPr>
          <p:spPr>
            <a:xfrm>
              <a:off x="2341150" y="1117868"/>
              <a:ext cx="816798" cy="1947377"/>
            </a:xfrm>
            <a:custGeom>
              <a:avLst/>
              <a:gdLst>
                <a:gd name="connsiteX0" fmla="*/ 86380 w 816798"/>
                <a:gd name="connsiteY0" fmla="*/ 1947377 h 1947377"/>
                <a:gd name="connsiteX1" fmla="*/ 721526 w 816798"/>
                <a:gd name="connsiteY1" fmla="*/ 1544691 h 1947377"/>
                <a:gd name="connsiteX2" fmla="*/ 721526 w 816798"/>
                <a:gd name="connsiteY2" fmla="*/ 1544691 h 1947377"/>
                <a:gd name="connsiteX3" fmla="*/ 724067 w 816798"/>
                <a:gd name="connsiteY3" fmla="*/ 1543420 h 1947377"/>
                <a:gd name="connsiteX4" fmla="*/ 724067 w 816798"/>
                <a:gd name="connsiteY4" fmla="*/ 1543420 h 1947377"/>
                <a:gd name="connsiteX5" fmla="*/ 726608 w 816798"/>
                <a:gd name="connsiteY5" fmla="*/ 1543420 h 1947377"/>
                <a:gd name="connsiteX6" fmla="*/ 816798 w 816798"/>
                <a:gd name="connsiteY6" fmla="*/ 1565016 h 1947377"/>
                <a:gd name="connsiteX7" fmla="*/ 754554 w 816798"/>
                <a:gd name="connsiteY7" fmla="*/ 0 h 1947377"/>
                <a:gd name="connsiteX8" fmla="*/ 0 w 816798"/>
                <a:gd name="connsiteY8" fmla="*/ 424282 h 1947377"/>
                <a:gd name="connsiteX9" fmla="*/ 86380 w 816798"/>
                <a:gd name="connsiteY9" fmla="*/ 1947377 h 194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" name="Freeform: Shape 64">
              <a:extLst>
                <a:ext uri="{FF2B5EF4-FFF2-40B4-BE49-F238E27FC236}">
                  <a16:creationId xmlns:a16="http://schemas.microsoft.com/office/drawing/2014/main" id="{FC4DD6ED-B6A7-29E9-CB54-A75B34FC9D83}"/>
                </a:ext>
              </a:extLst>
            </p:cNvPr>
            <p:cNvSpPr/>
            <p:nvPr/>
          </p:nvSpPr>
          <p:spPr>
            <a:xfrm>
              <a:off x="749472" y="1247439"/>
              <a:ext cx="759635" cy="301062"/>
            </a:xfrm>
            <a:custGeom>
              <a:avLst/>
              <a:gdLst>
                <a:gd name="connsiteX0" fmla="*/ 757095 w 759635"/>
                <a:gd name="connsiteY0" fmla="*/ 114327 h 301062"/>
                <a:gd name="connsiteX1" fmla="*/ 759635 w 759635"/>
                <a:gd name="connsiteY1" fmla="*/ 113057 h 301062"/>
                <a:gd name="connsiteX2" fmla="*/ 421737 w 759635"/>
                <a:gd name="connsiteY2" fmla="*/ 39380 h 301062"/>
                <a:gd name="connsiteX3" fmla="*/ 415386 w 759635"/>
                <a:gd name="connsiteY3" fmla="*/ 45731 h 301062"/>
                <a:gd name="connsiteX4" fmla="*/ 407764 w 759635"/>
                <a:gd name="connsiteY4" fmla="*/ 39380 h 301062"/>
                <a:gd name="connsiteX5" fmla="*/ 403953 w 759635"/>
                <a:gd name="connsiteY5" fmla="*/ 0 h 301062"/>
                <a:gd name="connsiteX6" fmla="*/ 346790 w 759635"/>
                <a:gd name="connsiteY6" fmla="*/ 29217 h 301062"/>
                <a:gd name="connsiteX7" fmla="*/ 346790 w 759635"/>
                <a:gd name="connsiteY7" fmla="*/ 29217 h 301062"/>
                <a:gd name="connsiteX8" fmla="*/ 1270 w 759635"/>
                <a:gd name="connsiteY8" fmla="*/ 209600 h 301062"/>
                <a:gd name="connsiteX9" fmla="*/ 0 w 759635"/>
                <a:gd name="connsiteY9" fmla="*/ 209600 h 301062"/>
                <a:gd name="connsiteX10" fmla="*/ 406494 w 759635"/>
                <a:gd name="connsiteY10" fmla="*/ 301062 h 301062"/>
                <a:gd name="connsiteX11" fmla="*/ 757095 w 759635"/>
                <a:gd name="connsiteY11" fmla="*/ 114327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" name="Freeform: Shape 65">
              <a:extLst>
                <a:ext uri="{FF2B5EF4-FFF2-40B4-BE49-F238E27FC236}">
                  <a16:creationId xmlns:a16="http://schemas.microsoft.com/office/drawing/2014/main" id="{2B7E34E8-C761-0341-06A4-62E73DD350F9}"/>
                </a:ext>
              </a:extLst>
            </p:cNvPr>
            <p:cNvSpPr/>
            <p:nvPr/>
          </p:nvSpPr>
          <p:spPr>
            <a:xfrm>
              <a:off x="1116587" y="605935"/>
              <a:ext cx="644038" cy="802832"/>
            </a:xfrm>
            <a:custGeom>
              <a:avLst/>
              <a:gdLst>
                <a:gd name="connsiteX0" fmla="*/ 54623 w 644038"/>
                <a:gd name="connsiteY0" fmla="*/ 680883 h 802832"/>
                <a:gd name="connsiteX1" fmla="*/ 392521 w 644038"/>
                <a:gd name="connsiteY1" fmla="*/ 754561 h 802832"/>
                <a:gd name="connsiteX2" fmla="*/ 400142 w 644038"/>
                <a:gd name="connsiteY2" fmla="*/ 750750 h 802832"/>
                <a:gd name="connsiteX3" fmla="*/ 400142 w 644038"/>
                <a:gd name="connsiteY3" fmla="*/ 750750 h 802832"/>
                <a:gd name="connsiteX4" fmla="*/ 401413 w 644038"/>
                <a:gd name="connsiteY4" fmla="*/ 750750 h 802832"/>
                <a:gd name="connsiteX5" fmla="*/ 402683 w 644038"/>
                <a:gd name="connsiteY5" fmla="*/ 750750 h 802832"/>
                <a:gd name="connsiteX6" fmla="*/ 405223 w 644038"/>
                <a:gd name="connsiteY6" fmla="*/ 750750 h 802832"/>
                <a:gd name="connsiteX7" fmla="*/ 644039 w 644038"/>
                <a:gd name="connsiteY7" fmla="*/ 802833 h 802832"/>
                <a:gd name="connsiteX8" fmla="*/ 597038 w 644038"/>
                <a:gd name="connsiteY8" fmla="*/ 118138 h 802832"/>
                <a:gd name="connsiteX9" fmla="*/ 0 w 644038"/>
                <a:gd name="connsiteY9" fmla="*/ 0 h 802832"/>
                <a:gd name="connsiteX10" fmla="*/ 50812 w 644038"/>
                <a:gd name="connsiteY10" fmla="*/ 628801 h 802832"/>
                <a:gd name="connsiteX11" fmla="*/ 54623 w 644038"/>
                <a:gd name="connsiteY11" fmla="*/ 680883 h 802832"/>
                <a:gd name="connsiteX12" fmla="*/ 54623 w 644038"/>
                <a:gd name="connsiteY12" fmla="*/ 680883 h 80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" name="Freeform: Shape 66">
              <a:extLst>
                <a:ext uri="{FF2B5EF4-FFF2-40B4-BE49-F238E27FC236}">
                  <a16:creationId xmlns:a16="http://schemas.microsoft.com/office/drawing/2014/main" id="{69D95FFB-6A9D-CEF7-C66B-EF61C59B61CC}"/>
                </a:ext>
              </a:extLst>
            </p:cNvPr>
            <p:cNvSpPr/>
            <p:nvPr/>
          </p:nvSpPr>
          <p:spPr>
            <a:xfrm>
              <a:off x="1528162" y="1371929"/>
              <a:ext cx="368384" cy="2162059"/>
            </a:xfrm>
            <a:custGeom>
              <a:avLst/>
              <a:gdLst>
                <a:gd name="connsiteX0" fmla="*/ 368385 w 368384"/>
                <a:gd name="connsiteY0" fmla="*/ 2029947 h 2162059"/>
                <a:gd name="connsiteX1" fmla="*/ 233734 w 368384"/>
                <a:gd name="connsiteY1" fmla="*/ 50812 h 2162059"/>
                <a:gd name="connsiteX2" fmla="*/ 0 w 368384"/>
                <a:gd name="connsiteY2" fmla="*/ 0 h 2162059"/>
                <a:gd name="connsiteX3" fmla="*/ 160057 w 368384"/>
                <a:gd name="connsiteY3" fmla="*/ 2162059 h 2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" name="Freeform: Shape 67">
              <a:extLst>
                <a:ext uri="{FF2B5EF4-FFF2-40B4-BE49-F238E27FC236}">
                  <a16:creationId xmlns:a16="http://schemas.microsoft.com/office/drawing/2014/main" id="{702057B8-EC90-D912-50FA-AF53C9F5B968}"/>
                </a:ext>
              </a:extLst>
            </p:cNvPr>
            <p:cNvSpPr/>
            <p:nvPr/>
          </p:nvSpPr>
          <p:spPr>
            <a:xfrm>
              <a:off x="1777139" y="1426552"/>
              <a:ext cx="635146" cy="1965161"/>
            </a:xfrm>
            <a:custGeom>
              <a:avLst/>
              <a:gdLst>
                <a:gd name="connsiteX0" fmla="*/ 635147 w 635146"/>
                <a:gd name="connsiteY0" fmla="*/ 1647585 h 1965161"/>
                <a:gd name="connsiteX1" fmla="*/ 548767 w 635146"/>
                <a:gd name="connsiteY1" fmla="*/ 119409 h 1965161"/>
                <a:gd name="connsiteX2" fmla="*/ 0 w 635146"/>
                <a:gd name="connsiteY2" fmla="*/ 0 h 1965161"/>
                <a:gd name="connsiteX3" fmla="*/ 134651 w 635146"/>
                <a:gd name="connsiteY3" fmla="*/ 1965162 h 196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" name="Freeform: Shape 68">
              <a:extLst>
                <a:ext uri="{FF2B5EF4-FFF2-40B4-BE49-F238E27FC236}">
                  <a16:creationId xmlns:a16="http://schemas.microsoft.com/office/drawing/2014/main" id="{01D4F018-570C-A0A6-4D45-B2ADBAA915EC}"/>
                </a:ext>
              </a:extLst>
            </p:cNvPr>
            <p:cNvSpPr/>
            <p:nvPr/>
          </p:nvSpPr>
          <p:spPr>
            <a:xfrm>
              <a:off x="0" y="4029407"/>
              <a:ext cx="189273" cy="175301"/>
            </a:xfrm>
            <a:custGeom>
              <a:avLst/>
              <a:gdLst>
                <a:gd name="connsiteX0" fmla="*/ 53352 w 189273"/>
                <a:gd name="connsiteY0" fmla="*/ 16514 h 175301"/>
                <a:gd name="connsiteX1" fmla="*/ 53352 w 189273"/>
                <a:gd name="connsiteY1" fmla="*/ 16514 h 175301"/>
                <a:gd name="connsiteX2" fmla="*/ 52082 w 189273"/>
                <a:gd name="connsiteY2" fmla="*/ 16514 h 175301"/>
                <a:gd name="connsiteX3" fmla="*/ 0 w 189273"/>
                <a:gd name="connsiteY3" fmla="*/ 0 h 175301"/>
                <a:gd name="connsiteX4" fmla="*/ 0 w 189273"/>
                <a:gd name="connsiteY4" fmla="*/ 175302 h 175301"/>
                <a:gd name="connsiteX5" fmla="*/ 189274 w 189273"/>
                <a:gd name="connsiteY5" fmla="*/ 58434 h 17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" name="Freeform: Shape 69">
              <a:extLst>
                <a:ext uri="{FF2B5EF4-FFF2-40B4-BE49-F238E27FC236}">
                  <a16:creationId xmlns:a16="http://schemas.microsoft.com/office/drawing/2014/main" id="{70402DB7-265E-CDD6-90C0-4B4CC7251016}"/>
                </a:ext>
              </a:extLst>
            </p:cNvPr>
            <p:cNvSpPr/>
            <p:nvPr/>
          </p:nvSpPr>
          <p:spPr>
            <a:xfrm>
              <a:off x="3785473" y="5563935"/>
              <a:ext cx="6351" cy="7621"/>
            </a:xfrm>
            <a:custGeom>
              <a:avLst/>
              <a:gdLst>
                <a:gd name="connsiteX0" fmla="*/ 0 w 6351"/>
                <a:gd name="connsiteY0" fmla="*/ 0 h 7621"/>
                <a:gd name="connsiteX1" fmla="*/ 0 w 6351"/>
                <a:gd name="connsiteY1" fmla="*/ 7622 h 7621"/>
                <a:gd name="connsiteX2" fmla="*/ 6351 w 6351"/>
                <a:gd name="connsiteY2" fmla="*/ 2541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" name="Freeform: Shape 70">
              <a:extLst>
                <a:ext uri="{FF2B5EF4-FFF2-40B4-BE49-F238E27FC236}">
                  <a16:creationId xmlns:a16="http://schemas.microsoft.com/office/drawing/2014/main" id="{D9833EFE-A95D-E1B8-D57E-8241915118AE}"/>
                </a:ext>
              </a:extLst>
            </p:cNvPr>
            <p:cNvSpPr/>
            <p:nvPr/>
          </p:nvSpPr>
          <p:spPr>
            <a:xfrm>
              <a:off x="2405934" y="6718642"/>
              <a:ext cx="8892" cy="135922"/>
            </a:xfrm>
            <a:custGeom>
              <a:avLst/>
              <a:gdLst>
                <a:gd name="connsiteX0" fmla="*/ 0 w 8892"/>
                <a:gd name="connsiteY0" fmla="*/ 1270 h 135922"/>
                <a:gd name="connsiteX1" fmla="*/ 8892 w 8892"/>
                <a:gd name="connsiteY1" fmla="*/ 135922 h 135922"/>
                <a:gd name="connsiteX2" fmla="*/ 8892 w 8892"/>
                <a:gd name="connsiteY2" fmla="*/ 135922 h 135922"/>
                <a:gd name="connsiteX3" fmla="*/ 0 w 8892"/>
                <a:gd name="connsiteY3" fmla="*/ 0 h 13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" name="Freeform: Shape 71">
              <a:extLst>
                <a:ext uri="{FF2B5EF4-FFF2-40B4-BE49-F238E27FC236}">
                  <a16:creationId xmlns:a16="http://schemas.microsoft.com/office/drawing/2014/main" id="{E5B07717-6A05-29D3-3FB1-2EA75C0180B5}"/>
                </a:ext>
              </a:extLst>
            </p:cNvPr>
            <p:cNvSpPr/>
            <p:nvPr/>
          </p:nvSpPr>
          <p:spPr>
            <a:xfrm>
              <a:off x="3925205" y="6390903"/>
              <a:ext cx="1714895" cy="463660"/>
            </a:xfrm>
            <a:custGeom>
              <a:avLst/>
              <a:gdLst>
                <a:gd name="connsiteX0" fmla="*/ 589416 w 1714895"/>
                <a:gd name="connsiteY0" fmla="*/ 16514 h 463660"/>
                <a:gd name="connsiteX1" fmla="*/ 538604 w 1714895"/>
                <a:gd name="connsiteY1" fmla="*/ 0 h 463660"/>
                <a:gd name="connsiteX2" fmla="*/ 0 w 1714895"/>
                <a:gd name="connsiteY2" fmla="*/ 463661 h 463660"/>
                <a:gd name="connsiteX3" fmla="*/ 1642489 w 1714895"/>
                <a:gd name="connsiteY3" fmla="*/ 463661 h 463660"/>
                <a:gd name="connsiteX4" fmla="*/ 1714896 w 1714895"/>
                <a:gd name="connsiteY4" fmla="*/ 396335 h 46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" name="Freeform: Shape 72">
              <a:extLst>
                <a:ext uri="{FF2B5EF4-FFF2-40B4-BE49-F238E27FC236}">
                  <a16:creationId xmlns:a16="http://schemas.microsoft.com/office/drawing/2014/main" id="{B269722F-AF22-E786-0726-E0A08A4F55A0}"/>
                </a:ext>
              </a:extLst>
            </p:cNvPr>
            <p:cNvSpPr/>
            <p:nvPr/>
          </p:nvSpPr>
          <p:spPr>
            <a:xfrm>
              <a:off x="2235715" y="6731345"/>
              <a:ext cx="163867" cy="123218"/>
            </a:xfrm>
            <a:custGeom>
              <a:avLst/>
              <a:gdLst>
                <a:gd name="connsiteX0" fmla="*/ 0 w 163867"/>
                <a:gd name="connsiteY0" fmla="*/ 123219 h 123218"/>
                <a:gd name="connsiteX1" fmla="*/ 163868 w 163867"/>
                <a:gd name="connsiteY1" fmla="*/ 123219 h 123218"/>
                <a:gd name="connsiteX2" fmla="*/ 156246 w 163867"/>
                <a:gd name="connsiteY2" fmla="*/ 0 h 1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" name="Freeform: Shape 73">
              <a:extLst>
                <a:ext uri="{FF2B5EF4-FFF2-40B4-BE49-F238E27FC236}">
                  <a16:creationId xmlns:a16="http://schemas.microsoft.com/office/drawing/2014/main" id="{DBAF3224-5A11-D95F-726C-E18E95907BCF}"/>
                </a:ext>
              </a:extLst>
            </p:cNvPr>
            <p:cNvSpPr/>
            <p:nvPr/>
          </p:nvSpPr>
          <p:spPr>
            <a:xfrm>
              <a:off x="3603821" y="3362497"/>
              <a:ext cx="182922" cy="2872159"/>
            </a:xfrm>
            <a:custGeom>
              <a:avLst/>
              <a:gdLst>
                <a:gd name="connsiteX0" fmla="*/ 86380 w 182922"/>
                <a:gd name="connsiteY0" fmla="*/ 2872159 h 2872159"/>
                <a:gd name="connsiteX1" fmla="*/ 182922 w 182922"/>
                <a:gd name="connsiteY1" fmla="*/ 2792130 h 2872159"/>
                <a:gd name="connsiteX2" fmla="*/ 167678 w 182922"/>
                <a:gd name="connsiteY2" fmla="*/ 2235737 h 2872159"/>
                <a:gd name="connsiteX3" fmla="*/ 167678 w 182922"/>
                <a:gd name="connsiteY3" fmla="*/ 2224304 h 2872159"/>
                <a:gd name="connsiteX4" fmla="*/ 167678 w 182922"/>
                <a:gd name="connsiteY4" fmla="*/ 2224304 h 2872159"/>
                <a:gd name="connsiteX5" fmla="*/ 167678 w 182922"/>
                <a:gd name="connsiteY5" fmla="*/ 2224304 h 2872159"/>
                <a:gd name="connsiteX6" fmla="*/ 166408 w 182922"/>
                <a:gd name="connsiteY6" fmla="*/ 2191276 h 2872159"/>
                <a:gd name="connsiteX7" fmla="*/ 166408 w 182922"/>
                <a:gd name="connsiteY7" fmla="*/ 2191276 h 2872159"/>
                <a:gd name="connsiteX8" fmla="*/ 166408 w 182922"/>
                <a:gd name="connsiteY8" fmla="*/ 2191276 h 2872159"/>
                <a:gd name="connsiteX9" fmla="*/ 166408 w 182922"/>
                <a:gd name="connsiteY9" fmla="*/ 2191276 h 2872159"/>
                <a:gd name="connsiteX10" fmla="*/ 165138 w 182922"/>
                <a:gd name="connsiteY10" fmla="*/ 2123950 h 2872159"/>
                <a:gd name="connsiteX11" fmla="*/ 149894 w 182922"/>
                <a:gd name="connsiteY11" fmla="*/ 1587881 h 2872159"/>
                <a:gd name="connsiteX12" fmla="*/ 130840 w 182922"/>
                <a:gd name="connsiteY12" fmla="*/ 917160 h 2872159"/>
                <a:gd name="connsiteX13" fmla="*/ 105434 w 182922"/>
                <a:gd name="connsiteY13" fmla="*/ 0 h 2872159"/>
                <a:gd name="connsiteX14" fmla="*/ 0 w 182922"/>
                <a:gd name="connsiteY14" fmla="*/ 72407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" name="Freeform: Shape 74">
              <a:extLst>
                <a:ext uri="{FF2B5EF4-FFF2-40B4-BE49-F238E27FC236}">
                  <a16:creationId xmlns:a16="http://schemas.microsoft.com/office/drawing/2014/main" id="{AE2EF9BB-BA4A-5FB9-1CA4-B07E00D03326}"/>
                </a:ext>
              </a:extLst>
            </p:cNvPr>
            <p:cNvSpPr/>
            <p:nvPr/>
          </p:nvSpPr>
          <p:spPr>
            <a:xfrm>
              <a:off x="1559919" y="2676532"/>
              <a:ext cx="2139173" cy="1222033"/>
            </a:xfrm>
            <a:custGeom>
              <a:avLst/>
              <a:gdLst>
                <a:gd name="connsiteX0" fmla="*/ 865069 w 2139173"/>
                <a:gd name="connsiteY0" fmla="*/ 407768 h 1222033"/>
                <a:gd name="connsiteX1" fmla="*/ 349331 w 2139173"/>
                <a:gd name="connsiteY1" fmla="*/ 734236 h 1222033"/>
                <a:gd name="connsiteX2" fmla="*/ 125759 w 2139173"/>
                <a:gd name="connsiteY2" fmla="*/ 875240 h 1222033"/>
                <a:gd name="connsiteX3" fmla="*/ 125759 w 2139173"/>
                <a:gd name="connsiteY3" fmla="*/ 875240 h 1222033"/>
                <a:gd name="connsiteX4" fmla="*/ 116867 w 2139173"/>
                <a:gd name="connsiteY4" fmla="*/ 881592 h 1222033"/>
                <a:gd name="connsiteX5" fmla="*/ 116867 w 2139173"/>
                <a:gd name="connsiteY5" fmla="*/ 881592 h 1222033"/>
                <a:gd name="connsiteX6" fmla="*/ 0 w 2139173"/>
                <a:gd name="connsiteY6" fmla="*/ 955269 h 1222033"/>
                <a:gd name="connsiteX7" fmla="*/ 938746 w 2139173"/>
                <a:gd name="connsiteY7" fmla="*/ 1222033 h 1222033"/>
                <a:gd name="connsiteX8" fmla="*/ 1753004 w 2139173"/>
                <a:gd name="connsiteY8" fmla="*/ 673262 h 1222033"/>
                <a:gd name="connsiteX9" fmla="*/ 1753004 w 2139173"/>
                <a:gd name="connsiteY9" fmla="*/ 673262 h 1222033"/>
                <a:gd name="connsiteX10" fmla="*/ 1753004 w 2139173"/>
                <a:gd name="connsiteY10" fmla="*/ 673262 h 1222033"/>
                <a:gd name="connsiteX11" fmla="*/ 1754275 w 2139173"/>
                <a:gd name="connsiteY11" fmla="*/ 673262 h 1222033"/>
                <a:gd name="connsiteX12" fmla="*/ 1755545 w 2139173"/>
                <a:gd name="connsiteY12" fmla="*/ 673262 h 1222033"/>
                <a:gd name="connsiteX13" fmla="*/ 1759356 w 2139173"/>
                <a:gd name="connsiteY13" fmla="*/ 673262 h 1222033"/>
                <a:gd name="connsiteX14" fmla="*/ 2035009 w 2139173"/>
                <a:gd name="connsiteY14" fmla="*/ 745669 h 1222033"/>
                <a:gd name="connsiteX15" fmla="*/ 2139174 w 2139173"/>
                <a:gd name="connsiteY15" fmla="*/ 674532 h 1222033"/>
                <a:gd name="connsiteX16" fmla="*/ 1808897 w 2139173"/>
                <a:gd name="connsiteY16" fmla="*/ 588151 h 1222033"/>
                <a:gd name="connsiteX17" fmla="*/ 1220752 w 2139173"/>
                <a:gd name="connsiteY17" fmla="*/ 435715 h 1222033"/>
                <a:gd name="connsiteX18" fmla="*/ 1220752 w 2139173"/>
                <a:gd name="connsiteY18" fmla="*/ 435715 h 1222033"/>
                <a:gd name="connsiteX19" fmla="*/ 1219481 w 2139173"/>
                <a:gd name="connsiteY19" fmla="*/ 435715 h 1222033"/>
                <a:gd name="connsiteX20" fmla="*/ 1218211 w 2139173"/>
                <a:gd name="connsiteY20" fmla="*/ 434444 h 1222033"/>
                <a:gd name="connsiteX21" fmla="*/ 1216941 w 2139173"/>
                <a:gd name="connsiteY21" fmla="*/ 433174 h 1222033"/>
                <a:gd name="connsiteX22" fmla="*/ 1216941 w 2139173"/>
                <a:gd name="connsiteY22" fmla="*/ 433174 h 1222033"/>
                <a:gd name="connsiteX23" fmla="*/ 1215670 w 2139173"/>
                <a:gd name="connsiteY23" fmla="*/ 431904 h 1222033"/>
                <a:gd name="connsiteX24" fmla="*/ 1215670 w 2139173"/>
                <a:gd name="connsiteY24" fmla="*/ 430633 h 1222033"/>
                <a:gd name="connsiteX25" fmla="*/ 1215670 w 2139173"/>
                <a:gd name="connsiteY25" fmla="*/ 429363 h 1222033"/>
                <a:gd name="connsiteX26" fmla="*/ 1215670 w 2139173"/>
                <a:gd name="connsiteY26" fmla="*/ 428093 h 1222033"/>
                <a:gd name="connsiteX27" fmla="*/ 1215670 w 2139173"/>
                <a:gd name="connsiteY27" fmla="*/ 428093 h 1222033"/>
                <a:gd name="connsiteX28" fmla="*/ 1215670 w 2139173"/>
                <a:gd name="connsiteY28" fmla="*/ 426823 h 1222033"/>
                <a:gd name="connsiteX29" fmla="*/ 1216941 w 2139173"/>
                <a:gd name="connsiteY29" fmla="*/ 425552 h 1222033"/>
                <a:gd name="connsiteX30" fmla="*/ 1218211 w 2139173"/>
                <a:gd name="connsiteY30" fmla="*/ 424282 h 1222033"/>
                <a:gd name="connsiteX31" fmla="*/ 1219481 w 2139173"/>
                <a:gd name="connsiteY31" fmla="*/ 423012 h 1222033"/>
                <a:gd name="connsiteX32" fmla="*/ 1774599 w 2139173"/>
                <a:gd name="connsiteY32" fmla="*/ 64786 h 1222033"/>
                <a:gd name="connsiteX33" fmla="*/ 1606921 w 2139173"/>
                <a:gd name="connsiteY33" fmla="*/ 24136 h 1222033"/>
                <a:gd name="connsiteX34" fmla="*/ 1510378 w 2139173"/>
                <a:gd name="connsiteY34" fmla="*/ 0 h 1222033"/>
                <a:gd name="connsiteX35" fmla="*/ 865069 w 2139173"/>
                <a:gd name="connsiteY35" fmla="*/ 407768 h 12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" name="Freeform: Shape 75">
              <a:extLst>
                <a:ext uri="{FF2B5EF4-FFF2-40B4-BE49-F238E27FC236}">
                  <a16:creationId xmlns:a16="http://schemas.microsoft.com/office/drawing/2014/main" id="{12AC4B1C-14FF-C32F-3D41-2DF4D5FE85FD}"/>
                </a:ext>
              </a:extLst>
            </p:cNvPr>
            <p:cNvSpPr/>
            <p:nvPr/>
          </p:nvSpPr>
          <p:spPr>
            <a:xfrm>
              <a:off x="1549757" y="3645774"/>
              <a:ext cx="1105154" cy="3208789"/>
            </a:xfrm>
            <a:custGeom>
              <a:avLst/>
              <a:gdLst>
                <a:gd name="connsiteX0" fmla="*/ 0 w 1105154"/>
                <a:gd name="connsiteY0" fmla="*/ 0 h 3208789"/>
                <a:gd name="connsiteX1" fmla="*/ 47001 w 1105154"/>
                <a:gd name="connsiteY1" fmla="*/ 603395 h 3208789"/>
                <a:gd name="connsiteX2" fmla="*/ 96542 w 1105154"/>
                <a:gd name="connsiteY2" fmla="*/ 1251250 h 3208789"/>
                <a:gd name="connsiteX3" fmla="*/ 96542 w 1105154"/>
                <a:gd name="connsiteY3" fmla="*/ 1251250 h 3208789"/>
                <a:gd name="connsiteX4" fmla="*/ 111786 w 1105154"/>
                <a:gd name="connsiteY4" fmla="*/ 1454499 h 3208789"/>
                <a:gd name="connsiteX5" fmla="*/ 111786 w 1105154"/>
                <a:gd name="connsiteY5" fmla="*/ 1454499 h 3208789"/>
                <a:gd name="connsiteX6" fmla="*/ 121948 w 1105154"/>
                <a:gd name="connsiteY6" fmla="*/ 1580259 h 3208789"/>
                <a:gd name="connsiteX7" fmla="*/ 161327 w 1105154"/>
                <a:gd name="connsiteY7" fmla="*/ 2092192 h 3208789"/>
                <a:gd name="connsiteX8" fmla="*/ 213409 w 1105154"/>
                <a:gd name="connsiteY8" fmla="*/ 2761643 h 3208789"/>
                <a:gd name="connsiteX9" fmla="*/ 217220 w 1105154"/>
                <a:gd name="connsiteY9" fmla="*/ 2813725 h 3208789"/>
                <a:gd name="connsiteX10" fmla="*/ 867610 w 1105154"/>
                <a:gd name="connsiteY10" fmla="*/ 3051273 h 3208789"/>
                <a:gd name="connsiteX11" fmla="*/ 867610 w 1105154"/>
                <a:gd name="connsiteY11" fmla="*/ 3051273 h 3208789"/>
                <a:gd name="connsiteX12" fmla="*/ 868880 w 1105154"/>
                <a:gd name="connsiteY12" fmla="*/ 3052543 h 3208789"/>
                <a:gd name="connsiteX13" fmla="*/ 870151 w 1105154"/>
                <a:gd name="connsiteY13" fmla="*/ 3052543 h 3208789"/>
                <a:gd name="connsiteX14" fmla="*/ 870151 w 1105154"/>
                <a:gd name="connsiteY14" fmla="*/ 3052543 h 3208789"/>
                <a:gd name="connsiteX15" fmla="*/ 870151 w 1105154"/>
                <a:gd name="connsiteY15" fmla="*/ 3052543 h 3208789"/>
                <a:gd name="connsiteX16" fmla="*/ 870151 w 1105154"/>
                <a:gd name="connsiteY16" fmla="*/ 3052543 h 3208789"/>
                <a:gd name="connsiteX17" fmla="*/ 870151 w 1105154"/>
                <a:gd name="connsiteY17" fmla="*/ 3053813 h 3208789"/>
                <a:gd name="connsiteX18" fmla="*/ 870151 w 1105154"/>
                <a:gd name="connsiteY18" fmla="*/ 3055083 h 3208789"/>
                <a:gd name="connsiteX19" fmla="*/ 870151 w 1105154"/>
                <a:gd name="connsiteY19" fmla="*/ 3056353 h 3208789"/>
                <a:gd name="connsiteX20" fmla="*/ 870151 w 1105154"/>
                <a:gd name="connsiteY20" fmla="*/ 3057624 h 3208789"/>
                <a:gd name="connsiteX21" fmla="*/ 879043 w 1105154"/>
                <a:gd name="connsiteY21" fmla="*/ 3208790 h 3208789"/>
                <a:gd name="connsiteX22" fmla="*/ 1105155 w 1105154"/>
                <a:gd name="connsiteY22" fmla="*/ 3208790 h 3208789"/>
                <a:gd name="connsiteX23" fmla="*/ 940017 w 1105154"/>
                <a:gd name="connsiteY23" fmla="*/ 268034 h 3208789"/>
                <a:gd name="connsiteX24" fmla="*/ 0 w 1105154"/>
                <a:gd name="connsiteY24" fmla="*/ 0 h 320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" name="Freeform: Shape 76">
              <a:extLst>
                <a:ext uri="{FF2B5EF4-FFF2-40B4-BE49-F238E27FC236}">
                  <a16:creationId xmlns:a16="http://schemas.microsoft.com/office/drawing/2014/main" id="{00C9B2ED-56CA-4C05-F693-B5EC70029403}"/>
                </a:ext>
              </a:extLst>
            </p:cNvPr>
            <p:cNvSpPr/>
            <p:nvPr/>
          </p:nvSpPr>
          <p:spPr>
            <a:xfrm>
              <a:off x="1131831" y="50812"/>
              <a:ext cx="1675516" cy="658017"/>
            </a:xfrm>
            <a:custGeom>
              <a:avLst/>
              <a:gdLst>
                <a:gd name="connsiteX0" fmla="*/ 588146 w 1675516"/>
                <a:gd name="connsiteY0" fmla="*/ 658018 h 658017"/>
                <a:gd name="connsiteX1" fmla="*/ 1675517 w 1675516"/>
                <a:gd name="connsiteY1" fmla="*/ 101624 h 658017"/>
                <a:gd name="connsiteX2" fmla="*/ 1097533 w 1675516"/>
                <a:gd name="connsiteY2" fmla="*/ 0 h 658017"/>
                <a:gd name="connsiteX3" fmla="*/ 231193 w 1675516"/>
                <a:gd name="connsiteY3" fmla="*/ 428093 h 658017"/>
                <a:gd name="connsiteX4" fmla="*/ 229923 w 1675516"/>
                <a:gd name="connsiteY4" fmla="*/ 428093 h 658017"/>
                <a:gd name="connsiteX5" fmla="*/ 229923 w 1675516"/>
                <a:gd name="connsiteY5" fmla="*/ 428093 h 658017"/>
                <a:gd name="connsiteX6" fmla="*/ 0 w 1675516"/>
                <a:gd name="connsiteY6" fmla="*/ 542420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" name="Freeform: Shape 77">
              <a:extLst>
                <a:ext uri="{FF2B5EF4-FFF2-40B4-BE49-F238E27FC236}">
                  <a16:creationId xmlns:a16="http://schemas.microsoft.com/office/drawing/2014/main" id="{EEC1612E-0016-5E91-6D78-6DF425A0C5CA}"/>
                </a:ext>
              </a:extLst>
            </p:cNvPr>
            <p:cNvSpPr/>
            <p:nvPr/>
          </p:nvSpPr>
          <p:spPr>
            <a:xfrm>
              <a:off x="1421457" y="4263143"/>
              <a:ext cx="208328" cy="623719"/>
            </a:xfrm>
            <a:custGeom>
              <a:avLst/>
              <a:gdLst>
                <a:gd name="connsiteX0" fmla="*/ 38109 w 208328"/>
                <a:gd name="connsiteY0" fmla="*/ 569096 h 623719"/>
                <a:gd name="connsiteX1" fmla="*/ 208328 w 208328"/>
                <a:gd name="connsiteY1" fmla="*/ 623720 h 623719"/>
                <a:gd name="connsiteX2" fmla="*/ 160057 w 208328"/>
                <a:gd name="connsiteY2" fmla="*/ 0 h 623719"/>
                <a:gd name="connsiteX3" fmla="*/ 0 w 208328"/>
                <a:gd name="connsiteY3" fmla="*/ 105435 h 6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" name="Freeform: Shape 78">
              <a:extLst>
                <a:ext uri="{FF2B5EF4-FFF2-40B4-BE49-F238E27FC236}">
                  <a16:creationId xmlns:a16="http://schemas.microsoft.com/office/drawing/2014/main" id="{28C26B18-6938-1C51-62C4-3FF2FF72FCE4}"/>
                </a:ext>
              </a:extLst>
            </p:cNvPr>
            <p:cNvSpPr/>
            <p:nvPr/>
          </p:nvSpPr>
          <p:spPr>
            <a:xfrm>
              <a:off x="1275374" y="4846213"/>
              <a:ext cx="372195" cy="242628"/>
            </a:xfrm>
            <a:custGeom>
              <a:avLst/>
              <a:gdLst>
                <a:gd name="connsiteX0" fmla="*/ 177841 w 372195"/>
                <a:gd name="connsiteY0" fmla="*/ 0 h 242628"/>
                <a:gd name="connsiteX1" fmla="*/ 171490 w 372195"/>
                <a:gd name="connsiteY1" fmla="*/ 6352 h 242628"/>
                <a:gd name="connsiteX2" fmla="*/ 170219 w 372195"/>
                <a:gd name="connsiteY2" fmla="*/ 6352 h 242628"/>
                <a:gd name="connsiteX3" fmla="*/ 121948 w 372195"/>
                <a:gd name="connsiteY3" fmla="*/ 39380 h 242628"/>
                <a:gd name="connsiteX4" fmla="*/ 0 w 372195"/>
                <a:gd name="connsiteY4" fmla="*/ 121949 h 242628"/>
                <a:gd name="connsiteX5" fmla="*/ 372196 w 372195"/>
                <a:gd name="connsiteY5" fmla="*/ 242628 h 242628"/>
                <a:gd name="connsiteX6" fmla="*/ 358223 w 372195"/>
                <a:gd name="connsiteY6" fmla="*/ 55893 h 242628"/>
                <a:gd name="connsiteX7" fmla="*/ 177841 w 372195"/>
                <a:gd name="connsiteY7" fmla="*/ 0 h 242628"/>
                <a:gd name="connsiteX8" fmla="*/ 177841 w 372195"/>
                <a:gd name="connsiteY8" fmla="*/ 0 h 2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" name="Freeform: Shape 79">
              <a:extLst>
                <a:ext uri="{FF2B5EF4-FFF2-40B4-BE49-F238E27FC236}">
                  <a16:creationId xmlns:a16="http://schemas.microsoft.com/office/drawing/2014/main" id="{07B2BC82-D030-5615-DC9A-9D9D548C73F0}"/>
                </a:ext>
              </a:extLst>
            </p:cNvPr>
            <p:cNvSpPr/>
            <p:nvPr/>
          </p:nvSpPr>
          <p:spPr>
            <a:xfrm>
              <a:off x="5589289" y="6801212"/>
              <a:ext cx="57163" cy="53352"/>
            </a:xfrm>
            <a:custGeom>
              <a:avLst/>
              <a:gdLst>
                <a:gd name="connsiteX0" fmla="*/ 0 w 57163"/>
                <a:gd name="connsiteY0" fmla="*/ 53352 h 53352"/>
                <a:gd name="connsiteX1" fmla="*/ 57163 w 57163"/>
                <a:gd name="connsiteY1" fmla="*/ 53352 h 53352"/>
                <a:gd name="connsiteX2" fmla="*/ 57163 w 57163"/>
                <a:gd name="connsiteY2" fmla="*/ 0 h 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" name="Freeform: Shape 80">
              <a:extLst>
                <a:ext uri="{FF2B5EF4-FFF2-40B4-BE49-F238E27FC236}">
                  <a16:creationId xmlns:a16="http://schemas.microsoft.com/office/drawing/2014/main" id="{078CBCC5-54AA-D8C4-4286-3B886C857C79}"/>
                </a:ext>
              </a:extLst>
            </p:cNvPr>
            <p:cNvSpPr/>
            <p:nvPr/>
          </p:nvSpPr>
          <p:spPr>
            <a:xfrm>
              <a:off x="2507558" y="3371389"/>
              <a:ext cx="903178" cy="3481905"/>
            </a:xfrm>
            <a:custGeom>
              <a:avLst/>
              <a:gdLst>
                <a:gd name="connsiteX0" fmla="*/ 402683 w 903178"/>
                <a:gd name="connsiteY0" fmla="*/ 3194817 h 3481905"/>
                <a:gd name="connsiteX1" fmla="*/ 402683 w 903178"/>
                <a:gd name="connsiteY1" fmla="*/ 3193546 h 3481905"/>
                <a:gd name="connsiteX2" fmla="*/ 402683 w 903178"/>
                <a:gd name="connsiteY2" fmla="*/ 3193546 h 3481905"/>
                <a:gd name="connsiteX3" fmla="*/ 402683 w 903178"/>
                <a:gd name="connsiteY3" fmla="*/ 3192277 h 3481905"/>
                <a:gd name="connsiteX4" fmla="*/ 402683 w 903178"/>
                <a:gd name="connsiteY4" fmla="*/ 3192277 h 3481905"/>
                <a:gd name="connsiteX5" fmla="*/ 402683 w 903178"/>
                <a:gd name="connsiteY5" fmla="*/ 3192277 h 3481905"/>
                <a:gd name="connsiteX6" fmla="*/ 403953 w 903178"/>
                <a:gd name="connsiteY6" fmla="*/ 3191006 h 3481905"/>
                <a:gd name="connsiteX7" fmla="*/ 403953 w 903178"/>
                <a:gd name="connsiteY7" fmla="*/ 3189736 h 3481905"/>
                <a:gd name="connsiteX8" fmla="*/ 403953 w 903178"/>
                <a:gd name="connsiteY8" fmla="*/ 3189736 h 3481905"/>
                <a:gd name="connsiteX9" fmla="*/ 403953 w 903178"/>
                <a:gd name="connsiteY9" fmla="*/ 3189736 h 3481905"/>
                <a:gd name="connsiteX10" fmla="*/ 903178 w 903178"/>
                <a:gd name="connsiteY10" fmla="*/ 2785779 h 3481905"/>
                <a:gd name="connsiteX11" fmla="*/ 800285 w 903178"/>
                <a:gd name="connsiteY11" fmla="*/ 0 h 3481905"/>
                <a:gd name="connsiteX12" fmla="*/ 0 w 903178"/>
                <a:gd name="connsiteY12" fmla="*/ 539880 h 3481905"/>
                <a:gd name="connsiteX13" fmla="*/ 163868 w 903178"/>
                <a:gd name="connsiteY13" fmla="*/ 3481906 h 3481905"/>
                <a:gd name="connsiteX14" fmla="*/ 416656 w 903178"/>
                <a:gd name="connsiteY14" fmla="*/ 3481906 h 3481905"/>
                <a:gd name="connsiteX15" fmla="*/ 402683 w 903178"/>
                <a:gd name="connsiteY15" fmla="*/ 3194817 h 3481905"/>
                <a:gd name="connsiteX16" fmla="*/ 402683 w 903178"/>
                <a:gd name="connsiteY16" fmla="*/ 3194817 h 34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" name="Freeform: Shape 81">
              <a:extLst>
                <a:ext uri="{FF2B5EF4-FFF2-40B4-BE49-F238E27FC236}">
                  <a16:creationId xmlns:a16="http://schemas.microsoft.com/office/drawing/2014/main" id="{F51A4285-0193-EE24-4127-B81A463385CC}"/>
                </a:ext>
              </a:extLst>
            </p:cNvPr>
            <p:cNvSpPr/>
            <p:nvPr/>
          </p:nvSpPr>
          <p:spPr>
            <a:xfrm>
              <a:off x="2933106" y="6168600"/>
              <a:ext cx="734229" cy="483986"/>
            </a:xfrm>
            <a:custGeom>
              <a:avLst/>
              <a:gdLst>
                <a:gd name="connsiteX0" fmla="*/ 489063 w 734229"/>
                <a:gd name="connsiteY0" fmla="*/ 0 h 483986"/>
                <a:gd name="connsiteX1" fmla="*/ 0 w 734229"/>
                <a:gd name="connsiteY1" fmla="*/ 395065 h 483986"/>
                <a:gd name="connsiteX2" fmla="*/ 248978 w 734229"/>
                <a:gd name="connsiteY2" fmla="*/ 483986 h 483986"/>
                <a:gd name="connsiteX3" fmla="*/ 734230 w 734229"/>
                <a:gd name="connsiteY3" fmla="*/ 83840 h 4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" name="Freeform: Shape 82">
              <a:extLst>
                <a:ext uri="{FF2B5EF4-FFF2-40B4-BE49-F238E27FC236}">
                  <a16:creationId xmlns:a16="http://schemas.microsoft.com/office/drawing/2014/main" id="{CCEE2448-86CD-B3C8-F761-3E050D9AD488}"/>
                </a:ext>
              </a:extLst>
            </p:cNvPr>
            <p:cNvSpPr/>
            <p:nvPr/>
          </p:nvSpPr>
          <p:spPr>
            <a:xfrm>
              <a:off x="3324356" y="3367578"/>
              <a:ext cx="350600" cy="2872159"/>
            </a:xfrm>
            <a:custGeom>
              <a:avLst/>
              <a:gdLst>
                <a:gd name="connsiteX0" fmla="*/ 264221 w 350600"/>
                <a:gd name="connsiteY0" fmla="*/ 69867 h 2872159"/>
                <a:gd name="connsiteX1" fmla="*/ 0 w 350600"/>
                <a:gd name="connsiteY1" fmla="*/ 0 h 2872159"/>
                <a:gd name="connsiteX2" fmla="*/ 102893 w 350600"/>
                <a:gd name="connsiteY2" fmla="*/ 2787049 h 2872159"/>
                <a:gd name="connsiteX3" fmla="*/ 350601 w 350600"/>
                <a:gd name="connsiteY3" fmla="*/ 2872160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" name="Freeform: Shape 83">
              <a:extLst>
                <a:ext uri="{FF2B5EF4-FFF2-40B4-BE49-F238E27FC236}">
                  <a16:creationId xmlns:a16="http://schemas.microsoft.com/office/drawing/2014/main" id="{2B8CAF09-0D59-EC3F-8700-4C3A8E44D0A5}"/>
                </a:ext>
              </a:extLst>
            </p:cNvPr>
            <p:cNvSpPr/>
            <p:nvPr/>
          </p:nvSpPr>
          <p:spPr>
            <a:xfrm>
              <a:off x="2799725" y="2752750"/>
              <a:ext cx="561469" cy="496689"/>
            </a:xfrm>
            <a:custGeom>
              <a:avLst/>
              <a:gdLst>
                <a:gd name="connsiteX0" fmla="*/ 561470 w 561469"/>
                <a:gd name="connsiteY0" fmla="*/ 496689 h 496689"/>
                <a:gd name="connsiteX1" fmla="*/ 543686 w 561469"/>
                <a:gd name="connsiteY1" fmla="*/ 0 h 496689"/>
                <a:gd name="connsiteX2" fmla="*/ 0 w 561469"/>
                <a:gd name="connsiteY2" fmla="*/ 350604 h 4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" name="Freeform: Shape 84">
              <a:extLst>
                <a:ext uri="{FF2B5EF4-FFF2-40B4-BE49-F238E27FC236}">
                  <a16:creationId xmlns:a16="http://schemas.microsoft.com/office/drawing/2014/main" id="{BE247363-B4D9-481F-2FBA-E6EAD8A8F570}"/>
                </a:ext>
              </a:extLst>
            </p:cNvPr>
            <p:cNvSpPr/>
            <p:nvPr/>
          </p:nvSpPr>
          <p:spPr>
            <a:xfrm>
              <a:off x="3767689" y="4880511"/>
              <a:ext cx="72406" cy="73677"/>
            </a:xfrm>
            <a:custGeom>
              <a:avLst/>
              <a:gdLst>
                <a:gd name="connsiteX0" fmla="*/ 0 w 72406"/>
                <a:gd name="connsiteY0" fmla="*/ 69867 h 73677"/>
                <a:gd name="connsiteX1" fmla="*/ 1270 w 72406"/>
                <a:gd name="connsiteY1" fmla="*/ 73678 h 73677"/>
                <a:gd name="connsiteX2" fmla="*/ 72406 w 72406"/>
                <a:gd name="connsiteY2" fmla="*/ 19055 h 73677"/>
                <a:gd name="connsiteX3" fmla="*/ 71136 w 72406"/>
                <a:gd name="connsiteY3" fmla="*/ 3811 h 73677"/>
                <a:gd name="connsiteX4" fmla="*/ 71136 w 72406"/>
                <a:gd name="connsiteY4" fmla="*/ 0 h 73677"/>
                <a:gd name="connsiteX5" fmla="*/ 0 w 72406"/>
                <a:gd name="connsiteY5" fmla="*/ 54623 h 7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" name="Freeform: Shape 85">
              <a:extLst>
                <a:ext uri="{FF2B5EF4-FFF2-40B4-BE49-F238E27FC236}">
                  <a16:creationId xmlns:a16="http://schemas.microsoft.com/office/drawing/2014/main" id="{6CA7D523-6965-57B6-7208-C321F1975A93}"/>
                </a:ext>
              </a:extLst>
            </p:cNvPr>
            <p:cNvSpPr/>
            <p:nvPr/>
          </p:nvSpPr>
          <p:spPr>
            <a:xfrm>
              <a:off x="1740301" y="6465851"/>
              <a:ext cx="19054" cy="7621"/>
            </a:xfrm>
            <a:custGeom>
              <a:avLst/>
              <a:gdLst>
                <a:gd name="connsiteX0" fmla="*/ 19054 w 19054"/>
                <a:gd name="connsiteY0" fmla="*/ 7622 h 7621"/>
                <a:gd name="connsiteX1" fmla="*/ 19054 w 19054"/>
                <a:gd name="connsiteY1" fmla="*/ 7622 h 7621"/>
                <a:gd name="connsiteX2" fmla="*/ 16514 w 19054"/>
                <a:gd name="connsiteY2" fmla="*/ 5081 h 7621"/>
                <a:gd name="connsiteX3" fmla="*/ 3811 w 19054"/>
                <a:gd name="connsiteY3" fmla="*/ 0 h 7621"/>
                <a:gd name="connsiteX4" fmla="*/ 0 w 19054"/>
                <a:gd name="connsiteY4" fmla="*/ 3811 h 7621"/>
                <a:gd name="connsiteX5" fmla="*/ 0 w 19054"/>
                <a:gd name="connsiteY5" fmla="*/ 3811 h 7621"/>
                <a:gd name="connsiteX6" fmla="*/ 1270 w 19054"/>
                <a:gd name="connsiteY6" fmla="*/ 3811 h 7621"/>
                <a:gd name="connsiteX7" fmla="*/ 2541 w 19054"/>
                <a:gd name="connsiteY7" fmla="*/ 2541 h 7621"/>
                <a:gd name="connsiteX8" fmla="*/ 3811 w 19054"/>
                <a:gd name="connsiteY8" fmla="*/ 2541 h 7621"/>
                <a:gd name="connsiteX9" fmla="*/ 5081 w 19054"/>
                <a:gd name="connsiteY9" fmla="*/ 2541 h 7621"/>
                <a:gd name="connsiteX10" fmla="*/ 6351 w 19054"/>
                <a:gd name="connsiteY10" fmla="*/ 2541 h 7621"/>
                <a:gd name="connsiteX11" fmla="*/ 7622 w 19054"/>
                <a:gd name="connsiteY11" fmla="*/ 2541 h 7621"/>
                <a:gd name="connsiteX12" fmla="*/ 19054 w 19054"/>
                <a:gd name="connsiteY12" fmla="*/ 7622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" name="Freeform: Shape 86">
              <a:extLst>
                <a:ext uri="{FF2B5EF4-FFF2-40B4-BE49-F238E27FC236}">
                  <a16:creationId xmlns:a16="http://schemas.microsoft.com/office/drawing/2014/main" id="{9F8F8918-ACAA-6468-9D7C-85CFA0C86822}"/>
                </a:ext>
              </a:extLst>
            </p:cNvPr>
            <p:cNvSpPr/>
            <p:nvPr/>
          </p:nvSpPr>
          <p:spPr>
            <a:xfrm>
              <a:off x="1727598" y="6449337"/>
              <a:ext cx="29216" cy="25406"/>
            </a:xfrm>
            <a:custGeom>
              <a:avLst/>
              <a:gdLst>
                <a:gd name="connsiteX0" fmla="*/ 27946 w 29216"/>
                <a:gd name="connsiteY0" fmla="*/ 21595 h 25406"/>
                <a:gd name="connsiteX1" fmla="*/ 27946 w 29216"/>
                <a:gd name="connsiteY1" fmla="*/ 21595 h 25406"/>
                <a:gd name="connsiteX2" fmla="*/ 25406 w 29216"/>
                <a:gd name="connsiteY2" fmla="*/ 20325 h 25406"/>
                <a:gd name="connsiteX3" fmla="*/ 24135 w 29216"/>
                <a:gd name="connsiteY3" fmla="*/ 19055 h 25406"/>
                <a:gd name="connsiteX4" fmla="*/ 24135 w 29216"/>
                <a:gd name="connsiteY4" fmla="*/ 17784 h 25406"/>
                <a:gd name="connsiteX5" fmla="*/ 24135 w 29216"/>
                <a:gd name="connsiteY5" fmla="*/ 16514 h 25406"/>
                <a:gd name="connsiteX6" fmla="*/ 24135 w 29216"/>
                <a:gd name="connsiteY6" fmla="*/ 16514 h 25406"/>
                <a:gd name="connsiteX7" fmla="*/ 24135 w 29216"/>
                <a:gd name="connsiteY7" fmla="*/ 16514 h 25406"/>
                <a:gd name="connsiteX8" fmla="*/ 22865 w 29216"/>
                <a:gd name="connsiteY8" fmla="*/ 5081 h 25406"/>
                <a:gd name="connsiteX9" fmla="*/ 8892 w 29216"/>
                <a:gd name="connsiteY9" fmla="*/ 0 h 25406"/>
                <a:gd name="connsiteX10" fmla="*/ 8892 w 29216"/>
                <a:gd name="connsiteY10" fmla="*/ 5081 h 25406"/>
                <a:gd name="connsiteX11" fmla="*/ 8892 w 29216"/>
                <a:gd name="connsiteY11" fmla="*/ 5081 h 25406"/>
                <a:gd name="connsiteX12" fmla="*/ 8892 w 29216"/>
                <a:gd name="connsiteY12" fmla="*/ 6352 h 25406"/>
                <a:gd name="connsiteX13" fmla="*/ 8892 w 29216"/>
                <a:gd name="connsiteY13" fmla="*/ 8892 h 25406"/>
                <a:gd name="connsiteX14" fmla="*/ 8892 w 29216"/>
                <a:gd name="connsiteY14" fmla="*/ 8892 h 25406"/>
                <a:gd name="connsiteX15" fmla="*/ 8892 w 29216"/>
                <a:gd name="connsiteY15" fmla="*/ 8892 h 25406"/>
                <a:gd name="connsiteX16" fmla="*/ 7622 w 29216"/>
                <a:gd name="connsiteY16" fmla="*/ 11433 h 25406"/>
                <a:gd name="connsiteX17" fmla="*/ 6351 w 29216"/>
                <a:gd name="connsiteY17" fmla="*/ 12703 h 25406"/>
                <a:gd name="connsiteX18" fmla="*/ 5081 w 29216"/>
                <a:gd name="connsiteY18" fmla="*/ 13973 h 25406"/>
                <a:gd name="connsiteX19" fmla="*/ 3811 w 29216"/>
                <a:gd name="connsiteY19" fmla="*/ 13973 h 25406"/>
                <a:gd name="connsiteX20" fmla="*/ 2541 w 29216"/>
                <a:gd name="connsiteY20" fmla="*/ 13973 h 25406"/>
                <a:gd name="connsiteX21" fmla="*/ 2541 w 29216"/>
                <a:gd name="connsiteY21" fmla="*/ 13973 h 25406"/>
                <a:gd name="connsiteX22" fmla="*/ 0 w 29216"/>
                <a:gd name="connsiteY22" fmla="*/ 13973 h 25406"/>
                <a:gd name="connsiteX23" fmla="*/ 0 w 29216"/>
                <a:gd name="connsiteY23" fmla="*/ 13973 h 25406"/>
                <a:gd name="connsiteX24" fmla="*/ 0 w 29216"/>
                <a:gd name="connsiteY24" fmla="*/ 13973 h 25406"/>
                <a:gd name="connsiteX25" fmla="*/ 16514 w 29216"/>
                <a:gd name="connsiteY25" fmla="*/ 20325 h 25406"/>
                <a:gd name="connsiteX26" fmla="*/ 29217 w 29216"/>
                <a:gd name="connsiteY26" fmla="*/ 25406 h 25406"/>
                <a:gd name="connsiteX27" fmla="*/ 27946 w 29216"/>
                <a:gd name="connsiteY27" fmla="*/ 21595 h 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" name="Freeform: Shape 87">
              <a:extLst>
                <a:ext uri="{FF2B5EF4-FFF2-40B4-BE49-F238E27FC236}">
                  <a16:creationId xmlns:a16="http://schemas.microsoft.com/office/drawing/2014/main" id="{06F9A62A-CC2C-AA7B-38BB-4DEB2D505301}"/>
                </a:ext>
              </a:extLst>
            </p:cNvPr>
            <p:cNvSpPr/>
            <p:nvPr/>
          </p:nvSpPr>
          <p:spPr>
            <a:xfrm>
              <a:off x="6063108" y="5147275"/>
              <a:ext cx="21595" cy="301062"/>
            </a:xfrm>
            <a:custGeom>
              <a:avLst/>
              <a:gdLst>
                <a:gd name="connsiteX0" fmla="*/ 19054 w 21595"/>
                <a:gd name="connsiteY0" fmla="*/ 2540 h 301062"/>
                <a:gd name="connsiteX1" fmla="*/ 17784 w 21595"/>
                <a:gd name="connsiteY1" fmla="*/ 3811 h 301062"/>
                <a:gd name="connsiteX2" fmla="*/ 16514 w 21595"/>
                <a:gd name="connsiteY2" fmla="*/ 3811 h 301062"/>
                <a:gd name="connsiteX3" fmla="*/ 12703 w 21595"/>
                <a:gd name="connsiteY3" fmla="*/ 3811 h 301062"/>
                <a:gd name="connsiteX4" fmla="*/ 7622 w 21595"/>
                <a:gd name="connsiteY4" fmla="*/ 2540 h 301062"/>
                <a:gd name="connsiteX5" fmla="*/ 0 w 21595"/>
                <a:gd name="connsiteY5" fmla="*/ 297251 h 301062"/>
                <a:gd name="connsiteX6" fmla="*/ 8892 w 21595"/>
                <a:gd name="connsiteY6" fmla="*/ 299792 h 301062"/>
                <a:gd name="connsiteX7" fmla="*/ 13973 w 21595"/>
                <a:gd name="connsiteY7" fmla="*/ 301062 h 301062"/>
                <a:gd name="connsiteX8" fmla="*/ 21595 w 21595"/>
                <a:gd name="connsiteY8" fmla="*/ 0 h 301062"/>
                <a:gd name="connsiteX9" fmla="*/ 19054 w 21595"/>
                <a:gd name="connsiteY9" fmla="*/ 2540 h 301062"/>
                <a:gd name="connsiteX10" fmla="*/ 19054 w 21595"/>
                <a:gd name="connsiteY10" fmla="*/ 2540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" name="Freeform: Shape 88">
              <a:extLst>
                <a:ext uri="{FF2B5EF4-FFF2-40B4-BE49-F238E27FC236}">
                  <a16:creationId xmlns:a16="http://schemas.microsoft.com/office/drawing/2014/main" id="{3B0F8693-F992-2F39-0F99-0622B0014BCF}"/>
                </a:ext>
              </a:extLst>
            </p:cNvPr>
            <p:cNvSpPr/>
            <p:nvPr/>
          </p:nvSpPr>
          <p:spPr>
            <a:xfrm>
              <a:off x="6717309" y="5461040"/>
              <a:ext cx="2858" cy="10162"/>
            </a:xfrm>
            <a:custGeom>
              <a:avLst/>
              <a:gdLst>
                <a:gd name="connsiteX0" fmla="*/ 0 w 2858"/>
                <a:gd name="connsiteY0" fmla="*/ 0 h 10162"/>
                <a:gd name="connsiteX1" fmla="*/ 0 w 2858"/>
                <a:gd name="connsiteY1" fmla="*/ 10163 h 10162"/>
                <a:gd name="connsiteX2" fmla="*/ 0 w 2858"/>
                <a:gd name="connsiteY2" fmla="*/ 0 h 1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" name="Freeform: Shape 89">
              <a:extLst>
                <a:ext uri="{FF2B5EF4-FFF2-40B4-BE49-F238E27FC236}">
                  <a16:creationId xmlns:a16="http://schemas.microsoft.com/office/drawing/2014/main" id="{25FBB7C6-33B5-FF7A-BD25-9433D7D5248A}"/>
                </a:ext>
              </a:extLst>
            </p:cNvPr>
            <p:cNvSpPr/>
            <p:nvPr/>
          </p:nvSpPr>
          <p:spPr>
            <a:xfrm>
              <a:off x="6425141" y="484113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" name="Freeform: Shape 90">
              <a:extLst>
                <a:ext uri="{FF2B5EF4-FFF2-40B4-BE49-F238E27FC236}">
                  <a16:creationId xmlns:a16="http://schemas.microsoft.com/office/drawing/2014/main" id="{DE1C5B5A-D7BA-E2EC-22E8-9909116BA0D6}"/>
                </a:ext>
              </a:extLst>
            </p:cNvPr>
            <p:cNvSpPr/>
            <p:nvPr/>
          </p:nvSpPr>
          <p:spPr>
            <a:xfrm>
              <a:off x="6075811" y="4850023"/>
              <a:ext cx="349330" cy="299792"/>
            </a:xfrm>
            <a:custGeom>
              <a:avLst/>
              <a:gdLst>
                <a:gd name="connsiteX0" fmla="*/ 327736 w 349330"/>
                <a:gd name="connsiteY0" fmla="*/ 0 h 299792"/>
                <a:gd name="connsiteX1" fmla="*/ 0 w 349330"/>
                <a:gd name="connsiteY1" fmla="*/ 285819 h 299792"/>
                <a:gd name="connsiteX2" fmla="*/ 3811 w 349330"/>
                <a:gd name="connsiteY2" fmla="*/ 287089 h 299792"/>
                <a:gd name="connsiteX3" fmla="*/ 8892 w 349330"/>
                <a:gd name="connsiteY3" fmla="*/ 295981 h 299792"/>
                <a:gd name="connsiteX4" fmla="*/ 6351 w 349330"/>
                <a:gd name="connsiteY4" fmla="*/ 299792 h 299792"/>
                <a:gd name="connsiteX5" fmla="*/ 6351 w 349330"/>
                <a:gd name="connsiteY5" fmla="*/ 299792 h 299792"/>
                <a:gd name="connsiteX6" fmla="*/ 8892 w 349330"/>
                <a:gd name="connsiteY6" fmla="*/ 297252 h 299792"/>
                <a:gd name="connsiteX7" fmla="*/ 349331 w 349330"/>
                <a:gd name="connsiteY7" fmla="*/ 2541 h 299792"/>
                <a:gd name="connsiteX8" fmla="*/ 349331 w 349330"/>
                <a:gd name="connsiteY8" fmla="*/ 2541 h 299792"/>
                <a:gd name="connsiteX9" fmla="*/ 341709 w 349330"/>
                <a:gd name="connsiteY9" fmla="*/ 5082 h 299792"/>
                <a:gd name="connsiteX10" fmla="*/ 327736 w 349330"/>
                <a:gd name="connsiteY10" fmla="*/ 0 h 29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" name="Freeform: Shape 91">
              <a:extLst>
                <a:ext uri="{FF2B5EF4-FFF2-40B4-BE49-F238E27FC236}">
                  <a16:creationId xmlns:a16="http://schemas.microsoft.com/office/drawing/2014/main" id="{F14B1430-D3F7-413B-AF3D-FDA8118476D6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" name="Freeform: Shape 92">
              <a:extLst>
                <a:ext uri="{FF2B5EF4-FFF2-40B4-BE49-F238E27FC236}">
                  <a16:creationId xmlns:a16="http://schemas.microsoft.com/office/drawing/2014/main" id="{B1B60DAF-35FF-805B-2788-FAA8252F060B}"/>
                </a:ext>
              </a:extLst>
            </p:cNvPr>
            <p:cNvSpPr/>
            <p:nvPr/>
          </p:nvSpPr>
          <p:spPr>
            <a:xfrm>
              <a:off x="583445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" name="Freeform: Shape 93">
              <a:extLst>
                <a:ext uri="{FF2B5EF4-FFF2-40B4-BE49-F238E27FC236}">
                  <a16:creationId xmlns:a16="http://schemas.microsoft.com/office/drawing/2014/main" id="{61485F3F-80AC-E0E9-B51A-03E838EB3BE2}"/>
                </a:ext>
              </a:extLst>
            </p:cNvPr>
            <p:cNvSpPr/>
            <p:nvPr/>
          </p:nvSpPr>
          <p:spPr>
            <a:xfrm>
              <a:off x="5836996" y="5065975"/>
              <a:ext cx="246767" cy="85110"/>
            </a:xfrm>
            <a:custGeom>
              <a:avLst/>
              <a:gdLst>
                <a:gd name="connsiteX0" fmla="*/ 0 w 246767"/>
                <a:gd name="connsiteY0" fmla="*/ 0 h 85110"/>
                <a:gd name="connsiteX1" fmla="*/ 0 w 246767"/>
                <a:gd name="connsiteY1" fmla="*/ 0 h 85110"/>
                <a:gd name="connsiteX2" fmla="*/ 1270 w 246767"/>
                <a:gd name="connsiteY2" fmla="*/ 0 h 85110"/>
                <a:gd name="connsiteX3" fmla="*/ 2541 w 246767"/>
                <a:gd name="connsiteY3" fmla="*/ 1270 h 85110"/>
                <a:gd name="connsiteX4" fmla="*/ 3811 w 246767"/>
                <a:gd name="connsiteY4" fmla="*/ 2541 h 85110"/>
                <a:gd name="connsiteX5" fmla="*/ 3811 w 246767"/>
                <a:gd name="connsiteY5" fmla="*/ 2541 h 85110"/>
                <a:gd name="connsiteX6" fmla="*/ 3811 w 246767"/>
                <a:gd name="connsiteY6" fmla="*/ 3811 h 85110"/>
                <a:gd name="connsiteX7" fmla="*/ 5081 w 246767"/>
                <a:gd name="connsiteY7" fmla="*/ 5082 h 85110"/>
                <a:gd name="connsiteX8" fmla="*/ 5081 w 246767"/>
                <a:gd name="connsiteY8" fmla="*/ 6352 h 85110"/>
                <a:gd name="connsiteX9" fmla="*/ 5081 w 246767"/>
                <a:gd name="connsiteY9" fmla="*/ 7622 h 85110"/>
                <a:gd name="connsiteX10" fmla="*/ 5081 w 246767"/>
                <a:gd name="connsiteY10" fmla="*/ 17785 h 85110"/>
                <a:gd name="connsiteX11" fmla="*/ 232463 w 246767"/>
                <a:gd name="connsiteY11" fmla="*/ 83840 h 85110"/>
                <a:gd name="connsiteX12" fmla="*/ 237545 w 246767"/>
                <a:gd name="connsiteY12" fmla="*/ 85111 h 85110"/>
                <a:gd name="connsiteX13" fmla="*/ 241356 w 246767"/>
                <a:gd name="connsiteY13" fmla="*/ 85111 h 85110"/>
                <a:gd name="connsiteX14" fmla="*/ 242626 w 246767"/>
                <a:gd name="connsiteY14" fmla="*/ 85111 h 85110"/>
                <a:gd name="connsiteX15" fmla="*/ 243896 w 246767"/>
                <a:gd name="connsiteY15" fmla="*/ 83840 h 85110"/>
                <a:gd name="connsiteX16" fmla="*/ 246437 w 246767"/>
                <a:gd name="connsiteY16" fmla="*/ 80029 h 85110"/>
                <a:gd name="connsiteX17" fmla="*/ 241356 w 246767"/>
                <a:gd name="connsiteY17" fmla="*/ 71137 h 85110"/>
                <a:gd name="connsiteX18" fmla="*/ 237545 w 246767"/>
                <a:gd name="connsiteY18" fmla="*/ 69867 h 85110"/>
                <a:gd name="connsiteX19" fmla="*/ 0 w 246767"/>
                <a:gd name="connsiteY19" fmla="*/ 0 h 85110"/>
                <a:gd name="connsiteX20" fmla="*/ 0 w 246767"/>
                <a:gd name="connsiteY20" fmla="*/ 0 h 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" name="Freeform: Shape 94">
              <a:extLst>
                <a:ext uri="{FF2B5EF4-FFF2-40B4-BE49-F238E27FC236}">
                  <a16:creationId xmlns:a16="http://schemas.microsoft.com/office/drawing/2014/main" id="{D5C1D81D-2AAC-6DB2-B9FE-B873469565F5}"/>
                </a:ext>
              </a:extLst>
            </p:cNvPr>
            <p:cNvSpPr/>
            <p:nvPr/>
          </p:nvSpPr>
          <p:spPr>
            <a:xfrm>
              <a:off x="5149767" y="3987486"/>
              <a:ext cx="19054" cy="1189005"/>
            </a:xfrm>
            <a:custGeom>
              <a:avLst/>
              <a:gdLst>
                <a:gd name="connsiteX0" fmla="*/ 19054 w 19054"/>
                <a:gd name="connsiteY0" fmla="*/ 3811 h 1189005"/>
                <a:gd name="connsiteX1" fmla="*/ 10163 w 19054"/>
                <a:gd name="connsiteY1" fmla="*/ 1270 h 1189005"/>
                <a:gd name="connsiteX2" fmla="*/ 3811 w 19054"/>
                <a:gd name="connsiteY2" fmla="*/ 0 h 1189005"/>
                <a:gd name="connsiteX3" fmla="*/ 0 w 19054"/>
                <a:gd name="connsiteY3" fmla="*/ 1183924 h 1189005"/>
                <a:gd name="connsiteX4" fmla="*/ 8892 w 19054"/>
                <a:gd name="connsiteY4" fmla="*/ 1186465 h 1189005"/>
                <a:gd name="connsiteX5" fmla="*/ 13973 w 19054"/>
                <a:gd name="connsiteY5" fmla="*/ 1189006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" name="Freeform: Shape 95">
              <a:extLst>
                <a:ext uri="{FF2B5EF4-FFF2-40B4-BE49-F238E27FC236}">
                  <a16:creationId xmlns:a16="http://schemas.microsoft.com/office/drawing/2014/main" id="{1E7FA773-2E2F-AE17-EEB9-1CB2A0205561}"/>
                </a:ext>
              </a:extLst>
            </p:cNvPr>
            <p:cNvSpPr/>
            <p:nvPr/>
          </p:nvSpPr>
          <p:spPr>
            <a:xfrm>
              <a:off x="4449836" y="5730345"/>
              <a:ext cx="50811" cy="45731"/>
            </a:xfrm>
            <a:custGeom>
              <a:avLst/>
              <a:gdLst>
                <a:gd name="connsiteX0" fmla="*/ 0 w 50811"/>
                <a:gd name="connsiteY0" fmla="*/ 34298 h 45731"/>
                <a:gd name="connsiteX1" fmla="*/ 0 w 50811"/>
                <a:gd name="connsiteY1" fmla="*/ 34298 h 45731"/>
                <a:gd name="connsiteX2" fmla="*/ 2541 w 50811"/>
                <a:gd name="connsiteY2" fmla="*/ 34298 h 45731"/>
                <a:gd name="connsiteX3" fmla="*/ 3811 w 50811"/>
                <a:gd name="connsiteY3" fmla="*/ 34298 h 45731"/>
                <a:gd name="connsiteX4" fmla="*/ 5081 w 50811"/>
                <a:gd name="connsiteY4" fmla="*/ 34298 h 45731"/>
                <a:gd name="connsiteX5" fmla="*/ 6351 w 50811"/>
                <a:gd name="connsiteY5" fmla="*/ 34298 h 45731"/>
                <a:gd name="connsiteX6" fmla="*/ 7622 w 50811"/>
                <a:gd name="connsiteY6" fmla="*/ 34298 h 45731"/>
                <a:gd name="connsiteX7" fmla="*/ 8892 w 50811"/>
                <a:gd name="connsiteY7" fmla="*/ 35568 h 45731"/>
                <a:gd name="connsiteX8" fmla="*/ 10163 w 50811"/>
                <a:gd name="connsiteY8" fmla="*/ 36839 h 45731"/>
                <a:gd name="connsiteX9" fmla="*/ 10163 w 50811"/>
                <a:gd name="connsiteY9" fmla="*/ 36839 h 45731"/>
                <a:gd name="connsiteX10" fmla="*/ 10163 w 50811"/>
                <a:gd name="connsiteY10" fmla="*/ 38109 h 45731"/>
                <a:gd name="connsiteX11" fmla="*/ 11433 w 50811"/>
                <a:gd name="connsiteY11" fmla="*/ 39380 h 45731"/>
                <a:gd name="connsiteX12" fmla="*/ 11433 w 50811"/>
                <a:gd name="connsiteY12" fmla="*/ 40650 h 45731"/>
                <a:gd name="connsiteX13" fmla="*/ 11433 w 50811"/>
                <a:gd name="connsiteY13" fmla="*/ 41920 h 45731"/>
                <a:gd name="connsiteX14" fmla="*/ 11433 w 50811"/>
                <a:gd name="connsiteY14" fmla="*/ 45731 h 45731"/>
                <a:gd name="connsiteX15" fmla="*/ 50812 w 50811"/>
                <a:gd name="connsiteY15" fmla="*/ 12703 h 45731"/>
                <a:gd name="connsiteX16" fmla="*/ 50812 w 50811"/>
                <a:gd name="connsiteY16" fmla="*/ 2540 h 45731"/>
                <a:gd name="connsiteX17" fmla="*/ 43190 w 50811"/>
                <a:gd name="connsiteY17" fmla="*/ 0 h 45731"/>
                <a:gd name="connsiteX18" fmla="*/ 0 w 50811"/>
                <a:gd name="connsiteY18" fmla="*/ 34298 h 4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" name="Freeform: Shape 96">
              <a:extLst>
                <a:ext uri="{FF2B5EF4-FFF2-40B4-BE49-F238E27FC236}">
                  <a16:creationId xmlns:a16="http://schemas.microsoft.com/office/drawing/2014/main" id="{2F472D10-EB8F-9C1B-86A0-9F94EA20469B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" name="Freeform: Shape 97">
              <a:extLst>
                <a:ext uri="{FF2B5EF4-FFF2-40B4-BE49-F238E27FC236}">
                  <a16:creationId xmlns:a16="http://schemas.microsoft.com/office/drawing/2014/main" id="{3A978D62-D135-45AC-EBBD-FA5E71F1F771}"/>
                </a:ext>
              </a:extLst>
            </p:cNvPr>
            <p:cNvSpPr/>
            <p:nvPr/>
          </p:nvSpPr>
          <p:spPr>
            <a:xfrm>
              <a:off x="5821752" y="5071057"/>
              <a:ext cx="20324" cy="304873"/>
            </a:xfrm>
            <a:custGeom>
              <a:avLst/>
              <a:gdLst>
                <a:gd name="connsiteX0" fmla="*/ 5081 w 20324"/>
                <a:gd name="connsiteY0" fmla="*/ 19055 h 304873"/>
                <a:gd name="connsiteX1" fmla="*/ 0 w 20324"/>
                <a:gd name="connsiteY1" fmla="*/ 301062 h 304873"/>
                <a:gd name="connsiteX2" fmla="*/ 8892 w 20324"/>
                <a:gd name="connsiteY2" fmla="*/ 303603 h 304873"/>
                <a:gd name="connsiteX3" fmla="*/ 13973 w 20324"/>
                <a:gd name="connsiteY3" fmla="*/ 304873 h 304873"/>
                <a:gd name="connsiteX4" fmla="*/ 20325 w 20324"/>
                <a:gd name="connsiteY4" fmla="*/ 11433 h 304873"/>
                <a:gd name="connsiteX5" fmla="*/ 20325 w 20324"/>
                <a:gd name="connsiteY5" fmla="*/ 1270 h 304873"/>
                <a:gd name="connsiteX6" fmla="*/ 20325 w 20324"/>
                <a:gd name="connsiteY6" fmla="*/ 0 h 304873"/>
                <a:gd name="connsiteX7" fmla="*/ 17784 w 20324"/>
                <a:gd name="connsiteY7" fmla="*/ 6352 h 304873"/>
                <a:gd name="connsiteX8" fmla="*/ 5081 w 20324"/>
                <a:gd name="connsiteY8" fmla="*/ 19055 h 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" name="Freeform: Shape 98">
              <a:extLst>
                <a:ext uri="{FF2B5EF4-FFF2-40B4-BE49-F238E27FC236}">
                  <a16:creationId xmlns:a16="http://schemas.microsoft.com/office/drawing/2014/main" id="{E67A3011-6186-A590-B584-550D0A3A0B83}"/>
                </a:ext>
              </a:extLst>
            </p:cNvPr>
            <p:cNvSpPr/>
            <p:nvPr/>
          </p:nvSpPr>
          <p:spPr>
            <a:xfrm>
              <a:off x="5834455" y="506597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" name="Freeform: Shape 99">
              <a:extLst>
                <a:ext uri="{FF2B5EF4-FFF2-40B4-BE49-F238E27FC236}">
                  <a16:creationId xmlns:a16="http://schemas.microsoft.com/office/drawing/2014/main" id="{5F65B115-22EE-A3C7-BCF3-30F25902385E}"/>
                </a:ext>
              </a:extLst>
            </p:cNvPr>
            <p:cNvSpPr/>
            <p:nvPr/>
          </p:nvSpPr>
          <p:spPr>
            <a:xfrm>
              <a:off x="5563883" y="5064705"/>
              <a:ext cx="279464" cy="235006"/>
            </a:xfrm>
            <a:custGeom>
              <a:avLst/>
              <a:gdLst>
                <a:gd name="connsiteX0" fmla="*/ 17784 w 279464"/>
                <a:gd name="connsiteY0" fmla="*/ 235006 h 235006"/>
                <a:gd name="connsiteX1" fmla="*/ 264221 w 279464"/>
                <a:gd name="connsiteY1" fmla="*/ 24136 h 235006"/>
                <a:gd name="connsiteX2" fmla="*/ 276924 w 279464"/>
                <a:gd name="connsiteY2" fmla="*/ 12703 h 235006"/>
                <a:gd name="connsiteX3" fmla="*/ 279464 w 279464"/>
                <a:gd name="connsiteY3" fmla="*/ 6352 h 235006"/>
                <a:gd name="connsiteX4" fmla="*/ 279464 w 279464"/>
                <a:gd name="connsiteY4" fmla="*/ 5081 h 235006"/>
                <a:gd name="connsiteX5" fmla="*/ 278194 w 279464"/>
                <a:gd name="connsiteY5" fmla="*/ 3811 h 235006"/>
                <a:gd name="connsiteX6" fmla="*/ 278194 w 279464"/>
                <a:gd name="connsiteY6" fmla="*/ 2540 h 235006"/>
                <a:gd name="connsiteX7" fmla="*/ 278194 w 279464"/>
                <a:gd name="connsiteY7" fmla="*/ 2540 h 235006"/>
                <a:gd name="connsiteX8" fmla="*/ 276924 w 279464"/>
                <a:gd name="connsiteY8" fmla="*/ 1270 h 235006"/>
                <a:gd name="connsiteX9" fmla="*/ 275654 w 279464"/>
                <a:gd name="connsiteY9" fmla="*/ 0 h 235006"/>
                <a:gd name="connsiteX10" fmla="*/ 274383 w 279464"/>
                <a:gd name="connsiteY10" fmla="*/ 0 h 235006"/>
                <a:gd name="connsiteX11" fmla="*/ 273113 w 279464"/>
                <a:gd name="connsiteY11" fmla="*/ 0 h 235006"/>
                <a:gd name="connsiteX12" fmla="*/ 271843 w 279464"/>
                <a:gd name="connsiteY12" fmla="*/ 0 h 235006"/>
                <a:gd name="connsiteX13" fmla="*/ 270572 w 279464"/>
                <a:gd name="connsiteY13" fmla="*/ 0 h 235006"/>
                <a:gd name="connsiteX14" fmla="*/ 270572 w 279464"/>
                <a:gd name="connsiteY14" fmla="*/ 0 h 235006"/>
                <a:gd name="connsiteX15" fmla="*/ 269302 w 279464"/>
                <a:gd name="connsiteY15" fmla="*/ 0 h 235006"/>
                <a:gd name="connsiteX16" fmla="*/ 268032 w 279464"/>
                <a:gd name="connsiteY16" fmla="*/ 1270 h 235006"/>
                <a:gd name="connsiteX17" fmla="*/ 268032 w 279464"/>
                <a:gd name="connsiteY17" fmla="*/ 1270 h 235006"/>
                <a:gd name="connsiteX18" fmla="*/ 266762 w 279464"/>
                <a:gd name="connsiteY18" fmla="*/ 1270 h 235006"/>
                <a:gd name="connsiteX19" fmla="*/ 0 w 279464"/>
                <a:gd name="connsiteY19" fmla="*/ 228655 h 235006"/>
                <a:gd name="connsiteX20" fmla="*/ 3811 w 279464"/>
                <a:gd name="connsiteY20" fmla="*/ 229925 h 235006"/>
                <a:gd name="connsiteX21" fmla="*/ 17784 w 279464"/>
                <a:gd name="connsiteY21" fmla="*/ 235006 h 2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" name="Freeform: Shape 100">
              <a:extLst>
                <a:ext uri="{FF2B5EF4-FFF2-40B4-BE49-F238E27FC236}">
                  <a16:creationId xmlns:a16="http://schemas.microsoft.com/office/drawing/2014/main" id="{98278EFA-1B08-5B65-828B-6D3F41FEF4AF}"/>
                </a:ext>
              </a:extLst>
            </p:cNvPr>
            <p:cNvSpPr/>
            <p:nvPr/>
          </p:nvSpPr>
          <p:spPr>
            <a:xfrm>
              <a:off x="3865501" y="5523285"/>
              <a:ext cx="636416" cy="208330"/>
            </a:xfrm>
            <a:custGeom>
              <a:avLst/>
              <a:gdLst>
                <a:gd name="connsiteX0" fmla="*/ 2541 w 636416"/>
                <a:gd name="connsiteY0" fmla="*/ 2541 h 208330"/>
                <a:gd name="connsiteX1" fmla="*/ 2541 w 636416"/>
                <a:gd name="connsiteY1" fmla="*/ 2541 h 208330"/>
                <a:gd name="connsiteX2" fmla="*/ 0 w 636416"/>
                <a:gd name="connsiteY2" fmla="*/ 5082 h 208330"/>
                <a:gd name="connsiteX3" fmla="*/ 628795 w 636416"/>
                <a:gd name="connsiteY3" fmla="*/ 205790 h 208330"/>
                <a:gd name="connsiteX4" fmla="*/ 636417 w 636416"/>
                <a:gd name="connsiteY4" fmla="*/ 208330 h 208330"/>
                <a:gd name="connsiteX5" fmla="*/ 636417 w 636416"/>
                <a:gd name="connsiteY5" fmla="*/ 203249 h 208330"/>
                <a:gd name="connsiteX6" fmla="*/ 636417 w 636416"/>
                <a:gd name="connsiteY6" fmla="*/ 201979 h 208330"/>
                <a:gd name="connsiteX7" fmla="*/ 3811 w 636416"/>
                <a:gd name="connsiteY7" fmla="*/ 0 h 208330"/>
                <a:gd name="connsiteX8" fmla="*/ 2541 w 636416"/>
                <a:gd name="connsiteY8" fmla="*/ 1270 h 208330"/>
                <a:gd name="connsiteX9" fmla="*/ 2541 w 636416"/>
                <a:gd name="connsiteY9" fmla="*/ 2541 h 20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" name="Freeform: Shape 101">
              <a:extLst>
                <a:ext uri="{FF2B5EF4-FFF2-40B4-BE49-F238E27FC236}">
                  <a16:creationId xmlns:a16="http://schemas.microsoft.com/office/drawing/2014/main" id="{0E061992-AEFF-99C6-87E9-A7C124A2E410}"/>
                </a:ext>
              </a:extLst>
            </p:cNvPr>
            <p:cNvSpPr/>
            <p:nvPr/>
          </p:nvSpPr>
          <p:spPr>
            <a:xfrm>
              <a:off x="4503188" y="380075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" name="Freeform: Shape 102">
              <a:extLst>
                <a:ext uri="{FF2B5EF4-FFF2-40B4-BE49-F238E27FC236}">
                  <a16:creationId xmlns:a16="http://schemas.microsoft.com/office/drawing/2014/main" id="{A25EE8C6-3570-6BDC-E768-989F1B33003F}"/>
                </a:ext>
              </a:extLst>
            </p:cNvPr>
            <p:cNvSpPr/>
            <p:nvPr/>
          </p:nvSpPr>
          <p:spPr>
            <a:xfrm>
              <a:off x="4509540" y="3800752"/>
              <a:ext cx="654200" cy="188004"/>
            </a:xfrm>
            <a:custGeom>
              <a:avLst/>
              <a:gdLst>
                <a:gd name="connsiteX0" fmla="*/ 650390 w 654200"/>
                <a:gd name="connsiteY0" fmla="*/ 188005 h 188004"/>
                <a:gd name="connsiteX1" fmla="*/ 645309 w 654200"/>
                <a:gd name="connsiteY1" fmla="*/ 179113 h 188004"/>
                <a:gd name="connsiteX2" fmla="*/ 645309 w 654200"/>
                <a:gd name="connsiteY2" fmla="*/ 179113 h 188004"/>
                <a:gd name="connsiteX3" fmla="*/ 654201 w 654200"/>
                <a:gd name="connsiteY3" fmla="*/ 174032 h 188004"/>
                <a:gd name="connsiteX4" fmla="*/ 0 w 654200"/>
                <a:gd name="connsiteY4" fmla="*/ 0 h 188004"/>
                <a:gd name="connsiteX5" fmla="*/ 0 w 654200"/>
                <a:gd name="connsiteY5" fmla="*/ 0 h 188004"/>
                <a:gd name="connsiteX6" fmla="*/ 1270 w 654200"/>
                <a:gd name="connsiteY6" fmla="*/ 0 h 188004"/>
                <a:gd name="connsiteX7" fmla="*/ 2541 w 654200"/>
                <a:gd name="connsiteY7" fmla="*/ 1270 h 188004"/>
                <a:gd name="connsiteX8" fmla="*/ 3811 w 654200"/>
                <a:gd name="connsiteY8" fmla="*/ 2540 h 188004"/>
                <a:gd name="connsiteX9" fmla="*/ 3811 w 654200"/>
                <a:gd name="connsiteY9" fmla="*/ 2540 h 188004"/>
                <a:gd name="connsiteX10" fmla="*/ 3811 w 654200"/>
                <a:gd name="connsiteY10" fmla="*/ 3811 h 188004"/>
                <a:gd name="connsiteX11" fmla="*/ 3811 w 654200"/>
                <a:gd name="connsiteY11" fmla="*/ 5081 h 188004"/>
                <a:gd name="connsiteX12" fmla="*/ 3811 w 654200"/>
                <a:gd name="connsiteY12" fmla="*/ 6352 h 188004"/>
                <a:gd name="connsiteX13" fmla="*/ 3811 w 654200"/>
                <a:gd name="connsiteY13" fmla="*/ 7622 h 188004"/>
                <a:gd name="connsiteX14" fmla="*/ 3811 w 654200"/>
                <a:gd name="connsiteY14" fmla="*/ 17784 h 188004"/>
                <a:gd name="connsiteX15" fmla="*/ 642768 w 654200"/>
                <a:gd name="connsiteY15" fmla="*/ 188005 h 188004"/>
                <a:gd name="connsiteX16" fmla="*/ 650390 w 654200"/>
                <a:gd name="connsiteY16" fmla="*/ 188005 h 18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" name="Freeform: Shape 103">
              <a:extLst>
                <a:ext uri="{FF2B5EF4-FFF2-40B4-BE49-F238E27FC236}">
                  <a16:creationId xmlns:a16="http://schemas.microsoft.com/office/drawing/2014/main" id="{CB69A616-C907-9009-F50C-B02602407CDE}"/>
                </a:ext>
              </a:extLst>
            </p:cNvPr>
            <p:cNvSpPr/>
            <p:nvPr/>
          </p:nvSpPr>
          <p:spPr>
            <a:xfrm>
              <a:off x="4506999" y="37994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" name="Freeform: Shape 104">
              <a:extLst>
                <a:ext uri="{FF2B5EF4-FFF2-40B4-BE49-F238E27FC236}">
                  <a16:creationId xmlns:a16="http://schemas.microsoft.com/office/drawing/2014/main" id="{687C2AF8-A4BD-59C0-48C9-18781AE6ECF8}"/>
                </a:ext>
              </a:extLst>
            </p:cNvPr>
            <p:cNvSpPr/>
            <p:nvPr/>
          </p:nvSpPr>
          <p:spPr>
            <a:xfrm>
              <a:off x="5154518" y="3973513"/>
              <a:ext cx="34628" cy="21595"/>
            </a:xfrm>
            <a:custGeom>
              <a:avLst/>
              <a:gdLst>
                <a:gd name="connsiteX0" fmla="*/ 330 w 34628"/>
                <a:gd name="connsiteY0" fmla="*/ 6352 h 21595"/>
                <a:gd name="connsiteX1" fmla="*/ 5412 w 34628"/>
                <a:gd name="connsiteY1" fmla="*/ 15244 h 21595"/>
                <a:gd name="connsiteX2" fmla="*/ 5412 w 34628"/>
                <a:gd name="connsiteY2" fmla="*/ 15244 h 21595"/>
                <a:gd name="connsiteX3" fmla="*/ 14304 w 34628"/>
                <a:gd name="connsiteY3" fmla="*/ 17785 h 21595"/>
                <a:gd name="connsiteX4" fmla="*/ 29547 w 34628"/>
                <a:gd name="connsiteY4" fmla="*/ 21595 h 21595"/>
                <a:gd name="connsiteX5" fmla="*/ 29547 w 34628"/>
                <a:gd name="connsiteY5" fmla="*/ 15244 h 21595"/>
                <a:gd name="connsiteX6" fmla="*/ 29547 w 34628"/>
                <a:gd name="connsiteY6" fmla="*/ 15244 h 21595"/>
                <a:gd name="connsiteX7" fmla="*/ 29547 w 34628"/>
                <a:gd name="connsiteY7" fmla="*/ 13973 h 21595"/>
                <a:gd name="connsiteX8" fmla="*/ 29547 w 34628"/>
                <a:gd name="connsiteY8" fmla="*/ 12703 h 21595"/>
                <a:gd name="connsiteX9" fmla="*/ 30818 w 34628"/>
                <a:gd name="connsiteY9" fmla="*/ 11433 h 21595"/>
                <a:gd name="connsiteX10" fmla="*/ 32088 w 34628"/>
                <a:gd name="connsiteY10" fmla="*/ 10163 h 21595"/>
                <a:gd name="connsiteX11" fmla="*/ 32088 w 34628"/>
                <a:gd name="connsiteY11" fmla="*/ 10163 h 21595"/>
                <a:gd name="connsiteX12" fmla="*/ 34628 w 34628"/>
                <a:gd name="connsiteY12" fmla="*/ 7622 h 21595"/>
                <a:gd name="connsiteX13" fmla="*/ 7952 w 34628"/>
                <a:gd name="connsiteY13" fmla="*/ 0 h 21595"/>
                <a:gd name="connsiteX14" fmla="*/ 330 w 34628"/>
                <a:gd name="connsiteY14" fmla="*/ 6352 h 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" name="Freeform: Shape 105">
              <a:extLst>
                <a:ext uri="{FF2B5EF4-FFF2-40B4-BE49-F238E27FC236}">
                  <a16:creationId xmlns:a16="http://schemas.microsoft.com/office/drawing/2014/main" id="{C343D68E-79D6-CF02-AF07-5F30DEB75512}"/>
                </a:ext>
              </a:extLst>
            </p:cNvPr>
            <p:cNvSpPr/>
            <p:nvPr/>
          </p:nvSpPr>
          <p:spPr>
            <a:xfrm>
              <a:off x="4157668" y="2700668"/>
              <a:ext cx="1679327" cy="414119"/>
            </a:xfrm>
            <a:custGeom>
              <a:avLst/>
              <a:gdLst>
                <a:gd name="connsiteX0" fmla="*/ 0 w 1679327"/>
                <a:gd name="connsiteY0" fmla="*/ 15244 h 414119"/>
                <a:gd name="connsiteX1" fmla="*/ 1669165 w 1679327"/>
                <a:gd name="connsiteY1" fmla="*/ 414119 h 414119"/>
                <a:gd name="connsiteX2" fmla="*/ 1669165 w 1679327"/>
                <a:gd name="connsiteY2" fmla="*/ 407768 h 414119"/>
                <a:gd name="connsiteX3" fmla="*/ 1676787 w 1679327"/>
                <a:gd name="connsiteY3" fmla="*/ 400146 h 414119"/>
                <a:gd name="connsiteX4" fmla="*/ 1679328 w 1679327"/>
                <a:gd name="connsiteY4" fmla="*/ 400146 h 414119"/>
                <a:gd name="connsiteX5" fmla="*/ 1679328 w 1679327"/>
                <a:gd name="connsiteY5" fmla="*/ 400146 h 414119"/>
                <a:gd name="connsiteX6" fmla="*/ 0 w 1679327"/>
                <a:gd name="connsiteY6" fmla="*/ 0 h 414119"/>
                <a:gd name="connsiteX7" fmla="*/ 0 w 1679327"/>
                <a:gd name="connsiteY7" fmla="*/ 15244 h 414119"/>
                <a:gd name="connsiteX8" fmla="*/ 0 w 1679327"/>
                <a:gd name="connsiteY8" fmla="*/ 15244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" name="Freeform: Shape 106">
              <a:extLst>
                <a:ext uri="{FF2B5EF4-FFF2-40B4-BE49-F238E27FC236}">
                  <a16:creationId xmlns:a16="http://schemas.microsoft.com/office/drawing/2014/main" id="{C8D45003-057D-4932-8346-0DBFAB6074E9}"/>
                </a:ext>
              </a:extLst>
            </p:cNvPr>
            <p:cNvSpPr/>
            <p:nvPr/>
          </p:nvSpPr>
          <p:spPr>
            <a:xfrm>
              <a:off x="0" y="0"/>
              <a:ext cx="12702" cy="12703"/>
            </a:xfrm>
            <a:custGeom>
              <a:avLst/>
              <a:gdLst/>
              <a:ahLst/>
              <a:cxnLst/>
              <a:rect l="l" t="t" r="r" b="b"/>
              <a:pathLst>
                <a:path w="12702" h="12703"/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" name="Freeform: Shape 107">
              <a:extLst>
                <a:ext uri="{FF2B5EF4-FFF2-40B4-BE49-F238E27FC236}">
                  <a16:creationId xmlns:a16="http://schemas.microsoft.com/office/drawing/2014/main" id="{F7D6030E-6F5F-DBE0-8E1F-3389DF8090D4}"/>
                </a:ext>
              </a:extLst>
            </p:cNvPr>
            <p:cNvSpPr/>
            <p:nvPr/>
          </p:nvSpPr>
          <p:spPr>
            <a:xfrm>
              <a:off x="1518000" y="1355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8" name="Freeform: Shape 108">
              <a:extLst>
                <a:ext uri="{FF2B5EF4-FFF2-40B4-BE49-F238E27FC236}">
                  <a16:creationId xmlns:a16="http://schemas.microsoft.com/office/drawing/2014/main" id="{F2749E7A-6287-C0E5-37D0-1AC2202FBB0B}"/>
                </a:ext>
              </a:extLst>
            </p:cNvPr>
            <p:cNvSpPr/>
            <p:nvPr/>
          </p:nvSpPr>
          <p:spPr>
            <a:xfrm>
              <a:off x="1518000" y="1370658"/>
              <a:ext cx="170219" cy="2169680"/>
            </a:xfrm>
            <a:custGeom>
              <a:avLst/>
              <a:gdLst>
                <a:gd name="connsiteX0" fmla="*/ 170219 w 170219"/>
                <a:gd name="connsiteY0" fmla="*/ 2163329 h 2169680"/>
                <a:gd name="connsiteX1" fmla="*/ 10162 w 170219"/>
                <a:gd name="connsiteY1" fmla="*/ 1270 h 2169680"/>
                <a:gd name="connsiteX2" fmla="*/ 3811 w 170219"/>
                <a:gd name="connsiteY2" fmla="*/ 0 h 2169680"/>
                <a:gd name="connsiteX3" fmla="*/ 0 w 170219"/>
                <a:gd name="connsiteY3" fmla="*/ 1270 h 2169680"/>
                <a:gd name="connsiteX4" fmla="*/ 160057 w 170219"/>
                <a:gd name="connsiteY4" fmla="*/ 2169681 h 21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9" name="Freeform: Shape 109">
              <a:extLst>
                <a:ext uri="{FF2B5EF4-FFF2-40B4-BE49-F238E27FC236}">
                  <a16:creationId xmlns:a16="http://schemas.microsoft.com/office/drawing/2014/main" id="{7DD2AB75-917B-34CD-1469-19E321B42D93}"/>
                </a:ext>
              </a:extLst>
            </p:cNvPr>
            <p:cNvSpPr/>
            <p:nvPr/>
          </p:nvSpPr>
          <p:spPr>
            <a:xfrm>
              <a:off x="5178984" y="3990027"/>
              <a:ext cx="20324" cy="1191545"/>
            </a:xfrm>
            <a:custGeom>
              <a:avLst/>
              <a:gdLst>
                <a:gd name="connsiteX0" fmla="*/ 5081 w 20324"/>
                <a:gd name="connsiteY0" fmla="*/ 5081 h 1191545"/>
                <a:gd name="connsiteX1" fmla="*/ 0 w 20324"/>
                <a:gd name="connsiteY1" fmla="*/ 1190275 h 1191545"/>
                <a:gd name="connsiteX2" fmla="*/ 6351 w 20324"/>
                <a:gd name="connsiteY2" fmla="*/ 1191546 h 1191545"/>
                <a:gd name="connsiteX3" fmla="*/ 15243 w 20324"/>
                <a:gd name="connsiteY3" fmla="*/ 1183924 h 1191545"/>
                <a:gd name="connsiteX4" fmla="*/ 20324 w 20324"/>
                <a:gd name="connsiteY4" fmla="*/ 3811 h 1191545"/>
                <a:gd name="connsiteX5" fmla="*/ 17784 w 20324"/>
                <a:gd name="connsiteY5" fmla="*/ 6352 h 1191545"/>
                <a:gd name="connsiteX6" fmla="*/ 7621 w 20324"/>
                <a:gd name="connsiteY6" fmla="*/ 5081 h 1191545"/>
                <a:gd name="connsiteX7" fmla="*/ 7621 w 20324"/>
                <a:gd name="connsiteY7" fmla="*/ 5081 h 1191545"/>
                <a:gd name="connsiteX8" fmla="*/ 6351 w 20324"/>
                <a:gd name="connsiteY8" fmla="*/ 0 h 1191545"/>
                <a:gd name="connsiteX9" fmla="*/ 6351 w 20324"/>
                <a:gd name="connsiteY9" fmla="*/ 0 h 1191545"/>
                <a:gd name="connsiteX10" fmla="*/ 5081 w 20324"/>
                <a:gd name="connsiteY10" fmla="*/ 5081 h 11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0" name="Freeform: Shape 110">
              <a:extLst>
                <a:ext uri="{FF2B5EF4-FFF2-40B4-BE49-F238E27FC236}">
                  <a16:creationId xmlns:a16="http://schemas.microsoft.com/office/drawing/2014/main" id="{37CA0014-6857-68B7-9B3D-0C51FEA57485}"/>
                </a:ext>
              </a:extLst>
            </p:cNvPr>
            <p:cNvSpPr/>
            <p:nvPr/>
          </p:nvSpPr>
          <p:spPr>
            <a:xfrm>
              <a:off x="1087370" y="4296171"/>
              <a:ext cx="63514" cy="546231"/>
            </a:xfrm>
            <a:custGeom>
              <a:avLst/>
              <a:gdLst>
                <a:gd name="connsiteX0" fmla="*/ 62244 w 63514"/>
                <a:gd name="connsiteY0" fmla="*/ 541150 h 546231"/>
                <a:gd name="connsiteX1" fmla="*/ 63515 w 63514"/>
                <a:gd name="connsiteY1" fmla="*/ 546231 h 546231"/>
                <a:gd name="connsiteX2" fmla="*/ 63515 w 63514"/>
                <a:gd name="connsiteY2" fmla="*/ 544961 h 546231"/>
                <a:gd name="connsiteX3" fmla="*/ 15244 w 63514"/>
                <a:gd name="connsiteY3" fmla="*/ 5081 h 546231"/>
                <a:gd name="connsiteX4" fmla="*/ 5081 w 63514"/>
                <a:gd name="connsiteY4" fmla="*/ 1270 h 546231"/>
                <a:gd name="connsiteX5" fmla="*/ 0 w 63514"/>
                <a:gd name="connsiteY5" fmla="*/ 0 h 546231"/>
                <a:gd name="connsiteX6" fmla="*/ 48271 w 63514"/>
                <a:gd name="connsiteY6" fmla="*/ 541150 h 546231"/>
                <a:gd name="connsiteX7" fmla="*/ 52082 w 63514"/>
                <a:gd name="connsiteY7" fmla="*/ 538609 h 546231"/>
                <a:gd name="connsiteX8" fmla="*/ 62244 w 63514"/>
                <a:gd name="connsiteY8" fmla="*/ 541150 h 546231"/>
                <a:gd name="connsiteX9" fmla="*/ 62244 w 63514"/>
                <a:gd name="connsiteY9" fmla="*/ 541150 h 5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1" name="Freeform: Shape 111">
              <a:extLst>
                <a:ext uri="{FF2B5EF4-FFF2-40B4-BE49-F238E27FC236}">
                  <a16:creationId xmlns:a16="http://schemas.microsoft.com/office/drawing/2014/main" id="{A52C5207-0ABC-2431-B0FF-191B48E02ED3}"/>
                </a:ext>
              </a:extLst>
            </p:cNvPr>
            <p:cNvSpPr/>
            <p:nvPr/>
          </p:nvSpPr>
          <p:spPr>
            <a:xfrm>
              <a:off x="1050532" y="4832750"/>
              <a:ext cx="100353" cy="68085"/>
            </a:xfrm>
            <a:custGeom>
              <a:avLst/>
              <a:gdLst>
                <a:gd name="connsiteX0" fmla="*/ 16514 w 100353"/>
                <a:gd name="connsiteY0" fmla="*/ 68086 h 68085"/>
                <a:gd name="connsiteX1" fmla="*/ 96542 w 100353"/>
                <a:gd name="connsiteY1" fmla="*/ 14733 h 68085"/>
                <a:gd name="connsiteX2" fmla="*/ 97813 w 100353"/>
                <a:gd name="connsiteY2" fmla="*/ 13463 h 68085"/>
                <a:gd name="connsiteX3" fmla="*/ 99083 w 100353"/>
                <a:gd name="connsiteY3" fmla="*/ 12192 h 68085"/>
                <a:gd name="connsiteX4" fmla="*/ 99083 w 100353"/>
                <a:gd name="connsiteY4" fmla="*/ 10922 h 68085"/>
                <a:gd name="connsiteX5" fmla="*/ 100353 w 100353"/>
                <a:gd name="connsiteY5" fmla="*/ 9652 h 68085"/>
                <a:gd name="connsiteX6" fmla="*/ 100353 w 100353"/>
                <a:gd name="connsiteY6" fmla="*/ 8382 h 68085"/>
                <a:gd name="connsiteX7" fmla="*/ 99083 w 100353"/>
                <a:gd name="connsiteY7" fmla="*/ 3301 h 68085"/>
                <a:gd name="connsiteX8" fmla="*/ 88921 w 100353"/>
                <a:gd name="connsiteY8" fmla="*/ 760 h 68085"/>
                <a:gd name="connsiteX9" fmla="*/ 88921 w 100353"/>
                <a:gd name="connsiteY9" fmla="*/ 760 h 68085"/>
                <a:gd name="connsiteX10" fmla="*/ 85110 w 100353"/>
                <a:gd name="connsiteY10" fmla="*/ 3301 h 68085"/>
                <a:gd name="connsiteX11" fmla="*/ 0 w 100353"/>
                <a:gd name="connsiteY11" fmla="*/ 60464 h 68085"/>
                <a:gd name="connsiteX12" fmla="*/ 3811 w 100353"/>
                <a:gd name="connsiteY12" fmla="*/ 61734 h 68085"/>
                <a:gd name="connsiteX13" fmla="*/ 16514 w 100353"/>
                <a:gd name="connsiteY13" fmla="*/ 68086 h 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2" name="Freeform: Shape 112">
              <a:extLst>
                <a:ext uri="{FF2B5EF4-FFF2-40B4-BE49-F238E27FC236}">
                  <a16:creationId xmlns:a16="http://schemas.microsoft.com/office/drawing/2014/main" id="{337929E0-7BAE-DAF5-46F2-1B8393209419}"/>
                </a:ext>
              </a:extLst>
            </p:cNvPr>
            <p:cNvSpPr/>
            <p:nvPr/>
          </p:nvSpPr>
          <p:spPr>
            <a:xfrm>
              <a:off x="1728868" y="646077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3" name="Freeform: Shape 113">
              <a:extLst>
                <a:ext uri="{FF2B5EF4-FFF2-40B4-BE49-F238E27FC236}">
                  <a16:creationId xmlns:a16="http://schemas.microsoft.com/office/drawing/2014/main" id="{7E7A550D-07BF-9D3D-1D22-6B334D2E337E}"/>
                </a:ext>
              </a:extLst>
            </p:cNvPr>
            <p:cNvSpPr/>
            <p:nvPr/>
          </p:nvSpPr>
          <p:spPr>
            <a:xfrm>
              <a:off x="1719976" y="6434094"/>
              <a:ext cx="17784" cy="19054"/>
            </a:xfrm>
            <a:custGeom>
              <a:avLst/>
              <a:gdLst>
                <a:gd name="connsiteX0" fmla="*/ 5081 w 17784"/>
                <a:gd name="connsiteY0" fmla="*/ 1270 h 19054"/>
                <a:gd name="connsiteX1" fmla="*/ 0 w 17784"/>
                <a:gd name="connsiteY1" fmla="*/ 0 h 19054"/>
                <a:gd name="connsiteX2" fmla="*/ 1270 w 17784"/>
                <a:gd name="connsiteY2" fmla="*/ 8892 h 19054"/>
                <a:gd name="connsiteX3" fmla="*/ 12703 w 17784"/>
                <a:gd name="connsiteY3" fmla="*/ 12703 h 19054"/>
                <a:gd name="connsiteX4" fmla="*/ 17784 w 17784"/>
                <a:gd name="connsiteY4" fmla="*/ 19055 h 19054"/>
                <a:gd name="connsiteX5" fmla="*/ 17784 w 17784"/>
                <a:gd name="connsiteY5" fmla="*/ 19055 h 19054"/>
                <a:gd name="connsiteX6" fmla="*/ 17784 w 17784"/>
                <a:gd name="connsiteY6" fmla="*/ 13973 h 19054"/>
                <a:gd name="connsiteX7" fmla="*/ 16514 w 17784"/>
                <a:gd name="connsiteY7" fmla="*/ 5081 h 19054"/>
                <a:gd name="connsiteX8" fmla="*/ 5081 w 17784"/>
                <a:gd name="connsiteY8" fmla="*/ 1270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4" name="Freeform: Shape 114">
              <a:extLst>
                <a:ext uri="{FF2B5EF4-FFF2-40B4-BE49-F238E27FC236}">
                  <a16:creationId xmlns:a16="http://schemas.microsoft.com/office/drawing/2014/main" id="{AE5A9A89-9BC7-0B17-5A69-3B97CDB69116}"/>
                </a:ext>
              </a:extLst>
            </p:cNvPr>
            <p:cNvSpPr/>
            <p:nvPr/>
          </p:nvSpPr>
          <p:spPr>
            <a:xfrm>
              <a:off x="1726328" y="6403606"/>
              <a:ext cx="21595" cy="22865"/>
            </a:xfrm>
            <a:custGeom>
              <a:avLst/>
              <a:gdLst>
                <a:gd name="connsiteX0" fmla="*/ 3811 w 21595"/>
                <a:gd name="connsiteY0" fmla="*/ 17784 h 22865"/>
                <a:gd name="connsiteX1" fmla="*/ 16514 w 21595"/>
                <a:gd name="connsiteY1" fmla="*/ 22865 h 22865"/>
                <a:gd name="connsiteX2" fmla="*/ 21595 w 21595"/>
                <a:gd name="connsiteY2" fmla="*/ 17784 h 22865"/>
                <a:gd name="connsiteX3" fmla="*/ 20325 w 21595"/>
                <a:gd name="connsiteY3" fmla="*/ 5081 h 22865"/>
                <a:gd name="connsiteX4" fmla="*/ 20325 w 21595"/>
                <a:gd name="connsiteY4" fmla="*/ 0 h 22865"/>
                <a:gd name="connsiteX5" fmla="*/ 0 w 21595"/>
                <a:gd name="connsiteY5" fmla="*/ 16514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5" name="Freeform: Shape 115">
              <a:extLst>
                <a:ext uri="{FF2B5EF4-FFF2-40B4-BE49-F238E27FC236}">
                  <a16:creationId xmlns:a16="http://schemas.microsoft.com/office/drawing/2014/main" id="{8B683EDE-D632-775C-AF31-F18AECC93A26}"/>
                </a:ext>
              </a:extLst>
            </p:cNvPr>
            <p:cNvSpPr/>
            <p:nvPr/>
          </p:nvSpPr>
          <p:spPr>
            <a:xfrm>
              <a:off x="4500647" y="5723993"/>
              <a:ext cx="22865" cy="647855"/>
            </a:xfrm>
            <a:custGeom>
              <a:avLst/>
              <a:gdLst>
                <a:gd name="connsiteX0" fmla="*/ 1270 w 22865"/>
                <a:gd name="connsiteY0" fmla="*/ 1270 h 647855"/>
                <a:gd name="connsiteX1" fmla="*/ 1270 w 22865"/>
                <a:gd name="connsiteY1" fmla="*/ 17784 h 647855"/>
                <a:gd name="connsiteX2" fmla="*/ 7622 w 22865"/>
                <a:gd name="connsiteY2" fmla="*/ 642774 h 647855"/>
                <a:gd name="connsiteX3" fmla="*/ 17784 w 22865"/>
                <a:gd name="connsiteY3" fmla="*/ 646585 h 647855"/>
                <a:gd name="connsiteX4" fmla="*/ 22866 w 22865"/>
                <a:gd name="connsiteY4" fmla="*/ 647856 h 647855"/>
                <a:gd name="connsiteX5" fmla="*/ 15244 w 22865"/>
                <a:gd name="connsiteY5" fmla="*/ 5081 h 647855"/>
                <a:gd name="connsiteX6" fmla="*/ 0 w 22865"/>
                <a:gd name="connsiteY6" fmla="*/ 0 h 647855"/>
                <a:gd name="connsiteX7" fmla="*/ 1270 w 22865"/>
                <a:gd name="connsiteY7" fmla="*/ 1270 h 6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6" name="Freeform: Shape 116">
              <a:extLst>
                <a:ext uri="{FF2B5EF4-FFF2-40B4-BE49-F238E27FC236}">
                  <a16:creationId xmlns:a16="http://schemas.microsoft.com/office/drawing/2014/main" id="{ACA0CBB3-A54F-8D1C-060C-360ECE78EE3E}"/>
                </a:ext>
              </a:extLst>
            </p:cNvPr>
            <p:cNvSpPr/>
            <p:nvPr/>
          </p:nvSpPr>
          <p:spPr>
            <a:xfrm>
              <a:off x="3748634" y="4273305"/>
              <a:ext cx="74947" cy="36838"/>
            </a:xfrm>
            <a:custGeom>
              <a:avLst/>
              <a:gdLst>
                <a:gd name="connsiteX0" fmla="*/ 1270 w 74947"/>
                <a:gd name="connsiteY0" fmla="*/ 15244 h 36838"/>
                <a:gd name="connsiteX1" fmla="*/ 74947 w 74947"/>
                <a:gd name="connsiteY1" fmla="*/ 36839 h 36838"/>
                <a:gd name="connsiteX2" fmla="*/ 74947 w 74947"/>
                <a:gd name="connsiteY2" fmla="*/ 31758 h 36838"/>
                <a:gd name="connsiteX3" fmla="*/ 74947 w 74947"/>
                <a:gd name="connsiteY3" fmla="*/ 21595 h 36838"/>
                <a:gd name="connsiteX4" fmla="*/ 0 w 74947"/>
                <a:gd name="connsiteY4" fmla="*/ 0 h 36838"/>
                <a:gd name="connsiteX5" fmla="*/ 1270 w 74947"/>
                <a:gd name="connsiteY5" fmla="*/ 508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7" name="Freeform: Shape 117">
              <a:extLst>
                <a:ext uri="{FF2B5EF4-FFF2-40B4-BE49-F238E27FC236}">
                  <a16:creationId xmlns:a16="http://schemas.microsoft.com/office/drawing/2014/main" id="{72562C7A-E0FF-7313-4503-8F1FC199CB2E}"/>
                </a:ext>
              </a:extLst>
            </p:cNvPr>
            <p:cNvSpPr/>
            <p:nvPr/>
          </p:nvSpPr>
          <p:spPr>
            <a:xfrm>
              <a:off x="4179263" y="3800752"/>
              <a:ext cx="323924" cy="256601"/>
            </a:xfrm>
            <a:custGeom>
              <a:avLst/>
              <a:gdLst>
                <a:gd name="connsiteX0" fmla="*/ 323925 w 323924"/>
                <a:gd name="connsiteY0" fmla="*/ 0 h 256601"/>
                <a:gd name="connsiteX1" fmla="*/ 323925 w 323924"/>
                <a:gd name="connsiteY1" fmla="*/ 0 h 256601"/>
                <a:gd name="connsiteX2" fmla="*/ 323925 w 323924"/>
                <a:gd name="connsiteY2" fmla="*/ 0 h 256601"/>
                <a:gd name="connsiteX3" fmla="*/ 3811 w 323924"/>
                <a:gd name="connsiteY3" fmla="*/ 236276 h 256601"/>
                <a:gd name="connsiteX4" fmla="*/ 3811 w 323924"/>
                <a:gd name="connsiteY4" fmla="*/ 250250 h 256601"/>
                <a:gd name="connsiteX5" fmla="*/ 0 w 323924"/>
                <a:gd name="connsiteY5" fmla="*/ 256601 h 256601"/>
                <a:gd name="connsiteX6" fmla="*/ 1270 w 323924"/>
                <a:gd name="connsiteY6" fmla="*/ 256601 h 256601"/>
                <a:gd name="connsiteX7" fmla="*/ 321384 w 323924"/>
                <a:gd name="connsiteY7" fmla="*/ 21595 h 256601"/>
                <a:gd name="connsiteX8" fmla="*/ 321384 w 323924"/>
                <a:gd name="connsiteY8" fmla="*/ 6352 h 256601"/>
                <a:gd name="connsiteX9" fmla="*/ 323925 w 323924"/>
                <a:gd name="connsiteY9" fmla="*/ 0 h 2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8" name="Freeform: Shape 118">
              <a:extLst>
                <a:ext uri="{FF2B5EF4-FFF2-40B4-BE49-F238E27FC236}">
                  <a16:creationId xmlns:a16="http://schemas.microsoft.com/office/drawing/2014/main" id="{D8BEFAC9-4C39-55BD-6199-1131E95062D8}"/>
                </a:ext>
              </a:extLst>
            </p:cNvPr>
            <p:cNvSpPr/>
            <p:nvPr/>
          </p:nvSpPr>
          <p:spPr>
            <a:xfrm>
              <a:off x="4168537" y="4055518"/>
              <a:ext cx="564" cy="564"/>
            </a:xfrm>
            <a:custGeom>
              <a:avLst/>
              <a:gdLst>
                <a:gd name="connsiteX0" fmla="*/ 565 w 564"/>
                <a:gd name="connsiteY0" fmla="*/ 564 h 564"/>
                <a:gd name="connsiteX1" fmla="*/ 565 w 564"/>
                <a:gd name="connsiteY1" fmla="*/ 564 h 564"/>
                <a:gd name="connsiteX2" fmla="*/ 565 w 564"/>
                <a:gd name="connsiteY2" fmla="*/ 564 h 564"/>
                <a:gd name="connsiteX3" fmla="*/ 565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9" name="Freeform: Shape 119">
              <a:extLst>
                <a:ext uri="{FF2B5EF4-FFF2-40B4-BE49-F238E27FC236}">
                  <a16:creationId xmlns:a16="http://schemas.microsoft.com/office/drawing/2014/main" id="{6A0014F0-BF06-59DE-DECB-DE17DA274D31}"/>
                </a:ext>
              </a:extLst>
            </p:cNvPr>
            <p:cNvSpPr/>
            <p:nvPr/>
          </p:nvSpPr>
          <p:spPr>
            <a:xfrm>
              <a:off x="4513350" y="3802022"/>
              <a:ext cx="1270" cy="1270"/>
            </a:xfrm>
            <a:custGeom>
              <a:avLst/>
              <a:gdLst>
                <a:gd name="connsiteX0" fmla="*/ 0 w 1270"/>
                <a:gd name="connsiteY0" fmla="*/ 0 h 1270"/>
                <a:gd name="connsiteX1" fmla="*/ 1270 w 1270"/>
                <a:gd name="connsiteY1" fmla="*/ 1270 h 1270"/>
                <a:gd name="connsiteX2" fmla="*/ 0 w 1270"/>
                <a:gd name="connsiteY2" fmla="*/ 0 h 1270"/>
                <a:gd name="connsiteX3" fmla="*/ 0 w 127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0" name="Freeform: Shape 120">
              <a:extLst>
                <a:ext uri="{FF2B5EF4-FFF2-40B4-BE49-F238E27FC236}">
                  <a16:creationId xmlns:a16="http://schemas.microsoft.com/office/drawing/2014/main" id="{6E9C5214-4F15-F1BC-7CEF-9219F7851E20}"/>
                </a:ext>
              </a:extLst>
            </p:cNvPr>
            <p:cNvSpPr/>
            <p:nvPr/>
          </p:nvSpPr>
          <p:spPr>
            <a:xfrm>
              <a:off x="4504459" y="3800752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1" name="Freeform: Shape 121">
              <a:extLst>
                <a:ext uri="{FF2B5EF4-FFF2-40B4-BE49-F238E27FC236}">
                  <a16:creationId xmlns:a16="http://schemas.microsoft.com/office/drawing/2014/main" id="{59BF7FC6-6569-F42A-4708-9A1F1DA413C1}"/>
                </a:ext>
              </a:extLst>
            </p:cNvPr>
            <p:cNvSpPr/>
            <p:nvPr/>
          </p:nvSpPr>
          <p:spPr>
            <a:xfrm>
              <a:off x="4508269" y="3799481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2" name="Freeform: Shape 122">
              <a:extLst>
                <a:ext uri="{FF2B5EF4-FFF2-40B4-BE49-F238E27FC236}">
                  <a16:creationId xmlns:a16="http://schemas.microsoft.com/office/drawing/2014/main" id="{EB64D6FC-D0DB-592E-3549-FEFB88323F0B}"/>
                </a:ext>
              </a:extLst>
            </p:cNvPr>
            <p:cNvSpPr/>
            <p:nvPr/>
          </p:nvSpPr>
          <p:spPr>
            <a:xfrm>
              <a:off x="774878" y="5854835"/>
              <a:ext cx="57163" cy="431903"/>
            </a:xfrm>
            <a:custGeom>
              <a:avLst/>
              <a:gdLst>
                <a:gd name="connsiteX0" fmla="*/ 8892 w 57163"/>
                <a:gd name="connsiteY0" fmla="*/ 2541 h 431903"/>
                <a:gd name="connsiteX1" fmla="*/ 7622 w 57163"/>
                <a:gd name="connsiteY1" fmla="*/ 2541 h 431903"/>
                <a:gd name="connsiteX2" fmla="*/ 6351 w 57163"/>
                <a:gd name="connsiteY2" fmla="*/ 2541 h 431903"/>
                <a:gd name="connsiteX3" fmla="*/ 5081 w 57163"/>
                <a:gd name="connsiteY3" fmla="*/ 2541 h 431903"/>
                <a:gd name="connsiteX4" fmla="*/ 3811 w 57163"/>
                <a:gd name="connsiteY4" fmla="*/ 2541 h 431903"/>
                <a:gd name="connsiteX5" fmla="*/ 3811 w 57163"/>
                <a:gd name="connsiteY5" fmla="*/ 2541 h 431903"/>
                <a:gd name="connsiteX6" fmla="*/ 0 w 57163"/>
                <a:gd name="connsiteY6" fmla="*/ 1270 h 431903"/>
                <a:gd name="connsiteX7" fmla="*/ 41920 w 57163"/>
                <a:gd name="connsiteY7" fmla="*/ 426823 h 431903"/>
                <a:gd name="connsiteX8" fmla="*/ 53352 w 57163"/>
                <a:gd name="connsiteY8" fmla="*/ 430633 h 431903"/>
                <a:gd name="connsiteX9" fmla="*/ 57163 w 57163"/>
                <a:gd name="connsiteY9" fmla="*/ 431904 h 431903"/>
                <a:gd name="connsiteX10" fmla="*/ 12703 w 57163"/>
                <a:gd name="connsiteY10" fmla="*/ 0 h 431903"/>
                <a:gd name="connsiteX11" fmla="*/ 8892 w 57163"/>
                <a:gd name="connsiteY11" fmla="*/ 2541 h 431903"/>
                <a:gd name="connsiteX12" fmla="*/ 8892 w 57163"/>
                <a:gd name="connsiteY12" fmla="*/ 2541 h 4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3" name="Freeform: Shape 123">
              <a:extLst>
                <a:ext uri="{FF2B5EF4-FFF2-40B4-BE49-F238E27FC236}">
                  <a16:creationId xmlns:a16="http://schemas.microsoft.com/office/drawing/2014/main" id="{83536E26-7879-80EC-ECC8-68923DC36F56}"/>
                </a:ext>
              </a:extLst>
            </p:cNvPr>
            <p:cNvSpPr/>
            <p:nvPr/>
          </p:nvSpPr>
          <p:spPr>
            <a:xfrm>
              <a:off x="895556" y="631539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4" name="Freeform: Shape 124">
              <a:extLst>
                <a:ext uri="{FF2B5EF4-FFF2-40B4-BE49-F238E27FC236}">
                  <a16:creationId xmlns:a16="http://schemas.microsoft.com/office/drawing/2014/main" id="{773B4721-697F-8DB3-B93E-4BB428E10CFC}"/>
                </a:ext>
              </a:extLst>
            </p:cNvPr>
            <p:cNvSpPr/>
            <p:nvPr/>
          </p:nvSpPr>
          <p:spPr>
            <a:xfrm>
              <a:off x="894286" y="6313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5" name="Freeform: Shape 125">
              <a:extLst>
                <a:ext uri="{FF2B5EF4-FFF2-40B4-BE49-F238E27FC236}">
                  <a16:creationId xmlns:a16="http://schemas.microsoft.com/office/drawing/2014/main" id="{0A9FA16F-11C5-8A14-7A53-4E4F60DF7EC3}"/>
                </a:ext>
              </a:extLst>
            </p:cNvPr>
            <p:cNvSpPr/>
            <p:nvPr/>
          </p:nvSpPr>
          <p:spPr>
            <a:xfrm>
              <a:off x="893016" y="63108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6" name="Freeform: Shape 126">
              <a:extLst>
                <a:ext uri="{FF2B5EF4-FFF2-40B4-BE49-F238E27FC236}">
                  <a16:creationId xmlns:a16="http://schemas.microsoft.com/office/drawing/2014/main" id="{EBB380FE-2028-F4A3-0B59-E827842B994D}"/>
                </a:ext>
              </a:extLst>
            </p:cNvPr>
            <p:cNvSpPr/>
            <p:nvPr/>
          </p:nvSpPr>
          <p:spPr>
            <a:xfrm>
              <a:off x="486522" y="6319766"/>
              <a:ext cx="396331" cy="298521"/>
            </a:xfrm>
            <a:custGeom>
              <a:avLst/>
              <a:gdLst>
                <a:gd name="connsiteX0" fmla="*/ 395061 w 396331"/>
                <a:gd name="connsiteY0" fmla="*/ 3811 h 298521"/>
                <a:gd name="connsiteX1" fmla="*/ 386169 w 396331"/>
                <a:gd name="connsiteY1" fmla="*/ 0 h 298521"/>
                <a:gd name="connsiteX2" fmla="*/ 0 w 396331"/>
                <a:gd name="connsiteY2" fmla="*/ 282008 h 298521"/>
                <a:gd name="connsiteX3" fmla="*/ 1270 w 396331"/>
                <a:gd name="connsiteY3" fmla="*/ 294711 h 298521"/>
                <a:gd name="connsiteX4" fmla="*/ 1270 w 396331"/>
                <a:gd name="connsiteY4" fmla="*/ 298522 h 298521"/>
                <a:gd name="connsiteX5" fmla="*/ 396331 w 396331"/>
                <a:gd name="connsiteY5" fmla="*/ 11433 h 2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7" name="Freeform: Shape 127">
              <a:extLst>
                <a:ext uri="{FF2B5EF4-FFF2-40B4-BE49-F238E27FC236}">
                  <a16:creationId xmlns:a16="http://schemas.microsoft.com/office/drawing/2014/main" id="{970D18D5-4554-5AFD-8A60-A76AF3208DA0}"/>
                </a:ext>
              </a:extLst>
            </p:cNvPr>
            <p:cNvSpPr/>
            <p:nvPr/>
          </p:nvSpPr>
          <p:spPr>
            <a:xfrm>
              <a:off x="893016" y="63121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8" name="Freeform: Shape 128">
              <a:extLst>
                <a:ext uri="{FF2B5EF4-FFF2-40B4-BE49-F238E27FC236}">
                  <a16:creationId xmlns:a16="http://schemas.microsoft.com/office/drawing/2014/main" id="{23C25B7C-398E-5D11-A678-7413E7F1503F}"/>
                </a:ext>
              </a:extLst>
            </p:cNvPr>
            <p:cNvSpPr/>
            <p:nvPr/>
          </p:nvSpPr>
          <p:spPr>
            <a:xfrm>
              <a:off x="882853" y="6315955"/>
              <a:ext cx="60974" cy="494148"/>
            </a:xfrm>
            <a:custGeom>
              <a:avLst/>
              <a:gdLst>
                <a:gd name="connsiteX0" fmla="*/ 12703 w 60974"/>
                <a:gd name="connsiteY0" fmla="*/ 3811 h 494148"/>
                <a:gd name="connsiteX1" fmla="*/ 3811 w 60974"/>
                <a:gd name="connsiteY1" fmla="*/ 7622 h 494148"/>
                <a:gd name="connsiteX2" fmla="*/ 3811 w 60974"/>
                <a:gd name="connsiteY2" fmla="*/ 7622 h 494148"/>
                <a:gd name="connsiteX3" fmla="*/ 0 w 60974"/>
                <a:gd name="connsiteY3" fmla="*/ 6352 h 494148"/>
                <a:gd name="connsiteX4" fmla="*/ 1270 w 60974"/>
                <a:gd name="connsiteY4" fmla="*/ 15243 h 494148"/>
                <a:gd name="connsiteX5" fmla="*/ 47001 w 60974"/>
                <a:gd name="connsiteY5" fmla="*/ 489067 h 494148"/>
                <a:gd name="connsiteX6" fmla="*/ 57163 w 60974"/>
                <a:gd name="connsiteY6" fmla="*/ 492878 h 494148"/>
                <a:gd name="connsiteX7" fmla="*/ 60974 w 60974"/>
                <a:gd name="connsiteY7" fmla="*/ 494148 h 494148"/>
                <a:gd name="connsiteX8" fmla="*/ 12703 w 60974"/>
                <a:gd name="connsiteY8" fmla="*/ 0 h 494148"/>
                <a:gd name="connsiteX9" fmla="*/ 12703 w 60974"/>
                <a:gd name="connsiteY9" fmla="*/ 0 h 494148"/>
                <a:gd name="connsiteX10" fmla="*/ 12703 w 60974"/>
                <a:gd name="connsiteY10" fmla="*/ 0 h 494148"/>
                <a:gd name="connsiteX11" fmla="*/ 12703 w 60974"/>
                <a:gd name="connsiteY11" fmla="*/ 3811 h 49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9" name="Freeform: Shape 129">
              <a:extLst>
                <a:ext uri="{FF2B5EF4-FFF2-40B4-BE49-F238E27FC236}">
                  <a16:creationId xmlns:a16="http://schemas.microsoft.com/office/drawing/2014/main" id="{E1167747-6A7C-DC70-398C-BF466C622478}"/>
                </a:ext>
              </a:extLst>
            </p:cNvPr>
            <p:cNvSpPr/>
            <p:nvPr/>
          </p:nvSpPr>
          <p:spPr>
            <a:xfrm>
              <a:off x="895556" y="6313732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0" name="Freeform: Shape 130">
              <a:extLst>
                <a:ext uri="{FF2B5EF4-FFF2-40B4-BE49-F238E27FC236}">
                  <a16:creationId xmlns:a16="http://schemas.microsoft.com/office/drawing/2014/main" id="{D00127E7-B195-564A-42C7-9C5E26A48E36}"/>
                </a:ext>
              </a:extLst>
            </p:cNvPr>
            <p:cNvSpPr/>
            <p:nvPr/>
          </p:nvSpPr>
          <p:spPr>
            <a:xfrm>
              <a:off x="221030" y="0"/>
              <a:ext cx="148624" cy="1356685"/>
            </a:xfrm>
            <a:custGeom>
              <a:avLst/>
              <a:gdLst>
                <a:gd name="connsiteX0" fmla="*/ 148624 w 148624"/>
                <a:gd name="connsiteY0" fmla="*/ 1356686 h 1356685"/>
                <a:gd name="connsiteX1" fmla="*/ 15244 w 148624"/>
                <a:gd name="connsiteY1" fmla="*/ 0 h 1356685"/>
                <a:gd name="connsiteX2" fmla="*/ 0 w 148624"/>
                <a:gd name="connsiteY2" fmla="*/ 0 h 1356685"/>
                <a:gd name="connsiteX3" fmla="*/ 133381 w 148624"/>
                <a:gd name="connsiteY3" fmla="*/ 1352875 h 1356685"/>
                <a:gd name="connsiteX4" fmla="*/ 143543 w 148624"/>
                <a:gd name="connsiteY4" fmla="*/ 1355415 h 13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1" name="Freeform: Shape 131">
              <a:extLst>
                <a:ext uri="{FF2B5EF4-FFF2-40B4-BE49-F238E27FC236}">
                  <a16:creationId xmlns:a16="http://schemas.microsoft.com/office/drawing/2014/main" id="{E54C791C-1F70-2922-50DA-83AB108F1113}"/>
                </a:ext>
              </a:extLst>
            </p:cNvPr>
            <p:cNvSpPr/>
            <p:nvPr/>
          </p:nvSpPr>
          <p:spPr>
            <a:xfrm>
              <a:off x="778689" y="5223493"/>
              <a:ext cx="877772" cy="633882"/>
            </a:xfrm>
            <a:custGeom>
              <a:avLst/>
              <a:gdLst>
                <a:gd name="connsiteX0" fmla="*/ 876502 w 877772"/>
                <a:gd name="connsiteY0" fmla="*/ 0 h 633882"/>
                <a:gd name="connsiteX1" fmla="*/ 0 w 877772"/>
                <a:gd name="connsiteY1" fmla="*/ 619909 h 633882"/>
                <a:gd name="connsiteX2" fmla="*/ 3811 w 877772"/>
                <a:gd name="connsiteY2" fmla="*/ 621179 h 633882"/>
                <a:gd name="connsiteX3" fmla="*/ 8892 w 877772"/>
                <a:gd name="connsiteY3" fmla="*/ 630071 h 633882"/>
                <a:gd name="connsiteX4" fmla="*/ 8892 w 877772"/>
                <a:gd name="connsiteY4" fmla="*/ 630071 h 633882"/>
                <a:gd name="connsiteX5" fmla="*/ 5081 w 877772"/>
                <a:gd name="connsiteY5" fmla="*/ 633882 h 633882"/>
                <a:gd name="connsiteX6" fmla="*/ 5081 w 877772"/>
                <a:gd name="connsiteY6" fmla="*/ 633882 h 633882"/>
                <a:gd name="connsiteX7" fmla="*/ 8892 w 877772"/>
                <a:gd name="connsiteY7" fmla="*/ 631341 h 633882"/>
                <a:gd name="connsiteX8" fmla="*/ 877772 w 877772"/>
                <a:gd name="connsiteY8" fmla="*/ 17784 h 633882"/>
                <a:gd name="connsiteX9" fmla="*/ 876502 w 877772"/>
                <a:gd name="connsiteY9" fmla="*/ 5081 h 633882"/>
                <a:gd name="connsiteX10" fmla="*/ 876502 w 877772"/>
                <a:gd name="connsiteY10" fmla="*/ 0 h 63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2" name="Freeform: Shape 132">
              <a:extLst>
                <a:ext uri="{FF2B5EF4-FFF2-40B4-BE49-F238E27FC236}">
                  <a16:creationId xmlns:a16="http://schemas.microsoft.com/office/drawing/2014/main" id="{253392A8-7833-8EA3-0B4E-A0EBFE4A5028}"/>
                </a:ext>
              </a:extLst>
            </p:cNvPr>
            <p:cNvSpPr/>
            <p:nvPr/>
          </p:nvSpPr>
          <p:spPr>
            <a:xfrm>
              <a:off x="1454485" y="4832239"/>
              <a:ext cx="177841" cy="71137"/>
            </a:xfrm>
            <a:custGeom>
              <a:avLst/>
              <a:gdLst>
                <a:gd name="connsiteX0" fmla="*/ 5081 w 177841"/>
                <a:gd name="connsiteY0" fmla="*/ 5081 h 71137"/>
                <a:gd name="connsiteX1" fmla="*/ 5081 w 177841"/>
                <a:gd name="connsiteY1" fmla="*/ 5081 h 71137"/>
                <a:gd name="connsiteX2" fmla="*/ 5081 w 177841"/>
                <a:gd name="connsiteY2" fmla="*/ 5081 h 71137"/>
                <a:gd name="connsiteX3" fmla="*/ 5081 w 177841"/>
                <a:gd name="connsiteY3" fmla="*/ 7622 h 71137"/>
                <a:gd name="connsiteX4" fmla="*/ 5081 w 177841"/>
                <a:gd name="connsiteY4" fmla="*/ 7622 h 71137"/>
                <a:gd name="connsiteX5" fmla="*/ 5081 w 177841"/>
                <a:gd name="connsiteY5" fmla="*/ 7622 h 71137"/>
                <a:gd name="connsiteX6" fmla="*/ 5081 w 177841"/>
                <a:gd name="connsiteY6" fmla="*/ 8892 h 71137"/>
                <a:gd name="connsiteX7" fmla="*/ 3811 w 177841"/>
                <a:gd name="connsiteY7" fmla="*/ 10163 h 71137"/>
                <a:gd name="connsiteX8" fmla="*/ 3811 w 177841"/>
                <a:gd name="connsiteY8" fmla="*/ 10163 h 71137"/>
                <a:gd name="connsiteX9" fmla="*/ 2541 w 177841"/>
                <a:gd name="connsiteY9" fmla="*/ 11433 h 71137"/>
                <a:gd name="connsiteX10" fmla="*/ 2541 w 177841"/>
                <a:gd name="connsiteY10" fmla="*/ 11433 h 71137"/>
                <a:gd name="connsiteX11" fmla="*/ 0 w 177841"/>
                <a:gd name="connsiteY11" fmla="*/ 13973 h 71137"/>
                <a:gd name="connsiteX12" fmla="*/ 177841 w 177841"/>
                <a:gd name="connsiteY12" fmla="*/ 71137 h 71137"/>
                <a:gd name="connsiteX13" fmla="*/ 177841 w 177841"/>
                <a:gd name="connsiteY13" fmla="*/ 66056 h 71137"/>
                <a:gd name="connsiteX14" fmla="*/ 176571 w 177841"/>
                <a:gd name="connsiteY14" fmla="*/ 54623 h 71137"/>
                <a:gd name="connsiteX15" fmla="*/ 6351 w 177841"/>
                <a:gd name="connsiteY15" fmla="*/ 0 h 71137"/>
                <a:gd name="connsiteX16" fmla="*/ 5081 w 177841"/>
                <a:gd name="connsiteY16" fmla="*/ 5081 h 7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3" name="Freeform: Shape 133">
              <a:extLst>
                <a:ext uri="{FF2B5EF4-FFF2-40B4-BE49-F238E27FC236}">
                  <a16:creationId xmlns:a16="http://schemas.microsoft.com/office/drawing/2014/main" id="{235B2C81-4572-7131-AA30-8416EBCBBB91}"/>
                </a:ext>
              </a:extLst>
            </p:cNvPr>
            <p:cNvSpPr/>
            <p:nvPr/>
          </p:nvSpPr>
          <p:spPr>
            <a:xfrm>
              <a:off x="1342699" y="4372389"/>
              <a:ext cx="50811" cy="442630"/>
            </a:xfrm>
            <a:custGeom>
              <a:avLst/>
              <a:gdLst>
                <a:gd name="connsiteX0" fmla="*/ 36839 w 50811"/>
                <a:gd name="connsiteY0" fmla="*/ 442066 h 442630"/>
                <a:gd name="connsiteX1" fmla="*/ 36839 w 50811"/>
                <a:gd name="connsiteY1" fmla="*/ 442066 h 442630"/>
                <a:gd name="connsiteX2" fmla="*/ 38109 w 50811"/>
                <a:gd name="connsiteY2" fmla="*/ 439525 h 442630"/>
                <a:gd name="connsiteX3" fmla="*/ 39379 w 50811"/>
                <a:gd name="connsiteY3" fmla="*/ 438255 h 442630"/>
                <a:gd name="connsiteX4" fmla="*/ 40649 w 50811"/>
                <a:gd name="connsiteY4" fmla="*/ 436985 h 442630"/>
                <a:gd name="connsiteX5" fmla="*/ 43190 w 50811"/>
                <a:gd name="connsiteY5" fmla="*/ 435714 h 442630"/>
                <a:gd name="connsiteX6" fmla="*/ 44460 w 50811"/>
                <a:gd name="connsiteY6" fmla="*/ 435714 h 442630"/>
                <a:gd name="connsiteX7" fmla="*/ 45731 w 50811"/>
                <a:gd name="connsiteY7" fmla="*/ 435714 h 442630"/>
                <a:gd name="connsiteX8" fmla="*/ 50812 w 50811"/>
                <a:gd name="connsiteY8" fmla="*/ 436985 h 442630"/>
                <a:gd name="connsiteX9" fmla="*/ 15244 w 50811"/>
                <a:gd name="connsiteY9" fmla="*/ 5081 h 442630"/>
                <a:gd name="connsiteX10" fmla="*/ 5081 w 50811"/>
                <a:gd name="connsiteY10" fmla="*/ 1270 h 442630"/>
                <a:gd name="connsiteX11" fmla="*/ 0 w 50811"/>
                <a:gd name="connsiteY11" fmla="*/ 0 h 442630"/>
                <a:gd name="connsiteX12" fmla="*/ 36839 w 50811"/>
                <a:gd name="connsiteY12" fmla="*/ 442066 h 442630"/>
                <a:gd name="connsiteX13" fmla="*/ 36839 w 50811"/>
                <a:gd name="connsiteY13" fmla="*/ 442066 h 442630"/>
                <a:gd name="connsiteX14" fmla="*/ 36839 w 50811"/>
                <a:gd name="connsiteY14" fmla="*/ 442066 h 4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4" name="Freeform: Shape 134">
              <a:extLst>
                <a:ext uri="{FF2B5EF4-FFF2-40B4-BE49-F238E27FC236}">
                  <a16:creationId xmlns:a16="http://schemas.microsoft.com/office/drawing/2014/main" id="{B53E06A9-9539-6077-65B9-592B3D9D560B}"/>
                </a:ext>
              </a:extLst>
            </p:cNvPr>
            <p:cNvSpPr/>
            <p:nvPr/>
          </p:nvSpPr>
          <p:spPr>
            <a:xfrm>
              <a:off x="1379538" y="4816996"/>
              <a:ext cx="19054" cy="58433"/>
            </a:xfrm>
            <a:custGeom>
              <a:avLst/>
              <a:gdLst>
                <a:gd name="connsiteX0" fmla="*/ 19054 w 19054"/>
                <a:gd name="connsiteY0" fmla="*/ 48271 h 58433"/>
                <a:gd name="connsiteX1" fmla="*/ 15244 w 19054"/>
                <a:gd name="connsiteY1" fmla="*/ 10162 h 58433"/>
                <a:gd name="connsiteX2" fmla="*/ 5081 w 19054"/>
                <a:gd name="connsiteY2" fmla="*/ 6352 h 58433"/>
                <a:gd name="connsiteX3" fmla="*/ 0 w 19054"/>
                <a:gd name="connsiteY3" fmla="*/ 0 h 58433"/>
                <a:gd name="connsiteX4" fmla="*/ 5081 w 19054"/>
                <a:gd name="connsiteY4" fmla="*/ 58434 h 58433"/>
                <a:gd name="connsiteX5" fmla="*/ 8892 w 19054"/>
                <a:gd name="connsiteY5" fmla="*/ 55893 h 58433"/>
                <a:gd name="connsiteX6" fmla="*/ 19054 w 19054"/>
                <a:gd name="connsiteY6" fmla="*/ 4827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5" name="Freeform: Shape 135">
              <a:extLst>
                <a:ext uri="{FF2B5EF4-FFF2-40B4-BE49-F238E27FC236}">
                  <a16:creationId xmlns:a16="http://schemas.microsoft.com/office/drawing/2014/main" id="{31BE44F3-E2EA-CA32-C0B3-768AE0CD60AA}"/>
                </a:ext>
              </a:extLst>
            </p:cNvPr>
            <p:cNvSpPr/>
            <p:nvPr/>
          </p:nvSpPr>
          <p:spPr>
            <a:xfrm>
              <a:off x="1378973" y="4816996"/>
              <a:ext cx="564" cy="12703"/>
            </a:xfrm>
            <a:custGeom>
              <a:avLst/>
              <a:gdLst>
                <a:gd name="connsiteX0" fmla="*/ 565 w 564"/>
                <a:gd name="connsiteY0" fmla="*/ 0 h 12703"/>
                <a:gd name="connsiteX1" fmla="*/ 565 w 564"/>
                <a:gd name="connsiteY1" fmla="*/ 0 h 12703"/>
                <a:gd name="connsiteX2" fmla="*/ 565 w 564"/>
                <a:gd name="connsiteY2" fmla="*/ 0 h 12703"/>
                <a:gd name="connsiteX3" fmla="*/ 565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6" name="Freeform: Shape 136">
              <a:extLst>
                <a:ext uri="{FF2B5EF4-FFF2-40B4-BE49-F238E27FC236}">
                  <a16:creationId xmlns:a16="http://schemas.microsoft.com/office/drawing/2014/main" id="{44A894B7-46AF-EC29-2E27-937D79B5F2C7}"/>
                </a:ext>
              </a:extLst>
            </p:cNvPr>
            <p:cNvSpPr/>
            <p:nvPr/>
          </p:nvSpPr>
          <p:spPr>
            <a:xfrm>
              <a:off x="1385889" y="48093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7" name="Freeform: Shape 137">
              <a:extLst>
                <a:ext uri="{FF2B5EF4-FFF2-40B4-BE49-F238E27FC236}">
                  <a16:creationId xmlns:a16="http://schemas.microsoft.com/office/drawing/2014/main" id="{91708A56-1EB6-F778-DD02-B017150CA456}"/>
                </a:ext>
              </a:extLst>
            </p:cNvPr>
            <p:cNvSpPr/>
            <p:nvPr/>
          </p:nvSpPr>
          <p:spPr>
            <a:xfrm>
              <a:off x="1459566" y="483986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8" name="Freeform: Shape 138">
              <a:extLst>
                <a:ext uri="{FF2B5EF4-FFF2-40B4-BE49-F238E27FC236}">
                  <a16:creationId xmlns:a16="http://schemas.microsoft.com/office/drawing/2014/main" id="{70D2A897-0770-2F48-ED73-5BD78309AAC5}"/>
                </a:ext>
              </a:extLst>
            </p:cNvPr>
            <p:cNvSpPr/>
            <p:nvPr/>
          </p:nvSpPr>
          <p:spPr>
            <a:xfrm>
              <a:off x="1457026" y="4843107"/>
              <a:ext cx="564" cy="564"/>
            </a:xfrm>
            <a:custGeom>
              <a:avLst/>
              <a:gdLst>
                <a:gd name="connsiteX0" fmla="*/ 0 w 564"/>
                <a:gd name="connsiteY0" fmla="*/ 564 h 564"/>
                <a:gd name="connsiteX1" fmla="*/ 0 w 564"/>
                <a:gd name="connsiteY1" fmla="*/ 564 h 564"/>
                <a:gd name="connsiteX2" fmla="*/ 0 w 564"/>
                <a:gd name="connsiteY2" fmla="*/ 564 h 564"/>
                <a:gd name="connsiteX3" fmla="*/ 0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9" name="Freeform: Shape 139">
              <a:extLst>
                <a:ext uri="{FF2B5EF4-FFF2-40B4-BE49-F238E27FC236}">
                  <a16:creationId xmlns:a16="http://schemas.microsoft.com/office/drawing/2014/main" id="{DD9FB38B-A9F4-71D2-1ED0-4D84E375BD2B}"/>
                </a:ext>
              </a:extLst>
            </p:cNvPr>
            <p:cNvSpPr/>
            <p:nvPr/>
          </p:nvSpPr>
          <p:spPr>
            <a:xfrm>
              <a:off x="1379538" y="4809374"/>
              <a:ext cx="58433" cy="30487"/>
            </a:xfrm>
            <a:custGeom>
              <a:avLst/>
              <a:gdLst>
                <a:gd name="connsiteX0" fmla="*/ 5081 w 58433"/>
                <a:gd name="connsiteY0" fmla="*/ 13973 h 30487"/>
                <a:gd name="connsiteX1" fmla="*/ 15244 w 58433"/>
                <a:gd name="connsiteY1" fmla="*/ 17784 h 30487"/>
                <a:gd name="connsiteX2" fmla="*/ 55893 w 58433"/>
                <a:gd name="connsiteY2" fmla="*/ 30487 h 30487"/>
                <a:gd name="connsiteX3" fmla="*/ 58433 w 58433"/>
                <a:gd name="connsiteY3" fmla="*/ 29217 h 30487"/>
                <a:gd name="connsiteX4" fmla="*/ 57163 w 58433"/>
                <a:gd name="connsiteY4" fmla="*/ 15243 h 30487"/>
                <a:gd name="connsiteX5" fmla="*/ 13973 w 58433"/>
                <a:gd name="connsiteY5" fmla="*/ 1270 h 30487"/>
                <a:gd name="connsiteX6" fmla="*/ 8892 w 58433"/>
                <a:gd name="connsiteY6" fmla="*/ 0 h 30487"/>
                <a:gd name="connsiteX7" fmla="*/ 7622 w 58433"/>
                <a:gd name="connsiteY7" fmla="*/ 0 h 30487"/>
                <a:gd name="connsiteX8" fmla="*/ 6351 w 58433"/>
                <a:gd name="connsiteY8" fmla="*/ 0 h 30487"/>
                <a:gd name="connsiteX9" fmla="*/ 3811 w 58433"/>
                <a:gd name="connsiteY9" fmla="*/ 1270 h 30487"/>
                <a:gd name="connsiteX10" fmla="*/ 2541 w 58433"/>
                <a:gd name="connsiteY10" fmla="*/ 2540 h 30487"/>
                <a:gd name="connsiteX11" fmla="*/ 1270 w 58433"/>
                <a:gd name="connsiteY11" fmla="*/ 3811 h 30487"/>
                <a:gd name="connsiteX12" fmla="*/ 0 w 58433"/>
                <a:gd name="connsiteY12" fmla="*/ 6352 h 30487"/>
                <a:gd name="connsiteX13" fmla="*/ 0 w 58433"/>
                <a:gd name="connsiteY13" fmla="*/ 6352 h 30487"/>
                <a:gd name="connsiteX14" fmla="*/ 0 w 58433"/>
                <a:gd name="connsiteY14" fmla="*/ 8892 h 30487"/>
                <a:gd name="connsiteX15" fmla="*/ 0 w 58433"/>
                <a:gd name="connsiteY15" fmla="*/ 8892 h 30487"/>
                <a:gd name="connsiteX16" fmla="*/ 0 w 58433"/>
                <a:gd name="connsiteY16" fmla="*/ 8892 h 30487"/>
                <a:gd name="connsiteX17" fmla="*/ 5081 w 58433"/>
                <a:gd name="connsiteY17" fmla="*/ 13973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0" name="Freeform: Shape 140">
              <a:extLst>
                <a:ext uri="{FF2B5EF4-FFF2-40B4-BE49-F238E27FC236}">
                  <a16:creationId xmlns:a16="http://schemas.microsoft.com/office/drawing/2014/main" id="{674AE1B5-ABFD-D566-0224-CD242478394B}"/>
                </a:ext>
              </a:extLst>
            </p:cNvPr>
            <p:cNvSpPr/>
            <p:nvPr/>
          </p:nvSpPr>
          <p:spPr>
            <a:xfrm>
              <a:off x="688244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1" name="Freeform: Shape 141">
              <a:extLst>
                <a:ext uri="{FF2B5EF4-FFF2-40B4-BE49-F238E27FC236}">
                  <a16:creationId xmlns:a16="http://schemas.microsoft.com/office/drawing/2014/main" id="{822875E2-11A2-8B7F-709A-4885C811FB10}"/>
                </a:ext>
              </a:extLst>
            </p:cNvPr>
            <p:cNvSpPr/>
            <p:nvPr/>
          </p:nvSpPr>
          <p:spPr>
            <a:xfrm>
              <a:off x="6817662" y="5693506"/>
              <a:ext cx="66055" cy="1159788"/>
            </a:xfrm>
            <a:custGeom>
              <a:avLst/>
              <a:gdLst>
                <a:gd name="connsiteX0" fmla="*/ 66055 w 66055"/>
                <a:gd name="connsiteY0" fmla="*/ 2540 h 1159788"/>
                <a:gd name="connsiteX1" fmla="*/ 66055 w 66055"/>
                <a:gd name="connsiteY1" fmla="*/ 2540 h 1159788"/>
                <a:gd name="connsiteX2" fmla="*/ 66055 w 66055"/>
                <a:gd name="connsiteY2" fmla="*/ 3811 h 1159788"/>
                <a:gd name="connsiteX3" fmla="*/ 64785 w 66055"/>
                <a:gd name="connsiteY3" fmla="*/ 5081 h 1159788"/>
                <a:gd name="connsiteX4" fmla="*/ 64785 w 66055"/>
                <a:gd name="connsiteY4" fmla="*/ 5081 h 1159788"/>
                <a:gd name="connsiteX5" fmla="*/ 50812 w 66055"/>
                <a:gd name="connsiteY5" fmla="*/ 17784 h 1159788"/>
                <a:gd name="connsiteX6" fmla="*/ 0 w 66055"/>
                <a:gd name="connsiteY6" fmla="*/ 1159788 h 1159788"/>
                <a:gd name="connsiteX7" fmla="*/ 15244 w 66055"/>
                <a:gd name="connsiteY7" fmla="*/ 1159788 h 1159788"/>
                <a:gd name="connsiteX8" fmla="*/ 66055 w 66055"/>
                <a:gd name="connsiteY8" fmla="*/ 0 h 1159788"/>
                <a:gd name="connsiteX9" fmla="*/ 66055 w 66055"/>
                <a:gd name="connsiteY9" fmla="*/ 0 h 1159788"/>
                <a:gd name="connsiteX10" fmla="*/ 66055 w 66055"/>
                <a:gd name="connsiteY10" fmla="*/ 1270 h 1159788"/>
                <a:gd name="connsiteX11" fmla="*/ 66055 w 66055"/>
                <a:gd name="connsiteY11" fmla="*/ 2540 h 11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2" name="Freeform: Shape 142">
              <a:extLst>
                <a:ext uri="{FF2B5EF4-FFF2-40B4-BE49-F238E27FC236}">
                  <a16:creationId xmlns:a16="http://schemas.microsoft.com/office/drawing/2014/main" id="{C281D3B8-8A75-0F24-1F03-945A4DAF9A96}"/>
                </a:ext>
              </a:extLst>
            </p:cNvPr>
            <p:cNvSpPr/>
            <p:nvPr/>
          </p:nvSpPr>
          <p:spPr>
            <a:xfrm>
              <a:off x="6879906" y="5688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3" name="Freeform: Shape 143">
              <a:extLst>
                <a:ext uri="{FF2B5EF4-FFF2-40B4-BE49-F238E27FC236}">
                  <a16:creationId xmlns:a16="http://schemas.microsoft.com/office/drawing/2014/main" id="{EAC2A4A1-4C32-41E2-B36D-D6BF6FC8077E}"/>
                </a:ext>
              </a:extLst>
            </p:cNvPr>
            <p:cNvSpPr/>
            <p:nvPr/>
          </p:nvSpPr>
          <p:spPr>
            <a:xfrm>
              <a:off x="6254922" y="5696046"/>
              <a:ext cx="626254" cy="580529"/>
            </a:xfrm>
            <a:custGeom>
              <a:avLst/>
              <a:gdLst>
                <a:gd name="connsiteX0" fmla="*/ 5081 w 626254"/>
                <a:gd name="connsiteY0" fmla="*/ 571637 h 580529"/>
                <a:gd name="connsiteX1" fmla="*/ 5081 w 626254"/>
                <a:gd name="connsiteY1" fmla="*/ 571637 h 580529"/>
                <a:gd name="connsiteX2" fmla="*/ 6351 w 626254"/>
                <a:gd name="connsiteY2" fmla="*/ 572908 h 580529"/>
                <a:gd name="connsiteX3" fmla="*/ 7622 w 626254"/>
                <a:gd name="connsiteY3" fmla="*/ 574178 h 580529"/>
                <a:gd name="connsiteX4" fmla="*/ 8892 w 626254"/>
                <a:gd name="connsiteY4" fmla="*/ 575448 h 580529"/>
                <a:gd name="connsiteX5" fmla="*/ 8892 w 626254"/>
                <a:gd name="connsiteY5" fmla="*/ 576718 h 580529"/>
                <a:gd name="connsiteX6" fmla="*/ 8892 w 626254"/>
                <a:gd name="connsiteY6" fmla="*/ 577989 h 580529"/>
                <a:gd name="connsiteX7" fmla="*/ 8892 w 626254"/>
                <a:gd name="connsiteY7" fmla="*/ 577989 h 580529"/>
                <a:gd name="connsiteX8" fmla="*/ 8892 w 626254"/>
                <a:gd name="connsiteY8" fmla="*/ 580530 h 580529"/>
                <a:gd name="connsiteX9" fmla="*/ 612281 w 626254"/>
                <a:gd name="connsiteY9" fmla="*/ 13973 h 580529"/>
                <a:gd name="connsiteX10" fmla="*/ 626255 w 626254"/>
                <a:gd name="connsiteY10" fmla="*/ 1270 h 580529"/>
                <a:gd name="connsiteX11" fmla="*/ 626255 w 626254"/>
                <a:gd name="connsiteY11" fmla="*/ 1270 h 580529"/>
                <a:gd name="connsiteX12" fmla="*/ 618632 w 626254"/>
                <a:gd name="connsiteY12" fmla="*/ 3811 h 580529"/>
                <a:gd name="connsiteX13" fmla="*/ 605930 w 626254"/>
                <a:gd name="connsiteY13" fmla="*/ 0 h 580529"/>
                <a:gd name="connsiteX14" fmla="*/ 0 w 626254"/>
                <a:gd name="connsiteY14" fmla="*/ 569097 h 580529"/>
                <a:gd name="connsiteX15" fmla="*/ 5081 w 626254"/>
                <a:gd name="connsiteY15" fmla="*/ 571637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4" name="Freeform: Shape 144">
              <a:extLst>
                <a:ext uri="{FF2B5EF4-FFF2-40B4-BE49-F238E27FC236}">
                  <a16:creationId xmlns:a16="http://schemas.microsoft.com/office/drawing/2014/main" id="{76FD5D57-914E-972D-B6F8-4560624C84B5}"/>
                </a:ext>
              </a:extLst>
            </p:cNvPr>
            <p:cNvSpPr/>
            <p:nvPr/>
          </p:nvSpPr>
          <p:spPr>
            <a:xfrm>
              <a:off x="688117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5" name="Freeform: Shape 145">
              <a:extLst>
                <a:ext uri="{FF2B5EF4-FFF2-40B4-BE49-F238E27FC236}">
                  <a16:creationId xmlns:a16="http://schemas.microsoft.com/office/drawing/2014/main" id="{9F997D7A-9380-9A94-1C90-4FB451E79F82}"/>
                </a:ext>
              </a:extLst>
            </p:cNvPr>
            <p:cNvSpPr/>
            <p:nvPr/>
          </p:nvSpPr>
          <p:spPr>
            <a:xfrm>
              <a:off x="6878636" y="56871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6" name="Freeform: Shape 146">
              <a:extLst>
                <a:ext uri="{FF2B5EF4-FFF2-40B4-BE49-F238E27FC236}">
                  <a16:creationId xmlns:a16="http://schemas.microsoft.com/office/drawing/2014/main" id="{42FF61FB-BB62-AC58-4BAF-58CAADAD2588}"/>
                </a:ext>
              </a:extLst>
            </p:cNvPr>
            <p:cNvSpPr/>
            <p:nvPr/>
          </p:nvSpPr>
          <p:spPr>
            <a:xfrm>
              <a:off x="6883718" y="5694776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7" name="Freeform: Shape 147">
              <a:extLst>
                <a:ext uri="{FF2B5EF4-FFF2-40B4-BE49-F238E27FC236}">
                  <a16:creationId xmlns:a16="http://schemas.microsoft.com/office/drawing/2014/main" id="{0AE56F6F-8AE5-2083-15C8-10F5BE14BAA6}"/>
                </a:ext>
              </a:extLst>
            </p:cNvPr>
            <p:cNvSpPr/>
            <p:nvPr/>
          </p:nvSpPr>
          <p:spPr>
            <a:xfrm>
              <a:off x="6883718" y="569096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8" name="Freeform: Shape 148">
              <a:extLst>
                <a:ext uri="{FF2B5EF4-FFF2-40B4-BE49-F238E27FC236}">
                  <a16:creationId xmlns:a16="http://schemas.microsoft.com/office/drawing/2014/main" id="{B6E1028B-E063-59B1-189A-2078246C1672}"/>
                </a:ext>
              </a:extLst>
            </p:cNvPr>
            <p:cNvSpPr/>
            <p:nvPr/>
          </p:nvSpPr>
          <p:spPr>
            <a:xfrm>
              <a:off x="6233327" y="6275306"/>
              <a:ext cx="33027" cy="580529"/>
            </a:xfrm>
            <a:custGeom>
              <a:avLst/>
              <a:gdLst>
                <a:gd name="connsiteX0" fmla="*/ 31757 w 33027"/>
                <a:gd name="connsiteY0" fmla="*/ 0 h 580529"/>
                <a:gd name="connsiteX1" fmla="*/ 31757 w 33027"/>
                <a:gd name="connsiteY1" fmla="*/ 0 h 580529"/>
                <a:gd name="connsiteX2" fmla="*/ 31757 w 33027"/>
                <a:gd name="connsiteY2" fmla="*/ 2541 h 580529"/>
                <a:gd name="connsiteX3" fmla="*/ 22865 w 33027"/>
                <a:gd name="connsiteY3" fmla="*/ 7622 h 580529"/>
                <a:gd name="connsiteX4" fmla="*/ 17784 w 33027"/>
                <a:gd name="connsiteY4" fmla="*/ 6352 h 580529"/>
                <a:gd name="connsiteX5" fmla="*/ 0 w 33027"/>
                <a:gd name="connsiteY5" fmla="*/ 580530 h 580529"/>
                <a:gd name="connsiteX6" fmla="*/ 15243 w 33027"/>
                <a:gd name="connsiteY6" fmla="*/ 580530 h 580529"/>
                <a:gd name="connsiteX7" fmla="*/ 33027 w 33027"/>
                <a:gd name="connsiteY7" fmla="*/ 3811 h 580529"/>
                <a:gd name="connsiteX8" fmla="*/ 31757 w 33027"/>
                <a:gd name="connsiteY8" fmla="*/ 0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9" name="Freeform: Shape 149">
              <a:extLst>
                <a:ext uri="{FF2B5EF4-FFF2-40B4-BE49-F238E27FC236}">
                  <a16:creationId xmlns:a16="http://schemas.microsoft.com/office/drawing/2014/main" id="{8B9101DF-981C-89F4-A4A0-235F05A19815}"/>
                </a:ext>
              </a:extLst>
            </p:cNvPr>
            <p:cNvSpPr/>
            <p:nvPr/>
          </p:nvSpPr>
          <p:spPr>
            <a:xfrm>
              <a:off x="3782932" y="5481365"/>
              <a:ext cx="72406" cy="36838"/>
            </a:xfrm>
            <a:custGeom>
              <a:avLst/>
              <a:gdLst>
                <a:gd name="connsiteX0" fmla="*/ 0 w 72406"/>
                <a:gd name="connsiteY0" fmla="*/ 3811 h 36838"/>
                <a:gd name="connsiteX1" fmla="*/ 0 w 72406"/>
                <a:gd name="connsiteY1" fmla="*/ 13973 h 36838"/>
                <a:gd name="connsiteX2" fmla="*/ 69866 w 72406"/>
                <a:gd name="connsiteY2" fmla="*/ 36839 h 36838"/>
                <a:gd name="connsiteX3" fmla="*/ 72407 w 72406"/>
                <a:gd name="connsiteY3" fmla="*/ 34298 h 36838"/>
                <a:gd name="connsiteX4" fmla="*/ 72407 w 72406"/>
                <a:gd name="connsiteY4" fmla="*/ 34298 h 36838"/>
                <a:gd name="connsiteX5" fmla="*/ 72407 w 72406"/>
                <a:gd name="connsiteY5" fmla="*/ 33028 h 36838"/>
                <a:gd name="connsiteX6" fmla="*/ 72407 w 72406"/>
                <a:gd name="connsiteY6" fmla="*/ 33028 h 36838"/>
                <a:gd name="connsiteX7" fmla="*/ 72407 w 72406"/>
                <a:gd name="connsiteY7" fmla="*/ 22865 h 36838"/>
                <a:gd name="connsiteX8" fmla="*/ 0 w 72406"/>
                <a:gd name="connsiteY8" fmla="*/ 0 h 36838"/>
                <a:gd name="connsiteX9" fmla="*/ 0 w 72406"/>
                <a:gd name="connsiteY9" fmla="*/ 381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0" name="Freeform: Shape 150">
              <a:extLst>
                <a:ext uri="{FF2B5EF4-FFF2-40B4-BE49-F238E27FC236}">
                  <a16:creationId xmlns:a16="http://schemas.microsoft.com/office/drawing/2014/main" id="{53132DA9-0E93-AACE-8481-4712C4C40506}"/>
                </a:ext>
              </a:extLst>
            </p:cNvPr>
            <p:cNvSpPr/>
            <p:nvPr/>
          </p:nvSpPr>
          <p:spPr>
            <a:xfrm>
              <a:off x="4500647" y="3799481"/>
              <a:ext cx="26676" cy="1190275"/>
            </a:xfrm>
            <a:custGeom>
              <a:avLst/>
              <a:gdLst>
                <a:gd name="connsiteX0" fmla="*/ 21595 w 26676"/>
                <a:gd name="connsiteY0" fmla="*/ 1185194 h 1190275"/>
                <a:gd name="connsiteX1" fmla="*/ 26676 w 26676"/>
                <a:gd name="connsiteY1" fmla="*/ 1186465 h 1190275"/>
                <a:gd name="connsiteX2" fmla="*/ 13973 w 26676"/>
                <a:gd name="connsiteY2" fmla="*/ 17784 h 1190275"/>
                <a:gd name="connsiteX3" fmla="*/ 13973 w 26676"/>
                <a:gd name="connsiteY3" fmla="*/ 7622 h 1190275"/>
                <a:gd name="connsiteX4" fmla="*/ 13973 w 26676"/>
                <a:gd name="connsiteY4" fmla="*/ 6352 h 1190275"/>
                <a:gd name="connsiteX5" fmla="*/ 13973 w 26676"/>
                <a:gd name="connsiteY5" fmla="*/ 5081 h 1190275"/>
                <a:gd name="connsiteX6" fmla="*/ 13973 w 26676"/>
                <a:gd name="connsiteY6" fmla="*/ 3811 h 1190275"/>
                <a:gd name="connsiteX7" fmla="*/ 12703 w 26676"/>
                <a:gd name="connsiteY7" fmla="*/ 2540 h 1190275"/>
                <a:gd name="connsiteX8" fmla="*/ 11433 w 26676"/>
                <a:gd name="connsiteY8" fmla="*/ 1270 h 1190275"/>
                <a:gd name="connsiteX9" fmla="*/ 10163 w 26676"/>
                <a:gd name="connsiteY9" fmla="*/ 0 h 1190275"/>
                <a:gd name="connsiteX10" fmla="*/ 8892 w 26676"/>
                <a:gd name="connsiteY10" fmla="*/ 0 h 1190275"/>
                <a:gd name="connsiteX11" fmla="*/ 7622 w 26676"/>
                <a:gd name="connsiteY11" fmla="*/ 0 h 1190275"/>
                <a:gd name="connsiteX12" fmla="*/ 6351 w 26676"/>
                <a:gd name="connsiteY12" fmla="*/ 0 h 1190275"/>
                <a:gd name="connsiteX13" fmla="*/ 5081 w 26676"/>
                <a:gd name="connsiteY13" fmla="*/ 0 h 1190275"/>
                <a:gd name="connsiteX14" fmla="*/ 3811 w 26676"/>
                <a:gd name="connsiteY14" fmla="*/ 0 h 1190275"/>
                <a:gd name="connsiteX15" fmla="*/ 3811 w 26676"/>
                <a:gd name="connsiteY15" fmla="*/ 0 h 1190275"/>
                <a:gd name="connsiteX16" fmla="*/ 0 w 26676"/>
                <a:gd name="connsiteY16" fmla="*/ 6352 h 1190275"/>
                <a:gd name="connsiteX17" fmla="*/ 0 w 26676"/>
                <a:gd name="connsiteY17" fmla="*/ 21595 h 1190275"/>
                <a:gd name="connsiteX18" fmla="*/ 12703 w 26676"/>
                <a:gd name="connsiteY18" fmla="*/ 1190275 h 1190275"/>
                <a:gd name="connsiteX19" fmla="*/ 12703 w 26676"/>
                <a:gd name="connsiteY19" fmla="*/ 1190275 h 1190275"/>
                <a:gd name="connsiteX20" fmla="*/ 12703 w 26676"/>
                <a:gd name="connsiteY20" fmla="*/ 1187735 h 1190275"/>
                <a:gd name="connsiteX21" fmla="*/ 21595 w 26676"/>
                <a:gd name="connsiteY21" fmla="*/ 1185194 h 11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1" name="Freeform: Shape 151">
              <a:extLst>
                <a:ext uri="{FF2B5EF4-FFF2-40B4-BE49-F238E27FC236}">
                  <a16:creationId xmlns:a16="http://schemas.microsoft.com/office/drawing/2014/main" id="{C571DD11-1AD5-EC1E-40B7-87BE4D52AACA}"/>
                </a:ext>
              </a:extLst>
            </p:cNvPr>
            <p:cNvSpPr/>
            <p:nvPr/>
          </p:nvSpPr>
          <p:spPr>
            <a:xfrm>
              <a:off x="4514621" y="499610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2" name="Freeform: Shape 152">
              <a:extLst>
                <a:ext uri="{FF2B5EF4-FFF2-40B4-BE49-F238E27FC236}">
                  <a16:creationId xmlns:a16="http://schemas.microsoft.com/office/drawing/2014/main" id="{E40A3284-D139-AC4B-8C31-EF57C188F20D}"/>
                </a:ext>
              </a:extLst>
            </p:cNvPr>
            <p:cNvSpPr/>
            <p:nvPr/>
          </p:nvSpPr>
          <p:spPr>
            <a:xfrm>
              <a:off x="4509540" y="6382011"/>
              <a:ext cx="15243" cy="12703"/>
            </a:xfrm>
            <a:custGeom>
              <a:avLst/>
              <a:gdLst>
                <a:gd name="connsiteX0" fmla="*/ 0 w 15243"/>
                <a:gd name="connsiteY0" fmla="*/ 7622 h 12703"/>
                <a:gd name="connsiteX1" fmla="*/ 10162 w 15243"/>
                <a:gd name="connsiteY1" fmla="*/ 11433 h 12703"/>
                <a:gd name="connsiteX2" fmla="*/ 15244 w 15243"/>
                <a:gd name="connsiteY2" fmla="*/ 12703 h 12703"/>
                <a:gd name="connsiteX3" fmla="*/ 15244 w 15243"/>
                <a:gd name="connsiteY3" fmla="*/ 5081 h 12703"/>
                <a:gd name="connsiteX4" fmla="*/ 5081 w 15243"/>
                <a:gd name="connsiteY4" fmla="*/ 1270 h 12703"/>
                <a:gd name="connsiteX5" fmla="*/ 0 w 15243"/>
                <a:gd name="connsiteY5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3" name="Freeform: Shape 153">
              <a:extLst>
                <a:ext uri="{FF2B5EF4-FFF2-40B4-BE49-F238E27FC236}">
                  <a16:creationId xmlns:a16="http://schemas.microsoft.com/office/drawing/2014/main" id="{9A50AFAF-9DCD-E4D9-E389-0E3650E74C86}"/>
                </a:ext>
              </a:extLst>
            </p:cNvPr>
            <p:cNvSpPr/>
            <p:nvPr/>
          </p:nvSpPr>
          <p:spPr>
            <a:xfrm>
              <a:off x="4510810" y="4984345"/>
              <a:ext cx="646579" cy="203579"/>
            </a:xfrm>
            <a:custGeom>
              <a:avLst/>
              <a:gdLst>
                <a:gd name="connsiteX0" fmla="*/ 5081 w 646579"/>
                <a:gd name="connsiteY0" fmla="*/ 13034 h 203579"/>
                <a:gd name="connsiteX1" fmla="*/ 6351 w 646579"/>
                <a:gd name="connsiteY1" fmla="*/ 13034 h 203579"/>
                <a:gd name="connsiteX2" fmla="*/ 6351 w 646579"/>
                <a:gd name="connsiteY2" fmla="*/ 13034 h 203579"/>
                <a:gd name="connsiteX3" fmla="*/ 642768 w 646579"/>
                <a:gd name="connsiteY3" fmla="*/ 203579 h 203579"/>
                <a:gd name="connsiteX4" fmla="*/ 637687 w 646579"/>
                <a:gd name="connsiteY4" fmla="*/ 194687 h 203579"/>
                <a:gd name="connsiteX5" fmla="*/ 637687 w 646579"/>
                <a:gd name="connsiteY5" fmla="*/ 194687 h 203579"/>
                <a:gd name="connsiteX6" fmla="*/ 646579 w 646579"/>
                <a:gd name="connsiteY6" fmla="*/ 189606 h 203579"/>
                <a:gd name="connsiteX7" fmla="*/ 636417 w 646579"/>
                <a:gd name="connsiteY7" fmla="*/ 187065 h 203579"/>
                <a:gd name="connsiteX8" fmla="*/ 13973 w 646579"/>
                <a:gd name="connsiteY8" fmla="*/ 1601 h 203579"/>
                <a:gd name="connsiteX9" fmla="*/ 8892 w 646579"/>
                <a:gd name="connsiteY9" fmla="*/ 330 h 203579"/>
                <a:gd name="connsiteX10" fmla="*/ 0 w 646579"/>
                <a:gd name="connsiteY10" fmla="*/ 5412 h 203579"/>
                <a:gd name="connsiteX11" fmla="*/ 0 w 646579"/>
                <a:gd name="connsiteY11" fmla="*/ 7952 h 203579"/>
                <a:gd name="connsiteX12" fmla="*/ 0 w 646579"/>
                <a:gd name="connsiteY12" fmla="*/ 9223 h 203579"/>
                <a:gd name="connsiteX13" fmla="*/ 0 w 646579"/>
                <a:gd name="connsiteY13" fmla="*/ 10493 h 203579"/>
                <a:gd name="connsiteX14" fmla="*/ 1270 w 646579"/>
                <a:gd name="connsiteY14" fmla="*/ 11763 h 203579"/>
                <a:gd name="connsiteX15" fmla="*/ 2540 w 646579"/>
                <a:gd name="connsiteY15" fmla="*/ 13034 h 203579"/>
                <a:gd name="connsiteX16" fmla="*/ 5081 w 646579"/>
                <a:gd name="connsiteY16" fmla="*/ 13034 h 2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4" name="Freeform: Shape 154">
              <a:extLst>
                <a:ext uri="{FF2B5EF4-FFF2-40B4-BE49-F238E27FC236}">
                  <a16:creationId xmlns:a16="http://schemas.microsoft.com/office/drawing/2014/main" id="{35CFAD04-5C26-CED1-9221-5E92FB5C7B40}"/>
                </a:ext>
              </a:extLst>
            </p:cNvPr>
            <p:cNvSpPr/>
            <p:nvPr/>
          </p:nvSpPr>
          <p:spPr>
            <a:xfrm>
              <a:off x="3870582" y="5508042"/>
              <a:ext cx="1971494" cy="641503"/>
            </a:xfrm>
            <a:custGeom>
              <a:avLst/>
              <a:gdLst>
                <a:gd name="connsiteX0" fmla="*/ 1967684 w 1971494"/>
                <a:gd name="connsiteY0" fmla="*/ 641504 h 641503"/>
                <a:gd name="connsiteX1" fmla="*/ 1966413 w 1971494"/>
                <a:gd name="connsiteY1" fmla="*/ 640234 h 641503"/>
                <a:gd name="connsiteX2" fmla="*/ 1966413 w 1971494"/>
                <a:gd name="connsiteY2" fmla="*/ 640234 h 641503"/>
                <a:gd name="connsiteX3" fmla="*/ 1966413 w 1971494"/>
                <a:gd name="connsiteY3" fmla="*/ 638963 h 641503"/>
                <a:gd name="connsiteX4" fmla="*/ 1965143 w 1971494"/>
                <a:gd name="connsiteY4" fmla="*/ 637693 h 641503"/>
                <a:gd name="connsiteX5" fmla="*/ 1965143 w 1971494"/>
                <a:gd name="connsiteY5" fmla="*/ 636423 h 641503"/>
                <a:gd name="connsiteX6" fmla="*/ 1965143 w 1971494"/>
                <a:gd name="connsiteY6" fmla="*/ 635152 h 641503"/>
                <a:gd name="connsiteX7" fmla="*/ 1965143 w 1971494"/>
                <a:gd name="connsiteY7" fmla="*/ 633882 h 641503"/>
                <a:gd name="connsiteX8" fmla="*/ 1965143 w 1971494"/>
                <a:gd name="connsiteY8" fmla="*/ 632612 h 641503"/>
                <a:gd name="connsiteX9" fmla="*/ 1965143 w 1971494"/>
                <a:gd name="connsiteY9" fmla="*/ 632612 h 641503"/>
                <a:gd name="connsiteX10" fmla="*/ 1966413 w 1971494"/>
                <a:gd name="connsiteY10" fmla="*/ 631341 h 641503"/>
                <a:gd name="connsiteX11" fmla="*/ 1967684 w 1971494"/>
                <a:gd name="connsiteY11" fmla="*/ 630071 h 641503"/>
                <a:gd name="connsiteX12" fmla="*/ 1967684 w 1971494"/>
                <a:gd name="connsiteY12" fmla="*/ 630071 h 641503"/>
                <a:gd name="connsiteX13" fmla="*/ 1971495 w 1971494"/>
                <a:gd name="connsiteY13" fmla="*/ 627531 h 641503"/>
                <a:gd name="connsiteX14" fmla="*/ 1270 w 1971494"/>
                <a:gd name="connsiteY14" fmla="*/ 0 h 641503"/>
                <a:gd name="connsiteX15" fmla="*/ 1270 w 1971494"/>
                <a:gd name="connsiteY15" fmla="*/ 5081 h 641503"/>
                <a:gd name="connsiteX16" fmla="*/ 0 w 1971494"/>
                <a:gd name="connsiteY16" fmla="*/ 8892 h 641503"/>
                <a:gd name="connsiteX17" fmla="*/ 0 w 1971494"/>
                <a:gd name="connsiteY17" fmla="*/ 15243 h 641503"/>
                <a:gd name="connsiteX18" fmla="*/ 632606 w 1971494"/>
                <a:gd name="connsiteY18" fmla="*/ 215952 h 641503"/>
                <a:gd name="connsiteX19" fmla="*/ 647849 w 1971494"/>
                <a:gd name="connsiteY19" fmla="*/ 221033 h 641503"/>
                <a:gd name="connsiteX20" fmla="*/ 1971495 w 1971494"/>
                <a:gd name="connsiteY20" fmla="*/ 641504 h 641503"/>
                <a:gd name="connsiteX21" fmla="*/ 1971495 w 1971494"/>
                <a:gd name="connsiteY21" fmla="*/ 641504 h 641503"/>
                <a:gd name="connsiteX22" fmla="*/ 1967684 w 1971494"/>
                <a:gd name="connsiteY22" fmla="*/ 641504 h 64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5" name="Freeform: Shape 155">
              <a:extLst>
                <a:ext uri="{FF2B5EF4-FFF2-40B4-BE49-F238E27FC236}">
                  <a16:creationId xmlns:a16="http://schemas.microsoft.com/office/drawing/2014/main" id="{3B00A00F-8912-83DF-C7D2-5764AC7B5092}"/>
                </a:ext>
              </a:extLst>
            </p:cNvPr>
            <p:cNvSpPr/>
            <p:nvPr/>
          </p:nvSpPr>
          <p:spPr>
            <a:xfrm>
              <a:off x="4470160" y="6352794"/>
              <a:ext cx="48271" cy="30487"/>
            </a:xfrm>
            <a:custGeom>
              <a:avLst/>
              <a:gdLst>
                <a:gd name="connsiteX0" fmla="*/ 0 w 48271"/>
                <a:gd name="connsiteY0" fmla="*/ 0 h 30487"/>
                <a:gd name="connsiteX1" fmla="*/ 0 w 48271"/>
                <a:gd name="connsiteY1" fmla="*/ 16514 h 30487"/>
                <a:gd name="connsiteX2" fmla="*/ 39379 w 48271"/>
                <a:gd name="connsiteY2" fmla="*/ 29217 h 30487"/>
                <a:gd name="connsiteX3" fmla="*/ 44460 w 48271"/>
                <a:gd name="connsiteY3" fmla="*/ 30487 h 30487"/>
                <a:gd name="connsiteX4" fmla="*/ 38109 w 48271"/>
                <a:gd name="connsiteY4" fmla="*/ 21595 h 30487"/>
                <a:gd name="connsiteX5" fmla="*/ 47001 w 48271"/>
                <a:gd name="connsiteY5" fmla="*/ 15243 h 30487"/>
                <a:gd name="connsiteX6" fmla="*/ 48271 w 48271"/>
                <a:gd name="connsiteY6" fmla="*/ 15243 h 30487"/>
                <a:gd name="connsiteX7" fmla="*/ 38109 w 48271"/>
                <a:gd name="connsiteY7" fmla="*/ 11433 h 30487"/>
                <a:gd name="connsiteX8" fmla="*/ 0 w 48271"/>
                <a:gd name="connsiteY8" fmla="*/ 0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6" name="Freeform: Shape 156">
              <a:extLst>
                <a:ext uri="{FF2B5EF4-FFF2-40B4-BE49-F238E27FC236}">
                  <a16:creationId xmlns:a16="http://schemas.microsoft.com/office/drawing/2014/main" id="{9F1CACE9-48D9-1F71-1ADC-8028A30A7AAC}"/>
                </a:ext>
              </a:extLst>
            </p:cNvPr>
            <p:cNvSpPr/>
            <p:nvPr/>
          </p:nvSpPr>
          <p:spPr>
            <a:xfrm>
              <a:off x="5148167" y="5177432"/>
              <a:ext cx="34628" cy="23195"/>
            </a:xfrm>
            <a:custGeom>
              <a:avLst/>
              <a:gdLst>
                <a:gd name="connsiteX0" fmla="*/ 33358 w 34628"/>
                <a:gd name="connsiteY0" fmla="*/ 19385 h 23195"/>
                <a:gd name="connsiteX1" fmla="*/ 32088 w 34628"/>
                <a:gd name="connsiteY1" fmla="*/ 18115 h 23195"/>
                <a:gd name="connsiteX2" fmla="*/ 32088 w 34628"/>
                <a:gd name="connsiteY2" fmla="*/ 18115 h 23195"/>
                <a:gd name="connsiteX3" fmla="*/ 32088 w 34628"/>
                <a:gd name="connsiteY3" fmla="*/ 18115 h 23195"/>
                <a:gd name="connsiteX4" fmla="*/ 30818 w 34628"/>
                <a:gd name="connsiteY4" fmla="*/ 16844 h 23195"/>
                <a:gd name="connsiteX5" fmla="*/ 30818 w 34628"/>
                <a:gd name="connsiteY5" fmla="*/ 15574 h 23195"/>
                <a:gd name="connsiteX6" fmla="*/ 30818 w 34628"/>
                <a:gd name="connsiteY6" fmla="*/ 14304 h 23195"/>
                <a:gd name="connsiteX7" fmla="*/ 30818 w 34628"/>
                <a:gd name="connsiteY7" fmla="*/ 13034 h 23195"/>
                <a:gd name="connsiteX8" fmla="*/ 30818 w 34628"/>
                <a:gd name="connsiteY8" fmla="*/ 11763 h 23195"/>
                <a:gd name="connsiteX9" fmla="*/ 30818 w 34628"/>
                <a:gd name="connsiteY9" fmla="*/ 11763 h 23195"/>
                <a:gd name="connsiteX10" fmla="*/ 30818 w 34628"/>
                <a:gd name="connsiteY10" fmla="*/ 10493 h 23195"/>
                <a:gd name="connsiteX11" fmla="*/ 32088 w 34628"/>
                <a:gd name="connsiteY11" fmla="*/ 9222 h 23195"/>
                <a:gd name="connsiteX12" fmla="*/ 32088 w 34628"/>
                <a:gd name="connsiteY12" fmla="*/ 9222 h 23195"/>
                <a:gd name="connsiteX13" fmla="*/ 34628 w 34628"/>
                <a:gd name="connsiteY13" fmla="*/ 6682 h 23195"/>
                <a:gd name="connsiteX14" fmla="*/ 28277 w 34628"/>
                <a:gd name="connsiteY14" fmla="*/ 5412 h 23195"/>
                <a:gd name="connsiteX15" fmla="*/ 14304 w 34628"/>
                <a:gd name="connsiteY15" fmla="*/ 1601 h 23195"/>
                <a:gd name="connsiteX16" fmla="*/ 9223 w 34628"/>
                <a:gd name="connsiteY16" fmla="*/ 330 h 23195"/>
                <a:gd name="connsiteX17" fmla="*/ 330 w 34628"/>
                <a:gd name="connsiteY17" fmla="*/ 5412 h 23195"/>
                <a:gd name="connsiteX18" fmla="*/ 5412 w 34628"/>
                <a:gd name="connsiteY18" fmla="*/ 14304 h 23195"/>
                <a:gd name="connsiteX19" fmla="*/ 5412 w 34628"/>
                <a:gd name="connsiteY19" fmla="*/ 14304 h 23195"/>
                <a:gd name="connsiteX20" fmla="*/ 34628 w 34628"/>
                <a:gd name="connsiteY20" fmla="*/ 23196 h 23195"/>
                <a:gd name="connsiteX21" fmla="*/ 34628 w 34628"/>
                <a:gd name="connsiteY21" fmla="*/ 23196 h 23195"/>
                <a:gd name="connsiteX22" fmla="*/ 33358 w 34628"/>
                <a:gd name="connsiteY22" fmla="*/ 19385 h 2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7" name="Freeform: Shape 157">
              <a:extLst>
                <a:ext uri="{FF2B5EF4-FFF2-40B4-BE49-F238E27FC236}">
                  <a16:creationId xmlns:a16="http://schemas.microsoft.com/office/drawing/2014/main" id="{D0094DF3-BA1E-16E6-7ACD-45B2A9224E2F}"/>
                </a:ext>
              </a:extLst>
            </p:cNvPr>
            <p:cNvSpPr/>
            <p:nvPr/>
          </p:nvSpPr>
          <p:spPr>
            <a:xfrm>
              <a:off x="4509063" y="6368832"/>
              <a:ext cx="1453691" cy="485732"/>
            </a:xfrm>
            <a:custGeom>
              <a:avLst/>
              <a:gdLst>
                <a:gd name="connsiteX0" fmla="*/ 10639 w 1453691"/>
                <a:gd name="connsiteY0" fmla="*/ 476 h 485732"/>
                <a:gd name="connsiteX1" fmla="*/ 476 w 1453691"/>
                <a:gd name="connsiteY1" fmla="*/ 4288 h 485732"/>
                <a:gd name="connsiteX2" fmla="*/ 4287 w 1453691"/>
                <a:gd name="connsiteY2" fmla="*/ 14450 h 485732"/>
                <a:gd name="connsiteX3" fmla="*/ 5557 w 1453691"/>
                <a:gd name="connsiteY3" fmla="*/ 14450 h 485732"/>
                <a:gd name="connsiteX4" fmla="*/ 15720 w 1453691"/>
                <a:gd name="connsiteY4" fmla="*/ 18261 h 485732"/>
                <a:gd name="connsiteX5" fmla="*/ 1406691 w 1453691"/>
                <a:gd name="connsiteY5" fmla="*/ 485733 h 485732"/>
                <a:gd name="connsiteX6" fmla="*/ 1453692 w 1453691"/>
                <a:gd name="connsiteY6" fmla="*/ 485733 h 485732"/>
                <a:gd name="connsiteX7" fmla="*/ 14450 w 1453691"/>
                <a:gd name="connsiteY7" fmla="*/ 1747 h 485732"/>
                <a:gd name="connsiteX8" fmla="*/ 10639 w 1453691"/>
                <a:gd name="connsiteY8" fmla="*/ 476 h 4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8" name="Freeform: Shape 158">
              <a:extLst>
                <a:ext uri="{FF2B5EF4-FFF2-40B4-BE49-F238E27FC236}">
                  <a16:creationId xmlns:a16="http://schemas.microsoft.com/office/drawing/2014/main" id="{6ED96AA4-9F80-0A11-FDF5-C141875FEE7B}"/>
                </a:ext>
              </a:extLst>
            </p:cNvPr>
            <p:cNvSpPr/>
            <p:nvPr/>
          </p:nvSpPr>
          <p:spPr>
            <a:xfrm>
              <a:off x="5182795" y="5186654"/>
              <a:ext cx="384898" cy="124490"/>
            </a:xfrm>
            <a:custGeom>
              <a:avLst/>
              <a:gdLst>
                <a:gd name="connsiteX0" fmla="*/ 376007 w 384898"/>
                <a:gd name="connsiteY0" fmla="*/ 114327 h 124490"/>
                <a:gd name="connsiteX1" fmla="*/ 384899 w 384898"/>
                <a:gd name="connsiteY1" fmla="*/ 109246 h 124490"/>
                <a:gd name="connsiteX2" fmla="*/ 384899 w 384898"/>
                <a:gd name="connsiteY2" fmla="*/ 109246 h 124490"/>
                <a:gd name="connsiteX3" fmla="*/ 381088 w 384898"/>
                <a:gd name="connsiteY3" fmla="*/ 107976 h 124490"/>
                <a:gd name="connsiteX4" fmla="*/ 19054 w 384898"/>
                <a:gd name="connsiteY4" fmla="*/ 0 h 124490"/>
                <a:gd name="connsiteX5" fmla="*/ 7622 w 384898"/>
                <a:gd name="connsiteY5" fmla="*/ 8892 h 124490"/>
                <a:gd name="connsiteX6" fmla="*/ 0 w 384898"/>
                <a:gd name="connsiteY6" fmla="*/ 10163 h 124490"/>
                <a:gd name="connsiteX7" fmla="*/ 0 w 384898"/>
                <a:gd name="connsiteY7" fmla="*/ 10163 h 124490"/>
                <a:gd name="connsiteX8" fmla="*/ 379818 w 384898"/>
                <a:gd name="connsiteY8" fmla="*/ 124490 h 124490"/>
                <a:gd name="connsiteX9" fmla="*/ 376007 w 384898"/>
                <a:gd name="connsiteY9" fmla="*/ 114327 h 124490"/>
                <a:gd name="connsiteX10" fmla="*/ 376007 w 384898"/>
                <a:gd name="connsiteY10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9" name="Freeform: Shape 159">
              <a:extLst>
                <a:ext uri="{FF2B5EF4-FFF2-40B4-BE49-F238E27FC236}">
                  <a16:creationId xmlns:a16="http://schemas.microsoft.com/office/drawing/2014/main" id="{6F43FF4E-3527-471B-A32E-92E7ACA6E6B2}"/>
                </a:ext>
              </a:extLst>
            </p:cNvPr>
            <p:cNvSpPr/>
            <p:nvPr/>
          </p:nvSpPr>
          <p:spPr>
            <a:xfrm>
              <a:off x="5178984" y="518792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0" name="Freeform: Shape 160">
              <a:extLst>
                <a:ext uri="{FF2B5EF4-FFF2-40B4-BE49-F238E27FC236}">
                  <a16:creationId xmlns:a16="http://schemas.microsoft.com/office/drawing/2014/main" id="{11B13A59-D0BD-4404-E586-807FE3373E52}"/>
                </a:ext>
              </a:extLst>
            </p:cNvPr>
            <p:cNvSpPr/>
            <p:nvPr/>
          </p:nvSpPr>
          <p:spPr>
            <a:xfrm>
              <a:off x="3179543" y="6658938"/>
              <a:ext cx="141002" cy="58433"/>
            </a:xfrm>
            <a:custGeom>
              <a:avLst/>
              <a:gdLst>
                <a:gd name="connsiteX0" fmla="*/ 135921 w 141002"/>
                <a:gd name="connsiteY0" fmla="*/ 49541 h 58433"/>
                <a:gd name="connsiteX1" fmla="*/ 135921 w 141002"/>
                <a:gd name="connsiteY1" fmla="*/ 49541 h 58433"/>
                <a:gd name="connsiteX2" fmla="*/ 137192 w 141002"/>
                <a:gd name="connsiteY2" fmla="*/ 47001 h 58433"/>
                <a:gd name="connsiteX3" fmla="*/ 137192 w 141002"/>
                <a:gd name="connsiteY3" fmla="*/ 47001 h 58433"/>
                <a:gd name="connsiteX4" fmla="*/ 141002 w 141002"/>
                <a:gd name="connsiteY4" fmla="*/ 44461 h 58433"/>
                <a:gd name="connsiteX5" fmla="*/ 17784 w 141002"/>
                <a:gd name="connsiteY5" fmla="*/ 0 h 58433"/>
                <a:gd name="connsiteX6" fmla="*/ 7622 w 141002"/>
                <a:gd name="connsiteY6" fmla="*/ 8892 h 58433"/>
                <a:gd name="connsiteX7" fmla="*/ 6351 w 141002"/>
                <a:gd name="connsiteY7" fmla="*/ 8892 h 58433"/>
                <a:gd name="connsiteX8" fmla="*/ 5081 w 141002"/>
                <a:gd name="connsiteY8" fmla="*/ 10162 h 58433"/>
                <a:gd name="connsiteX9" fmla="*/ 3811 w 141002"/>
                <a:gd name="connsiteY9" fmla="*/ 10162 h 58433"/>
                <a:gd name="connsiteX10" fmla="*/ 1270 w 141002"/>
                <a:gd name="connsiteY10" fmla="*/ 10162 h 58433"/>
                <a:gd name="connsiteX11" fmla="*/ 0 w 141002"/>
                <a:gd name="connsiteY11" fmla="*/ 10162 h 58433"/>
                <a:gd name="connsiteX12" fmla="*/ 135921 w 141002"/>
                <a:gd name="connsiteY12" fmla="*/ 58434 h 58433"/>
                <a:gd name="connsiteX13" fmla="*/ 135921 w 141002"/>
                <a:gd name="connsiteY13" fmla="*/ 53353 h 58433"/>
                <a:gd name="connsiteX14" fmla="*/ 135921 w 141002"/>
                <a:gd name="connsiteY14" fmla="*/ 53353 h 58433"/>
                <a:gd name="connsiteX15" fmla="*/ 135921 w 141002"/>
                <a:gd name="connsiteY15" fmla="*/ 52082 h 58433"/>
                <a:gd name="connsiteX16" fmla="*/ 135921 w 141002"/>
                <a:gd name="connsiteY16" fmla="*/ 4954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1" name="Freeform: Shape 161">
              <a:extLst>
                <a:ext uri="{FF2B5EF4-FFF2-40B4-BE49-F238E27FC236}">
                  <a16:creationId xmlns:a16="http://schemas.microsoft.com/office/drawing/2014/main" id="{7851B8B9-CF3A-B427-25B9-2BAF1A28EF5C}"/>
                </a:ext>
              </a:extLst>
            </p:cNvPr>
            <p:cNvSpPr/>
            <p:nvPr/>
          </p:nvSpPr>
          <p:spPr>
            <a:xfrm>
              <a:off x="3316735" y="6711020"/>
              <a:ext cx="20324" cy="143544"/>
            </a:xfrm>
            <a:custGeom>
              <a:avLst/>
              <a:gdLst>
                <a:gd name="connsiteX0" fmla="*/ 11433 w 20324"/>
                <a:gd name="connsiteY0" fmla="*/ 6352 h 143544"/>
                <a:gd name="connsiteX1" fmla="*/ 1270 w 20324"/>
                <a:gd name="connsiteY1" fmla="*/ 5082 h 143544"/>
                <a:gd name="connsiteX2" fmla="*/ 0 w 20324"/>
                <a:gd name="connsiteY2" fmla="*/ 0 h 143544"/>
                <a:gd name="connsiteX3" fmla="*/ 0 w 20324"/>
                <a:gd name="connsiteY3" fmla="*/ 0 h 143544"/>
                <a:gd name="connsiteX4" fmla="*/ 0 w 20324"/>
                <a:gd name="connsiteY4" fmla="*/ 5082 h 143544"/>
                <a:gd name="connsiteX5" fmla="*/ 5081 w 20324"/>
                <a:gd name="connsiteY5" fmla="*/ 143544 h 143544"/>
                <a:gd name="connsiteX6" fmla="*/ 20325 w 20324"/>
                <a:gd name="connsiteY6" fmla="*/ 143544 h 143544"/>
                <a:gd name="connsiteX7" fmla="*/ 15243 w 20324"/>
                <a:gd name="connsiteY7" fmla="*/ 3811 h 143544"/>
                <a:gd name="connsiteX8" fmla="*/ 11433 w 20324"/>
                <a:gd name="connsiteY8" fmla="*/ 6352 h 14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2" name="Freeform: Shape 162">
              <a:extLst>
                <a:ext uri="{FF2B5EF4-FFF2-40B4-BE49-F238E27FC236}">
                  <a16:creationId xmlns:a16="http://schemas.microsoft.com/office/drawing/2014/main" id="{E0EE7AE5-CF8A-950A-9A28-BC219D2EB6E9}"/>
                </a:ext>
              </a:extLst>
            </p:cNvPr>
            <p:cNvSpPr/>
            <p:nvPr/>
          </p:nvSpPr>
          <p:spPr>
            <a:xfrm>
              <a:off x="3931556" y="5764643"/>
              <a:ext cx="519549" cy="442066"/>
            </a:xfrm>
            <a:custGeom>
              <a:avLst/>
              <a:gdLst>
                <a:gd name="connsiteX0" fmla="*/ 519550 w 519549"/>
                <a:gd name="connsiteY0" fmla="*/ 0 h 442066"/>
                <a:gd name="connsiteX1" fmla="*/ 519550 w 519549"/>
                <a:gd name="connsiteY1" fmla="*/ 0 h 442066"/>
                <a:gd name="connsiteX2" fmla="*/ 0 w 519549"/>
                <a:gd name="connsiteY2" fmla="*/ 430634 h 442066"/>
                <a:gd name="connsiteX3" fmla="*/ 3811 w 519549"/>
                <a:gd name="connsiteY3" fmla="*/ 431904 h 442066"/>
                <a:gd name="connsiteX4" fmla="*/ 3811 w 519549"/>
                <a:gd name="connsiteY4" fmla="*/ 431904 h 442066"/>
                <a:gd name="connsiteX5" fmla="*/ 5081 w 519549"/>
                <a:gd name="connsiteY5" fmla="*/ 431904 h 442066"/>
                <a:gd name="connsiteX6" fmla="*/ 6351 w 519549"/>
                <a:gd name="connsiteY6" fmla="*/ 433174 h 442066"/>
                <a:gd name="connsiteX7" fmla="*/ 6351 w 519549"/>
                <a:gd name="connsiteY7" fmla="*/ 433174 h 442066"/>
                <a:gd name="connsiteX8" fmla="*/ 6351 w 519549"/>
                <a:gd name="connsiteY8" fmla="*/ 433174 h 442066"/>
                <a:gd name="connsiteX9" fmla="*/ 7622 w 519549"/>
                <a:gd name="connsiteY9" fmla="*/ 434444 h 442066"/>
                <a:gd name="connsiteX10" fmla="*/ 7622 w 519549"/>
                <a:gd name="connsiteY10" fmla="*/ 435715 h 442066"/>
                <a:gd name="connsiteX11" fmla="*/ 7622 w 519549"/>
                <a:gd name="connsiteY11" fmla="*/ 436985 h 442066"/>
                <a:gd name="connsiteX12" fmla="*/ 7622 w 519549"/>
                <a:gd name="connsiteY12" fmla="*/ 438255 h 442066"/>
                <a:gd name="connsiteX13" fmla="*/ 7622 w 519549"/>
                <a:gd name="connsiteY13" fmla="*/ 439526 h 442066"/>
                <a:gd name="connsiteX14" fmla="*/ 7622 w 519549"/>
                <a:gd name="connsiteY14" fmla="*/ 439526 h 442066"/>
                <a:gd name="connsiteX15" fmla="*/ 6351 w 519549"/>
                <a:gd name="connsiteY15" fmla="*/ 440796 h 442066"/>
                <a:gd name="connsiteX16" fmla="*/ 5081 w 519549"/>
                <a:gd name="connsiteY16" fmla="*/ 442066 h 442066"/>
                <a:gd name="connsiteX17" fmla="*/ 5081 w 519549"/>
                <a:gd name="connsiteY17" fmla="*/ 442066 h 442066"/>
                <a:gd name="connsiteX18" fmla="*/ 514469 w 519549"/>
                <a:gd name="connsiteY18" fmla="*/ 19055 h 442066"/>
                <a:gd name="connsiteX19" fmla="*/ 514469 w 519549"/>
                <a:gd name="connsiteY19" fmla="*/ 3811 h 442066"/>
                <a:gd name="connsiteX20" fmla="*/ 519550 w 519549"/>
                <a:gd name="connsiteY20" fmla="*/ 0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3" name="Freeform: Shape 163">
              <a:extLst>
                <a:ext uri="{FF2B5EF4-FFF2-40B4-BE49-F238E27FC236}">
                  <a16:creationId xmlns:a16="http://schemas.microsoft.com/office/drawing/2014/main" id="{E3C09136-5E45-8947-353A-5A1CE1D6D47A}"/>
                </a:ext>
              </a:extLst>
            </p:cNvPr>
            <p:cNvSpPr/>
            <p:nvPr/>
          </p:nvSpPr>
          <p:spPr>
            <a:xfrm>
              <a:off x="4459998" y="5765913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4" name="Freeform: Shape 164">
              <a:extLst>
                <a:ext uri="{FF2B5EF4-FFF2-40B4-BE49-F238E27FC236}">
                  <a16:creationId xmlns:a16="http://schemas.microsoft.com/office/drawing/2014/main" id="{EE013B97-602F-CBF9-BCDF-96E81D22B968}"/>
                </a:ext>
              </a:extLst>
            </p:cNvPr>
            <p:cNvSpPr/>
            <p:nvPr/>
          </p:nvSpPr>
          <p:spPr>
            <a:xfrm>
              <a:off x="487792" y="6760562"/>
              <a:ext cx="25405" cy="94002"/>
            </a:xfrm>
            <a:custGeom>
              <a:avLst/>
              <a:gdLst>
                <a:gd name="connsiteX0" fmla="*/ 5081 w 25405"/>
                <a:gd name="connsiteY0" fmla="*/ 6352 h 94002"/>
                <a:gd name="connsiteX1" fmla="*/ 5081 w 25405"/>
                <a:gd name="connsiteY1" fmla="*/ 6352 h 94002"/>
                <a:gd name="connsiteX2" fmla="*/ 2541 w 25405"/>
                <a:gd name="connsiteY2" fmla="*/ 5081 h 94002"/>
                <a:gd name="connsiteX3" fmla="*/ 1270 w 25405"/>
                <a:gd name="connsiteY3" fmla="*/ 3811 h 94002"/>
                <a:gd name="connsiteX4" fmla="*/ 0 w 25405"/>
                <a:gd name="connsiteY4" fmla="*/ 2541 h 94002"/>
                <a:gd name="connsiteX5" fmla="*/ 0 w 25405"/>
                <a:gd name="connsiteY5" fmla="*/ 1270 h 94002"/>
                <a:gd name="connsiteX6" fmla="*/ 0 w 25405"/>
                <a:gd name="connsiteY6" fmla="*/ 0 h 94002"/>
                <a:gd name="connsiteX7" fmla="*/ 10162 w 25405"/>
                <a:gd name="connsiteY7" fmla="*/ 94002 h 94002"/>
                <a:gd name="connsiteX8" fmla="*/ 25406 w 25405"/>
                <a:gd name="connsiteY8" fmla="*/ 94002 h 94002"/>
                <a:gd name="connsiteX9" fmla="*/ 16514 w 25405"/>
                <a:gd name="connsiteY9" fmla="*/ 11432 h 94002"/>
                <a:gd name="connsiteX10" fmla="*/ 5081 w 25405"/>
                <a:gd name="connsiteY10" fmla="*/ 6352 h 9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5" name="Freeform: Shape 165">
              <a:extLst>
                <a:ext uri="{FF2B5EF4-FFF2-40B4-BE49-F238E27FC236}">
                  <a16:creationId xmlns:a16="http://schemas.microsoft.com/office/drawing/2014/main" id="{F7476DBC-1C38-63BD-8360-AB729FE3B92C}"/>
                </a:ext>
              </a:extLst>
            </p:cNvPr>
            <p:cNvSpPr/>
            <p:nvPr/>
          </p:nvSpPr>
          <p:spPr>
            <a:xfrm>
              <a:off x="388709" y="5703668"/>
              <a:ext cx="398078" cy="153706"/>
            </a:xfrm>
            <a:custGeom>
              <a:avLst/>
              <a:gdLst>
                <a:gd name="connsiteX0" fmla="*/ 388710 w 398078"/>
                <a:gd name="connsiteY0" fmla="*/ 153707 h 153706"/>
                <a:gd name="connsiteX1" fmla="*/ 388710 w 398078"/>
                <a:gd name="connsiteY1" fmla="*/ 153707 h 153706"/>
                <a:gd name="connsiteX2" fmla="*/ 389980 w 398078"/>
                <a:gd name="connsiteY2" fmla="*/ 153707 h 153706"/>
                <a:gd name="connsiteX3" fmla="*/ 391250 w 398078"/>
                <a:gd name="connsiteY3" fmla="*/ 153707 h 153706"/>
                <a:gd name="connsiteX4" fmla="*/ 392521 w 398078"/>
                <a:gd name="connsiteY4" fmla="*/ 153707 h 153706"/>
                <a:gd name="connsiteX5" fmla="*/ 393791 w 398078"/>
                <a:gd name="connsiteY5" fmla="*/ 153707 h 153706"/>
                <a:gd name="connsiteX6" fmla="*/ 397602 w 398078"/>
                <a:gd name="connsiteY6" fmla="*/ 149896 h 153706"/>
                <a:gd name="connsiteX7" fmla="*/ 393791 w 398078"/>
                <a:gd name="connsiteY7" fmla="*/ 141004 h 153706"/>
                <a:gd name="connsiteX8" fmla="*/ 393791 w 398078"/>
                <a:gd name="connsiteY8" fmla="*/ 141004 h 153706"/>
                <a:gd name="connsiteX9" fmla="*/ 389980 w 398078"/>
                <a:gd name="connsiteY9" fmla="*/ 139734 h 153706"/>
                <a:gd name="connsiteX10" fmla="*/ 0 w 398078"/>
                <a:gd name="connsiteY10" fmla="*/ 0 h 153706"/>
                <a:gd name="connsiteX11" fmla="*/ 0 w 398078"/>
                <a:gd name="connsiteY11" fmla="*/ 5081 h 153706"/>
                <a:gd name="connsiteX12" fmla="*/ 1270 w 398078"/>
                <a:gd name="connsiteY12" fmla="*/ 16514 h 153706"/>
                <a:gd name="connsiteX13" fmla="*/ 383628 w 398078"/>
                <a:gd name="connsiteY13" fmla="*/ 152437 h 153706"/>
                <a:gd name="connsiteX14" fmla="*/ 388710 w 398078"/>
                <a:gd name="connsiteY14" fmla="*/ 153707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6" name="Freeform: Shape 166">
              <a:extLst>
                <a:ext uri="{FF2B5EF4-FFF2-40B4-BE49-F238E27FC236}">
                  <a16:creationId xmlns:a16="http://schemas.microsoft.com/office/drawing/2014/main" id="{B0F90A3D-7910-38EA-7C84-E5B578FDABD6}"/>
                </a:ext>
              </a:extLst>
            </p:cNvPr>
            <p:cNvSpPr/>
            <p:nvPr/>
          </p:nvSpPr>
          <p:spPr>
            <a:xfrm>
              <a:off x="3785473" y="5566476"/>
              <a:ext cx="16513" cy="16513"/>
            </a:xfrm>
            <a:custGeom>
              <a:avLst/>
              <a:gdLst>
                <a:gd name="connsiteX0" fmla="*/ 6351 w 16513"/>
                <a:gd name="connsiteY0" fmla="*/ 0 h 16513"/>
                <a:gd name="connsiteX1" fmla="*/ 0 w 16513"/>
                <a:gd name="connsiteY1" fmla="*/ 5081 h 16513"/>
                <a:gd name="connsiteX2" fmla="*/ 1270 w 16513"/>
                <a:gd name="connsiteY2" fmla="*/ 16514 h 16513"/>
                <a:gd name="connsiteX3" fmla="*/ 16514 w 16513"/>
                <a:gd name="connsiteY3" fmla="*/ 3811 h 1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7" name="Freeform: Shape 167">
              <a:extLst>
                <a:ext uri="{FF2B5EF4-FFF2-40B4-BE49-F238E27FC236}">
                  <a16:creationId xmlns:a16="http://schemas.microsoft.com/office/drawing/2014/main" id="{564108CC-61F3-9F29-516B-E806DA799E96}"/>
                </a:ext>
              </a:extLst>
            </p:cNvPr>
            <p:cNvSpPr/>
            <p:nvPr/>
          </p:nvSpPr>
          <p:spPr>
            <a:xfrm>
              <a:off x="3314194" y="6207980"/>
              <a:ext cx="621173" cy="510777"/>
            </a:xfrm>
            <a:custGeom>
              <a:avLst/>
              <a:gdLst>
                <a:gd name="connsiteX0" fmla="*/ 616092 w 621173"/>
                <a:gd name="connsiteY0" fmla="*/ 3811 h 510777"/>
                <a:gd name="connsiteX1" fmla="*/ 603389 w 621173"/>
                <a:gd name="connsiteY1" fmla="*/ 0 h 510777"/>
                <a:gd name="connsiteX2" fmla="*/ 6351 w 621173"/>
                <a:gd name="connsiteY2" fmla="*/ 495419 h 510777"/>
                <a:gd name="connsiteX3" fmla="*/ 2541 w 621173"/>
                <a:gd name="connsiteY3" fmla="*/ 497960 h 510777"/>
                <a:gd name="connsiteX4" fmla="*/ 2541 w 621173"/>
                <a:gd name="connsiteY4" fmla="*/ 497960 h 510777"/>
                <a:gd name="connsiteX5" fmla="*/ 1270 w 621173"/>
                <a:gd name="connsiteY5" fmla="*/ 499230 h 510777"/>
                <a:gd name="connsiteX6" fmla="*/ 0 w 621173"/>
                <a:gd name="connsiteY6" fmla="*/ 500500 h 510777"/>
                <a:gd name="connsiteX7" fmla="*/ 0 w 621173"/>
                <a:gd name="connsiteY7" fmla="*/ 501770 h 510777"/>
                <a:gd name="connsiteX8" fmla="*/ 0 w 621173"/>
                <a:gd name="connsiteY8" fmla="*/ 503040 h 510777"/>
                <a:gd name="connsiteX9" fmla="*/ 1270 w 621173"/>
                <a:gd name="connsiteY9" fmla="*/ 508122 h 510777"/>
                <a:gd name="connsiteX10" fmla="*/ 11433 w 621173"/>
                <a:gd name="connsiteY10" fmla="*/ 509392 h 510777"/>
                <a:gd name="connsiteX11" fmla="*/ 13973 w 621173"/>
                <a:gd name="connsiteY11" fmla="*/ 506851 h 510777"/>
                <a:gd name="connsiteX12" fmla="*/ 621173 w 621173"/>
                <a:gd name="connsiteY12" fmla="*/ 2540 h 510777"/>
                <a:gd name="connsiteX13" fmla="*/ 621173 w 621173"/>
                <a:gd name="connsiteY13" fmla="*/ 2540 h 510777"/>
                <a:gd name="connsiteX14" fmla="*/ 616092 w 621173"/>
                <a:gd name="connsiteY14" fmla="*/ 3811 h 5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8" name="Freeform: Shape 168">
              <a:extLst>
                <a:ext uri="{FF2B5EF4-FFF2-40B4-BE49-F238E27FC236}">
                  <a16:creationId xmlns:a16="http://schemas.microsoft.com/office/drawing/2014/main" id="{8DB38541-DCB5-0862-4D5E-8632EE460834}"/>
                </a:ext>
              </a:extLst>
            </p:cNvPr>
            <p:cNvSpPr/>
            <p:nvPr/>
          </p:nvSpPr>
          <p:spPr>
            <a:xfrm>
              <a:off x="3939178" y="619908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9" name="Freeform: Shape 169">
              <a:extLst>
                <a:ext uri="{FF2B5EF4-FFF2-40B4-BE49-F238E27FC236}">
                  <a16:creationId xmlns:a16="http://schemas.microsoft.com/office/drawing/2014/main" id="{C6A753AA-326D-B23C-A520-E58CBA25A62B}"/>
                </a:ext>
              </a:extLst>
            </p:cNvPr>
            <p:cNvSpPr/>
            <p:nvPr/>
          </p:nvSpPr>
          <p:spPr>
            <a:xfrm>
              <a:off x="0" y="1324928"/>
              <a:ext cx="223571" cy="127030"/>
            </a:xfrm>
            <a:custGeom>
              <a:avLst/>
              <a:gdLst>
                <a:gd name="connsiteX0" fmla="*/ 221031 w 223571"/>
                <a:gd name="connsiteY0" fmla="*/ 13973 h 127030"/>
                <a:gd name="connsiteX1" fmla="*/ 214680 w 223571"/>
                <a:gd name="connsiteY1" fmla="*/ 5081 h 127030"/>
                <a:gd name="connsiteX2" fmla="*/ 219761 w 223571"/>
                <a:gd name="connsiteY2" fmla="*/ 0 h 127030"/>
                <a:gd name="connsiteX3" fmla="*/ 218490 w 223571"/>
                <a:gd name="connsiteY3" fmla="*/ 0 h 127030"/>
                <a:gd name="connsiteX4" fmla="*/ 0 w 223571"/>
                <a:gd name="connsiteY4" fmla="*/ 110516 h 127030"/>
                <a:gd name="connsiteX5" fmla="*/ 0 w 223571"/>
                <a:gd name="connsiteY5" fmla="*/ 127030 h 127030"/>
                <a:gd name="connsiteX6" fmla="*/ 223572 w 223571"/>
                <a:gd name="connsiteY6" fmla="*/ 13973 h 127030"/>
                <a:gd name="connsiteX7" fmla="*/ 221031 w 223571"/>
                <a:gd name="connsiteY7" fmla="*/ 13973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0" name="Freeform: Shape 170">
              <a:extLst>
                <a:ext uri="{FF2B5EF4-FFF2-40B4-BE49-F238E27FC236}">
                  <a16:creationId xmlns:a16="http://schemas.microsoft.com/office/drawing/2014/main" id="{B6F06802-84DB-9FBC-7C2F-73E6A97D3CF1}"/>
                </a:ext>
              </a:extLst>
            </p:cNvPr>
            <p:cNvSpPr/>
            <p:nvPr/>
          </p:nvSpPr>
          <p:spPr>
            <a:xfrm>
              <a:off x="346789" y="1508645"/>
              <a:ext cx="421788" cy="227860"/>
            </a:xfrm>
            <a:custGeom>
              <a:avLst/>
              <a:gdLst>
                <a:gd name="connsiteX0" fmla="*/ 420467 w 421788"/>
                <a:gd name="connsiteY0" fmla="*/ 4287 h 227860"/>
                <a:gd name="connsiteX1" fmla="*/ 410305 w 421788"/>
                <a:gd name="connsiteY1" fmla="*/ 476 h 227860"/>
                <a:gd name="connsiteX2" fmla="*/ 410305 w 421788"/>
                <a:gd name="connsiteY2" fmla="*/ 476 h 227860"/>
                <a:gd name="connsiteX3" fmla="*/ 402683 w 421788"/>
                <a:gd name="connsiteY3" fmla="*/ 4287 h 227860"/>
                <a:gd name="connsiteX4" fmla="*/ 0 w 421788"/>
                <a:gd name="connsiteY4" fmla="*/ 215158 h 227860"/>
                <a:gd name="connsiteX5" fmla="*/ 2541 w 421788"/>
                <a:gd name="connsiteY5" fmla="*/ 216428 h 227860"/>
                <a:gd name="connsiteX6" fmla="*/ 2541 w 421788"/>
                <a:gd name="connsiteY6" fmla="*/ 216428 h 227860"/>
                <a:gd name="connsiteX7" fmla="*/ 3811 w 421788"/>
                <a:gd name="connsiteY7" fmla="*/ 216428 h 227860"/>
                <a:gd name="connsiteX8" fmla="*/ 5081 w 421788"/>
                <a:gd name="connsiteY8" fmla="*/ 217698 h 227860"/>
                <a:gd name="connsiteX9" fmla="*/ 6351 w 421788"/>
                <a:gd name="connsiteY9" fmla="*/ 218969 h 227860"/>
                <a:gd name="connsiteX10" fmla="*/ 7622 w 421788"/>
                <a:gd name="connsiteY10" fmla="*/ 220239 h 227860"/>
                <a:gd name="connsiteX11" fmla="*/ 7622 w 421788"/>
                <a:gd name="connsiteY11" fmla="*/ 221509 h 227860"/>
                <a:gd name="connsiteX12" fmla="*/ 7622 w 421788"/>
                <a:gd name="connsiteY12" fmla="*/ 222780 h 227860"/>
                <a:gd name="connsiteX13" fmla="*/ 7622 w 421788"/>
                <a:gd name="connsiteY13" fmla="*/ 222780 h 227860"/>
                <a:gd name="connsiteX14" fmla="*/ 7622 w 421788"/>
                <a:gd name="connsiteY14" fmla="*/ 227861 h 227860"/>
                <a:gd name="connsiteX15" fmla="*/ 415386 w 421788"/>
                <a:gd name="connsiteY15" fmla="*/ 15720 h 227860"/>
                <a:gd name="connsiteX16" fmla="*/ 417926 w 421788"/>
                <a:gd name="connsiteY16" fmla="*/ 14450 h 227860"/>
                <a:gd name="connsiteX17" fmla="*/ 420467 w 421788"/>
                <a:gd name="connsiteY17" fmla="*/ 4287 h 227860"/>
                <a:gd name="connsiteX18" fmla="*/ 420467 w 421788"/>
                <a:gd name="connsiteY18" fmla="*/ 4287 h 2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1" name="Freeform: Shape 171">
              <a:extLst>
                <a:ext uri="{FF2B5EF4-FFF2-40B4-BE49-F238E27FC236}">
                  <a16:creationId xmlns:a16="http://schemas.microsoft.com/office/drawing/2014/main" id="{4DE3C5B0-ACE7-6438-E9DD-97A5DCFF5F4A}"/>
                </a:ext>
              </a:extLst>
            </p:cNvPr>
            <p:cNvSpPr/>
            <p:nvPr/>
          </p:nvSpPr>
          <p:spPr>
            <a:xfrm>
              <a:off x="0" y="1642504"/>
              <a:ext cx="349330" cy="95272"/>
            </a:xfrm>
            <a:custGeom>
              <a:avLst/>
              <a:gdLst>
                <a:gd name="connsiteX0" fmla="*/ 340439 w 349330"/>
                <a:gd name="connsiteY0" fmla="*/ 91462 h 95272"/>
                <a:gd name="connsiteX1" fmla="*/ 346790 w 349330"/>
                <a:gd name="connsiteY1" fmla="*/ 83840 h 95272"/>
                <a:gd name="connsiteX2" fmla="*/ 349331 w 349330"/>
                <a:gd name="connsiteY2" fmla="*/ 83840 h 95272"/>
                <a:gd name="connsiteX3" fmla="*/ 349331 w 349330"/>
                <a:gd name="connsiteY3" fmla="*/ 83840 h 95272"/>
                <a:gd name="connsiteX4" fmla="*/ 346790 w 349330"/>
                <a:gd name="connsiteY4" fmla="*/ 82570 h 95272"/>
                <a:gd name="connsiteX5" fmla="*/ 0 w 349330"/>
                <a:gd name="connsiteY5" fmla="*/ 0 h 95272"/>
                <a:gd name="connsiteX6" fmla="*/ 0 w 349330"/>
                <a:gd name="connsiteY6" fmla="*/ 15244 h 95272"/>
                <a:gd name="connsiteX7" fmla="*/ 340439 w 349330"/>
                <a:gd name="connsiteY7" fmla="*/ 95273 h 95272"/>
                <a:gd name="connsiteX8" fmla="*/ 340439 w 349330"/>
                <a:gd name="connsiteY8" fmla="*/ 91462 h 9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2" name="Freeform: Shape 172">
              <a:extLst>
                <a:ext uri="{FF2B5EF4-FFF2-40B4-BE49-F238E27FC236}">
                  <a16:creationId xmlns:a16="http://schemas.microsoft.com/office/drawing/2014/main" id="{39ED8F91-E943-3912-7D1C-EEBFB773C012}"/>
                </a:ext>
              </a:extLst>
            </p:cNvPr>
            <p:cNvSpPr/>
            <p:nvPr/>
          </p:nvSpPr>
          <p:spPr>
            <a:xfrm>
              <a:off x="5839537" y="6140653"/>
              <a:ext cx="425230" cy="142604"/>
            </a:xfrm>
            <a:custGeom>
              <a:avLst/>
              <a:gdLst>
                <a:gd name="connsiteX0" fmla="*/ 424278 w 425230"/>
                <a:gd name="connsiteY0" fmla="*/ 132112 h 142604"/>
                <a:gd name="connsiteX1" fmla="*/ 423007 w 425230"/>
                <a:gd name="connsiteY1" fmla="*/ 130842 h 142604"/>
                <a:gd name="connsiteX2" fmla="*/ 421737 w 425230"/>
                <a:gd name="connsiteY2" fmla="*/ 129571 h 142604"/>
                <a:gd name="connsiteX3" fmla="*/ 420467 w 425230"/>
                <a:gd name="connsiteY3" fmla="*/ 128301 h 142604"/>
                <a:gd name="connsiteX4" fmla="*/ 420467 w 425230"/>
                <a:gd name="connsiteY4" fmla="*/ 128301 h 142604"/>
                <a:gd name="connsiteX5" fmla="*/ 416656 w 425230"/>
                <a:gd name="connsiteY5" fmla="*/ 127030 h 142604"/>
                <a:gd name="connsiteX6" fmla="*/ 17784 w 425230"/>
                <a:gd name="connsiteY6" fmla="*/ 0 h 142604"/>
                <a:gd name="connsiteX7" fmla="*/ 7621 w 425230"/>
                <a:gd name="connsiteY7" fmla="*/ 8892 h 142604"/>
                <a:gd name="connsiteX8" fmla="*/ 0 w 425230"/>
                <a:gd name="connsiteY8" fmla="*/ 10163 h 142604"/>
                <a:gd name="connsiteX9" fmla="*/ 0 w 425230"/>
                <a:gd name="connsiteY9" fmla="*/ 10163 h 142604"/>
                <a:gd name="connsiteX10" fmla="*/ 410304 w 425230"/>
                <a:gd name="connsiteY10" fmla="*/ 141004 h 142604"/>
                <a:gd name="connsiteX11" fmla="*/ 415386 w 425230"/>
                <a:gd name="connsiteY11" fmla="*/ 142274 h 142604"/>
                <a:gd name="connsiteX12" fmla="*/ 424278 w 425230"/>
                <a:gd name="connsiteY12" fmla="*/ 137193 h 142604"/>
                <a:gd name="connsiteX13" fmla="*/ 424278 w 425230"/>
                <a:gd name="connsiteY13" fmla="*/ 134652 h 142604"/>
                <a:gd name="connsiteX14" fmla="*/ 424278 w 425230"/>
                <a:gd name="connsiteY14" fmla="*/ 132112 h 142604"/>
                <a:gd name="connsiteX15" fmla="*/ 424278 w 425230"/>
                <a:gd name="connsiteY15" fmla="*/ 132112 h 1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3" name="Freeform: Shape 173">
              <a:extLst>
                <a:ext uri="{FF2B5EF4-FFF2-40B4-BE49-F238E27FC236}">
                  <a16:creationId xmlns:a16="http://schemas.microsoft.com/office/drawing/2014/main" id="{FC5C5870-732C-CB28-8BAC-F7D82CD8510A}"/>
                </a:ext>
              </a:extLst>
            </p:cNvPr>
            <p:cNvSpPr/>
            <p:nvPr/>
          </p:nvSpPr>
          <p:spPr>
            <a:xfrm>
              <a:off x="5835725" y="6140653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4" name="Freeform: Shape 174">
              <a:extLst>
                <a:ext uri="{FF2B5EF4-FFF2-40B4-BE49-F238E27FC236}">
                  <a16:creationId xmlns:a16="http://schemas.microsoft.com/office/drawing/2014/main" id="{7F912010-8DE5-2591-F787-1BD793C5D17A}"/>
                </a:ext>
              </a:extLst>
            </p:cNvPr>
            <p:cNvSpPr/>
            <p:nvPr/>
          </p:nvSpPr>
          <p:spPr>
            <a:xfrm>
              <a:off x="5835725" y="5576638"/>
              <a:ext cx="635146" cy="574703"/>
            </a:xfrm>
            <a:custGeom>
              <a:avLst/>
              <a:gdLst>
                <a:gd name="connsiteX0" fmla="*/ 1270 w 635146"/>
                <a:gd name="connsiteY0" fmla="*/ 561475 h 574703"/>
                <a:gd name="connsiteX1" fmla="*/ 1270 w 635146"/>
                <a:gd name="connsiteY1" fmla="*/ 561475 h 574703"/>
                <a:gd name="connsiteX2" fmla="*/ 1270 w 635146"/>
                <a:gd name="connsiteY2" fmla="*/ 561475 h 574703"/>
                <a:gd name="connsiteX3" fmla="*/ 0 w 635146"/>
                <a:gd name="connsiteY3" fmla="*/ 564015 h 574703"/>
                <a:gd name="connsiteX4" fmla="*/ 0 w 635146"/>
                <a:gd name="connsiteY4" fmla="*/ 565286 h 574703"/>
                <a:gd name="connsiteX5" fmla="*/ 0 w 635146"/>
                <a:gd name="connsiteY5" fmla="*/ 566556 h 574703"/>
                <a:gd name="connsiteX6" fmla="*/ 0 w 635146"/>
                <a:gd name="connsiteY6" fmla="*/ 567826 h 574703"/>
                <a:gd name="connsiteX7" fmla="*/ 0 w 635146"/>
                <a:gd name="connsiteY7" fmla="*/ 569096 h 574703"/>
                <a:gd name="connsiteX8" fmla="*/ 1270 w 635146"/>
                <a:gd name="connsiteY8" fmla="*/ 570367 h 574703"/>
                <a:gd name="connsiteX9" fmla="*/ 1270 w 635146"/>
                <a:gd name="connsiteY9" fmla="*/ 571637 h 574703"/>
                <a:gd name="connsiteX10" fmla="*/ 1270 w 635146"/>
                <a:gd name="connsiteY10" fmla="*/ 571637 h 574703"/>
                <a:gd name="connsiteX11" fmla="*/ 2541 w 635146"/>
                <a:gd name="connsiteY11" fmla="*/ 572908 h 574703"/>
                <a:gd name="connsiteX12" fmla="*/ 3811 w 635146"/>
                <a:gd name="connsiteY12" fmla="*/ 574178 h 574703"/>
                <a:gd name="connsiteX13" fmla="*/ 11433 w 635146"/>
                <a:gd name="connsiteY13" fmla="*/ 572908 h 574703"/>
                <a:gd name="connsiteX14" fmla="*/ 21595 w 635146"/>
                <a:gd name="connsiteY14" fmla="*/ 564015 h 574703"/>
                <a:gd name="connsiteX15" fmla="*/ 635147 w 635146"/>
                <a:gd name="connsiteY15" fmla="*/ 5081 h 574703"/>
                <a:gd name="connsiteX16" fmla="*/ 631336 w 635146"/>
                <a:gd name="connsiteY16" fmla="*/ 3811 h 574703"/>
                <a:gd name="connsiteX17" fmla="*/ 618633 w 635146"/>
                <a:gd name="connsiteY17" fmla="*/ 0 h 574703"/>
                <a:gd name="connsiteX18" fmla="*/ 6351 w 635146"/>
                <a:gd name="connsiteY18" fmla="*/ 558934 h 574703"/>
                <a:gd name="connsiteX19" fmla="*/ 1270 w 635146"/>
                <a:gd name="connsiteY19" fmla="*/ 561475 h 5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5" name="Freeform: Shape 175">
              <a:extLst>
                <a:ext uri="{FF2B5EF4-FFF2-40B4-BE49-F238E27FC236}">
                  <a16:creationId xmlns:a16="http://schemas.microsoft.com/office/drawing/2014/main" id="{10DEBB58-3446-447C-F736-CD731FEC28DF}"/>
                </a:ext>
              </a:extLst>
            </p:cNvPr>
            <p:cNvSpPr/>
            <p:nvPr/>
          </p:nvSpPr>
          <p:spPr>
            <a:xfrm>
              <a:off x="5180254" y="4670911"/>
              <a:ext cx="628795" cy="524199"/>
            </a:xfrm>
            <a:custGeom>
              <a:avLst/>
              <a:gdLst>
                <a:gd name="connsiteX0" fmla="*/ 3811 w 628795"/>
                <a:gd name="connsiteY0" fmla="*/ 510662 h 524199"/>
                <a:gd name="connsiteX1" fmla="*/ 1270 w 628795"/>
                <a:gd name="connsiteY1" fmla="*/ 513203 h 524199"/>
                <a:gd name="connsiteX2" fmla="*/ 1270 w 628795"/>
                <a:gd name="connsiteY2" fmla="*/ 513203 h 524199"/>
                <a:gd name="connsiteX3" fmla="*/ 0 w 628795"/>
                <a:gd name="connsiteY3" fmla="*/ 514473 h 524199"/>
                <a:gd name="connsiteX4" fmla="*/ 0 w 628795"/>
                <a:gd name="connsiteY4" fmla="*/ 515743 h 524199"/>
                <a:gd name="connsiteX5" fmla="*/ 0 w 628795"/>
                <a:gd name="connsiteY5" fmla="*/ 517014 h 524199"/>
                <a:gd name="connsiteX6" fmla="*/ 0 w 628795"/>
                <a:gd name="connsiteY6" fmla="*/ 518284 h 524199"/>
                <a:gd name="connsiteX7" fmla="*/ 0 w 628795"/>
                <a:gd name="connsiteY7" fmla="*/ 519555 h 524199"/>
                <a:gd name="connsiteX8" fmla="*/ 0 w 628795"/>
                <a:gd name="connsiteY8" fmla="*/ 520825 h 524199"/>
                <a:gd name="connsiteX9" fmla="*/ 1270 w 628795"/>
                <a:gd name="connsiteY9" fmla="*/ 522095 h 524199"/>
                <a:gd name="connsiteX10" fmla="*/ 1270 w 628795"/>
                <a:gd name="connsiteY10" fmla="*/ 522095 h 524199"/>
                <a:gd name="connsiteX11" fmla="*/ 1270 w 628795"/>
                <a:gd name="connsiteY11" fmla="*/ 522095 h 524199"/>
                <a:gd name="connsiteX12" fmla="*/ 2541 w 628795"/>
                <a:gd name="connsiteY12" fmla="*/ 523365 h 524199"/>
                <a:gd name="connsiteX13" fmla="*/ 3811 w 628795"/>
                <a:gd name="connsiteY13" fmla="*/ 523365 h 524199"/>
                <a:gd name="connsiteX14" fmla="*/ 11433 w 628795"/>
                <a:gd name="connsiteY14" fmla="*/ 522095 h 524199"/>
                <a:gd name="connsiteX15" fmla="*/ 22866 w 628795"/>
                <a:gd name="connsiteY15" fmla="*/ 513203 h 524199"/>
                <a:gd name="connsiteX16" fmla="*/ 628795 w 628795"/>
                <a:gd name="connsiteY16" fmla="*/ 8892 h 524199"/>
                <a:gd name="connsiteX17" fmla="*/ 624984 w 628795"/>
                <a:gd name="connsiteY17" fmla="*/ 7622 h 524199"/>
                <a:gd name="connsiteX18" fmla="*/ 624984 w 628795"/>
                <a:gd name="connsiteY18" fmla="*/ 7622 h 524199"/>
                <a:gd name="connsiteX19" fmla="*/ 623714 w 628795"/>
                <a:gd name="connsiteY19" fmla="*/ 6352 h 524199"/>
                <a:gd name="connsiteX20" fmla="*/ 622444 w 628795"/>
                <a:gd name="connsiteY20" fmla="*/ 5081 h 524199"/>
                <a:gd name="connsiteX21" fmla="*/ 621174 w 628795"/>
                <a:gd name="connsiteY21" fmla="*/ 3811 h 524199"/>
                <a:gd name="connsiteX22" fmla="*/ 619903 w 628795"/>
                <a:gd name="connsiteY22" fmla="*/ 2540 h 524199"/>
                <a:gd name="connsiteX23" fmla="*/ 619903 w 628795"/>
                <a:gd name="connsiteY23" fmla="*/ 1270 h 524199"/>
                <a:gd name="connsiteX24" fmla="*/ 619903 w 628795"/>
                <a:gd name="connsiteY24" fmla="*/ 3811 h 524199"/>
                <a:gd name="connsiteX25" fmla="*/ 619903 w 628795"/>
                <a:gd name="connsiteY25" fmla="*/ 0 h 524199"/>
                <a:gd name="connsiteX26" fmla="*/ 15244 w 628795"/>
                <a:gd name="connsiteY26" fmla="*/ 503040 h 524199"/>
                <a:gd name="connsiteX27" fmla="*/ 3811 w 628795"/>
                <a:gd name="connsiteY27" fmla="*/ 510662 h 5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6" name="Freeform: Shape 176">
              <a:extLst>
                <a:ext uri="{FF2B5EF4-FFF2-40B4-BE49-F238E27FC236}">
                  <a16:creationId xmlns:a16="http://schemas.microsoft.com/office/drawing/2014/main" id="{C5556B96-E9F5-D352-85A5-255E5F0FF948}"/>
                </a:ext>
              </a:extLst>
            </p:cNvPr>
            <p:cNvSpPr/>
            <p:nvPr/>
          </p:nvSpPr>
          <p:spPr>
            <a:xfrm>
              <a:off x="5802698" y="4668370"/>
              <a:ext cx="623713" cy="185962"/>
            </a:xfrm>
            <a:custGeom>
              <a:avLst/>
              <a:gdLst>
                <a:gd name="connsiteX0" fmla="*/ 2541 w 623713"/>
                <a:gd name="connsiteY0" fmla="*/ 13973 h 185962"/>
                <a:gd name="connsiteX1" fmla="*/ 0 w 623713"/>
                <a:gd name="connsiteY1" fmla="*/ 13973 h 185962"/>
                <a:gd name="connsiteX2" fmla="*/ 0 w 623713"/>
                <a:gd name="connsiteY2" fmla="*/ 13973 h 185962"/>
                <a:gd name="connsiteX3" fmla="*/ 3811 w 623713"/>
                <a:gd name="connsiteY3" fmla="*/ 15244 h 185962"/>
                <a:gd name="connsiteX4" fmla="*/ 600849 w 623713"/>
                <a:gd name="connsiteY4" fmla="*/ 181653 h 185962"/>
                <a:gd name="connsiteX5" fmla="*/ 614822 w 623713"/>
                <a:gd name="connsiteY5" fmla="*/ 185465 h 185962"/>
                <a:gd name="connsiteX6" fmla="*/ 622444 w 623713"/>
                <a:gd name="connsiteY6" fmla="*/ 182924 h 185962"/>
                <a:gd name="connsiteX7" fmla="*/ 623714 w 623713"/>
                <a:gd name="connsiteY7" fmla="*/ 181653 h 185962"/>
                <a:gd name="connsiteX8" fmla="*/ 623714 w 623713"/>
                <a:gd name="connsiteY8" fmla="*/ 180383 h 185962"/>
                <a:gd name="connsiteX9" fmla="*/ 623714 w 623713"/>
                <a:gd name="connsiteY9" fmla="*/ 180383 h 185962"/>
                <a:gd name="connsiteX10" fmla="*/ 623714 w 623713"/>
                <a:gd name="connsiteY10" fmla="*/ 179113 h 185962"/>
                <a:gd name="connsiteX11" fmla="*/ 623714 w 623713"/>
                <a:gd name="connsiteY11" fmla="*/ 177843 h 185962"/>
                <a:gd name="connsiteX12" fmla="*/ 623714 w 623713"/>
                <a:gd name="connsiteY12" fmla="*/ 176572 h 185962"/>
                <a:gd name="connsiteX13" fmla="*/ 623714 w 623713"/>
                <a:gd name="connsiteY13" fmla="*/ 175302 h 185962"/>
                <a:gd name="connsiteX14" fmla="*/ 622444 w 623713"/>
                <a:gd name="connsiteY14" fmla="*/ 174032 h 185962"/>
                <a:gd name="connsiteX15" fmla="*/ 621174 w 623713"/>
                <a:gd name="connsiteY15" fmla="*/ 172762 h 185962"/>
                <a:gd name="connsiteX16" fmla="*/ 619903 w 623713"/>
                <a:gd name="connsiteY16" fmla="*/ 171491 h 185962"/>
                <a:gd name="connsiteX17" fmla="*/ 618633 w 623713"/>
                <a:gd name="connsiteY17" fmla="*/ 170221 h 185962"/>
                <a:gd name="connsiteX18" fmla="*/ 618633 w 623713"/>
                <a:gd name="connsiteY18" fmla="*/ 170221 h 185962"/>
                <a:gd name="connsiteX19" fmla="*/ 10163 w 623713"/>
                <a:gd name="connsiteY19" fmla="*/ 0 h 185962"/>
                <a:gd name="connsiteX20" fmla="*/ 10163 w 623713"/>
                <a:gd name="connsiteY20" fmla="*/ 5081 h 185962"/>
                <a:gd name="connsiteX21" fmla="*/ 2541 w 623713"/>
                <a:gd name="connsiteY21" fmla="*/ 13973 h 185962"/>
                <a:gd name="connsiteX22" fmla="*/ 2541 w 623713"/>
                <a:gd name="connsiteY22" fmla="*/ 13973 h 1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7" name="Freeform: Shape 177">
              <a:extLst>
                <a:ext uri="{FF2B5EF4-FFF2-40B4-BE49-F238E27FC236}">
                  <a16:creationId xmlns:a16="http://schemas.microsoft.com/office/drawing/2014/main" id="{B2852005-300C-E3CC-9E9E-8B62400CEC9A}"/>
                </a:ext>
              </a:extLst>
            </p:cNvPr>
            <p:cNvSpPr/>
            <p:nvPr/>
          </p:nvSpPr>
          <p:spPr>
            <a:xfrm>
              <a:off x="417926" y="237419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8" name="Freeform: Shape 178">
              <a:extLst>
                <a:ext uri="{FF2B5EF4-FFF2-40B4-BE49-F238E27FC236}">
                  <a16:creationId xmlns:a16="http://schemas.microsoft.com/office/drawing/2014/main" id="{E4C07754-3CB9-F4C0-01E4-F61D363C78EF}"/>
                </a:ext>
              </a:extLst>
            </p:cNvPr>
            <p:cNvSpPr/>
            <p:nvPr/>
          </p:nvSpPr>
          <p:spPr>
            <a:xfrm>
              <a:off x="0" y="2258602"/>
              <a:ext cx="402682" cy="115597"/>
            </a:xfrm>
            <a:custGeom>
              <a:avLst/>
              <a:gdLst>
                <a:gd name="connsiteX0" fmla="*/ 402683 w 402682"/>
                <a:gd name="connsiteY0" fmla="*/ 109246 h 115597"/>
                <a:gd name="connsiteX1" fmla="*/ 402683 w 402682"/>
                <a:gd name="connsiteY1" fmla="*/ 102895 h 115597"/>
                <a:gd name="connsiteX2" fmla="*/ 0 w 402682"/>
                <a:gd name="connsiteY2" fmla="*/ 0 h 115597"/>
                <a:gd name="connsiteX3" fmla="*/ 0 w 402682"/>
                <a:gd name="connsiteY3" fmla="*/ 15244 h 115597"/>
                <a:gd name="connsiteX4" fmla="*/ 391250 w 402682"/>
                <a:gd name="connsiteY4" fmla="*/ 115598 h 11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9" name="Freeform: Shape 179">
              <a:extLst>
                <a:ext uri="{FF2B5EF4-FFF2-40B4-BE49-F238E27FC236}">
                  <a16:creationId xmlns:a16="http://schemas.microsoft.com/office/drawing/2014/main" id="{C0860EEA-369E-E6CE-DE52-E2DF6D8944A0}"/>
                </a:ext>
              </a:extLst>
            </p:cNvPr>
            <p:cNvSpPr/>
            <p:nvPr/>
          </p:nvSpPr>
          <p:spPr>
            <a:xfrm>
              <a:off x="0" y="2367848"/>
              <a:ext cx="414115" cy="240087"/>
            </a:xfrm>
            <a:custGeom>
              <a:avLst/>
              <a:gdLst>
                <a:gd name="connsiteX0" fmla="*/ 411575 w 414115"/>
                <a:gd name="connsiteY0" fmla="*/ 11433 h 240087"/>
                <a:gd name="connsiteX1" fmla="*/ 403953 w 414115"/>
                <a:gd name="connsiteY1" fmla="*/ 5081 h 240087"/>
                <a:gd name="connsiteX2" fmla="*/ 403953 w 414115"/>
                <a:gd name="connsiteY2" fmla="*/ 0 h 240087"/>
                <a:gd name="connsiteX3" fmla="*/ 391250 w 414115"/>
                <a:gd name="connsiteY3" fmla="*/ 6352 h 240087"/>
                <a:gd name="connsiteX4" fmla="*/ 0 w 414115"/>
                <a:gd name="connsiteY4" fmla="*/ 222303 h 240087"/>
                <a:gd name="connsiteX5" fmla="*/ 0 w 414115"/>
                <a:gd name="connsiteY5" fmla="*/ 240088 h 240087"/>
                <a:gd name="connsiteX6" fmla="*/ 414116 w 414115"/>
                <a:gd name="connsiteY6" fmla="*/ 11433 h 240087"/>
                <a:gd name="connsiteX7" fmla="*/ 411575 w 414115"/>
                <a:gd name="connsiteY7" fmla="*/ 11433 h 24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0" name="Freeform: Shape 180">
              <a:extLst>
                <a:ext uri="{FF2B5EF4-FFF2-40B4-BE49-F238E27FC236}">
                  <a16:creationId xmlns:a16="http://schemas.microsoft.com/office/drawing/2014/main" id="{B3338C1E-9EDC-DE02-9BBB-12D6274B7A19}"/>
                </a:ext>
              </a:extLst>
            </p:cNvPr>
            <p:cNvSpPr/>
            <p:nvPr/>
          </p:nvSpPr>
          <p:spPr>
            <a:xfrm>
              <a:off x="416656" y="2375470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0 w 1270"/>
                <a:gd name="connsiteY1" fmla="*/ 1270 h 1270"/>
                <a:gd name="connsiteX2" fmla="*/ 1270 w 1270"/>
                <a:gd name="connsiteY2" fmla="*/ 0 h 1270"/>
                <a:gd name="connsiteX3" fmla="*/ 0 w 1270"/>
                <a:gd name="connsiteY3" fmla="*/ 1270 h 1270"/>
                <a:gd name="connsiteX4" fmla="*/ 0 w 1270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1" name="Freeform: Shape 181">
              <a:extLst>
                <a:ext uri="{FF2B5EF4-FFF2-40B4-BE49-F238E27FC236}">
                  <a16:creationId xmlns:a16="http://schemas.microsoft.com/office/drawing/2014/main" id="{49C13258-B2F8-65E0-9549-187C666AD3D9}"/>
                </a:ext>
              </a:extLst>
            </p:cNvPr>
            <p:cNvSpPr/>
            <p:nvPr/>
          </p:nvSpPr>
          <p:spPr>
            <a:xfrm>
              <a:off x="417926" y="237292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2" name="Freeform: Shape 182">
              <a:extLst>
                <a:ext uri="{FF2B5EF4-FFF2-40B4-BE49-F238E27FC236}">
                  <a16:creationId xmlns:a16="http://schemas.microsoft.com/office/drawing/2014/main" id="{F722AC1B-913A-177E-8276-311CA386F89F}"/>
                </a:ext>
              </a:extLst>
            </p:cNvPr>
            <p:cNvSpPr/>
            <p:nvPr/>
          </p:nvSpPr>
          <p:spPr>
            <a:xfrm>
              <a:off x="340189" y="1725074"/>
              <a:ext cx="77737" cy="651915"/>
            </a:xfrm>
            <a:custGeom>
              <a:avLst/>
              <a:gdLst>
                <a:gd name="connsiteX0" fmla="*/ 14222 w 77737"/>
                <a:gd name="connsiteY0" fmla="*/ 6352 h 651915"/>
                <a:gd name="connsiteX1" fmla="*/ 14222 w 77737"/>
                <a:gd name="connsiteY1" fmla="*/ 5081 h 651915"/>
                <a:gd name="connsiteX2" fmla="*/ 14222 w 77737"/>
                <a:gd name="connsiteY2" fmla="*/ 3811 h 651915"/>
                <a:gd name="connsiteX3" fmla="*/ 12952 w 77737"/>
                <a:gd name="connsiteY3" fmla="*/ 2541 h 651915"/>
                <a:gd name="connsiteX4" fmla="*/ 11682 w 77737"/>
                <a:gd name="connsiteY4" fmla="*/ 1270 h 651915"/>
                <a:gd name="connsiteX5" fmla="*/ 10412 w 77737"/>
                <a:gd name="connsiteY5" fmla="*/ 0 h 651915"/>
                <a:gd name="connsiteX6" fmla="*/ 9141 w 77737"/>
                <a:gd name="connsiteY6" fmla="*/ 0 h 651915"/>
                <a:gd name="connsiteX7" fmla="*/ 6601 w 77737"/>
                <a:gd name="connsiteY7" fmla="*/ 0 h 651915"/>
                <a:gd name="connsiteX8" fmla="*/ 249 w 77737"/>
                <a:gd name="connsiteY8" fmla="*/ 7622 h 651915"/>
                <a:gd name="connsiteX9" fmla="*/ 249 w 77737"/>
                <a:gd name="connsiteY9" fmla="*/ 12703 h 651915"/>
                <a:gd name="connsiteX10" fmla="*/ 62494 w 77737"/>
                <a:gd name="connsiteY10" fmla="*/ 635152 h 651915"/>
                <a:gd name="connsiteX11" fmla="*/ 62494 w 77737"/>
                <a:gd name="connsiteY11" fmla="*/ 640234 h 651915"/>
                <a:gd name="connsiteX12" fmla="*/ 62494 w 77737"/>
                <a:gd name="connsiteY12" fmla="*/ 645315 h 651915"/>
                <a:gd name="connsiteX13" fmla="*/ 71386 w 77737"/>
                <a:gd name="connsiteY13" fmla="*/ 651666 h 651915"/>
                <a:gd name="connsiteX14" fmla="*/ 73926 w 77737"/>
                <a:gd name="connsiteY14" fmla="*/ 650396 h 651915"/>
                <a:gd name="connsiteX15" fmla="*/ 73926 w 77737"/>
                <a:gd name="connsiteY15" fmla="*/ 650396 h 651915"/>
                <a:gd name="connsiteX16" fmla="*/ 75196 w 77737"/>
                <a:gd name="connsiteY16" fmla="*/ 649126 h 651915"/>
                <a:gd name="connsiteX17" fmla="*/ 76467 w 77737"/>
                <a:gd name="connsiteY17" fmla="*/ 647856 h 651915"/>
                <a:gd name="connsiteX18" fmla="*/ 77737 w 77737"/>
                <a:gd name="connsiteY18" fmla="*/ 646585 h 651915"/>
                <a:gd name="connsiteX19" fmla="*/ 77737 w 77737"/>
                <a:gd name="connsiteY19" fmla="*/ 645315 h 651915"/>
                <a:gd name="connsiteX20" fmla="*/ 77737 w 77737"/>
                <a:gd name="connsiteY20" fmla="*/ 642774 h 651915"/>
                <a:gd name="connsiteX21" fmla="*/ 77737 w 77737"/>
                <a:gd name="connsiteY21" fmla="*/ 642774 h 651915"/>
                <a:gd name="connsiteX22" fmla="*/ 77737 w 77737"/>
                <a:gd name="connsiteY22" fmla="*/ 642774 h 651915"/>
                <a:gd name="connsiteX23" fmla="*/ 14222 w 77737"/>
                <a:gd name="connsiteY23" fmla="*/ 8892 h 651915"/>
                <a:gd name="connsiteX24" fmla="*/ 14222 w 77737"/>
                <a:gd name="connsiteY24" fmla="*/ 6352 h 651915"/>
                <a:gd name="connsiteX25" fmla="*/ 14222 w 77737"/>
                <a:gd name="connsiteY25" fmla="*/ 6352 h 6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3" name="Freeform: Shape 183">
              <a:extLst>
                <a:ext uri="{FF2B5EF4-FFF2-40B4-BE49-F238E27FC236}">
                  <a16:creationId xmlns:a16="http://schemas.microsoft.com/office/drawing/2014/main" id="{6D2AF237-7367-FC68-454A-5E789F63979D}"/>
                </a:ext>
              </a:extLst>
            </p:cNvPr>
            <p:cNvSpPr/>
            <p:nvPr/>
          </p:nvSpPr>
          <p:spPr>
            <a:xfrm>
              <a:off x="1150885" y="1561204"/>
              <a:ext cx="243896" cy="2811184"/>
            </a:xfrm>
            <a:custGeom>
              <a:avLst/>
              <a:gdLst>
                <a:gd name="connsiteX0" fmla="*/ 243896 w 243896"/>
                <a:gd name="connsiteY0" fmla="*/ 2807374 h 2811184"/>
                <a:gd name="connsiteX1" fmla="*/ 13973 w 243896"/>
                <a:gd name="connsiteY1" fmla="*/ 0 h 2811184"/>
                <a:gd name="connsiteX2" fmla="*/ 10162 w 243896"/>
                <a:gd name="connsiteY2" fmla="*/ 2541 h 2811184"/>
                <a:gd name="connsiteX3" fmla="*/ 8892 w 243896"/>
                <a:gd name="connsiteY3" fmla="*/ 2541 h 2811184"/>
                <a:gd name="connsiteX4" fmla="*/ 7622 w 243896"/>
                <a:gd name="connsiteY4" fmla="*/ 2541 h 2811184"/>
                <a:gd name="connsiteX5" fmla="*/ 5081 w 243896"/>
                <a:gd name="connsiteY5" fmla="*/ 2541 h 2811184"/>
                <a:gd name="connsiteX6" fmla="*/ 0 w 243896"/>
                <a:gd name="connsiteY6" fmla="*/ 1270 h 2811184"/>
                <a:gd name="connsiteX7" fmla="*/ 229923 w 243896"/>
                <a:gd name="connsiteY7" fmla="*/ 2808644 h 2811184"/>
                <a:gd name="connsiteX8" fmla="*/ 237545 w 243896"/>
                <a:gd name="connsiteY8" fmla="*/ 2811185 h 2811184"/>
                <a:gd name="connsiteX9" fmla="*/ 243896 w 243896"/>
                <a:gd name="connsiteY9" fmla="*/ 2807374 h 281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4" name="Freeform: Shape 184">
              <a:extLst>
                <a:ext uri="{FF2B5EF4-FFF2-40B4-BE49-F238E27FC236}">
                  <a16:creationId xmlns:a16="http://schemas.microsoft.com/office/drawing/2014/main" id="{27D92261-8AA3-1C33-AC6A-BBB16198307D}"/>
                </a:ext>
              </a:extLst>
            </p:cNvPr>
            <p:cNvSpPr/>
            <p:nvPr/>
          </p:nvSpPr>
          <p:spPr>
            <a:xfrm>
              <a:off x="1389700" y="438890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5" name="Freeform: Shape 185">
              <a:extLst>
                <a:ext uri="{FF2B5EF4-FFF2-40B4-BE49-F238E27FC236}">
                  <a16:creationId xmlns:a16="http://schemas.microsoft.com/office/drawing/2014/main" id="{936AB3F8-4BC6-B16A-FC3E-49CEED035FF7}"/>
                </a:ext>
              </a:extLst>
            </p:cNvPr>
            <p:cNvSpPr/>
            <p:nvPr/>
          </p:nvSpPr>
          <p:spPr>
            <a:xfrm>
              <a:off x="72533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6" name="Freeform: Shape 186">
              <a:extLst>
                <a:ext uri="{FF2B5EF4-FFF2-40B4-BE49-F238E27FC236}">
                  <a16:creationId xmlns:a16="http://schemas.microsoft.com/office/drawing/2014/main" id="{F9CD183E-9A7F-5B7D-20E9-9B8824C2FACA}"/>
                </a:ext>
              </a:extLst>
            </p:cNvPr>
            <p:cNvSpPr/>
            <p:nvPr/>
          </p:nvSpPr>
          <p:spPr>
            <a:xfrm>
              <a:off x="721526" y="1460850"/>
              <a:ext cx="19054" cy="56142"/>
            </a:xfrm>
            <a:custGeom>
              <a:avLst/>
              <a:gdLst>
                <a:gd name="connsiteX0" fmla="*/ 15244 w 19054"/>
                <a:gd name="connsiteY0" fmla="*/ 8892 h 56142"/>
                <a:gd name="connsiteX1" fmla="*/ 5081 w 19054"/>
                <a:gd name="connsiteY1" fmla="*/ 6352 h 56142"/>
                <a:gd name="connsiteX2" fmla="*/ 5081 w 19054"/>
                <a:gd name="connsiteY2" fmla="*/ 6352 h 56142"/>
                <a:gd name="connsiteX3" fmla="*/ 3811 w 19054"/>
                <a:gd name="connsiteY3" fmla="*/ 6352 h 56142"/>
                <a:gd name="connsiteX4" fmla="*/ 2541 w 19054"/>
                <a:gd name="connsiteY4" fmla="*/ 5081 h 56142"/>
                <a:gd name="connsiteX5" fmla="*/ 1270 w 19054"/>
                <a:gd name="connsiteY5" fmla="*/ 3811 h 56142"/>
                <a:gd name="connsiteX6" fmla="*/ 0 w 19054"/>
                <a:gd name="connsiteY6" fmla="*/ 2541 h 56142"/>
                <a:gd name="connsiteX7" fmla="*/ 0 w 19054"/>
                <a:gd name="connsiteY7" fmla="*/ 2541 h 56142"/>
                <a:gd name="connsiteX8" fmla="*/ 0 w 19054"/>
                <a:gd name="connsiteY8" fmla="*/ 1270 h 56142"/>
                <a:gd name="connsiteX9" fmla="*/ 0 w 19054"/>
                <a:gd name="connsiteY9" fmla="*/ 0 h 56142"/>
                <a:gd name="connsiteX10" fmla="*/ 0 w 19054"/>
                <a:gd name="connsiteY10" fmla="*/ 0 h 56142"/>
                <a:gd name="connsiteX11" fmla="*/ 0 w 19054"/>
                <a:gd name="connsiteY11" fmla="*/ 0 h 56142"/>
                <a:gd name="connsiteX12" fmla="*/ 5081 w 19054"/>
                <a:gd name="connsiteY12" fmla="*/ 49542 h 56142"/>
                <a:gd name="connsiteX13" fmla="*/ 12703 w 19054"/>
                <a:gd name="connsiteY13" fmla="*/ 55893 h 56142"/>
                <a:gd name="connsiteX14" fmla="*/ 19054 w 19054"/>
                <a:gd name="connsiteY14" fmla="*/ 49542 h 56142"/>
                <a:gd name="connsiteX15" fmla="*/ 19054 w 19054"/>
                <a:gd name="connsiteY15" fmla="*/ 47001 h 56142"/>
                <a:gd name="connsiteX16" fmla="*/ 15244 w 19054"/>
                <a:gd name="connsiteY16" fmla="*/ 8892 h 5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7" name="Freeform: Shape 187">
              <a:extLst>
                <a:ext uri="{FF2B5EF4-FFF2-40B4-BE49-F238E27FC236}">
                  <a16:creationId xmlns:a16="http://schemas.microsoft.com/office/drawing/2014/main" id="{163AD79D-A062-7723-52F1-298336C1B946}"/>
                </a:ext>
              </a:extLst>
            </p:cNvPr>
            <p:cNvSpPr/>
            <p:nvPr/>
          </p:nvSpPr>
          <p:spPr>
            <a:xfrm>
              <a:off x="1520540" y="1355415"/>
              <a:ext cx="241355" cy="67326"/>
            </a:xfrm>
            <a:custGeom>
              <a:avLst/>
              <a:gdLst>
                <a:gd name="connsiteX0" fmla="*/ 6351 w 241355"/>
                <a:gd name="connsiteY0" fmla="*/ 3811 h 67326"/>
                <a:gd name="connsiteX1" fmla="*/ 3811 w 241355"/>
                <a:gd name="connsiteY1" fmla="*/ 13973 h 67326"/>
                <a:gd name="connsiteX2" fmla="*/ 3811 w 241355"/>
                <a:gd name="connsiteY2" fmla="*/ 13973 h 67326"/>
                <a:gd name="connsiteX3" fmla="*/ 1270 w 241355"/>
                <a:gd name="connsiteY3" fmla="*/ 15244 h 67326"/>
                <a:gd name="connsiteX4" fmla="*/ 8892 w 241355"/>
                <a:gd name="connsiteY4" fmla="*/ 16514 h 67326"/>
                <a:gd name="connsiteX5" fmla="*/ 241356 w 241355"/>
                <a:gd name="connsiteY5" fmla="*/ 67326 h 67326"/>
                <a:gd name="connsiteX6" fmla="*/ 241356 w 241355"/>
                <a:gd name="connsiteY6" fmla="*/ 62245 h 67326"/>
                <a:gd name="connsiteX7" fmla="*/ 240085 w 241355"/>
                <a:gd name="connsiteY7" fmla="*/ 52083 h 67326"/>
                <a:gd name="connsiteX8" fmla="*/ 1270 w 241355"/>
                <a:gd name="connsiteY8" fmla="*/ 0 h 67326"/>
                <a:gd name="connsiteX9" fmla="*/ 0 w 241355"/>
                <a:gd name="connsiteY9" fmla="*/ 0 h 67326"/>
                <a:gd name="connsiteX10" fmla="*/ 6351 w 241355"/>
                <a:gd name="connsiteY10" fmla="*/ 3811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8" name="Freeform: Shape 188">
              <a:extLst>
                <a:ext uri="{FF2B5EF4-FFF2-40B4-BE49-F238E27FC236}">
                  <a16:creationId xmlns:a16="http://schemas.microsoft.com/office/drawing/2014/main" id="{DB23D86B-A5F0-B6CB-34C4-D8FA651450B2}"/>
                </a:ext>
              </a:extLst>
            </p:cNvPr>
            <p:cNvSpPr/>
            <p:nvPr/>
          </p:nvSpPr>
          <p:spPr>
            <a:xfrm>
              <a:off x="1518000" y="135541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9" name="Freeform: Shape 189">
              <a:extLst>
                <a:ext uri="{FF2B5EF4-FFF2-40B4-BE49-F238E27FC236}">
                  <a16:creationId xmlns:a16="http://schemas.microsoft.com/office/drawing/2014/main" id="{12A2887D-9CFC-1EFA-CCF3-DF7992D49C38}"/>
                </a:ext>
              </a:extLst>
            </p:cNvPr>
            <p:cNvSpPr/>
            <p:nvPr/>
          </p:nvSpPr>
          <p:spPr>
            <a:xfrm>
              <a:off x="2332258" y="1100084"/>
              <a:ext cx="762175" cy="442066"/>
            </a:xfrm>
            <a:custGeom>
              <a:avLst/>
              <a:gdLst>
                <a:gd name="connsiteX0" fmla="*/ 3811 w 762175"/>
                <a:gd name="connsiteY0" fmla="*/ 431904 h 442066"/>
                <a:gd name="connsiteX1" fmla="*/ 5081 w 762175"/>
                <a:gd name="connsiteY1" fmla="*/ 431904 h 442066"/>
                <a:gd name="connsiteX2" fmla="*/ 6351 w 762175"/>
                <a:gd name="connsiteY2" fmla="*/ 431904 h 442066"/>
                <a:gd name="connsiteX3" fmla="*/ 7622 w 762175"/>
                <a:gd name="connsiteY3" fmla="*/ 433174 h 442066"/>
                <a:gd name="connsiteX4" fmla="*/ 8892 w 762175"/>
                <a:gd name="connsiteY4" fmla="*/ 434444 h 442066"/>
                <a:gd name="connsiteX5" fmla="*/ 8892 w 762175"/>
                <a:gd name="connsiteY5" fmla="*/ 435715 h 442066"/>
                <a:gd name="connsiteX6" fmla="*/ 8892 w 762175"/>
                <a:gd name="connsiteY6" fmla="*/ 436985 h 442066"/>
                <a:gd name="connsiteX7" fmla="*/ 8892 w 762175"/>
                <a:gd name="connsiteY7" fmla="*/ 436985 h 442066"/>
                <a:gd name="connsiteX8" fmla="*/ 8892 w 762175"/>
                <a:gd name="connsiteY8" fmla="*/ 442066 h 442066"/>
                <a:gd name="connsiteX9" fmla="*/ 762176 w 762175"/>
                <a:gd name="connsiteY9" fmla="*/ 17784 h 442066"/>
                <a:gd name="connsiteX10" fmla="*/ 762176 w 762175"/>
                <a:gd name="connsiteY10" fmla="*/ 5081 h 442066"/>
                <a:gd name="connsiteX11" fmla="*/ 762176 w 762175"/>
                <a:gd name="connsiteY11" fmla="*/ 0 h 442066"/>
                <a:gd name="connsiteX12" fmla="*/ 0 w 762175"/>
                <a:gd name="connsiteY12" fmla="*/ 429363 h 442066"/>
                <a:gd name="connsiteX13" fmla="*/ 2541 w 762175"/>
                <a:gd name="connsiteY13" fmla="*/ 429363 h 442066"/>
                <a:gd name="connsiteX14" fmla="*/ 3811 w 762175"/>
                <a:gd name="connsiteY14" fmla="*/ 431904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0" name="Freeform: Shape 190">
              <a:extLst>
                <a:ext uri="{FF2B5EF4-FFF2-40B4-BE49-F238E27FC236}">
                  <a16:creationId xmlns:a16="http://schemas.microsoft.com/office/drawing/2014/main" id="{F1B17910-2EC2-0171-F617-1EBF6B5C18C9}"/>
                </a:ext>
              </a:extLst>
            </p:cNvPr>
            <p:cNvSpPr/>
            <p:nvPr/>
          </p:nvSpPr>
          <p:spPr>
            <a:xfrm>
              <a:off x="2867051" y="778696"/>
              <a:ext cx="217220" cy="58434"/>
            </a:xfrm>
            <a:custGeom>
              <a:avLst/>
              <a:gdLst>
                <a:gd name="connsiteX0" fmla="*/ 0 w 217220"/>
                <a:gd name="connsiteY0" fmla="*/ 16514 h 58434"/>
                <a:gd name="connsiteX1" fmla="*/ 217220 w 217220"/>
                <a:gd name="connsiteY1" fmla="*/ 58434 h 58434"/>
                <a:gd name="connsiteX2" fmla="*/ 217220 w 217220"/>
                <a:gd name="connsiteY2" fmla="*/ 52083 h 58434"/>
                <a:gd name="connsiteX3" fmla="*/ 217220 w 217220"/>
                <a:gd name="connsiteY3" fmla="*/ 41920 h 58434"/>
                <a:gd name="connsiteX4" fmla="*/ 0 w 217220"/>
                <a:gd name="connsiteY4" fmla="*/ 0 h 58434"/>
                <a:gd name="connsiteX5" fmla="*/ 0 w 217220"/>
                <a:gd name="connsiteY5" fmla="*/ 6352 h 5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1" name="Freeform: Shape 191">
              <a:extLst>
                <a:ext uri="{FF2B5EF4-FFF2-40B4-BE49-F238E27FC236}">
                  <a16:creationId xmlns:a16="http://schemas.microsoft.com/office/drawing/2014/main" id="{FDAAF4B9-86EE-609E-BB41-C48F2CFF690B}"/>
                </a:ext>
              </a:extLst>
            </p:cNvPr>
            <p:cNvSpPr/>
            <p:nvPr/>
          </p:nvSpPr>
          <p:spPr>
            <a:xfrm>
              <a:off x="1096262" y="1230925"/>
              <a:ext cx="57163" cy="45730"/>
            </a:xfrm>
            <a:custGeom>
              <a:avLst/>
              <a:gdLst>
                <a:gd name="connsiteX0" fmla="*/ 0 w 57163"/>
                <a:gd name="connsiteY0" fmla="*/ 45731 h 45730"/>
                <a:gd name="connsiteX1" fmla="*/ 57163 w 57163"/>
                <a:gd name="connsiteY1" fmla="*/ 16514 h 45730"/>
                <a:gd name="connsiteX2" fmla="*/ 55893 w 57163"/>
                <a:gd name="connsiteY2" fmla="*/ 5081 h 45730"/>
                <a:gd name="connsiteX3" fmla="*/ 55893 w 57163"/>
                <a:gd name="connsiteY3" fmla="*/ 0 h 45730"/>
                <a:gd name="connsiteX4" fmla="*/ 3811 w 57163"/>
                <a:gd name="connsiteY4" fmla="*/ 26676 h 45730"/>
                <a:gd name="connsiteX5" fmla="*/ 5081 w 57163"/>
                <a:gd name="connsiteY5" fmla="*/ 38109 h 45730"/>
                <a:gd name="connsiteX6" fmla="*/ 2541 w 57163"/>
                <a:gd name="connsiteY6" fmla="*/ 43190 h 45730"/>
                <a:gd name="connsiteX7" fmla="*/ 0 w 57163"/>
                <a:gd name="connsiteY7" fmla="*/ 45731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2" name="Freeform: Shape 192">
              <a:extLst>
                <a:ext uri="{FF2B5EF4-FFF2-40B4-BE49-F238E27FC236}">
                  <a16:creationId xmlns:a16="http://schemas.microsoft.com/office/drawing/2014/main" id="{112C68A8-6A52-BBBB-1193-BFD250F56359}"/>
                </a:ext>
              </a:extLst>
            </p:cNvPr>
            <p:cNvSpPr/>
            <p:nvPr/>
          </p:nvSpPr>
          <p:spPr>
            <a:xfrm>
              <a:off x="721526" y="145831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3" name="Freeform: Shape 193">
              <a:extLst>
                <a:ext uri="{FF2B5EF4-FFF2-40B4-BE49-F238E27FC236}">
                  <a16:creationId xmlns:a16="http://schemas.microsoft.com/office/drawing/2014/main" id="{6F1733FB-676A-1F97-9B23-501A25100171}"/>
                </a:ext>
              </a:extLst>
            </p:cNvPr>
            <p:cNvSpPr/>
            <p:nvPr/>
          </p:nvSpPr>
          <p:spPr>
            <a:xfrm>
              <a:off x="726607" y="1457039"/>
              <a:ext cx="430629" cy="106705"/>
            </a:xfrm>
            <a:custGeom>
              <a:avLst/>
              <a:gdLst>
                <a:gd name="connsiteX0" fmla="*/ 430629 w 430629"/>
                <a:gd name="connsiteY0" fmla="*/ 106706 h 106705"/>
                <a:gd name="connsiteX1" fmla="*/ 424278 w 430629"/>
                <a:gd name="connsiteY1" fmla="*/ 102895 h 106705"/>
                <a:gd name="connsiteX2" fmla="*/ 426818 w 430629"/>
                <a:gd name="connsiteY2" fmla="*/ 92732 h 106705"/>
                <a:gd name="connsiteX3" fmla="*/ 426818 w 430629"/>
                <a:gd name="connsiteY3" fmla="*/ 92732 h 106705"/>
                <a:gd name="connsiteX4" fmla="*/ 429359 w 430629"/>
                <a:gd name="connsiteY4" fmla="*/ 91462 h 106705"/>
                <a:gd name="connsiteX5" fmla="*/ 22865 w 430629"/>
                <a:gd name="connsiteY5" fmla="*/ 0 h 106705"/>
                <a:gd name="connsiteX6" fmla="*/ 5081 w 430629"/>
                <a:gd name="connsiteY6" fmla="*/ 10162 h 106705"/>
                <a:gd name="connsiteX7" fmla="*/ 0 w 430629"/>
                <a:gd name="connsiteY7" fmla="*/ 10162 h 106705"/>
                <a:gd name="connsiteX8" fmla="*/ 0 w 430629"/>
                <a:gd name="connsiteY8" fmla="*/ 10162 h 106705"/>
                <a:gd name="connsiteX9" fmla="*/ 10162 w 430629"/>
                <a:gd name="connsiteY9" fmla="*/ 12703 h 106705"/>
                <a:gd name="connsiteX10" fmla="*/ 424278 w 430629"/>
                <a:gd name="connsiteY10" fmla="*/ 106706 h 106705"/>
                <a:gd name="connsiteX11" fmla="*/ 430629 w 430629"/>
                <a:gd name="connsiteY11" fmla="*/ 106706 h 106705"/>
                <a:gd name="connsiteX12" fmla="*/ 430629 w 430629"/>
                <a:gd name="connsiteY12" fmla="*/ 10670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4" name="Freeform: Shape 194">
              <a:extLst>
                <a:ext uri="{FF2B5EF4-FFF2-40B4-BE49-F238E27FC236}">
                  <a16:creationId xmlns:a16="http://schemas.microsoft.com/office/drawing/2014/main" id="{9C705377-EA17-427F-8EF5-2FEB9D74A5C6}"/>
                </a:ext>
              </a:extLst>
            </p:cNvPr>
            <p:cNvSpPr/>
            <p:nvPr/>
          </p:nvSpPr>
          <p:spPr>
            <a:xfrm>
              <a:off x="721526" y="1456086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5" name="Freeform: Shape 195">
              <a:extLst>
                <a:ext uri="{FF2B5EF4-FFF2-40B4-BE49-F238E27FC236}">
                  <a16:creationId xmlns:a16="http://schemas.microsoft.com/office/drawing/2014/main" id="{72A84758-4AA6-592B-6A34-BE846FDDEDE8}"/>
                </a:ext>
              </a:extLst>
            </p:cNvPr>
            <p:cNvSpPr/>
            <p:nvPr/>
          </p:nvSpPr>
          <p:spPr>
            <a:xfrm>
              <a:off x="72406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6" name="Freeform: Shape 196">
              <a:extLst>
                <a:ext uri="{FF2B5EF4-FFF2-40B4-BE49-F238E27FC236}">
                  <a16:creationId xmlns:a16="http://schemas.microsoft.com/office/drawing/2014/main" id="{A1E0D67F-D434-A52F-A034-4B8FDE868C28}"/>
                </a:ext>
              </a:extLst>
            </p:cNvPr>
            <p:cNvSpPr/>
            <p:nvPr/>
          </p:nvSpPr>
          <p:spPr>
            <a:xfrm>
              <a:off x="1150409" y="1360496"/>
              <a:ext cx="356158" cy="201978"/>
            </a:xfrm>
            <a:custGeom>
              <a:avLst/>
              <a:gdLst>
                <a:gd name="connsiteX0" fmla="*/ 352348 w 356158"/>
                <a:gd name="connsiteY0" fmla="*/ 7622 h 201978"/>
                <a:gd name="connsiteX1" fmla="*/ 352348 w 356158"/>
                <a:gd name="connsiteY1" fmla="*/ 7622 h 201978"/>
                <a:gd name="connsiteX2" fmla="*/ 352348 w 356158"/>
                <a:gd name="connsiteY2" fmla="*/ 7622 h 201978"/>
                <a:gd name="connsiteX3" fmla="*/ 352348 w 356158"/>
                <a:gd name="connsiteY3" fmla="*/ 5081 h 201978"/>
                <a:gd name="connsiteX4" fmla="*/ 352348 w 356158"/>
                <a:gd name="connsiteY4" fmla="*/ 3811 h 201978"/>
                <a:gd name="connsiteX5" fmla="*/ 353618 w 356158"/>
                <a:gd name="connsiteY5" fmla="*/ 2541 h 201978"/>
                <a:gd name="connsiteX6" fmla="*/ 354888 w 356158"/>
                <a:gd name="connsiteY6" fmla="*/ 1270 h 201978"/>
                <a:gd name="connsiteX7" fmla="*/ 356158 w 356158"/>
                <a:gd name="connsiteY7" fmla="*/ 0 h 201978"/>
                <a:gd name="connsiteX8" fmla="*/ 6828 w 356158"/>
                <a:gd name="connsiteY8" fmla="*/ 186735 h 201978"/>
                <a:gd name="connsiteX9" fmla="*/ 4287 w 356158"/>
                <a:gd name="connsiteY9" fmla="*/ 188005 h 201978"/>
                <a:gd name="connsiteX10" fmla="*/ 476 w 356158"/>
                <a:gd name="connsiteY10" fmla="*/ 198168 h 201978"/>
                <a:gd name="connsiteX11" fmla="*/ 476 w 356158"/>
                <a:gd name="connsiteY11" fmla="*/ 198168 h 201978"/>
                <a:gd name="connsiteX12" fmla="*/ 6828 w 356158"/>
                <a:gd name="connsiteY12" fmla="*/ 201979 h 201978"/>
                <a:gd name="connsiteX13" fmla="*/ 8098 w 356158"/>
                <a:gd name="connsiteY13" fmla="*/ 201979 h 201978"/>
                <a:gd name="connsiteX14" fmla="*/ 9368 w 356158"/>
                <a:gd name="connsiteY14" fmla="*/ 201979 h 201978"/>
                <a:gd name="connsiteX15" fmla="*/ 10639 w 356158"/>
                <a:gd name="connsiteY15" fmla="*/ 201979 h 201978"/>
                <a:gd name="connsiteX16" fmla="*/ 14450 w 356158"/>
                <a:gd name="connsiteY16" fmla="*/ 199438 h 201978"/>
                <a:gd name="connsiteX17" fmla="*/ 352348 w 356158"/>
                <a:gd name="connsiteY17" fmla="*/ 19055 h 201978"/>
                <a:gd name="connsiteX18" fmla="*/ 352348 w 356158"/>
                <a:gd name="connsiteY18" fmla="*/ 7622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7" name="Freeform: Shape 197">
              <a:extLst>
                <a:ext uri="{FF2B5EF4-FFF2-40B4-BE49-F238E27FC236}">
                  <a16:creationId xmlns:a16="http://schemas.microsoft.com/office/drawing/2014/main" id="{37B79963-1AD5-F442-596D-8F1DEA4FE16B}"/>
                </a:ext>
              </a:extLst>
            </p:cNvPr>
            <p:cNvSpPr/>
            <p:nvPr/>
          </p:nvSpPr>
          <p:spPr>
            <a:xfrm>
              <a:off x="1504026" y="1355415"/>
              <a:ext cx="22916" cy="16514"/>
            </a:xfrm>
            <a:custGeom>
              <a:avLst/>
              <a:gdLst>
                <a:gd name="connsiteX0" fmla="*/ 5081 w 22916"/>
                <a:gd name="connsiteY0" fmla="*/ 5081 h 16514"/>
                <a:gd name="connsiteX1" fmla="*/ 12703 w 22916"/>
                <a:gd name="connsiteY1" fmla="*/ 11433 h 16514"/>
                <a:gd name="connsiteX2" fmla="*/ 12703 w 22916"/>
                <a:gd name="connsiteY2" fmla="*/ 11433 h 16514"/>
                <a:gd name="connsiteX3" fmla="*/ 12703 w 22916"/>
                <a:gd name="connsiteY3" fmla="*/ 16514 h 16514"/>
                <a:gd name="connsiteX4" fmla="*/ 16514 w 22916"/>
                <a:gd name="connsiteY4" fmla="*/ 15244 h 16514"/>
                <a:gd name="connsiteX5" fmla="*/ 19054 w 22916"/>
                <a:gd name="connsiteY5" fmla="*/ 13973 h 16514"/>
                <a:gd name="connsiteX6" fmla="*/ 21595 w 22916"/>
                <a:gd name="connsiteY6" fmla="*/ 3811 h 16514"/>
                <a:gd name="connsiteX7" fmla="*/ 21595 w 22916"/>
                <a:gd name="connsiteY7" fmla="*/ 3811 h 16514"/>
                <a:gd name="connsiteX8" fmla="*/ 15243 w 22916"/>
                <a:gd name="connsiteY8" fmla="*/ 0 h 16514"/>
                <a:gd name="connsiteX9" fmla="*/ 13973 w 22916"/>
                <a:gd name="connsiteY9" fmla="*/ 0 h 16514"/>
                <a:gd name="connsiteX10" fmla="*/ 12703 w 22916"/>
                <a:gd name="connsiteY10" fmla="*/ 0 h 16514"/>
                <a:gd name="connsiteX11" fmla="*/ 11433 w 22916"/>
                <a:gd name="connsiteY11" fmla="*/ 0 h 16514"/>
                <a:gd name="connsiteX12" fmla="*/ 11433 w 22916"/>
                <a:gd name="connsiteY12" fmla="*/ 0 h 16514"/>
                <a:gd name="connsiteX13" fmla="*/ 5081 w 22916"/>
                <a:gd name="connsiteY13" fmla="*/ 5081 h 16514"/>
                <a:gd name="connsiteX14" fmla="*/ 1270 w 22916"/>
                <a:gd name="connsiteY14" fmla="*/ 5081 h 16514"/>
                <a:gd name="connsiteX15" fmla="*/ 0 w 22916"/>
                <a:gd name="connsiteY15" fmla="*/ 6352 h 16514"/>
                <a:gd name="connsiteX16" fmla="*/ 5081 w 22916"/>
                <a:gd name="connsiteY16" fmla="*/ 5081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8" name="Freeform: Shape 198">
              <a:extLst>
                <a:ext uri="{FF2B5EF4-FFF2-40B4-BE49-F238E27FC236}">
                  <a16:creationId xmlns:a16="http://schemas.microsoft.com/office/drawing/2014/main" id="{BF8EDB70-9343-6775-299A-4DDDBD482FBB}"/>
                </a:ext>
              </a:extLst>
            </p:cNvPr>
            <p:cNvSpPr/>
            <p:nvPr/>
          </p:nvSpPr>
          <p:spPr>
            <a:xfrm>
              <a:off x="2327176" y="1538339"/>
              <a:ext cx="100353" cy="1535798"/>
            </a:xfrm>
            <a:custGeom>
              <a:avLst/>
              <a:gdLst>
                <a:gd name="connsiteX0" fmla="*/ 88921 w 100353"/>
                <a:gd name="connsiteY0" fmla="*/ 1533258 h 1535798"/>
                <a:gd name="connsiteX1" fmla="*/ 100353 w 100353"/>
                <a:gd name="connsiteY1" fmla="*/ 1526907 h 1535798"/>
                <a:gd name="connsiteX2" fmla="*/ 13973 w 100353"/>
                <a:gd name="connsiteY2" fmla="*/ 5081 h 1535798"/>
                <a:gd name="connsiteX3" fmla="*/ 13973 w 100353"/>
                <a:gd name="connsiteY3" fmla="*/ 0 h 1535798"/>
                <a:gd name="connsiteX4" fmla="*/ 13973 w 100353"/>
                <a:gd name="connsiteY4" fmla="*/ 0 h 1535798"/>
                <a:gd name="connsiteX5" fmla="*/ 13973 w 100353"/>
                <a:gd name="connsiteY5" fmla="*/ 2541 h 1535798"/>
                <a:gd name="connsiteX6" fmla="*/ 5081 w 100353"/>
                <a:gd name="connsiteY6" fmla="*/ 8892 h 1535798"/>
                <a:gd name="connsiteX7" fmla="*/ 0 w 100353"/>
                <a:gd name="connsiteY7" fmla="*/ 7622 h 1535798"/>
                <a:gd name="connsiteX8" fmla="*/ 86380 w 100353"/>
                <a:gd name="connsiteY8" fmla="*/ 1535799 h 1535798"/>
                <a:gd name="connsiteX9" fmla="*/ 88921 w 100353"/>
                <a:gd name="connsiteY9" fmla="*/ 1533258 h 15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9" name="Freeform: Shape 199">
              <a:extLst>
                <a:ext uri="{FF2B5EF4-FFF2-40B4-BE49-F238E27FC236}">
                  <a16:creationId xmlns:a16="http://schemas.microsoft.com/office/drawing/2014/main" id="{1EF75EE2-8177-C619-CF27-0D793ECFFC24}"/>
                </a:ext>
              </a:extLst>
            </p:cNvPr>
            <p:cNvSpPr/>
            <p:nvPr/>
          </p:nvSpPr>
          <p:spPr>
            <a:xfrm>
              <a:off x="980666" y="0"/>
              <a:ext cx="120677" cy="1269034"/>
            </a:xfrm>
            <a:custGeom>
              <a:avLst/>
              <a:gdLst>
                <a:gd name="connsiteX0" fmla="*/ 109245 w 120677"/>
                <a:gd name="connsiteY0" fmla="*/ 1262683 h 1269034"/>
                <a:gd name="connsiteX1" fmla="*/ 119408 w 120677"/>
                <a:gd name="connsiteY1" fmla="*/ 1266494 h 1269034"/>
                <a:gd name="connsiteX2" fmla="*/ 120678 w 120677"/>
                <a:gd name="connsiteY2" fmla="*/ 1269035 h 1269034"/>
                <a:gd name="connsiteX3" fmla="*/ 119408 w 120677"/>
                <a:gd name="connsiteY3" fmla="*/ 1257602 h 1269034"/>
                <a:gd name="connsiteX4" fmla="*/ 15244 w 120677"/>
                <a:gd name="connsiteY4" fmla="*/ 0 h 1269034"/>
                <a:gd name="connsiteX5" fmla="*/ 0 w 120677"/>
                <a:gd name="connsiteY5" fmla="*/ 0 h 1269034"/>
                <a:gd name="connsiteX6" fmla="*/ 104164 w 120677"/>
                <a:gd name="connsiteY6" fmla="*/ 1265224 h 1269034"/>
                <a:gd name="connsiteX7" fmla="*/ 109245 w 120677"/>
                <a:gd name="connsiteY7" fmla="*/ 1262683 h 12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0" name="Freeform: Shape 200">
              <a:extLst>
                <a:ext uri="{FF2B5EF4-FFF2-40B4-BE49-F238E27FC236}">
                  <a16:creationId xmlns:a16="http://schemas.microsoft.com/office/drawing/2014/main" id="{3A8566D5-2B2A-19D2-4EBE-4A2756E25C69}"/>
                </a:ext>
              </a:extLst>
            </p:cNvPr>
            <p:cNvSpPr/>
            <p:nvPr/>
          </p:nvSpPr>
          <p:spPr>
            <a:xfrm>
              <a:off x="1096262" y="1274115"/>
              <a:ext cx="2540" cy="1270"/>
            </a:xfrm>
            <a:custGeom>
              <a:avLst/>
              <a:gdLst>
                <a:gd name="connsiteX0" fmla="*/ 2541 w 2540"/>
                <a:gd name="connsiteY0" fmla="*/ 0 h 1270"/>
                <a:gd name="connsiteX1" fmla="*/ 0 w 2540"/>
                <a:gd name="connsiteY1" fmla="*/ 1270 h 1270"/>
                <a:gd name="connsiteX2" fmla="*/ 0 w 2540"/>
                <a:gd name="connsiteY2" fmla="*/ 1270 h 1270"/>
                <a:gd name="connsiteX3" fmla="*/ 2541 w 254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1" name="Freeform: Shape 201">
              <a:extLst>
                <a:ext uri="{FF2B5EF4-FFF2-40B4-BE49-F238E27FC236}">
                  <a16:creationId xmlns:a16="http://schemas.microsoft.com/office/drawing/2014/main" id="{BFD32F55-F19C-791F-302C-78388645D9CB}"/>
                </a:ext>
              </a:extLst>
            </p:cNvPr>
            <p:cNvSpPr/>
            <p:nvPr/>
          </p:nvSpPr>
          <p:spPr>
            <a:xfrm>
              <a:off x="1316023" y="0"/>
              <a:ext cx="49541" cy="467472"/>
            </a:xfrm>
            <a:custGeom>
              <a:avLst/>
              <a:gdLst>
                <a:gd name="connsiteX0" fmla="*/ 39379 w 49541"/>
                <a:gd name="connsiteY0" fmla="*/ 466202 h 467472"/>
                <a:gd name="connsiteX1" fmla="*/ 49541 w 49541"/>
                <a:gd name="connsiteY1" fmla="*/ 461121 h 467472"/>
                <a:gd name="connsiteX2" fmla="*/ 15244 w 49541"/>
                <a:gd name="connsiteY2" fmla="*/ 0 h 467472"/>
                <a:gd name="connsiteX3" fmla="*/ 0 w 49541"/>
                <a:gd name="connsiteY3" fmla="*/ 0 h 467472"/>
                <a:gd name="connsiteX4" fmla="*/ 35568 w 49541"/>
                <a:gd name="connsiteY4" fmla="*/ 467472 h 46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2" name="Freeform: Shape 202">
              <a:extLst>
                <a:ext uri="{FF2B5EF4-FFF2-40B4-BE49-F238E27FC236}">
                  <a16:creationId xmlns:a16="http://schemas.microsoft.com/office/drawing/2014/main" id="{B1C7FE1A-FB71-393D-A8FA-D4CCFC216800}"/>
                </a:ext>
              </a:extLst>
            </p:cNvPr>
            <p:cNvSpPr/>
            <p:nvPr/>
          </p:nvSpPr>
          <p:spPr>
            <a:xfrm>
              <a:off x="3710525" y="0"/>
              <a:ext cx="128299" cy="4305063"/>
            </a:xfrm>
            <a:custGeom>
              <a:avLst/>
              <a:gdLst>
                <a:gd name="connsiteX0" fmla="*/ 113056 w 128299"/>
                <a:gd name="connsiteY0" fmla="*/ 4305063 h 4305063"/>
                <a:gd name="connsiteX1" fmla="*/ 120678 w 128299"/>
                <a:gd name="connsiteY1" fmla="*/ 4297441 h 4305063"/>
                <a:gd name="connsiteX2" fmla="*/ 128300 w 128299"/>
                <a:gd name="connsiteY2" fmla="*/ 4305063 h 4305063"/>
                <a:gd name="connsiteX3" fmla="*/ 128300 w 128299"/>
                <a:gd name="connsiteY3" fmla="*/ 4305063 h 4305063"/>
                <a:gd name="connsiteX4" fmla="*/ 15243 w 128299"/>
                <a:gd name="connsiteY4" fmla="*/ 0 h 4305063"/>
                <a:gd name="connsiteX5" fmla="*/ 0 w 128299"/>
                <a:gd name="connsiteY5" fmla="*/ 0 h 4305063"/>
                <a:gd name="connsiteX6" fmla="*/ 111786 w 128299"/>
                <a:gd name="connsiteY6" fmla="*/ 4294901 h 4305063"/>
                <a:gd name="connsiteX7" fmla="*/ 111786 w 128299"/>
                <a:gd name="connsiteY7" fmla="*/ 4305063 h 430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3" name="Freeform: Shape 203">
              <a:extLst>
                <a:ext uri="{FF2B5EF4-FFF2-40B4-BE49-F238E27FC236}">
                  <a16:creationId xmlns:a16="http://schemas.microsoft.com/office/drawing/2014/main" id="{2566DE07-7A8F-2473-C9D9-B9EAE80027CC}"/>
                </a:ext>
              </a:extLst>
            </p:cNvPr>
            <p:cNvSpPr/>
            <p:nvPr/>
          </p:nvSpPr>
          <p:spPr>
            <a:xfrm>
              <a:off x="5797617" y="3498419"/>
              <a:ext cx="37791" cy="1183924"/>
            </a:xfrm>
            <a:custGeom>
              <a:avLst/>
              <a:gdLst>
                <a:gd name="connsiteX0" fmla="*/ 36838 w 37791"/>
                <a:gd name="connsiteY0" fmla="*/ 2541 h 1183924"/>
                <a:gd name="connsiteX1" fmla="*/ 36838 w 37791"/>
                <a:gd name="connsiteY1" fmla="*/ 3811 h 1183924"/>
                <a:gd name="connsiteX2" fmla="*/ 35568 w 37791"/>
                <a:gd name="connsiteY2" fmla="*/ 5081 h 1183924"/>
                <a:gd name="connsiteX3" fmla="*/ 34298 w 37791"/>
                <a:gd name="connsiteY3" fmla="*/ 6352 h 1183924"/>
                <a:gd name="connsiteX4" fmla="*/ 34298 w 37791"/>
                <a:gd name="connsiteY4" fmla="*/ 6352 h 1183924"/>
                <a:gd name="connsiteX5" fmla="*/ 21595 w 37791"/>
                <a:gd name="connsiteY5" fmla="*/ 16514 h 1183924"/>
                <a:gd name="connsiteX6" fmla="*/ 0 w 37791"/>
                <a:gd name="connsiteY6" fmla="*/ 1172492 h 1183924"/>
                <a:gd name="connsiteX7" fmla="*/ 0 w 37791"/>
                <a:gd name="connsiteY7" fmla="*/ 1176302 h 1183924"/>
                <a:gd name="connsiteX8" fmla="*/ 0 w 37791"/>
                <a:gd name="connsiteY8" fmla="*/ 1177573 h 1183924"/>
                <a:gd name="connsiteX9" fmla="*/ 0 w 37791"/>
                <a:gd name="connsiteY9" fmla="*/ 1178843 h 1183924"/>
                <a:gd name="connsiteX10" fmla="*/ 1270 w 37791"/>
                <a:gd name="connsiteY10" fmla="*/ 1180113 h 1183924"/>
                <a:gd name="connsiteX11" fmla="*/ 2541 w 37791"/>
                <a:gd name="connsiteY11" fmla="*/ 1181384 h 1183924"/>
                <a:gd name="connsiteX12" fmla="*/ 3811 w 37791"/>
                <a:gd name="connsiteY12" fmla="*/ 1182654 h 1183924"/>
                <a:gd name="connsiteX13" fmla="*/ 5081 w 37791"/>
                <a:gd name="connsiteY13" fmla="*/ 1183924 h 1183924"/>
                <a:gd name="connsiteX14" fmla="*/ 7622 w 37791"/>
                <a:gd name="connsiteY14" fmla="*/ 1183924 h 1183924"/>
                <a:gd name="connsiteX15" fmla="*/ 15244 w 37791"/>
                <a:gd name="connsiteY15" fmla="*/ 1176302 h 1183924"/>
                <a:gd name="connsiteX16" fmla="*/ 15244 w 37791"/>
                <a:gd name="connsiteY16" fmla="*/ 1176302 h 1183924"/>
                <a:gd name="connsiteX17" fmla="*/ 15244 w 37791"/>
                <a:gd name="connsiteY17" fmla="*/ 1169951 h 1183924"/>
                <a:gd name="connsiteX18" fmla="*/ 36838 w 37791"/>
                <a:gd name="connsiteY18" fmla="*/ 0 h 1183924"/>
                <a:gd name="connsiteX19" fmla="*/ 36838 w 37791"/>
                <a:gd name="connsiteY19" fmla="*/ 0 h 1183924"/>
                <a:gd name="connsiteX20" fmla="*/ 36838 w 37791"/>
                <a:gd name="connsiteY20" fmla="*/ 2541 h 118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4" name="Freeform: Shape 204">
              <a:extLst>
                <a:ext uri="{FF2B5EF4-FFF2-40B4-BE49-F238E27FC236}">
                  <a16:creationId xmlns:a16="http://schemas.microsoft.com/office/drawing/2014/main" id="{85A0C474-9E97-8E53-BD66-2B2A14AA5E05}"/>
                </a:ext>
              </a:extLst>
            </p:cNvPr>
            <p:cNvSpPr/>
            <p:nvPr/>
          </p:nvSpPr>
          <p:spPr>
            <a:xfrm>
              <a:off x="5185336" y="3493338"/>
              <a:ext cx="647849" cy="503541"/>
            </a:xfrm>
            <a:custGeom>
              <a:avLst/>
              <a:gdLst>
                <a:gd name="connsiteX0" fmla="*/ 1270 w 647849"/>
                <a:gd name="connsiteY0" fmla="*/ 490338 h 503541"/>
                <a:gd name="connsiteX1" fmla="*/ 1270 w 647849"/>
                <a:gd name="connsiteY1" fmla="*/ 490338 h 503541"/>
                <a:gd name="connsiteX2" fmla="*/ 1270 w 647849"/>
                <a:gd name="connsiteY2" fmla="*/ 490338 h 503541"/>
                <a:gd name="connsiteX3" fmla="*/ 0 w 647849"/>
                <a:gd name="connsiteY3" fmla="*/ 492878 h 503541"/>
                <a:gd name="connsiteX4" fmla="*/ 0 w 647849"/>
                <a:gd name="connsiteY4" fmla="*/ 494149 h 503541"/>
                <a:gd name="connsiteX5" fmla="*/ 0 w 647849"/>
                <a:gd name="connsiteY5" fmla="*/ 495419 h 503541"/>
                <a:gd name="connsiteX6" fmla="*/ 1270 w 647849"/>
                <a:gd name="connsiteY6" fmla="*/ 500500 h 503541"/>
                <a:gd name="connsiteX7" fmla="*/ 11433 w 647849"/>
                <a:gd name="connsiteY7" fmla="*/ 501770 h 503541"/>
                <a:gd name="connsiteX8" fmla="*/ 11433 w 647849"/>
                <a:gd name="connsiteY8" fmla="*/ 501770 h 503541"/>
                <a:gd name="connsiteX9" fmla="*/ 13973 w 647849"/>
                <a:gd name="connsiteY9" fmla="*/ 499230 h 503541"/>
                <a:gd name="connsiteX10" fmla="*/ 635147 w 647849"/>
                <a:gd name="connsiteY10" fmla="*/ 20325 h 503541"/>
                <a:gd name="connsiteX11" fmla="*/ 647849 w 647849"/>
                <a:gd name="connsiteY11" fmla="*/ 10162 h 503541"/>
                <a:gd name="connsiteX12" fmla="*/ 647849 w 647849"/>
                <a:gd name="connsiteY12" fmla="*/ 10162 h 503541"/>
                <a:gd name="connsiteX13" fmla="*/ 642768 w 647849"/>
                <a:gd name="connsiteY13" fmla="*/ 11433 h 503541"/>
                <a:gd name="connsiteX14" fmla="*/ 635147 w 647849"/>
                <a:gd name="connsiteY14" fmla="*/ 3811 h 503541"/>
                <a:gd name="connsiteX15" fmla="*/ 635147 w 647849"/>
                <a:gd name="connsiteY15" fmla="*/ 3811 h 503541"/>
                <a:gd name="connsiteX16" fmla="*/ 635147 w 647849"/>
                <a:gd name="connsiteY16" fmla="*/ 0 h 503541"/>
                <a:gd name="connsiteX17" fmla="*/ 5081 w 647849"/>
                <a:gd name="connsiteY17" fmla="*/ 485257 h 503541"/>
                <a:gd name="connsiteX18" fmla="*/ 1270 w 647849"/>
                <a:gd name="connsiteY18" fmla="*/ 490338 h 5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5" name="Freeform: Shape 205">
              <a:extLst>
                <a:ext uri="{FF2B5EF4-FFF2-40B4-BE49-F238E27FC236}">
                  <a16:creationId xmlns:a16="http://schemas.microsoft.com/office/drawing/2014/main" id="{BB16769D-D7D2-F3A6-D574-C8CCE1888F6F}"/>
                </a:ext>
              </a:extLst>
            </p:cNvPr>
            <p:cNvSpPr/>
            <p:nvPr/>
          </p:nvSpPr>
          <p:spPr>
            <a:xfrm>
              <a:off x="492873" y="6752940"/>
              <a:ext cx="268031" cy="100354"/>
            </a:xfrm>
            <a:custGeom>
              <a:avLst/>
              <a:gdLst>
                <a:gd name="connsiteX0" fmla="*/ 10162 w 268031"/>
                <a:gd name="connsiteY0" fmla="*/ 6352 h 100354"/>
                <a:gd name="connsiteX1" fmla="*/ 3811 w 268031"/>
                <a:gd name="connsiteY1" fmla="*/ 13974 h 100354"/>
                <a:gd name="connsiteX2" fmla="*/ 3811 w 268031"/>
                <a:gd name="connsiteY2" fmla="*/ 13974 h 100354"/>
                <a:gd name="connsiteX3" fmla="*/ 0 w 268031"/>
                <a:gd name="connsiteY3" fmla="*/ 12703 h 100354"/>
                <a:gd name="connsiteX4" fmla="*/ 1270 w 268031"/>
                <a:gd name="connsiteY4" fmla="*/ 12703 h 100354"/>
                <a:gd name="connsiteX5" fmla="*/ 12703 w 268031"/>
                <a:gd name="connsiteY5" fmla="*/ 17785 h 100354"/>
                <a:gd name="connsiteX6" fmla="*/ 226112 w 268031"/>
                <a:gd name="connsiteY6" fmla="*/ 100354 h 100354"/>
                <a:gd name="connsiteX7" fmla="*/ 268032 w 268031"/>
                <a:gd name="connsiteY7" fmla="*/ 100354 h 100354"/>
                <a:gd name="connsiteX8" fmla="*/ 11433 w 268031"/>
                <a:gd name="connsiteY8" fmla="*/ 0 h 100354"/>
                <a:gd name="connsiteX9" fmla="*/ 10162 w 268031"/>
                <a:gd name="connsiteY9" fmla="*/ 6352 h 1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6" name="Freeform: Shape 206">
              <a:extLst>
                <a:ext uri="{FF2B5EF4-FFF2-40B4-BE49-F238E27FC236}">
                  <a16:creationId xmlns:a16="http://schemas.microsoft.com/office/drawing/2014/main" id="{6846D78B-666F-B8AB-EAA3-45F5EBBFFFC6}"/>
                </a:ext>
              </a:extLst>
            </p:cNvPr>
            <p:cNvSpPr/>
            <p:nvPr/>
          </p:nvSpPr>
          <p:spPr>
            <a:xfrm>
              <a:off x="0" y="4087840"/>
              <a:ext cx="200706" cy="134652"/>
            </a:xfrm>
            <a:custGeom>
              <a:avLst/>
              <a:gdLst>
                <a:gd name="connsiteX0" fmla="*/ 200706 w 200706"/>
                <a:gd name="connsiteY0" fmla="*/ 3811 h 134652"/>
                <a:gd name="connsiteX1" fmla="*/ 189274 w 200706"/>
                <a:gd name="connsiteY1" fmla="*/ 0 h 134652"/>
                <a:gd name="connsiteX2" fmla="*/ 0 w 200706"/>
                <a:gd name="connsiteY2" fmla="*/ 116868 h 134652"/>
                <a:gd name="connsiteX3" fmla="*/ 0 w 200706"/>
                <a:gd name="connsiteY3" fmla="*/ 134652 h 134652"/>
                <a:gd name="connsiteX4" fmla="*/ 200706 w 200706"/>
                <a:gd name="connsiteY4" fmla="*/ 10163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7" name="Freeform: Shape 207">
              <a:extLst>
                <a:ext uri="{FF2B5EF4-FFF2-40B4-BE49-F238E27FC236}">
                  <a16:creationId xmlns:a16="http://schemas.microsoft.com/office/drawing/2014/main" id="{27D6F2BF-7C8F-E645-7EE1-CAD6AEE71144}"/>
                </a:ext>
              </a:extLst>
            </p:cNvPr>
            <p:cNvSpPr/>
            <p:nvPr/>
          </p:nvSpPr>
          <p:spPr>
            <a:xfrm>
              <a:off x="213409" y="408148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8" name="Freeform: Shape 208">
              <a:extLst>
                <a:ext uri="{FF2B5EF4-FFF2-40B4-BE49-F238E27FC236}">
                  <a16:creationId xmlns:a16="http://schemas.microsoft.com/office/drawing/2014/main" id="{9F21C658-3C11-5DA8-11AA-E4DCC55DA5BF}"/>
                </a:ext>
              </a:extLst>
            </p:cNvPr>
            <p:cNvSpPr/>
            <p:nvPr/>
          </p:nvSpPr>
          <p:spPr>
            <a:xfrm>
              <a:off x="214679" y="4084347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9" name="Freeform: Shape 209">
              <a:extLst>
                <a:ext uri="{FF2B5EF4-FFF2-40B4-BE49-F238E27FC236}">
                  <a16:creationId xmlns:a16="http://schemas.microsoft.com/office/drawing/2014/main" id="{4F4A4B0E-16B4-BD89-8313-20E5B257628F}"/>
                </a:ext>
              </a:extLst>
            </p:cNvPr>
            <p:cNvSpPr/>
            <p:nvPr/>
          </p:nvSpPr>
          <p:spPr>
            <a:xfrm>
              <a:off x="2391961" y="6719912"/>
              <a:ext cx="22865" cy="134652"/>
            </a:xfrm>
            <a:custGeom>
              <a:avLst/>
              <a:gdLst>
                <a:gd name="connsiteX0" fmla="*/ 11433 w 22865"/>
                <a:gd name="connsiteY0" fmla="*/ 2541 h 134652"/>
                <a:gd name="connsiteX1" fmla="*/ 0 w 22865"/>
                <a:gd name="connsiteY1" fmla="*/ 11433 h 134652"/>
                <a:gd name="connsiteX2" fmla="*/ 7622 w 22865"/>
                <a:gd name="connsiteY2" fmla="*/ 134652 h 134652"/>
                <a:gd name="connsiteX3" fmla="*/ 22865 w 22865"/>
                <a:gd name="connsiteY3" fmla="*/ 134652 h 134652"/>
                <a:gd name="connsiteX4" fmla="*/ 13973 w 22865"/>
                <a:gd name="connsiteY4" fmla="*/ 0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0" name="Freeform: Shape 210">
              <a:extLst>
                <a:ext uri="{FF2B5EF4-FFF2-40B4-BE49-F238E27FC236}">
                  <a16:creationId xmlns:a16="http://schemas.microsoft.com/office/drawing/2014/main" id="{315C335A-C05B-68C3-610F-F7294CF109B5}"/>
                </a:ext>
              </a:extLst>
            </p:cNvPr>
            <p:cNvSpPr/>
            <p:nvPr/>
          </p:nvSpPr>
          <p:spPr>
            <a:xfrm>
              <a:off x="1744112" y="6468392"/>
              <a:ext cx="651660" cy="248979"/>
            </a:xfrm>
            <a:custGeom>
              <a:avLst/>
              <a:gdLst>
                <a:gd name="connsiteX0" fmla="*/ 15243 w 651660"/>
                <a:gd name="connsiteY0" fmla="*/ 5081 h 248979"/>
                <a:gd name="connsiteX1" fmla="*/ 2541 w 651660"/>
                <a:gd name="connsiteY1" fmla="*/ 0 h 248979"/>
                <a:gd name="connsiteX2" fmla="*/ 1270 w 651660"/>
                <a:gd name="connsiteY2" fmla="*/ 0 h 248979"/>
                <a:gd name="connsiteX3" fmla="*/ 5081 w 651660"/>
                <a:gd name="connsiteY3" fmla="*/ 2540 h 248979"/>
                <a:gd name="connsiteX4" fmla="*/ 3811 w 651660"/>
                <a:gd name="connsiteY4" fmla="*/ 12703 h 248979"/>
                <a:gd name="connsiteX5" fmla="*/ 3811 w 651660"/>
                <a:gd name="connsiteY5" fmla="*/ 12703 h 248979"/>
                <a:gd name="connsiteX6" fmla="*/ 0 w 651660"/>
                <a:gd name="connsiteY6" fmla="*/ 15243 h 248979"/>
                <a:gd name="connsiteX7" fmla="*/ 637687 w 651660"/>
                <a:gd name="connsiteY7" fmla="*/ 248979 h 248979"/>
                <a:gd name="connsiteX8" fmla="*/ 647849 w 651660"/>
                <a:gd name="connsiteY8" fmla="*/ 240087 h 248979"/>
                <a:gd name="connsiteX9" fmla="*/ 651660 w 651660"/>
                <a:gd name="connsiteY9" fmla="*/ 237547 h 248979"/>
                <a:gd name="connsiteX10" fmla="*/ 15243 w 651660"/>
                <a:gd name="connsiteY10" fmla="*/ 5081 h 24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1" name="Freeform: Shape 211">
              <a:extLst>
                <a:ext uri="{FF2B5EF4-FFF2-40B4-BE49-F238E27FC236}">
                  <a16:creationId xmlns:a16="http://schemas.microsoft.com/office/drawing/2014/main" id="{3482445A-0997-443C-A364-5CC6E0CCF908}"/>
                </a:ext>
              </a:extLst>
            </p:cNvPr>
            <p:cNvSpPr/>
            <p:nvPr/>
          </p:nvSpPr>
          <p:spPr>
            <a:xfrm>
              <a:off x="1235995" y="6469662"/>
              <a:ext cx="514968" cy="386172"/>
            </a:xfrm>
            <a:custGeom>
              <a:avLst/>
              <a:gdLst>
                <a:gd name="connsiteX0" fmla="*/ 511928 w 514968"/>
                <a:gd name="connsiteY0" fmla="*/ 12703 h 386172"/>
                <a:gd name="connsiteX1" fmla="*/ 513198 w 514968"/>
                <a:gd name="connsiteY1" fmla="*/ 2541 h 386172"/>
                <a:gd name="connsiteX2" fmla="*/ 513198 w 514968"/>
                <a:gd name="connsiteY2" fmla="*/ 2541 h 386172"/>
                <a:gd name="connsiteX3" fmla="*/ 509387 w 514968"/>
                <a:gd name="connsiteY3" fmla="*/ 0 h 386172"/>
                <a:gd name="connsiteX4" fmla="*/ 508117 w 514968"/>
                <a:gd name="connsiteY4" fmla="*/ 0 h 386172"/>
                <a:gd name="connsiteX5" fmla="*/ 506847 w 514968"/>
                <a:gd name="connsiteY5" fmla="*/ 0 h 386172"/>
                <a:gd name="connsiteX6" fmla="*/ 505577 w 514968"/>
                <a:gd name="connsiteY6" fmla="*/ 0 h 386172"/>
                <a:gd name="connsiteX7" fmla="*/ 504306 w 514968"/>
                <a:gd name="connsiteY7" fmla="*/ 1270 h 386172"/>
                <a:gd name="connsiteX8" fmla="*/ 503036 w 514968"/>
                <a:gd name="connsiteY8" fmla="*/ 1270 h 386172"/>
                <a:gd name="connsiteX9" fmla="*/ 503036 w 514968"/>
                <a:gd name="connsiteY9" fmla="*/ 1270 h 386172"/>
                <a:gd name="connsiteX10" fmla="*/ 0 w 514968"/>
                <a:gd name="connsiteY10" fmla="*/ 386173 h 386172"/>
                <a:gd name="connsiteX11" fmla="*/ 25406 w 514968"/>
                <a:gd name="connsiteY11" fmla="*/ 386173 h 386172"/>
                <a:gd name="connsiteX12" fmla="*/ 510658 w 514968"/>
                <a:gd name="connsiteY12" fmla="*/ 16514 h 386172"/>
                <a:gd name="connsiteX13" fmla="*/ 511928 w 514968"/>
                <a:gd name="connsiteY13" fmla="*/ 12703 h 3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2" name="Freeform: Shape 212">
              <a:extLst>
                <a:ext uri="{FF2B5EF4-FFF2-40B4-BE49-F238E27FC236}">
                  <a16:creationId xmlns:a16="http://schemas.microsoft.com/office/drawing/2014/main" id="{9561DDE0-9081-860D-FA7D-A71A02772433}"/>
                </a:ext>
              </a:extLst>
            </p:cNvPr>
            <p:cNvSpPr/>
            <p:nvPr/>
          </p:nvSpPr>
          <p:spPr>
            <a:xfrm>
              <a:off x="3785473" y="5569016"/>
              <a:ext cx="35568" cy="33028"/>
            </a:xfrm>
            <a:custGeom>
              <a:avLst/>
              <a:gdLst>
                <a:gd name="connsiteX0" fmla="*/ 30487 w 35568"/>
                <a:gd name="connsiteY0" fmla="*/ 5081 h 33028"/>
                <a:gd name="connsiteX1" fmla="*/ 20325 w 35568"/>
                <a:gd name="connsiteY1" fmla="*/ 1270 h 33028"/>
                <a:gd name="connsiteX2" fmla="*/ 20325 w 35568"/>
                <a:gd name="connsiteY2" fmla="*/ 1270 h 33028"/>
                <a:gd name="connsiteX3" fmla="*/ 16514 w 35568"/>
                <a:gd name="connsiteY3" fmla="*/ 0 h 33028"/>
                <a:gd name="connsiteX4" fmla="*/ 0 w 35568"/>
                <a:gd name="connsiteY4" fmla="*/ 12703 h 33028"/>
                <a:gd name="connsiteX5" fmla="*/ 0 w 35568"/>
                <a:gd name="connsiteY5" fmla="*/ 16514 h 33028"/>
                <a:gd name="connsiteX6" fmla="*/ 0 w 35568"/>
                <a:gd name="connsiteY6" fmla="*/ 16514 h 33028"/>
                <a:gd name="connsiteX7" fmla="*/ 0 w 35568"/>
                <a:gd name="connsiteY7" fmla="*/ 27947 h 33028"/>
                <a:gd name="connsiteX8" fmla="*/ 0 w 35568"/>
                <a:gd name="connsiteY8" fmla="*/ 33028 h 33028"/>
                <a:gd name="connsiteX9" fmla="*/ 35568 w 35568"/>
                <a:gd name="connsiteY9" fmla="*/ 3811 h 33028"/>
                <a:gd name="connsiteX10" fmla="*/ 35568 w 35568"/>
                <a:gd name="connsiteY10" fmla="*/ 3811 h 33028"/>
                <a:gd name="connsiteX11" fmla="*/ 30487 w 35568"/>
                <a:gd name="connsiteY11" fmla="*/ 5081 h 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3" name="Freeform: Shape 213">
              <a:extLst>
                <a:ext uri="{FF2B5EF4-FFF2-40B4-BE49-F238E27FC236}">
                  <a16:creationId xmlns:a16="http://schemas.microsoft.com/office/drawing/2014/main" id="{79D20E5B-EFBC-AC2A-C774-64BCB3818CE6}"/>
                </a:ext>
              </a:extLst>
            </p:cNvPr>
            <p:cNvSpPr/>
            <p:nvPr/>
          </p:nvSpPr>
          <p:spPr>
            <a:xfrm>
              <a:off x="3823581" y="5562664"/>
              <a:ext cx="564" cy="12703"/>
            </a:xfrm>
            <a:custGeom>
              <a:avLst/>
              <a:gdLst>
                <a:gd name="connsiteX0" fmla="*/ 0 w 564"/>
                <a:gd name="connsiteY0" fmla="*/ 0 h 12703"/>
                <a:gd name="connsiteX1" fmla="*/ 0 w 564"/>
                <a:gd name="connsiteY1" fmla="*/ 0 h 12703"/>
                <a:gd name="connsiteX2" fmla="*/ 0 w 564"/>
                <a:gd name="connsiteY2" fmla="*/ 0 h 12703"/>
                <a:gd name="connsiteX3" fmla="*/ 0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4" name="Freeform: Shape 214">
              <a:extLst>
                <a:ext uri="{FF2B5EF4-FFF2-40B4-BE49-F238E27FC236}">
                  <a16:creationId xmlns:a16="http://schemas.microsoft.com/office/drawing/2014/main" id="{604C30E6-AC19-2DBE-53D4-AAB89830318A}"/>
                </a:ext>
              </a:extLst>
            </p:cNvPr>
            <p:cNvSpPr/>
            <p:nvPr/>
          </p:nvSpPr>
          <p:spPr>
            <a:xfrm>
              <a:off x="2393231" y="6707209"/>
              <a:ext cx="12702" cy="13973"/>
            </a:xfrm>
            <a:custGeom>
              <a:avLst/>
              <a:gdLst>
                <a:gd name="connsiteX0" fmla="*/ 3811 w 12702"/>
                <a:gd name="connsiteY0" fmla="*/ 0 h 13973"/>
                <a:gd name="connsiteX1" fmla="*/ 0 w 12702"/>
                <a:gd name="connsiteY1" fmla="*/ 2541 h 13973"/>
                <a:gd name="connsiteX2" fmla="*/ 10162 w 12702"/>
                <a:gd name="connsiteY2" fmla="*/ 2541 h 13973"/>
                <a:gd name="connsiteX3" fmla="*/ 10162 w 12702"/>
                <a:gd name="connsiteY3" fmla="*/ 12703 h 13973"/>
                <a:gd name="connsiteX4" fmla="*/ 8892 w 12702"/>
                <a:gd name="connsiteY4" fmla="*/ 13973 h 13973"/>
                <a:gd name="connsiteX5" fmla="*/ 12703 w 12702"/>
                <a:gd name="connsiteY5" fmla="*/ 11433 h 13973"/>
                <a:gd name="connsiteX6" fmla="*/ 12703 w 12702"/>
                <a:gd name="connsiteY6" fmla="*/ 11433 h 13973"/>
                <a:gd name="connsiteX7" fmla="*/ 12703 w 12702"/>
                <a:gd name="connsiteY7" fmla="*/ 1270 h 13973"/>
                <a:gd name="connsiteX8" fmla="*/ 3811 w 12702"/>
                <a:gd name="connsiteY8" fmla="*/ 0 h 13973"/>
                <a:gd name="connsiteX9" fmla="*/ 3811 w 12702"/>
                <a:gd name="connsiteY9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5" name="Freeform: Shape 215">
              <a:extLst>
                <a:ext uri="{FF2B5EF4-FFF2-40B4-BE49-F238E27FC236}">
                  <a16:creationId xmlns:a16="http://schemas.microsoft.com/office/drawing/2014/main" id="{4FF6BBE6-462B-5DE3-96EC-99FB5164E038}"/>
                </a:ext>
              </a:extLst>
            </p:cNvPr>
            <p:cNvSpPr/>
            <p:nvPr/>
          </p:nvSpPr>
          <p:spPr>
            <a:xfrm>
              <a:off x="2421178" y="6702445"/>
              <a:ext cx="12702" cy="953"/>
            </a:xfrm>
            <a:custGeom>
              <a:avLst/>
              <a:gdLst>
                <a:gd name="connsiteX0" fmla="*/ 0 w 12702"/>
                <a:gd name="connsiteY0" fmla="*/ 953 h 953"/>
                <a:gd name="connsiteX1" fmla="*/ 0 w 12702"/>
                <a:gd name="connsiteY1" fmla="*/ 953 h 953"/>
                <a:gd name="connsiteX2" fmla="*/ 0 w 12702"/>
                <a:gd name="connsiteY2" fmla="*/ 953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6" name="Freeform: Shape 216">
              <a:extLst>
                <a:ext uri="{FF2B5EF4-FFF2-40B4-BE49-F238E27FC236}">
                  <a16:creationId xmlns:a16="http://schemas.microsoft.com/office/drawing/2014/main" id="{90C19E31-584D-7AC6-6E79-1A353DC53E76}"/>
                </a:ext>
              </a:extLst>
            </p:cNvPr>
            <p:cNvSpPr/>
            <p:nvPr/>
          </p:nvSpPr>
          <p:spPr>
            <a:xfrm>
              <a:off x="2416097" y="6697047"/>
              <a:ext cx="1270" cy="1269"/>
            </a:xfrm>
            <a:custGeom>
              <a:avLst/>
              <a:gdLst>
                <a:gd name="connsiteX0" fmla="*/ 1270 w 1270"/>
                <a:gd name="connsiteY0" fmla="*/ 127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127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7" name="Freeform: Shape 217">
              <a:extLst>
                <a:ext uri="{FF2B5EF4-FFF2-40B4-BE49-F238E27FC236}">
                  <a16:creationId xmlns:a16="http://schemas.microsoft.com/office/drawing/2014/main" id="{4CB086D0-F384-2600-7F58-E45FEAF5572E}"/>
                </a:ext>
              </a:extLst>
            </p:cNvPr>
            <p:cNvSpPr/>
            <p:nvPr/>
          </p:nvSpPr>
          <p:spPr>
            <a:xfrm>
              <a:off x="2419908" y="670085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8" name="Freeform: Shape 218">
              <a:extLst>
                <a:ext uri="{FF2B5EF4-FFF2-40B4-BE49-F238E27FC236}">
                  <a16:creationId xmlns:a16="http://schemas.microsoft.com/office/drawing/2014/main" id="{DD773364-1B1D-2F19-A785-B795770E4194}"/>
                </a:ext>
              </a:extLst>
            </p:cNvPr>
            <p:cNvSpPr/>
            <p:nvPr/>
          </p:nvSpPr>
          <p:spPr>
            <a:xfrm>
              <a:off x="2211580" y="6708428"/>
              <a:ext cx="194406" cy="147407"/>
            </a:xfrm>
            <a:custGeom>
              <a:avLst/>
              <a:gdLst>
                <a:gd name="connsiteX0" fmla="*/ 190544 w 194406"/>
                <a:gd name="connsiteY0" fmla="*/ 14025 h 147407"/>
                <a:gd name="connsiteX1" fmla="*/ 193085 w 194406"/>
                <a:gd name="connsiteY1" fmla="*/ 3863 h 147407"/>
                <a:gd name="connsiteX2" fmla="*/ 182922 w 194406"/>
                <a:gd name="connsiteY2" fmla="*/ 1322 h 147407"/>
                <a:gd name="connsiteX3" fmla="*/ 181652 w 194406"/>
                <a:gd name="connsiteY3" fmla="*/ 2592 h 147407"/>
                <a:gd name="connsiteX4" fmla="*/ 171490 w 194406"/>
                <a:gd name="connsiteY4" fmla="*/ 11484 h 147407"/>
                <a:gd name="connsiteX5" fmla="*/ 0 w 194406"/>
                <a:gd name="connsiteY5" fmla="*/ 147407 h 147407"/>
                <a:gd name="connsiteX6" fmla="*/ 24135 w 194406"/>
                <a:gd name="connsiteY6" fmla="*/ 147407 h 147407"/>
                <a:gd name="connsiteX7" fmla="*/ 179111 w 194406"/>
                <a:gd name="connsiteY7" fmla="*/ 24187 h 147407"/>
                <a:gd name="connsiteX8" fmla="*/ 190544 w 194406"/>
                <a:gd name="connsiteY8" fmla="*/ 14025 h 1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9" name="Freeform: Shape 219">
              <a:extLst>
                <a:ext uri="{FF2B5EF4-FFF2-40B4-BE49-F238E27FC236}">
                  <a16:creationId xmlns:a16="http://schemas.microsoft.com/office/drawing/2014/main" id="{4DF72479-78EF-5F4C-A01F-C469FCE026AA}"/>
                </a:ext>
              </a:extLst>
            </p:cNvPr>
            <p:cNvSpPr/>
            <p:nvPr/>
          </p:nvSpPr>
          <p:spPr>
            <a:xfrm>
              <a:off x="1073397" y="6194006"/>
              <a:ext cx="16513" cy="24135"/>
            </a:xfrm>
            <a:custGeom>
              <a:avLst/>
              <a:gdLst>
                <a:gd name="connsiteX0" fmla="*/ 16514 w 16513"/>
                <a:gd name="connsiteY0" fmla="*/ 17784 h 24135"/>
                <a:gd name="connsiteX1" fmla="*/ 15243 w 16513"/>
                <a:gd name="connsiteY1" fmla="*/ 8892 h 24135"/>
                <a:gd name="connsiteX2" fmla="*/ 3811 w 16513"/>
                <a:gd name="connsiteY2" fmla="*/ 5081 h 24135"/>
                <a:gd name="connsiteX3" fmla="*/ 3811 w 16513"/>
                <a:gd name="connsiteY3" fmla="*/ 5081 h 24135"/>
                <a:gd name="connsiteX4" fmla="*/ 2541 w 16513"/>
                <a:gd name="connsiteY4" fmla="*/ 3811 h 24135"/>
                <a:gd name="connsiteX5" fmla="*/ 1270 w 16513"/>
                <a:gd name="connsiteY5" fmla="*/ 2540 h 24135"/>
                <a:gd name="connsiteX6" fmla="*/ 1270 w 16513"/>
                <a:gd name="connsiteY6" fmla="*/ 2540 h 24135"/>
                <a:gd name="connsiteX7" fmla="*/ 1270 w 16513"/>
                <a:gd name="connsiteY7" fmla="*/ 2540 h 24135"/>
                <a:gd name="connsiteX8" fmla="*/ 0 w 16513"/>
                <a:gd name="connsiteY8" fmla="*/ 1270 h 24135"/>
                <a:gd name="connsiteX9" fmla="*/ 0 w 16513"/>
                <a:gd name="connsiteY9" fmla="*/ 0 h 24135"/>
                <a:gd name="connsiteX10" fmla="*/ 0 w 16513"/>
                <a:gd name="connsiteY10" fmla="*/ 0 h 24135"/>
                <a:gd name="connsiteX11" fmla="*/ 0 w 16513"/>
                <a:gd name="connsiteY11" fmla="*/ 0 h 24135"/>
                <a:gd name="connsiteX12" fmla="*/ 2541 w 16513"/>
                <a:gd name="connsiteY12" fmla="*/ 24136 h 24135"/>
                <a:gd name="connsiteX13" fmla="*/ 2541 w 16513"/>
                <a:gd name="connsiteY13" fmla="*/ 22865 h 24135"/>
                <a:gd name="connsiteX14" fmla="*/ 2541 w 16513"/>
                <a:gd name="connsiteY14" fmla="*/ 21595 h 24135"/>
                <a:gd name="connsiteX15" fmla="*/ 2541 w 16513"/>
                <a:gd name="connsiteY15" fmla="*/ 21595 h 24135"/>
                <a:gd name="connsiteX16" fmla="*/ 3811 w 16513"/>
                <a:gd name="connsiteY16" fmla="*/ 20325 h 24135"/>
                <a:gd name="connsiteX17" fmla="*/ 3811 w 16513"/>
                <a:gd name="connsiteY17" fmla="*/ 19055 h 24135"/>
                <a:gd name="connsiteX18" fmla="*/ 5081 w 16513"/>
                <a:gd name="connsiteY18" fmla="*/ 17784 h 24135"/>
                <a:gd name="connsiteX19" fmla="*/ 6351 w 16513"/>
                <a:gd name="connsiteY19" fmla="*/ 17784 h 24135"/>
                <a:gd name="connsiteX20" fmla="*/ 7622 w 16513"/>
                <a:gd name="connsiteY20" fmla="*/ 17784 h 24135"/>
                <a:gd name="connsiteX21" fmla="*/ 8892 w 16513"/>
                <a:gd name="connsiteY21" fmla="*/ 17784 h 24135"/>
                <a:gd name="connsiteX22" fmla="*/ 10162 w 16513"/>
                <a:gd name="connsiteY22" fmla="*/ 17784 h 24135"/>
                <a:gd name="connsiteX23" fmla="*/ 11433 w 16513"/>
                <a:gd name="connsiteY23" fmla="*/ 17784 h 24135"/>
                <a:gd name="connsiteX24" fmla="*/ 11433 w 16513"/>
                <a:gd name="connsiteY24" fmla="*/ 17784 h 24135"/>
                <a:gd name="connsiteX25" fmla="*/ 16514 w 16513"/>
                <a:gd name="connsiteY25" fmla="*/ 17784 h 2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0" name="Freeform: Shape 220">
              <a:extLst>
                <a:ext uri="{FF2B5EF4-FFF2-40B4-BE49-F238E27FC236}">
                  <a16:creationId xmlns:a16="http://schemas.microsoft.com/office/drawing/2014/main" id="{6A9D53AA-1C75-46AF-9A31-A6C218D2DDA5}"/>
                </a:ext>
              </a:extLst>
            </p:cNvPr>
            <p:cNvSpPr/>
            <p:nvPr/>
          </p:nvSpPr>
          <p:spPr>
            <a:xfrm>
              <a:off x="1073397" y="61901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1" name="Freeform: Shape 221">
              <a:extLst>
                <a:ext uri="{FF2B5EF4-FFF2-40B4-BE49-F238E27FC236}">
                  <a16:creationId xmlns:a16="http://schemas.microsoft.com/office/drawing/2014/main" id="{2ABF63D4-F373-643A-9768-CE999843F9C1}"/>
                </a:ext>
              </a:extLst>
            </p:cNvPr>
            <p:cNvSpPr/>
            <p:nvPr/>
          </p:nvSpPr>
          <p:spPr>
            <a:xfrm>
              <a:off x="1075938" y="62181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2" name="Freeform: Shape 222">
              <a:extLst>
                <a:ext uri="{FF2B5EF4-FFF2-40B4-BE49-F238E27FC236}">
                  <a16:creationId xmlns:a16="http://schemas.microsoft.com/office/drawing/2014/main" id="{1202C393-4C20-ED48-5119-F0D38BF8FAF4}"/>
                </a:ext>
              </a:extLst>
            </p:cNvPr>
            <p:cNvSpPr/>
            <p:nvPr/>
          </p:nvSpPr>
          <p:spPr>
            <a:xfrm>
              <a:off x="1074667" y="61876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3" name="Freeform: Shape 223">
              <a:extLst>
                <a:ext uri="{FF2B5EF4-FFF2-40B4-BE49-F238E27FC236}">
                  <a16:creationId xmlns:a16="http://schemas.microsoft.com/office/drawing/2014/main" id="{AC82A9CA-BD85-673E-5757-A6B9D8138C12}"/>
                </a:ext>
              </a:extLst>
            </p:cNvPr>
            <p:cNvSpPr/>
            <p:nvPr/>
          </p:nvSpPr>
          <p:spPr>
            <a:xfrm>
              <a:off x="1074667" y="619654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4" name="Freeform: Shape 224">
              <a:extLst>
                <a:ext uri="{FF2B5EF4-FFF2-40B4-BE49-F238E27FC236}">
                  <a16:creationId xmlns:a16="http://schemas.microsoft.com/office/drawing/2014/main" id="{758DD88A-F36A-00FA-BFD1-E8BDE6ACCA6F}"/>
                </a:ext>
              </a:extLst>
            </p:cNvPr>
            <p:cNvSpPr/>
            <p:nvPr/>
          </p:nvSpPr>
          <p:spPr>
            <a:xfrm>
              <a:off x="1075938" y="5735426"/>
              <a:ext cx="619903" cy="454768"/>
            </a:xfrm>
            <a:custGeom>
              <a:avLst/>
              <a:gdLst>
                <a:gd name="connsiteX0" fmla="*/ 7622 w 619903"/>
                <a:gd name="connsiteY0" fmla="*/ 449688 h 454768"/>
                <a:gd name="connsiteX1" fmla="*/ 20325 w 619903"/>
                <a:gd name="connsiteY1" fmla="*/ 454769 h 454768"/>
                <a:gd name="connsiteX2" fmla="*/ 619903 w 619903"/>
                <a:gd name="connsiteY2" fmla="*/ 16514 h 454768"/>
                <a:gd name="connsiteX3" fmla="*/ 618633 w 619903"/>
                <a:gd name="connsiteY3" fmla="*/ 3811 h 454768"/>
                <a:gd name="connsiteX4" fmla="*/ 618633 w 619903"/>
                <a:gd name="connsiteY4" fmla="*/ 0 h 454768"/>
                <a:gd name="connsiteX5" fmla="*/ 0 w 619903"/>
                <a:gd name="connsiteY5" fmla="*/ 450958 h 454768"/>
                <a:gd name="connsiteX6" fmla="*/ 0 w 619903"/>
                <a:gd name="connsiteY6" fmla="*/ 450958 h 454768"/>
                <a:gd name="connsiteX7" fmla="*/ 7622 w 619903"/>
                <a:gd name="connsiteY7" fmla="*/ 449688 h 4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5" name="Freeform: Shape 225">
              <a:extLst>
                <a:ext uri="{FF2B5EF4-FFF2-40B4-BE49-F238E27FC236}">
                  <a16:creationId xmlns:a16="http://schemas.microsoft.com/office/drawing/2014/main" id="{EAC45CE6-72A9-A6B9-484F-E088FD3708E9}"/>
                </a:ext>
              </a:extLst>
            </p:cNvPr>
            <p:cNvSpPr/>
            <p:nvPr/>
          </p:nvSpPr>
          <p:spPr>
            <a:xfrm>
              <a:off x="1073397" y="6191465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6" name="Freeform: Shape 226">
              <a:extLst>
                <a:ext uri="{FF2B5EF4-FFF2-40B4-BE49-F238E27FC236}">
                  <a16:creationId xmlns:a16="http://schemas.microsoft.com/office/drawing/2014/main" id="{870A6B66-FE5F-D6BE-D942-913201DC8F53}"/>
                </a:ext>
              </a:extLst>
            </p:cNvPr>
            <p:cNvSpPr/>
            <p:nvPr/>
          </p:nvSpPr>
          <p:spPr>
            <a:xfrm>
              <a:off x="1074667" y="6187655"/>
              <a:ext cx="12702" cy="952"/>
            </a:xfrm>
            <a:custGeom>
              <a:avLst/>
              <a:gdLst>
                <a:gd name="connsiteX0" fmla="*/ 0 w 12702"/>
                <a:gd name="connsiteY0" fmla="*/ 0 h 952"/>
                <a:gd name="connsiteX1" fmla="*/ 0 w 12702"/>
                <a:gd name="connsiteY1" fmla="*/ 0 h 952"/>
                <a:gd name="connsiteX2" fmla="*/ 0 w 12702"/>
                <a:gd name="connsiteY2" fmla="*/ 0 h 952"/>
                <a:gd name="connsiteX3" fmla="*/ 0 w 1270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7" name="Freeform: Shape 227">
              <a:extLst>
                <a:ext uri="{FF2B5EF4-FFF2-40B4-BE49-F238E27FC236}">
                  <a16:creationId xmlns:a16="http://schemas.microsoft.com/office/drawing/2014/main" id="{B736FC76-0291-2723-F84F-E2B0FEE2E862}"/>
                </a:ext>
              </a:extLst>
            </p:cNvPr>
            <p:cNvSpPr/>
            <p:nvPr/>
          </p:nvSpPr>
          <p:spPr>
            <a:xfrm>
              <a:off x="1075938" y="6216871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8" name="Freeform: Shape 228">
              <a:extLst>
                <a:ext uri="{FF2B5EF4-FFF2-40B4-BE49-F238E27FC236}">
                  <a16:creationId xmlns:a16="http://schemas.microsoft.com/office/drawing/2014/main" id="{64996442-7C63-4C5C-3BBB-020077B10522}"/>
                </a:ext>
              </a:extLst>
            </p:cNvPr>
            <p:cNvSpPr/>
            <p:nvPr/>
          </p:nvSpPr>
          <p:spPr>
            <a:xfrm>
              <a:off x="1086100" y="6210520"/>
              <a:ext cx="650389" cy="250250"/>
            </a:xfrm>
            <a:custGeom>
              <a:avLst/>
              <a:gdLst>
                <a:gd name="connsiteX0" fmla="*/ 641498 w 650389"/>
                <a:gd name="connsiteY0" fmla="*/ 250250 h 250250"/>
                <a:gd name="connsiteX1" fmla="*/ 644039 w 650389"/>
                <a:gd name="connsiteY1" fmla="*/ 250250 h 250250"/>
                <a:gd name="connsiteX2" fmla="*/ 645309 w 650389"/>
                <a:gd name="connsiteY2" fmla="*/ 250250 h 250250"/>
                <a:gd name="connsiteX3" fmla="*/ 646579 w 650389"/>
                <a:gd name="connsiteY3" fmla="*/ 250250 h 250250"/>
                <a:gd name="connsiteX4" fmla="*/ 647849 w 650389"/>
                <a:gd name="connsiteY4" fmla="*/ 248980 h 250250"/>
                <a:gd name="connsiteX5" fmla="*/ 649120 w 650389"/>
                <a:gd name="connsiteY5" fmla="*/ 247709 h 250250"/>
                <a:gd name="connsiteX6" fmla="*/ 650390 w 650389"/>
                <a:gd name="connsiteY6" fmla="*/ 245169 h 250250"/>
                <a:gd name="connsiteX7" fmla="*/ 650390 w 650389"/>
                <a:gd name="connsiteY7" fmla="*/ 245169 h 250250"/>
                <a:gd name="connsiteX8" fmla="*/ 650390 w 650389"/>
                <a:gd name="connsiteY8" fmla="*/ 245169 h 250250"/>
                <a:gd name="connsiteX9" fmla="*/ 650390 w 650389"/>
                <a:gd name="connsiteY9" fmla="*/ 242628 h 250250"/>
                <a:gd name="connsiteX10" fmla="*/ 650390 w 650389"/>
                <a:gd name="connsiteY10" fmla="*/ 241358 h 250250"/>
                <a:gd name="connsiteX11" fmla="*/ 645309 w 650389"/>
                <a:gd name="connsiteY11" fmla="*/ 235006 h 250250"/>
                <a:gd name="connsiteX12" fmla="*/ 633876 w 650389"/>
                <a:gd name="connsiteY12" fmla="*/ 231196 h 250250"/>
                <a:gd name="connsiteX13" fmla="*/ 3811 w 650389"/>
                <a:gd name="connsiteY13" fmla="*/ 1270 h 250250"/>
                <a:gd name="connsiteX14" fmla="*/ 0 w 650389"/>
                <a:gd name="connsiteY14" fmla="*/ 0 h 250250"/>
                <a:gd name="connsiteX15" fmla="*/ 0 w 650389"/>
                <a:gd name="connsiteY15" fmla="*/ 0 h 250250"/>
                <a:gd name="connsiteX16" fmla="*/ 5081 w 650389"/>
                <a:gd name="connsiteY16" fmla="*/ 6352 h 250250"/>
                <a:gd name="connsiteX17" fmla="*/ 6351 w 650389"/>
                <a:gd name="connsiteY17" fmla="*/ 17784 h 250250"/>
                <a:gd name="connsiteX18" fmla="*/ 641498 w 650389"/>
                <a:gd name="connsiteY18" fmla="*/ 250250 h 250250"/>
            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9" name="Freeform: Shape 229">
              <a:extLst>
                <a:ext uri="{FF2B5EF4-FFF2-40B4-BE49-F238E27FC236}">
                  <a16:creationId xmlns:a16="http://schemas.microsoft.com/office/drawing/2014/main" id="{DCEB8726-758B-8291-1AEC-D8152E0278E8}"/>
                </a:ext>
              </a:extLst>
            </p:cNvPr>
            <p:cNvSpPr/>
            <p:nvPr/>
          </p:nvSpPr>
          <p:spPr>
            <a:xfrm>
              <a:off x="1075938" y="6214331"/>
              <a:ext cx="1270" cy="1269"/>
            </a:xfrm>
            <a:custGeom>
              <a:avLst/>
              <a:gdLst>
                <a:gd name="connsiteX0" fmla="*/ 0 w 1270"/>
                <a:gd name="connsiteY0" fmla="*/ 1270 h 1269"/>
                <a:gd name="connsiteX1" fmla="*/ 1270 w 1270"/>
                <a:gd name="connsiteY1" fmla="*/ 0 h 1269"/>
                <a:gd name="connsiteX2" fmla="*/ 0 w 1270"/>
                <a:gd name="connsiteY2" fmla="*/ 1270 h 1269"/>
                <a:gd name="connsiteX3" fmla="*/ 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0" name="Freeform: Shape 230">
              <a:extLst>
                <a:ext uri="{FF2B5EF4-FFF2-40B4-BE49-F238E27FC236}">
                  <a16:creationId xmlns:a16="http://schemas.microsoft.com/office/drawing/2014/main" id="{1D7DD4D2-9D0E-93A8-3FB2-67E1163FC54E}"/>
                </a:ext>
              </a:extLst>
            </p:cNvPr>
            <p:cNvSpPr/>
            <p:nvPr/>
          </p:nvSpPr>
          <p:spPr>
            <a:xfrm>
              <a:off x="1073397" y="6183317"/>
              <a:ext cx="654200" cy="252046"/>
            </a:xfrm>
            <a:custGeom>
              <a:avLst/>
              <a:gdLst>
                <a:gd name="connsiteX0" fmla="*/ 0 w 654200"/>
                <a:gd name="connsiteY0" fmla="*/ 11959 h 252046"/>
                <a:gd name="connsiteX1" fmla="*/ 1270 w 654200"/>
                <a:gd name="connsiteY1" fmla="*/ 13229 h 252046"/>
                <a:gd name="connsiteX2" fmla="*/ 1270 w 654200"/>
                <a:gd name="connsiteY2" fmla="*/ 14499 h 252046"/>
                <a:gd name="connsiteX3" fmla="*/ 2541 w 654200"/>
                <a:gd name="connsiteY3" fmla="*/ 15770 h 252046"/>
                <a:gd name="connsiteX4" fmla="*/ 3811 w 654200"/>
                <a:gd name="connsiteY4" fmla="*/ 17040 h 252046"/>
                <a:gd name="connsiteX5" fmla="*/ 3811 w 654200"/>
                <a:gd name="connsiteY5" fmla="*/ 17040 h 252046"/>
                <a:gd name="connsiteX6" fmla="*/ 15243 w 654200"/>
                <a:gd name="connsiteY6" fmla="*/ 20851 h 252046"/>
                <a:gd name="connsiteX7" fmla="*/ 645309 w 654200"/>
                <a:gd name="connsiteY7" fmla="*/ 250776 h 252046"/>
                <a:gd name="connsiteX8" fmla="*/ 650390 w 654200"/>
                <a:gd name="connsiteY8" fmla="*/ 252047 h 252046"/>
                <a:gd name="connsiteX9" fmla="*/ 645309 w 654200"/>
                <a:gd name="connsiteY9" fmla="*/ 241884 h 252046"/>
                <a:gd name="connsiteX10" fmla="*/ 654201 w 654200"/>
                <a:gd name="connsiteY10" fmla="*/ 236803 h 252046"/>
                <a:gd name="connsiteX11" fmla="*/ 654201 w 654200"/>
                <a:gd name="connsiteY11" fmla="*/ 236803 h 252046"/>
                <a:gd name="connsiteX12" fmla="*/ 650390 w 654200"/>
                <a:gd name="connsiteY12" fmla="*/ 235532 h 252046"/>
                <a:gd name="connsiteX13" fmla="*/ 22865 w 654200"/>
                <a:gd name="connsiteY13" fmla="*/ 5608 h 252046"/>
                <a:gd name="connsiteX14" fmla="*/ 10162 w 654200"/>
                <a:gd name="connsiteY14" fmla="*/ 526 h 252046"/>
                <a:gd name="connsiteX15" fmla="*/ 2541 w 654200"/>
                <a:gd name="connsiteY15" fmla="*/ 1796 h 252046"/>
                <a:gd name="connsiteX16" fmla="*/ 1270 w 654200"/>
                <a:gd name="connsiteY16" fmla="*/ 3067 h 252046"/>
                <a:gd name="connsiteX17" fmla="*/ 1270 w 654200"/>
                <a:gd name="connsiteY17" fmla="*/ 3067 h 252046"/>
                <a:gd name="connsiteX18" fmla="*/ 0 w 654200"/>
                <a:gd name="connsiteY18" fmla="*/ 4337 h 252046"/>
                <a:gd name="connsiteX19" fmla="*/ 0 w 654200"/>
                <a:gd name="connsiteY19" fmla="*/ 4337 h 252046"/>
                <a:gd name="connsiteX20" fmla="*/ 0 w 654200"/>
                <a:gd name="connsiteY20" fmla="*/ 4337 h 252046"/>
                <a:gd name="connsiteX21" fmla="*/ 0 w 654200"/>
                <a:gd name="connsiteY21" fmla="*/ 4337 h 252046"/>
                <a:gd name="connsiteX22" fmla="*/ 0 w 654200"/>
                <a:gd name="connsiteY22" fmla="*/ 5608 h 252046"/>
                <a:gd name="connsiteX23" fmla="*/ 0 w 654200"/>
                <a:gd name="connsiteY23" fmla="*/ 6878 h 252046"/>
                <a:gd name="connsiteX24" fmla="*/ 0 w 654200"/>
                <a:gd name="connsiteY24" fmla="*/ 6878 h 252046"/>
                <a:gd name="connsiteX25" fmla="*/ 0 w 654200"/>
                <a:gd name="connsiteY25" fmla="*/ 11959 h 25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1" name="Freeform: Shape 231">
              <a:extLst>
                <a:ext uri="{FF2B5EF4-FFF2-40B4-BE49-F238E27FC236}">
                  <a16:creationId xmlns:a16="http://schemas.microsoft.com/office/drawing/2014/main" id="{73DE4AE7-6F25-8A11-F5C4-98597E3B19CB}"/>
                </a:ext>
              </a:extLst>
            </p:cNvPr>
            <p:cNvSpPr/>
            <p:nvPr/>
          </p:nvSpPr>
          <p:spPr>
            <a:xfrm>
              <a:off x="3807068" y="5515663"/>
              <a:ext cx="64467" cy="45730"/>
            </a:xfrm>
            <a:custGeom>
              <a:avLst/>
              <a:gdLst>
                <a:gd name="connsiteX0" fmla="*/ 0 w 64467"/>
                <a:gd name="connsiteY0" fmla="*/ 39379 h 45730"/>
                <a:gd name="connsiteX1" fmla="*/ 3811 w 64467"/>
                <a:gd name="connsiteY1" fmla="*/ 40650 h 45730"/>
                <a:gd name="connsiteX2" fmla="*/ 3811 w 64467"/>
                <a:gd name="connsiteY2" fmla="*/ 40650 h 45730"/>
                <a:gd name="connsiteX3" fmla="*/ 13973 w 64467"/>
                <a:gd name="connsiteY3" fmla="*/ 44461 h 45730"/>
                <a:gd name="connsiteX4" fmla="*/ 16514 w 64467"/>
                <a:gd name="connsiteY4" fmla="*/ 45731 h 45730"/>
                <a:gd name="connsiteX5" fmla="*/ 58433 w 64467"/>
                <a:gd name="connsiteY5" fmla="*/ 12703 h 45730"/>
                <a:gd name="connsiteX6" fmla="*/ 60974 w 64467"/>
                <a:gd name="connsiteY6" fmla="*/ 10162 h 45730"/>
                <a:gd name="connsiteX7" fmla="*/ 60974 w 64467"/>
                <a:gd name="connsiteY7" fmla="*/ 10162 h 45730"/>
                <a:gd name="connsiteX8" fmla="*/ 62244 w 64467"/>
                <a:gd name="connsiteY8" fmla="*/ 8892 h 45730"/>
                <a:gd name="connsiteX9" fmla="*/ 63515 w 64467"/>
                <a:gd name="connsiteY9" fmla="*/ 7622 h 45730"/>
                <a:gd name="connsiteX10" fmla="*/ 63515 w 64467"/>
                <a:gd name="connsiteY10" fmla="*/ 1270 h 45730"/>
                <a:gd name="connsiteX11" fmla="*/ 57163 w 64467"/>
                <a:gd name="connsiteY11" fmla="*/ 5081 h 45730"/>
                <a:gd name="connsiteX12" fmla="*/ 49541 w 64467"/>
                <a:gd name="connsiteY12" fmla="*/ 0 h 45730"/>
                <a:gd name="connsiteX13" fmla="*/ 47001 w 64467"/>
                <a:gd name="connsiteY13" fmla="*/ 2540 h 45730"/>
                <a:gd name="connsiteX14" fmla="*/ 0 w 64467"/>
                <a:gd name="connsiteY14" fmla="*/ 39379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2" name="Freeform: Shape 232">
              <a:extLst>
                <a:ext uri="{FF2B5EF4-FFF2-40B4-BE49-F238E27FC236}">
                  <a16:creationId xmlns:a16="http://schemas.microsoft.com/office/drawing/2014/main" id="{4B6E90A4-F911-C340-EF7A-34B095F7C5E6}"/>
                </a:ext>
              </a:extLst>
            </p:cNvPr>
            <p:cNvSpPr/>
            <p:nvPr/>
          </p:nvSpPr>
          <p:spPr>
            <a:xfrm>
              <a:off x="3805797" y="5558854"/>
              <a:ext cx="19054" cy="17040"/>
            </a:xfrm>
            <a:custGeom>
              <a:avLst/>
              <a:gdLst>
                <a:gd name="connsiteX0" fmla="*/ 10162 w 19054"/>
                <a:gd name="connsiteY0" fmla="*/ 7622 h 17040"/>
                <a:gd name="connsiteX1" fmla="*/ 0 w 19054"/>
                <a:gd name="connsiteY1" fmla="*/ 12703 h 17040"/>
                <a:gd name="connsiteX2" fmla="*/ 0 w 19054"/>
                <a:gd name="connsiteY2" fmla="*/ 12703 h 17040"/>
                <a:gd name="connsiteX3" fmla="*/ 10162 w 19054"/>
                <a:gd name="connsiteY3" fmla="*/ 16514 h 17040"/>
                <a:gd name="connsiteX4" fmla="*/ 17784 w 19054"/>
                <a:gd name="connsiteY4" fmla="*/ 15243 h 17040"/>
                <a:gd name="connsiteX5" fmla="*/ 19054 w 19054"/>
                <a:gd name="connsiteY5" fmla="*/ 13973 h 17040"/>
                <a:gd name="connsiteX6" fmla="*/ 19054 w 19054"/>
                <a:gd name="connsiteY6" fmla="*/ 12703 h 17040"/>
                <a:gd name="connsiteX7" fmla="*/ 19054 w 19054"/>
                <a:gd name="connsiteY7" fmla="*/ 12703 h 17040"/>
                <a:gd name="connsiteX8" fmla="*/ 19054 w 19054"/>
                <a:gd name="connsiteY8" fmla="*/ 11433 h 17040"/>
                <a:gd name="connsiteX9" fmla="*/ 19054 w 19054"/>
                <a:gd name="connsiteY9" fmla="*/ 10162 h 17040"/>
                <a:gd name="connsiteX10" fmla="*/ 19054 w 19054"/>
                <a:gd name="connsiteY10" fmla="*/ 8892 h 17040"/>
                <a:gd name="connsiteX11" fmla="*/ 19054 w 19054"/>
                <a:gd name="connsiteY11" fmla="*/ 7622 h 17040"/>
                <a:gd name="connsiteX12" fmla="*/ 17784 w 19054"/>
                <a:gd name="connsiteY12" fmla="*/ 6352 h 17040"/>
                <a:gd name="connsiteX13" fmla="*/ 16514 w 19054"/>
                <a:gd name="connsiteY13" fmla="*/ 5081 h 17040"/>
                <a:gd name="connsiteX14" fmla="*/ 16514 w 19054"/>
                <a:gd name="connsiteY14" fmla="*/ 5081 h 17040"/>
                <a:gd name="connsiteX15" fmla="*/ 13973 w 19054"/>
                <a:gd name="connsiteY15" fmla="*/ 3811 h 17040"/>
                <a:gd name="connsiteX16" fmla="*/ 3811 w 19054"/>
                <a:gd name="connsiteY16" fmla="*/ 0 h 17040"/>
                <a:gd name="connsiteX17" fmla="*/ 3811 w 19054"/>
                <a:gd name="connsiteY17" fmla="*/ 0 h 17040"/>
                <a:gd name="connsiteX18" fmla="*/ 10162 w 19054"/>
                <a:gd name="connsiteY18" fmla="*/ 7622 h 1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3" name="Freeform: Shape 233">
              <a:extLst>
                <a:ext uri="{FF2B5EF4-FFF2-40B4-BE49-F238E27FC236}">
                  <a16:creationId xmlns:a16="http://schemas.microsoft.com/office/drawing/2014/main" id="{1895FA23-5E7E-FC2C-CFD1-42BE2B515CE8}"/>
                </a:ext>
              </a:extLst>
            </p:cNvPr>
            <p:cNvSpPr/>
            <p:nvPr/>
          </p:nvSpPr>
          <p:spPr>
            <a:xfrm>
              <a:off x="1533243" y="36343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4" name="Freeform: Shape 234">
              <a:extLst>
                <a:ext uri="{FF2B5EF4-FFF2-40B4-BE49-F238E27FC236}">
                  <a16:creationId xmlns:a16="http://schemas.microsoft.com/office/drawing/2014/main" id="{1151C2D9-EBEB-83C9-8DE8-B80A17E96A2B}"/>
                </a:ext>
              </a:extLst>
            </p:cNvPr>
            <p:cNvSpPr/>
            <p:nvPr/>
          </p:nvSpPr>
          <p:spPr>
            <a:xfrm>
              <a:off x="1534513" y="363180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5" name="Freeform: Shape 235">
              <a:extLst>
                <a:ext uri="{FF2B5EF4-FFF2-40B4-BE49-F238E27FC236}">
                  <a16:creationId xmlns:a16="http://schemas.microsoft.com/office/drawing/2014/main" id="{3C4AB9F3-AC79-4F6B-9F04-78821628E77B}"/>
                </a:ext>
              </a:extLst>
            </p:cNvPr>
            <p:cNvSpPr/>
            <p:nvPr/>
          </p:nvSpPr>
          <p:spPr>
            <a:xfrm>
              <a:off x="1548487" y="3633071"/>
              <a:ext cx="948908" cy="280737"/>
            </a:xfrm>
            <a:custGeom>
              <a:avLst/>
              <a:gdLst>
                <a:gd name="connsiteX0" fmla="*/ 948909 w 948908"/>
                <a:gd name="connsiteY0" fmla="*/ 266764 h 280737"/>
                <a:gd name="connsiteX1" fmla="*/ 10162 w 948908"/>
                <a:gd name="connsiteY1" fmla="*/ 0 h 280737"/>
                <a:gd name="connsiteX2" fmla="*/ 0 w 948908"/>
                <a:gd name="connsiteY2" fmla="*/ 6352 h 280737"/>
                <a:gd name="connsiteX3" fmla="*/ 0 w 948908"/>
                <a:gd name="connsiteY3" fmla="*/ 12703 h 280737"/>
                <a:gd name="connsiteX4" fmla="*/ 942557 w 948908"/>
                <a:gd name="connsiteY4" fmla="*/ 280737 h 280737"/>
                <a:gd name="connsiteX5" fmla="*/ 942557 w 948908"/>
                <a:gd name="connsiteY5" fmla="*/ 275656 h 280737"/>
                <a:gd name="connsiteX6" fmla="*/ 942557 w 948908"/>
                <a:gd name="connsiteY6" fmla="*/ 274386 h 280737"/>
                <a:gd name="connsiteX7" fmla="*/ 942557 w 948908"/>
                <a:gd name="connsiteY7" fmla="*/ 273116 h 280737"/>
                <a:gd name="connsiteX8" fmla="*/ 942557 w 948908"/>
                <a:gd name="connsiteY8" fmla="*/ 271845 h 280737"/>
                <a:gd name="connsiteX9" fmla="*/ 943828 w 948908"/>
                <a:gd name="connsiteY9" fmla="*/ 270575 h 280737"/>
                <a:gd name="connsiteX10" fmla="*/ 945098 w 948908"/>
                <a:gd name="connsiteY10" fmla="*/ 269305 h 280737"/>
                <a:gd name="connsiteX11" fmla="*/ 946368 w 948908"/>
                <a:gd name="connsiteY11" fmla="*/ 269305 h 280737"/>
                <a:gd name="connsiteX12" fmla="*/ 948909 w 948908"/>
                <a:gd name="connsiteY12" fmla="*/ 266764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6" name="Freeform: Shape 236">
              <a:extLst>
                <a:ext uri="{FF2B5EF4-FFF2-40B4-BE49-F238E27FC236}">
                  <a16:creationId xmlns:a16="http://schemas.microsoft.com/office/drawing/2014/main" id="{33ABA2AE-37F5-55A5-DCC8-B5E63D2D5279}"/>
                </a:ext>
              </a:extLst>
            </p:cNvPr>
            <p:cNvSpPr/>
            <p:nvPr/>
          </p:nvSpPr>
          <p:spPr>
            <a:xfrm>
              <a:off x="3690201" y="6153356"/>
              <a:ext cx="109245" cy="101624"/>
            </a:xfrm>
            <a:custGeom>
              <a:avLst/>
              <a:gdLst>
                <a:gd name="connsiteX0" fmla="*/ 0 w 109245"/>
                <a:gd name="connsiteY0" fmla="*/ 96543 h 101624"/>
                <a:gd name="connsiteX1" fmla="*/ 0 w 109245"/>
                <a:gd name="connsiteY1" fmla="*/ 97814 h 101624"/>
                <a:gd name="connsiteX2" fmla="*/ 0 w 109245"/>
                <a:gd name="connsiteY2" fmla="*/ 99084 h 101624"/>
                <a:gd name="connsiteX3" fmla="*/ 0 w 109245"/>
                <a:gd name="connsiteY3" fmla="*/ 99084 h 101624"/>
                <a:gd name="connsiteX4" fmla="*/ 0 w 109245"/>
                <a:gd name="connsiteY4" fmla="*/ 99084 h 101624"/>
                <a:gd name="connsiteX5" fmla="*/ 0 w 109245"/>
                <a:gd name="connsiteY5" fmla="*/ 100354 h 101624"/>
                <a:gd name="connsiteX6" fmla="*/ 0 w 109245"/>
                <a:gd name="connsiteY6" fmla="*/ 101624 h 101624"/>
                <a:gd name="connsiteX7" fmla="*/ 0 w 109245"/>
                <a:gd name="connsiteY7" fmla="*/ 101624 h 101624"/>
                <a:gd name="connsiteX8" fmla="*/ 0 w 109245"/>
                <a:gd name="connsiteY8" fmla="*/ 101624 h 101624"/>
                <a:gd name="connsiteX9" fmla="*/ 109245 w 109245"/>
                <a:gd name="connsiteY9" fmla="*/ 11433 h 101624"/>
                <a:gd name="connsiteX10" fmla="*/ 105434 w 109245"/>
                <a:gd name="connsiteY10" fmla="*/ 10163 h 101624"/>
                <a:gd name="connsiteX11" fmla="*/ 105434 w 109245"/>
                <a:gd name="connsiteY11" fmla="*/ 10163 h 101624"/>
                <a:gd name="connsiteX12" fmla="*/ 104164 w 109245"/>
                <a:gd name="connsiteY12" fmla="*/ 8892 h 101624"/>
                <a:gd name="connsiteX13" fmla="*/ 102894 w 109245"/>
                <a:gd name="connsiteY13" fmla="*/ 8892 h 101624"/>
                <a:gd name="connsiteX14" fmla="*/ 101623 w 109245"/>
                <a:gd name="connsiteY14" fmla="*/ 7622 h 101624"/>
                <a:gd name="connsiteX15" fmla="*/ 100353 w 109245"/>
                <a:gd name="connsiteY15" fmla="*/ 6352 h 101624"/>
                <a:gd name="connsiteX16" fmla="*/ 100353 w 109245"/>
                <a:gd name="connsiteY16" fmla="*/ 5081 h 101624"/>
                <a:gd name="connsiteX17" fmla="*/ 100353 w 109245"/>
                <a:gd name="connsiteY17" fmla="*/ 3811 h 101624"/>
                <a:gd name="connsiteX18" fmla="*/ 100353 w 109245"/>
                <a:gd name="connsiteY18" fmla="*/ 3811 h 101624"/>
                <a:gd name="connsiteX19" fmla="*/ 100353 w 109245"/>
                <a:gd name="connsiteY19" fmla="*/ 0 h 101624"/>
                <a:gd name="connsiteX20" fmla="*/ 2541 w 109245"/>
                <a:gd name="connsiteY20" fmla="*/ 80029 h 101624"/>
                <a:gd name="connsiteX21" fmla="*/ 2541 w 109245"/>
                <a:gd name="connsiteY21" fmla="*/ 95273 h 101624"/>
                <a:gd name="connsiteX22" fmla="*/ 0 w 109245"/>
                <a:gd name="connsiteY22" fmla="*/ 96543 h 1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7" name="Freeform: Shape 237">
              <a:extLst>
                <a:ext uri="{FF2B5EF4-FFF2-40B4-BE49-F238E27FC236}">
                  <a16:creationId xmlns:a16="http://schemas.microsoft.com/office/drawing/2014/main" id="{3CB3955D-4619-73CE-7EA8-56A2C90B802E}"/>
                </a:ext>
              </a:extLst>
            </p:cNvPr>
            <p:cNvSpPr/>
            <p:nvPr/>
          </p:nvSpPr>
          <p:spPr>
            <a:xfrm>
              <a:off x="3723228" y="334725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8" name="Freeform: Shape 238">
              <a:extLst>
                <a:ext uri="{FF2B5EF4-FFF2-40B4-BE49-F238E27FC236}">
                  <a16:creationId xmlns:a16="http://schemas.microsoft.com/office/drawing/2014/main" id="{D915194D-EA10-5498-6470-32E351C2DF55}"/>
                </a:ext>
              </a:extLst>
            </p:cNvPr>
            <p:cNvSpPr/>
            <p:nvPr/>
          </p:nvSpPr>
          <p:spPr>
            <a:xfrm>
              <a:off x="3719417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9" name="Freeform: Shape 239">
              <a:extLst>
                <a:ext uri="{FF2B5EF4-FFF2-40B4-BE49-F238E27FC236}">
                  <a16:creationId xmlns:a16="http://schemas.microsoft.com/office/drawing/2014/main" id="{31C0A562-9374-C6F1-D9FB-A77174D63543}"/>
                </a:ext>
              </a:extLst>
            </p:cNvPr>
            <p:cNvSpPr/>
            <p:nvPr/>
          </p:nvSpPr>
          <p:spPr>
            <a:xfrm>
              <a:off x="3721958" y="334471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0" name="Freeform: Shape 240">
              <a:extLst>
                <a:ext uri="{FF2B5EF4-FFF2-40B4-BE49-F238E27FC236}">
                  <a16:creationId xmlns:a16="http://schemas.microsoft.com/office/drawing/2014/main" id="{49BC71D5-FD6F-A011-3089-653709EFEEB7}"/>
                </a:ext>
              </a:extLst>
            </p:cNvPr>
            <p:cNvSpPr/>
            <p:nvPr/>
          </p:nvSpPr>
          <p:spPr>
            <a:xfrm>
              <a:off x="3596199" y="3351064"/>
              <a:ext cx="111785" cy="82569"/>
            </a:xfrm>
            <a:custGeom>
              <a:avLst/>
              <a:gdLst>
                <a:gd name="connsiteX0" fmla="*/ 1270 w 111785"/>
                <a:gd name="connsiteY0" fmla="*/ 72408 h 82569"/>
                <a:gd name="connsiteX1" fmla="*/ 1270 w 111785"/>
                <a:gd name="connsiteY1" fmla="*/ 72408 h 82569"/>
                <a:gd name="connsiteX2" fmla="*/ 2540 w 111785"/>
                <a:gd name="connsiteY2" fmla="*/ 72408 h 82569"/>
                <a:gd name="connsiteX3" fmla="*/ 3811 w 111785"/>
                <a:gd name="connsiteY3" fmla="*/ 73678 h 82569"/>
                <a:gd name="connsiteX4" fmla="*/ 5081 w 111785"/>
                <a:gd name="connsiteY4" fmla="*/ 74948 h 82569"/>
                <a:gd name="connsiteX5" fmla="*/ 6351 w 111785"/>
                <a:gd name="connsiteY5" fmla="*/ 76218 h 82569"/>
                <a:gd name="connsiteX6" fmla="*/ 6351 w 111785"/>
                <a:gd name="connsiteY6" fmla="*/ 77489 h 82569"/>
                <a:gd name="connsiteX7" fmla="*/ 6351 w 111785"/>
                <a:gd name="connsiteY7" fmla="*/ 78759 h 82569"/>
                <a:gd name="connsiteX8" fmla="*/ 6351 w 111785"/>
                <a:gd name="connsiteY8" fmla="*/ 78759 h 82569"/>
                <a:gd name="connsiteX9" fmla="*/ 6351 w 111785"/>
                <a:gd name="connsiteY9" fmla="*/ 82570 h 82569"/>
                <a:gd name="connsiteX10" fmla="*/ 111786 w 111785"/>
                <a:gd name="connsiteY10" fmla="*/ 10163 h 82569"/>
                <a:gd name="connsiteX11" fmla="*/ 111786 w 111785"/>
                <a:gd name="connsiteY11" fmla="*/ 2541 h 82569"/>
                <a:gd name="connsiteX12" fmla="*/ 101623 w 111785"/>
                <a:gd name="connsiteY12" fmla="*/ 0 h 82569"/>
                <a:gd name="connsiteX13" fmla="*/ 0 w 111785"/>
                <a:gd name="connsiteY13" fmla="*/ 71137 h 82569"/>
                <a:gd name="connsiteX14" fmla="*/ 1270 w 111785"/>
                <a:gd name="connsiteY14" fmla="*/ 72408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1" name="Freeform: Shape 241">
              <a:extLst>
                <a:ext uri="{FF2B5EF4-FFF2-40B4-BE49-F238E27FC236}">
                  <a16:creationId xmlns:a16="http://schemas.microsoft.com/office/drawing/2014/main" id="{76B6F74D-006B-2541-02F1-C2A73237A9B7}"/>
                </a:ext>
              </a:extLst>
            </p:cNvPr>
            <p:cNvSpPr/>
            <p:nvPr/>
          </p:nvSpPr>
          <p:spPr>
            <a:xfrm>
              <a:off x="3791824" y="6153356"/>
              <a:ext cx="148624" cy="57689"/>
            </a:xfrm>
            <a:custGeom>
              <a:avLst/>
              <a:gdLst>
                <a:gd name="connsiteX0" fmla="*/ 10162 w 148624"/>
                <a:gd name="connsiteY0" fmla="*/ 3811 h 57689"/>
                <a:gd name="connsiteX1" fmla="*/ 2541 w 148624"/>
                <a:gd name="connsiteY1" fmla="*/ 11433 h 57689"/>
                <a:gd name="connsiteX2" fmla="*/ 2541 w 148624"/>
                <a:gd name="connsiteY2" fmla="*/ 11433 h 57689"/>
                <a:gd name="connsiteX3" fmla="*/ 0 w 148624"/>
                <a:gd name="connsiteY3" fmla="*/ 11433 h 57689"/>
                <a:gd name="connsiteX4" fmla="*/ 0 w 148624"/>
                <a:gd name="connsiteY4" fmla="*/ 11433 h 57689"/>
                <a:gd name="connsiteX5" fmla="*/ 3811 w 148624"/>
                <a:gd name="connsiteY5" fmla="*/ 12703 h 57689"/>
                <a:gd name="connsiteX6" fmla="*/ 125759 w 148624"/>
                <a:gd name="connsiteY6" fmla="*/ 53353 h 57689"/>
                <a:gd name="connsiteX7" fmla="*/ 138462 w 148624"/>
                <a:gd name="connsiteY7" fmla="*/ 57164 h 57689"/>
                <a:gd name="connsiteX8" fmla="*/ 146084 w 148624"/>
                <a:gd name="connsiteY8" fmla="*/ 55893 h 57689"/>
                <a:gd name="connsiteX9" fmla="*/ 147354 w 148624"/>
                <a:gd name="connsiteY9" fmla="*/ 54623 h 57689"/>
                <a:gd name="connsiteX10" fmla="*/ 148624 w 148624"/>
                <a:gd name="connsiteY10" fmla="*/ 53353 h 57689"/>
                <a:gd name="connsiteX11" fmla="*/ 148624 w 148624"/>
                <a:gd name="connsiteY11" fmla="*/ 53353 h 57689"/>
                <a:gd name="connsiteX12" fmla="*/ 148624 w 148624"/>
                <a:gd name="connsiteY12" fmla="*/ 52083 h 57689"/>
                <a:gd name="connsiteX13" fmla="*/ 148624 w 148624"/>
                <a:gd name="connsiteY13" fmla="*/ 50812 h 57689"/>
                <a:gd name="connsiteX14" fmla="*/ 148624 w 148624"/>
                <a:gd name="connsiteY14" fmla="*/ 49542 h 57689"/>
                <a:gd name="connsiteX15" fmla="*/ 148624 w 148624"/>
                <a:gd name="connsiteY15" fmla="*/ 48272 h 57689"/>
                <a:gd name="connsiteX16" fmla="*/ 147354 w 148624"/>
                <a:gd name="connsiteY16" fmla="*/ 47001 h 57689"/>
                <a:gd name="connsiteX17" fmla="*/ 146084 w 148624"/>
                <a:gd name="connsiteY17" fmla="*/ 45731 h 57689"/>
                <a:gd name="connsiteX18" fmla="*/ 144813 w 148624"/>
                <a:gd name="connsiteY18" fmla="*/ 44461 h 57689"/>
                <a:gd name="connsiteX19" fmla="*/ 143543 w 148624"/>
                <a:gd name="connsiteY19" fmla="*/ 44461 h 57689"/>
                <a:gd name="connsiteX20" fmla="*/ 143543 w 148624"/>
                <a:gd name="connsiteY20" fmla="*/ 44461 h 57689"/>
                <a:gd name="connsiteX21" fmla="*/ 139732 w 148624"/>
                <a:gd name="connsiteY21" fmla="*/ 43190 h 57689"/>
                <a:gd name="connsiteX22" fmla="*/ 10162 w 148624"/>
                <a:gd name="connsiteY22" fmla="*/ 0 h 57689"/>
                <a:gd name="connsiteX23" fmla="*/ 10162 w 148624"/>
                <a:gd name="connsiteY23" fmla="*/ 3811 h 5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2" name="Freeform: Shape 242">
              <a:extLst>
                <a:ext uri="{FF2B5EF4-FFF2-40B4-BE49-F238E27FC236}">
                  <a16:creationId xmlns:a16="http://schemas.microsoft.com/office/drawing/2014/main" id="{841FAF09-E9BA-B0E6-538E-C84C193B67E7}"/>
                </a:ext>
              </a:extLst>
            </p:cNvPr>
            <p:cNvSpPr/>
            <p:nvPr/>
          </p:nvSpPr>
          <p:spPr>
            <a:xfrm>
              <a:off x="2836881" y="144250"/>
              <a:ext cx="952" cy="564"/>
            </a:xfrm>
            <a:custGeom>
              <a:avLst/>
              <a:gdLst>
                <a:gd name="connsiteX0" fmla="*/ 953 w 952"/>
                <a:gd name="connsiteY0" fmla="*/ 565 h 564"/>
                <a:gd name="connsiteX1" fmla="*/ 953 w 952"/>
                <a:gd name="connsiteY1" fmla="*/ 565 h 564"/>
                <a:gd name="connsiteX2" fmla="*/ 953 w 952"/>
                <a:gd name="connsiteY2" fmla="*/ 565 h 564"/>
                <a:gd name="connsiteX3" fmla="*/ 953 w 95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3" name="Freeform: Shape 243">
              <a:extLst>
                <a:ext uri="{FF2B5EF4-FFF2-40B4-BE49-F238E27FC236}">
                  <a16:creationId xmlns:a16="http://schemas.microsoft.com/office/drawing/2014/main" id="{39F500B7-3323-3B0B-523A-1B811FCFC760}"/>
                </a:ext>
              </a:extLst>
            </p:cNvPr>
            <p:cNvSpPr/>
            <p:nvPr/>
          </p:nvSpPr>
          <p:spPr>
            <a:xfrm>
              <a:off x="2837834" y="14608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4" name="Freeform: Shape 244">
              <a:extLst>
                <a:ext uri="{FF2B5EF4-FFF2-40B4-BE49-F238E27FC236}">
                  <a16:creationId xmlns:a16="http://schemas.microsoft.com/office/drawing/2014/main" id="{88F9DCDF-9EFA-CB14-63DA-E638311A9BCE}"/>
                </a:ext>
              </a:extLst>
            </p:cNvPr>
            <p:cNvSpPr/>
            <p:nvPr/>
          </p:nvSpPr>
          <p:spPr>
            <a:xfrm>
              <a:off x="2226823" y="35568"/>
              <a:ext cx="604659" cy="116868"/>
            </a:xfrm>
            <a:custGeom>
              <a:avLst/>
              <a:gdLst>
                <a:gd name="connsiteX0" fmla="*/ 7622 w 604659"/>
                <a:gd name="connsiteY0" fmla="*/ 5081 h 116868"/>
                <a:gd name="connsiteX1" fmla="*/ 3811 w 604659"/>
                <a:gd name="connsiteY1" fmla="*/ 15244 h 116868"/>
                <a:gd name="connsiteX2" fmla="*/ 3811 w 604659"/>
                <a:gd name="connsiteY2" fmla="*/ 15244 h 116868"/>
                <a:gd name="connsiteX3" fmla="*/ 1270 w 604659"/>
                <a:gd name="connsiteY3" fmla="*/ 15244 h 116868"/>
                <a:gd name="connsiteX4" fmla="*/ 579254 w 604659"/>
                <a:gd name="connsiteY4" fmla="*/ 116868 h 116868"/>
                <a:gd name="connsiteX5" fmla="*/ 599578 w 604659"/>
                <a:gd name="connsiteY5" fmla="*/ 106706 h 116868"/>
                <a:gd name="connsiteX6" fmla="*/ 599578 w 604659"/>
                <a:gd name="connsiteY6" fmla="*/ 106706 h 116868"/>
                <a:gd name="connsiteX7" fmla="*/ 600849 w 604659"/>
                <a:gd name="connsiteY7" fmla="*/ 106706 h 116868"/>
                <a:gd name="connsiteX8" fmla="*/ 602119 w 604659"/>
                <a:gd name="connsiteY8" fmla="*/ 106706 h 116868"/>
                <a:gd name="connsiteX9" fmla="*/ 602119 w 604659"/>
                <a:gd name="connsiteY9" fmla="*/ 106706 h 116868"/>
                <a:gd name="connsiteX10" fmla="*/ 603389 w 604659"/>
                <a:gd name="connsiteY10" fmla="*/ 106706 h 116868"/>
                <a:gd name="connsiteX11" fmla="*/ 604659 w 604659"/>
                <a:gd name="connsiteY11" fmla="*/ 106706 h 116868"/>
                <a:gd name="connsiteX12" fmla="*/ 604659 w 604659"/>
                <a:gd name="connsiteY12" fmla="*/ 106706 h 116868"/>
                <a:gd name="connsiteX13" fmla="*/ 1270 w 604659"/>
                <a:gd name="connsiteY13" fmla="*/ 0 h 116868"/>
                <a:gd name="connsiteX14" fmla="*/ 0 w 604659"/>
                <a:gd name="connsiteY14" fmla="*/ 0 h 116868"/>
                <a:gd name="connsiteX15" fmla="*/ 7622 w 604659"/>
                <a:gd name="connsiteY15" fmla="*/ 5081 h 1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5" name="Freeform: Shape 245">
              <a:extLst>
                <a:ext uri="{FF2B5EF4-FFF2-40B4-BE49-F238E27FC236}">
                  <a16:creationId xmlns:a16="http://schemas.microsoft.com/office/drawing/2014/main" id="{912AC4E0-7CAC-9503-5EE1-043506D3987C}"/>
                </a:ext>
              </a:extLst>
            </p:cNvPr>
            <p:cNvSpPr/>
            <p:nvPr/>
          </p:nvSpPr>
          <p:spPr>
            <a:xfrm>
              <a:off x="2835293" y="1422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6" name="Freeform: Shape 246">
              <a:extLst>
                <a:ext uri="{FF2B5EF4-FFF2-40B4-BE49-F238E27FC236}">
                  <a16:creationId xmlns:a16="http://schemas.microsoft.com/office/drawing/2014/main" id="{5C51D383-026E-04B3-87FE-9FB7BEE13C94}"/>
                </a:ext>
              </a:extLst>
            </p:cNvPr>
            <p:cNvSpPr/>
            <p:nvPr/>
          </p:nvSpPr>
          <p:spPr>
            <a:xfrm>
              <a:off x="1100073" y="594502"/>
              <a:ext cx="12702" cy="564"/>
            </a:xfrm>
            <a:custGeom>
              <a:avLst/>
              <a:gdLst>
                <a:gd name="connsiteX0" fmla="*/ 0 w 12702"/>
                <a:gd name="connsiteY0" fmla="*/ 0 h 564"/>
                <a:gd name="connsiteX1" fmla="*/ 0 w 12702"/>
                <a:gd name="connsiteY1" fmla="*/ 0 h 564"/>
                <a:gd name="connsiteX2" fmla="*/ 0 w 12702"/>
                <a:gd name="connsiteY2" fmla="*/ 0 h 564"/>
                <a:gd name="connsiteX3" fmla="*/ 0 w 1270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7" name="Freeform: Shape 247">
              <a:extLst>
                <a:ext uri="{FF2B5EF4-FFF2-40B4-BE49-F238E27FC236}">
                  <a16:creationId xmlns:a16="http://schemas.microsoft.com/office/drawing/2014/main" id="{00507B9B-0D6E-F387-E41A-49D4C381D4DE}"/>
                </a:ext>
              </a:extLst>
            </p:cNvPr>
            <p:cNvSpPr/>
            <p:nvPr/>
          </p:nvSpPr>
          <p:spPr>
            <a:xfrm>
              <a:off x="1103884" y="58942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8" name="Freeform: Shape 248">
              <a:extLst>
                <a:ext uri="{FF2B5EF4-FFF2-40B4-BE49-F238E27FC236}">
                  <a16:creationId xmlns:a16="http://schemas.microsoft.com/office/drawing/2014/main" id="{E532AB00-79A9-9884-9CDB-F3EFD534EBAF}"/>
                </a:ext>
              </a:extLst>
            </p:cNvPr>
            <p:cNvSpPr/>
            <p:nvPr/>
          </p:nvSpPr>
          <p:spPr>
            <a:xfrm>
              <a:off x="1116587" y="591962"/>
              <a:ext cx="602118" cy="130841"/>
            </a:xfrm>
            <a:custGeom>
              <a:avLst/>
              <a:gdLst>
                <a:gd name="connsiteX0" fmla="*/ 597038 w 602118"/>
                <a:gd name="connsiteY0" fmla="*/ 125760 h 130841"/>
                <a:gd name="connsiteX1" fmla="*/ 597038 w 602118"/>
                <a:gd name="connsiteY1" fmla="*/ 125760 h 130841"/>
                <a:gd name="connsiteX2" fmla="*/ 597038 w 602118"/>
                <a:gd name="connsiteY2" fmla="*/ 125760 h 130841"/>
                <a:gd name="connsiteX3" fmla="*/ 597038 w 602118"/>
                <a:gd name="connsiteY3" fmla="*/ 123220 h 130841"/>
                <a:gd name="connsiteX4" fmla="*/ 597038 w 602118"/>
                <a:gd name="connsiteY4" fmla="*/ 121949 h 130841"/>
                <a:gd name="connsiteX5" fmla="*/ 598308 w 602118"/>
                <a:gd name="connsiteY5" fmla="*/ 120679 h 130841"/>
                <a:gd name="connsiteX6" fmla="*/ 598308 w 602118"/>
                <a:gd name="connsiteY6" fmla="*/ 119409 h 130841"/>
                <a:gd name="connsiteX7" fmla="*/ 599578 w 602118"/>
                <a:gd name="connsiteY7" fmla="*/ 118138 h 130841"/>
                <a:gd name="connsiteX8" fmla="*/ 602119 w 602118"/>
                <a:gd name="connsiteY8" fmla="*/ 116868 h 130841"/>
                <a:gd name="connsiteX9" fmla="*/ 15243 w 602118"/>
                <a:gd name="connsiteY9" fmla="*/ 0 h 130841"/>
                <a:gd name="connsiteX10" fmla="*/ 0 w 602118"/>
                <a:gd name="connsiteY10" fmla="*/ 7622 h 130841"/>
                <a:gd name="connsiteX11" fmla="*/ 0 w 602118"/>
                <a:gd name="connsiteY11" fmla="*/ 12703 h 130841"/>
                <a:gd name="connsiteX12" fmla="*/ 597038 w 602118"/>
                <a:gd name="connsiteY12" fmla="*/ 130841 h 130841"/>
                <a:gd name="connsiteX13" fmla="*/ 597038 w 602118"/>
                <a:gd name="connsiteY13" fmla="*/ 125760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9" name="Freeform: Shape 249">
              <a:extLst>
                <a:ext uri="{FF2B5EF4-FFF2-40B4-BE49-F238E27FC236}">
                  <a16:creationId xmlns:a16="http://schemas.microsoft.com/office/drawing/2014/main" id="{FB7D42BC-1B82-361A-09E0-91763F96DC51}"/>
                </a:ext>
              </a:extLst>
            </p:cNvPr>
            <p:cNvSpPr/>
            <p:nvPr/>
          </p:nvSpPr>
          <p:spPr>
            <a:xfrm>
              <a:off x="2837834" y="14806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0" name="Freeform: Shape 250">
              <a:extLst>
                <a:ext uri="{FF2B5EF4-FFF2-40B4-BE49-F238E27FC236}">
                  <a16:creationId xmlns:a16="http://schemas.microsoft.com/office/drawing/2014/main" id="{807DA9A2-1E49-3190-312C-42A88738E9B0}"/>
                </a:ext>
              </a:extLst>
            </p:cNvPr>
            <p:cNvSpPr/>
            <p:nvPr/>
          </p:nvSpPr>
          <p:spPr>
            <a:xfrm>
              <a:off x="2832753" y="142274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1" name="Freeform: Shape 251">
              <a:extLst>
                <a:ext uri="{FF2B5EF4-FFF2-40B4-BE49-F238E27FC236}">
                  <a16:creationId xmlns:a16="http://schemas.microsoft.com/office/drawing/2014/main" id="{8CF0FF8B-FDE9-7542-5648-45DFB32F9C15}"/>
                </a:ext>
              </a:extLst>
            </p:cNvPr>
            <p:cNvSpPr/>
            <p:nvPr/>
          </p:nvSpPr>
          <p:spPr>
            <a:xfrm>
              <a:off x="2835293" y="1435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2" name="Freeform: Shape 252">
              <a:extLst>
                <a:ext uri="{FF2B5EF4-FFF2-40B4-BE49-F238E27FC236}">
                  <a16:creationId xmlns:a16="http://schemas.microsoft.com/office/drawing/2014/main" id="{86190FD8-1F63-A361-984C-9EFB7C4C774C}"/>
                </a:ext>
              </a:extLst>
            </p:cNvPr>
            <p:cNvSpPr/>
            <p:nvPr/>
          </p:nvSpPr>
          <p:spPr>
            <a:xfrm>
              <a:off x="2837834" y="14481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3" name="Freeform: Shape 253">
              <a:extLst>
                <a:ext uri="{FF2B5EF4-FFF2-40B4-BE49-F238E27FC236}">
                  <a16:creationId xmlns:a16="http://schemas.microsoft.com/office/drawing/2014/main" id="{8A0CF65E-1EC9-5B0E-C494-FF14036B7236}"/>
                </a:ext>
              </a:extLst>
            </p:cNvPr>
            <p:cNvSpPr/>
            <p:nvPr/>
          </p:nvSpPr>
          <p:spPr>
            <a:xfrm>
              <a:off x="1717436" y="141003"/>
              <a:ext cx="1110236" cy="579259"/>
            </a:xfrm>
            <a:custGeom>
              <a:avLst/>
              <a:gdLst>
                <a:gd name="connsiteX0" fmla="*/ 0 w 1110236"/>
                <a:gd name="connsiteY0" fmla="*/ 569097 h 579259"/>
                <a:gd name="connsiteX1" fmla="*/ 0 w 1110236"/>
                <a:gd name="connsiteY1" fmla="*/ 569097 h 579259"/>
                <a:gd name="connsiteX2" fmla="*/ 2541 w 1110236"/>
                <a:gd name="connsiteY2" fmla="*/ 567826 h 579259"/>
                <a:gd name="connsiteX3" fmla="*/ 10162 w 1110236"/>
                <a:gd name="connsiteY3" fmla="*/ 574178 h 579259"/>
                <a:gd name="connsiteX4" fmla="*/ 10162 w 1110236"/>
                <a:gd name="connsiteY4" fmla="*/ 574178 h 579259"/>
                <a:gd name="connsiteX5" fmla="*/ 10162 w 1110236"/>
                <a:gd name="connsiteY5" fmla="*/ 579259 h 579259"/>
                <a:gd name="connsiteX6" fmla="*/ 1106425 w 1110236"/>
                <a:gd name="connsiteY6" fmla="*/ 19055 h 579259"/>
                <a:gd name="connsiteX7" fmla="*/ 1106425 w 1110236"/>
                <a:gd name="connsiteY7" fmla="*/ 7622 h 579259"/>
                <a:gd name="connsiteX8" fmla="*/ 1110236 w 1110236"/>
                <a:gd name="connsiteY8" fmla="*/ 0 h 579259"/>
                <a:gd name="connsiteX9" fmla="*/ 1110236 w 1110236"/>
                <a:gd name="connsiteY9" fmla="*/ 0 h 579259"/>
                <a:gd name="connsiteX10" fmla="*/ 1089911 w 1110236"/>
                <a:gd name="connsiteY10" fmla="*/ 11433 h 579259"/>
                <a:gd name="connsiteX11" fmla="*/ 2541 w 1110236"/>
                <a:gd name="connsiteY11" fmla="*/ 567826 h 579259"/>
                <a:gd name="connsiteX12" fmla="*/ 0 w 1110236"/>
                <a:gd name="connsiteY12" fmla="*/ 569097 h 57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4" name="Freeform: Shape 254">
              <a:extLst>
                <a:ext uri="{FF2B5EF4-FFF2-40B4-BE49-F238E27FC236}">
                  <a16:creationId xmlns:a16="http://schemas.microsoft.com/office/drawing/2014/main" id="{B31CB21A-388C-1144-CFA1-6D910E6630F7}"/>
                </a:ext>
              </a:extLst>
            </p:cNvPr>
            <p:cNvSpPr/>
            <p:nvPr/>
          </p:nvSpPr>
          <p:spPr>
            <a:xfrm>
              <a:off x="1413836" y="4369848"/>
              <a:ext cx="45730" cy="470012"/>
            </a:xfrm>
            <a:custGeom>
              <a:avLst/>
              <a:gdLst>
                <a:gd name="connsiteX0" fmla="*/ 38109 w 45730"/>
                <a:gd name="connsiteY0" fmla="*/ 461121 h 470012"/>
                <a:gd name="connsiteX1" fmla="*/ 44460 w 45730"/>
                <a:gd name="connsiteY1" fmla="*/ 464932 h 470012"/>
                <a:gd name="connsiteX2" fmla="*/ 45731 w 45730"/>
                <a:gd name="connsiteY2" fmla="*/ 470013 h 470012"/>
                <a:gd name="connsiteX3" fmla="*/ 45731 w 45730"/>
                <a:gd name="connsiteY3" fmla="*/ 468742 h 470012"/>
                <a:gd name="connsiteX4" fmla="*/ 45731 w 45730"/>
                <a:gd name="connsiteY4" fmla="*/ 468742 h 470012"/>
                <a:gd name="connsiteX5" fmla="*/ 45731 w 45730"/>
                <a:gd name="connsiteY5" fmla="*/ 463661 h 470012"/>
                <a:gd name="connsiteX6" fmla="*/ 7622 w 45730"/>
                <a:gd name="connsiteY6" fmla="*/ 0 h 470012"/>
                <a:gd name="connsiteX7" fmla="*/ 3811 w 45730"/>
                <a:gd name="connsiteY7" fmla="*/ 2541 h 470012"/>
                <a:gd name="connsiteX8" fmla="*/ 0 w 45730"/>
                <a:gd name="connsiteY8" fmla="*/ 5081 h 470012"/>
                <a:gd name="connsiteX9" fmla="*/ 38109 w 45730"/>
                <a:gd name="connsiteY9" fmla="*/ 461121 h 4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5" name="Freeform: Shape 255">
              <a:extLst>
                <a:ext uri="{FF2B5EF4-FFF2-40B4-BE49-F238E27FC236}">
                  <a16:creationId xmlns:a16="http://schemas.microsoft.com/office/drawing/2014/main" id="{079683BA-CD64-7DAD-4F47-7899BEA89F4B}"/>
                </a:ext>
              </a:extLst>
            </p:cNvPr>
            <p:cNvSpPr/>
            <p:nvPr/>
          </p:nvSpPr>
          <p:spPr>
            <a:xfrm>
              <a:off x="1459566" y="4840567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6" name="Freeform: Shape 256">
              <a:extLst>
                <a:ext uri="{FF2B5EF4-FFF2-40B4-BE49-F238E27FC236}">
                  <a16:creationId xmlns:a16="http://schemas.microsoft.com/office/drawing/2014/main" id="{F4CBF181-82D6-D40B-36DA-E46BFF1879E6}"/>
                </a:ext>
              </a:extLst>
            </p:cNvPr>
            <p:cNvSpPr/>
            <p:nvPr/>
          </p:nvSpPr>
          <p:spPr>
            <a:xfrm>
              <a:off x="1458296" y="484240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7" name="Freeform: Shape 257">
              <a:extLst>
                <a:ext uri="{FF2B5EF4-FFF2-40B4-BE49-F238E27FC236}">
                  <a16:creationId xmlns:a16="http://schemas.microsoft.com/office/drawing/2014/main" id="{016CE28F-6CD3-4586-586C-6307F52D8037}"/>
                </a:ext>
              </a:extLst>
            </p:cNvPr>
            <p:cNvSpPr/>
            <p:nvPr/>
          </p:nvSpPr>
          <p:spPr>
            <a:xfrm>
              <a:off x="1775869" y="1411308"/>
              <a:ext cx="565280" cy="136246"/>
            </a:xfrm>
            <a:custGeom>
              <a:avLst/>
              <a:gdLst>
                <a:gd name="connsiteX0" fmla="*/ 1270 w 565280"/>
                <a:gd name="connsiteY0" fmla="*/ 15244 h 136246"/>
                <a:gd name="connsiteX1" fmla="*/ 551307 w 565280"/>
                <a:gd name="connsiteY1" fmla="*/ 134652 h 136246"/>
                <a:gd name="connsiteX2" fmla="*/ 556388 w 565280"/>
                <a:gd name="connsiteY2" fmla="*/ 135923 h 136246"/>
                <a:gd name="connsiteX3" fmla="*/ 565280 w 565280"/>
                <a:gd name="connsiteY3" fmla="*/ 129571 h 136246"/>
                <a:gd name="connsiteX4" fmla="*/ 565280 w 565280"/>
                <a:gd name="connsiteY4" fmla="*/ 127030 h 136246"/>
                <a:gd name="connsiteX5" fmla="*/ 565280 w 565280"/>
                <a:gd name="connsiteY5" fmla="*/ 125760 h 136246"/>
                <a:gd name="connsiteX6" fmla="*/ 565280 w 565280"/>
                <a:gd name="connsiteY6" fmla="*/ 124490 h 136246"/>
                <a:gd name="connsiteX7" fmla="*/ 564010 w 565280"/>
                <a:gd name="connsiteY7" fmla="*/ 123220 h 136246"/>
                <a:gd name="connsiteX8" fmla="*/ 562740 w 565280"/>
                <a:gd name="connsiteY8" fmla="*/ 121949 h 136246"/>
                <a:gd name="connsiteX9" fmla="*/ 561469 w 565280"/>
                <a:gd name="connsiteY9" fmla="*/ 121949 h 136246"/>
                <a:gd name="connsiteX10" fmla="*/ 560199 w 565280"/>
                <a:gd name="connsiteY10" fmla="*/ 121949 h 136246"/>
                <a:gd name="connsiteX11" fmla="*/ 560199 w 565280"/>
                <a:gd name="connsiteY11" fmla="*/ 121949 h 136246"/>
                <a:gd name="connsiteX12" fmla="*/ 557659 w 565280"/>
                <a:gd name="connsiteY12" fmla="*/ 121949 h 136246"/>
                <a:gd name="connsiteX13" fmla="*/ 2541 w 565280"/>
                <a:gd name="connsiteY13" fmla="*/ 0 h 136246"/>
                <a:gd name="connsiteX14" fmla="*/ 0 w 565280"/>
                <a:gd name="connsiteY14" fmla="*/ 0 h 136246"/>
                <a:gd name="connsiteX15" fmla="*/ 0 w 565280"/>
                <a:gd name="connsiteY15" fmla="*/ 5081 h 136246"/>
                <a:gd name="connsiteX16" fmla="*/ 1270 w 565280"/>
                <a:gd name="connsiteY16" fmla="*/ 15244 h 1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8" name="Freeform: Shape 258">
              <a:extLst>
                <a:ext uri="{FF2B5EF4-FFF2-40B4-BE49-F238E27FC236}">
                  <a16:creationId xmlns:a16="http://schemas.microsoft.com/office/drawing/2014/main" id="{DFC715AE-CFE7-3962-C205-35ADD7A706BC}"/>
                </a:ext>
              </a:extLst>
            </p:cNvPr>
            <p:cNvSpPr/>
            <p:nvPr/>
          </p:nvSpPr>
          <p:spPr>
            <a:xfrm>
              <a:off x="1759355" y="1416389"/>
              <a:ext cx="151164" cy="1985486"/>
            </a:xfrm>
            <a:custGeom>
              <a:avLst/>
              <a:gdLst>
                <a:gd name="connsiteX0" fmla="*/ 137192 w 151164"/>
                <a:gd name="connsiteY0" fmla="*/ 1985486 h 1985486"/>
                <a:gd name="connsiteX1" fmla="*/ 141003 w 151164"/>
                <a:gd name="connsiteY1" fmla="*/ 1982946 h 1985486"/>
                <a:gd name="connsiteX2" fmla="*/ 151165 w 151164"/>
                <a:gd name="connsiteY2" fmla="*/ 1976595 h 1985486"/>
                <a:gd name="connsiteX3" fmla="*/ 16514 w 151164"/>
                <a:gd name="connsiteY3" fmla="*/ 10162 h 1985486"/>
                <a:gd name="connsiteX4" fmla="*/ 15243 w 151164"/>
                <a:gd name="connsiteY4" fmla="*/ 0 h 1985486"/>
                <a:gd name="connsiteX5" fmla="*/ 7622 w 151164"/>
                <a:gd name="connsiteY5" fmla="*/ 7622 h 1985486"/>
                <a:gd name="connsiteX6" fmla="*/ 0 w 151164"/>
                <a:gd name="connsiteY6" fmla="*/ 1270 h 1985486"/>
                <a:gd name="connsiteX7" fmla="*/ 0 w 151164"/>
                <a:gd name="connsiteY7" fmla="*/ 1270 h 1985486"/>
                <a:gd name="connsiteX8" fmla="*/ 0 w 151164"/>
                <a:gd name="connsiteY8" fmla="*/ 6352 h 1985486"/>
                <a:gd name="connsiteX9" fmla="*/ 137192 w 151164"/>
                <a:gd name="connsiteY9" fmla="*/ 1985486 h 198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9" name="Freeform: Shape 259">
              <a:extLst>
                <a:ext uri="{FF2B5EF4-FFF2-40B4-BE49-F238E27FC236}">
                  <a16:creationId xmlns:a16="http://schemas.microsoft.com/office/drawing/2014/main" id="{A63C6EDC-3351-B0F9-E2BF-CDBA25C8A4E5}"/>
                </a:ext>
              </a:extLst>
            </p:cNvPr>
            <p:cNvSpPr/>
            <p:nvPr/>
          </p:nvSpPr>
          <p:spPr>
            <a:xfrm>
              <a:off x="1713625" y="709851"/>
              <a:ext cx="63514" cy="715430"/>
            </a:xfrm>
            <a:custGeom>
              <a:avLst/>
              <a:gdLst>
                <a:gd name="connsiteX0" fmla="*/ 0 w 63514"/>
                <a:gd name="connsiteY0" fmla="*/ 4060 h 715430"/>
                <a:gd name="connsiteX1" fmla="*/ 0 w 63514"/>
                <a:gd name="connsiteY1" fmla="*/ 4060 h 715430"/>
                <a:gd name="connsiteX2" fmla="*/ 0 w 63514"/>
                <a:gd name="connsiteY2" fmla="*/ 7871 h 715430"/>
                <a:gd name="connsiteX3" fmla="*/ 0 w 63514"/>
                <a:gd name="connsiteY3" fmla="*/ 7871 h 715430"/>
                <a:gd name="connsiteX4" fmla="*/ 0 w 63514"/>
                <a:gd name="connsiteY4" fmla="*/ 7871 h 715430"/>
                <a:gd name="connsiteX5" fmla="*/ 0 w 63514"/>
                <a:gd name="connsiteY5" fmla="*/ 14223 h 715430"/>
                <a:gd name="connsiteX6" fmla="*/ 47001 w 63514"/>
                <a:gd name="connsiteY6" fmla="*/ 697647 h 715430"/>
                <a:gd name="connsiteX7" fmla="*/ 48271 w 63514"/>
                <a:gd name="connsiteY7" fmla="*/ 707809 h 715430"/>
                <a:gd name="connsiteX8" fmla="*/ 55893 w 63514"/>
                <a:gd name="connsiteY8" fmla="*/ 715431 h 715430"/>
                <a:gd name="connsiteX9" fmla="*/ 55893 w 63514"/>
                <a:gd name="connsiteY9" fmla="*/ 715431 h 715430"/>
                <a:gd name="connsiteX10" fmla="*/ 63515 w 63514"/>
                <a:gd name="connsiteY10" fmla="*/ 707809 h 715430"/>
                <a:gd name="connsiteX11" fmla="*/ 63515 w 63514"/>
                <a:gd name="connsiteY11" fmla="*/ 700187 h 715430"/>
                <a:gd name="connsiteX12" fmla="*/ 16514 w 63514"/>
                <a:gd name="connsiteY12" fmla="*/ 11682 h 715430"/>
                <a:gd name="connsiteX13" fmla="*/ 16514 w 63514"/>
                <a:gd name="connsiteY13" fmla="*/ 6601 h 715430"/>
                <a:gd name="connsiteX14" fmla="*/ 8892 w 63514"/>
                <a:gd name="connsiteY14" fmla="*/ 249 h 715430"/>
                <a:gd name="connsiteX15" fmla="*/ 8892 w 63514"/>
                <a:gd name="connsiteY15" fmla="*/ 249 h 715430"/>
                <a:gd name="connsiteX16" fmla="*/ 5081 w 63514"/>
                <a:gd name="connsiteY16" fmla="*/ 1519 h 715430"/>
                <a:gd name="connsiteX17" fmla="*/ 3811 w 63514"/>
                <a:gd name="connsiteY17" fmla="*/ 2790 h 715430"/>
                <a:gd name="connsiteX18" fmla="*/ 0 w 63514"/>
                <a:gd name="connsiteY18" fmla="*/ 4060 h 7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0" name="Freeform: Shape 260">
              <a:extLst>
                <a:ext uri="{FF2B5EF4-FFF2-40B4-BE49-F238E27FC236}">
                  <a16:creationId xmlns:a16="http://schemas.microsoft.com/office/drawing/2014/main" id="{F03608A1-869A-BD65-F9EF-5C2F783FFFE1}"/>
                </a:ext>
              </a:extLst>
            </p:cNvPr>
            <p:cNvSpPr/>
            <p:nvPr/>
          </p:nvSpPr>
          <p:spPr>
            <a:xfrm>
              <a:off x="3902340" y="6379471"/>
              <a:ext cx="560198" cy="476364"/>
            </a:xfrm>
            <a:custGeom>
              <a:avLst/>
              <a:gdLst>
                <a:gd name="connsiteX0" fmla="*/ 557659 w 560198"/>
                <a:gd name="connsiteY0" fmla="*/ 10162 h 476364"/>
                <a:gd name="connsiteX1" fmla="*/ 557659 w 560198"/>
                <a:gd name="connsiteY1" fmla="*/ 10162 h 476364"/>
                <a:gd name="connsiteX2" fmla="*/ 556388 w 560198"/>
                <a:gd name="connsiteY2" fmla="*/ 8892 h 476364"/>
                <a:gd name="connsiteX3" fmla="*/ 555118 w 560198"/>
                <a:gd name="connsiteY3" fmla="*/ 8892 h 476364"/>
                <a:gd name="connsiteX4" fmla="*/ 553847 w 560198"/>
                <a:gd name="connsiteY4" fmla="*/ 7622 h 476364"/>
                <a:gd name="connsiteX5" fmla="*/ 552577 w 560198"/>
                <a:gd name="connsiteY5" fmla="*/ 6352 h 476364"/>
                <a:gd name="connsiteX6" fmla="*/ 552577 w 560198"/>
                <a:gd name="connsiteY6" fmla="*/ 5081 h 476364"/>
                <a:gd name="connsiteX7" fmla="*/ 552577 w 560198"/>
                <a:gd name="connsiteY7" fmla="*/ 3811 h 476364"/>
                <a:gd name="connsiteX8" fmla="*/ 552577 w 560198"/>
                <a:gd name="connsiteY8" fmla="*/ 3811 h 476364"/>
                <a:gd name="connsiteX9" fmla="*/ 552577 w 560198"/>
                <a:gd name="connsiteY9" fmla="*/ 0 h 476364"/>
                <a:gd name="connsiteX10" fmla="*/ 0 w 560198"/>
                <a:gd name="connsiteY10" fmla="*/ 476364 h 476364"/>
                <a:gd name="connsiteX11" fmla="*/ 21595 w 560198"/>
                <a:gd name="connsiteY11" fmla="*/ 476364 h 476364"/>
                <a:gd name="connsiteX12" fmla="*/ 560199 w 560198"/>
                <a:gd name="connsiteY12" fmla="*/ 12703 h 476364"/>
                <a:gd name="connsiteX13" fmla="*/ 557659 w 560198"/>
                <a:gd name="connsiteY13" fmla="*/ 10162 h 47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1" name="Freeform: Shape 261">
              <a:extLst>
                <a:ext uri="{FF2B5EF4-FFF2-40B4-BE49-F238E27FC236}">
                  <a16:creationId xmlns:a16="http://schemas.microsoft.com/office/drawing/2014/main" id="{477BBBCD-42B5-369F-2F84-5754D180E36E}"/>
                </a:ext>
              </a:extLst>
            </p:cNvPr>
            <p:cNvSpPr/>
            <p:nvPr/>
          </p:nvSpPr>
          <p:spPr>
            <a:xfrm>
              <a:off x="5660425" y="677834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2" name="Freeform: Shape 262">
              <a:extLst>
                <a:ext uri="{FF2B5EF4-FFF2-40B4-BE49-F238E27FC236}">
                  <a16:creationId xmlns:a16="http://schemas.microsoft.com/office/drawing/2014/main" id="{E11B868A-FB34-4C20-8F93-5738B68F53BD}"/>
                </a:ext>
              </a:extLst>
            </p:cNvPr>
            <p:cNvSpPr/>
            <p:nvPr/>
          </p:nvSpPr>
          <p:spPr>
            <a:xfrm>
              <a:off x="5661696" y="6781593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3" name="Freeform: Shape 263">
              <a:extLst>
                <a:ext uri="{FF2B5EF4-FFF2-40B4-BE49-F238E27FC236}">
                  <a16:creationId xmlns:a16="http://schemas.microsoft.com/office/drawing/2014/main" id="{7D55CFBF-9540-437B-6790-4721BBDFC58C}"/>
                </a:ext>
              </a:extLst>
            </p:cNvPr>
            <p:cNvSpPr/>
            <p:nvPr/>
          </p:nvSpPr>
          <p:spPr>
            <a:xfrm>
              <a:off x="5567694" y="6787238"/>
              <a:ext cx="80028" cy="67326"/>
            </a:xfrm>
            <a:custGeom>
              <a:avLst/>
              <a:gdLst>
                <a:gd name="connsiteX0" fmla="*/ 80029 w 80028"/>
                <a:gd name="connsiteY0" fmla="*/ 2541 h 67326"/>
                <a:gd name="connsiteX1" fmla="*/ 72407 w 80028"/>
                <a:gd name="connsiteY1" fmla="*/ 0 h 67326"/>
                <a:gd name="connsiteX2" fmla="*/ 0 w 80028"/>
                <a:gd name="connsiteY2" fmla="*/ 67326 h 67326"/>
                <a:gd name="connsiteX3" fmla="*/ 21595 w 80028"/>
                <a:gd name="connsiteY3" fmla="*/ 67326 h 67326"/>
                <a:gd name="connsiteX4" fmla="*/ 78758 w 80028"/>
                <a:gd name="connsiteY4" fmla="*/ 13974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4" name="Freeform: Shape 264">
              <a:extLst>
                <a:ext uri="{FF2B5EF4-FFF2-40B4-BE49-F238E27FC236}">
                  <a16:creationId xmlns:a16="http://schemas.microsoft.com/office/drawing/2014/main" id="{D52E0FC7-FC4C-C990-E718-7C5AB6BAD4C8}"/>
                </a:ext>
              </a:extLst>
            </p:cNvPr>
            <p:cNvSpPr/>
            <p:nvPr/>
          </p:nvSpPr>
          <p:spPr>
            <a:xfrm>
              <a:off x="2914052" y="6157167"/>
              <a:ext cx="508117" cy="406497"/>
            </a:xfrm>
            <a:custGeom>
              <a:avLst/>
              <a:gdLst>
                <a:gd name="connsiteX0" fmla="*/ 19054 w 508117"/>
                <a:gd name="connsiteY0" fmla="*/ 406498 h 406497"/>
                <a:gd name="connsiteX1" fmla="*/ 508117 w 508117"/>
                <a:gd name="connsiteY1" fmla="*/ 11433 h 406497"/>
                <a:gd name="connsiteX2" fmla="*/ 504306 w 508117"/>
                <a:gd name="connsiteY2" fmla="*/ 10162 h 406497"/>
                <a:gd name="connsiteX3" fmla="*/ 504306 w 508117"/>
                <a:gd name="connsiteY3" fmla="*/ 10162 h 406497"/>
                <a:gd name="connsiteX4" fmla="*/ 503036 w 508117"/>
                <a:gd name="connsiteY4" fmla="*/ 8892 h 406497"/>
                <a:gd name="connsiteX5" fmla="*/ 501766 w 508117"/>
                <a:gd name="connsiteY5" fmla="*/ 8892 h 406497"/>
                <a:gd name="connsiteX6" fmla="*/ 500495 w 508117"/>
                <a:gd name="connsiteY6" fmla="*/ 7622 h 406497"/>
                <a:gd name="connsiteX7" fmla="*/ 499225 w 508117"/>
                <a:gd name="connsiteY7" fmla="*/ 6352 h 406497"/>
                <a:gd name="connsiteX8" fmla="*/ 499225 w 508117"/>
                <a:gd name="connsiteY8" fmla="*/ 5081 h 406497"/>
                <a:gd name="connsiteX9" fmla="*/ 499225 w 508117"/>
                <a:gd name="connsiteY9" fmla="*/ 3811 h 406497"/>
                <a:gd name="connsiteX10" fmla="*/ 499225 w 508117"/>
                <a:gd name="connsiteY10" fmla="*/ 3811 h 406497"/>
                <a:gd name="connsiteX11" fmla="*/ 499225 w 508117"/>
                <a:gd name="connsiteY11" fmla="*/ 0 h 406497"/>
                <a:gd name="connsiteX12" fmla="*/ 0 w 508117"/>
                <a:gd name="connsiteY12" fmla="*/ 403957 h 406497"/>
                <a:gd name="connsiteX13" fmla="*/ 0 w 508117"/>
                <a:gd name="connsiteY13" fmla="*/ 403957 h 406497"/>
                <a:gd name="connsiteX14" fmla="*/ 1270 w 508117"/>
                <a:gd name="connsiteY14" fmla="*/ 403957 h 406497"/>
                <a:gd name="connsiteX15" fmla="*/ 2541 w 508117"/>
                <a:gd name="connsiteY15" fmla="*/ 402687 h 406497"/>
                <a:gd name="connsiteX16" fmla="*/ 5081 w 508117"/>
                <a:gd name="connsiteY16" fmla="*/ 401416 h 406497"/>
                <a:gd name="connsiteX17" fmla="*/ 6351 w 508117"/>
                <a:gd name="connsiteY17" fmla="*/ 401416 h 406497"/>
                <a:gd name="connsiteX18" fmla="*/ 8892 w 508117"/>
                <a:gd name="connsiteY18" fmla="*/ 401416 h 406497"/>
                <a:gd name="connsiteX19" fmla="*/ 19054 w 508117"/>
                <a:gd name="connsiteY19" fmla="*/ 406498 h 4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5" name="Freeform: Shape 265">
              <a:extLst>
                <a:ext uri="{FF2B5EF4-FFF2-40B4-BE49-F238E27FC236}">
                  <a16:creationId xmlns:a16="http://schemas.microsoft.com/office/drawing/2014/main" id="{D874C959-2C81-CEFD-31D3-E3A977D146BE}"/>
                </a:ext>
              </a:extLst>
            </p:cNvPr>
            <p:cNvSpPr/>
            <p:nvPr/>
          </p:nvSpPr>
          <p:spPr>
            <a:xfrm>
              <a:off x="3314194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6" name="Freeform: Shape 266">
              <a:extLst>
                <a:ext uri="{FF2B5EF4-FFF2-40B4-BE49-F238E27FC236}">
                  <a16:creationId xmlns:a16="http://schemas.microsoft.com/office/drawing/2014/main" id="{7C1BB0F9-7520-3EE1-2AC4-46A1B54029CC}"/>
                </a:ext>
              </a:extLst>
            </p:cNvPr>
            <p:cNvSpPr/>
            <p:nvPr/>
          </p:nvSpPr>
          <p:spPr>
            <a:xfrm>
              <a:off x="3316735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7" name="Freeform: Shape 267">
              <a:extLst>
                <a:ext uri="{FF2B5EF4-FFF2-40B4-BE49-F238E27FC236}">
                  <a16:creationId xmlns:a16="http://schemas.microsoft.com/office/drawing/2014/main" id="{23565B51-17B9-534F-A853-88C9C3A81E21}"/>
                </a:ext>
              </a:extLst>
            </p:cNvPr>
            <p:cNvSpPr/>
            <p:nvPr/>
          </p:nvSpPr>
          <p:spPr>
            <a:xfrm>
              <a:off x="2493585" y="3352334"/>
              <a:ext cx="818068" cy="558934"/>
            </a:xfrm>
            <a:custGeom>
              <a:avLst/>
              <a:gdLst>
                <a:gd name="connsiteX0" fmla="*/ 815528 w 818068"/>
                <a:gd name="connsiteY0" fmla="*/ 5081 h 558934"/>
                <a:gd name="connsiteX1" fmla="*/ 815528 w 818068"/>
                <a:gd name="connsiteY1" fmla="*/ 5081 h 558934"/>
                <a:gd name="connsiteX2" fmla="*/ 815528 w 818068"/>
                <a:gd name="connsiteY2" fmla="*/ 5081 h 558934"/>
                <a:gd name="connsiteX3" fmla="*/ 816798 w 818068"/>
                <a:gd name="connsiteY3" fmla="*/ 2541 h 558934"/>
                <a:gd name="connsiteX4" fmla="*/ 816798 w 818068"/>
                <a:gd name="connsiteY4" fmla="*/ 1270 h 558934"/>
                <a:gd name="connsiteX5" fmla="*/ 818069 w 818068"/>
                <a:gd name="connsiteY5" fmla="*/ 0 h 558934"/>
                <a:gd name="connsiteX6" fmla="*/ 818069 w 818068"/>
                <a:gd name="connsiteY6" fmla="*/ 0 h 558934"/>
                <a:gd name="connsiteX7" fmla="*/ 818069 w 818068"/>
                <a:gd name="connsiteY7" fmla="*/ 0 h 558934"/>
                <a:gd name="connsiteX8" fmla="*/ 3811 w 818068"/>
                <a:gd name="connsiteY8" fmla="*/ 547502 h 558934"/>
                <a:gd name="connsiteX9" fmla="*/ 1270 w 818068"/>
                <a:gd name="connsiteY9" fmla="*/ 550042 h 558934"/>
                <a:gd name="connsiteX10" fmla="*/ 0 w 818068"/>
                <a:gd name="connsiteY10" fmla="*/ 550042 h 558934"/>
                <a:gd name="connsiteX11" fmla="*/ 5081 w 818068"/>
                <a:gd name="connsiteY11" fmla="*/ 548772 h 558934"/>
                <a:gd name="connsiteX12" fmla="*/ 12703 w 818068"/>
                <a:gd name="connsiteY12" fmla="*/ 555123 h 558934"/>
                <a:gd name="connsiteX13" fmla="*/ 12703 w 818068"/>
                <a:gd name="connsiteY13" fmla="*/ 558934 h 558934"/>
                <a:gd name="connsiteX14" fmla="*/ 815528 w 818068"/>
                <a:gd name="connsiteY14" fmla="*/ 19055 h 558934"/>
                <a:gd name="connsiteX15" fmla="*/ 815528 w 818068"/>
                <a:gd name="connsiteY15" fmla="*/ 5081 h 558934"/>
                <a:gd name="connsiteX16" fmla="*/ 815528 w 818068"/>
                <a:gd name="connsiteY16" fmla="*/ 5081 h 5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8" name="Freeform: Shape 268">
              <a:extLst>
                <a:ext uri="{FF2B5EF4-FFF2-40B4-BE49-F238E27FC236}">
                  <a16:creationId xmlns:a16="http://schemas.microsoft.com/office/drawing/2014/main" id="{F9518477-8969-F929-E5ED-D017D58A0F07}"/>
                </a:ext>
              </a:extLst>
            </p:cNvPr>
            <p:cNvSpPr/>
            <p:nvPr/>
          </p:nvSpPr>
          <p:spPr>
            <a:xfrm>
              <a:off x="2491044" y="3900857"/>
              <a:ext cx="180381" cy="2953707"/>
            </a:xfrm>
            <a:custGeom>
              <a:avLst/>
              <a:gdLst>
                <a:gd name="connsiteX0" fmla="*/ 15243 w 180381"/>
                <a:gd name="connsiteY0" fmla="*/ 6601 h 2953707"/>
                <a:gd name="connsiteX1" fmla="*/ 7622 w 180381"/>
                <a:gd name="connsiteY1" fmla="*/ 249 h 2953707"/>
                <a:gd name="connsiteX2" fmla="*/ 2541 w 180381"/>
                <a:gd name="connsiteY2" fmla="*/ 1520 h 2953707"/>
                <a:gd name="connsiteX3" fmla="*/ 1270 w 180381"/>
                <a:gd name="connsiteY3" fmla="*/ 2790 h 2953707"/>
                <a:gd name="connsiteX4" fmla="*/ 0 w 180381"/>
                <a:gd name="connsiteY4" fmla="*/ 4060 h 2953707"/>
                <a:gd name="connsiteX5" fmla="*/ 0 w 180381"/>
                <a:gd name="connsiteY5" fmla="*/ 5330 h 2953707"/>
                <a:gd name="connsiteX6" fmla="*/ 0 w 180381"/>
                <a:gd name="connsiteY6" fmla="*/ 6601 h 2953707"/>
                <a:gd name="connsiteX7" fmla="*/ 0 w 180381"/>
                <a:gd name="connsiteY7" fmla="*/ 7871 h 2953707"/>
                <a:gd name="connsiteX8" fmla="*/ 0 w 180381"/>
                <a:gd name="connsiteY8" fmla="*/ 12952 h 2953707"/>
                <a:gd name="connsiteX9" fmla="*/ 165138 w 180381"/>
                <a:gd name="connsiteY9" fmla="*/ 2953708 h 2953707"/>
                <a:gd name="connsiteX10" fmla="*/ 180382 w 180381"/>
                <a:gd name="connsiteY10" fmla="*/ 2953708 h 2953707"/>
                <a:gd name="connsiteX11" fmla="*/ 15243 w 180381"/>
                <a:gd name="connsiteY11" fmla="*/ 11682 h 2953707"/>
                <a:gd name="connsiteX12" fmla="*/ 15243 w 180381"/>
                <a:gd name="connsiteY12" fmla="*/ 6601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9" name="Freeform: Shape 269">
              <a:extLst>
                <a:ext uri="{FF2B5EF4-FFF2-40B4-BE49-F238E27FC236}">
                  <a16:creationId xmlns:a16="http://schemas.microsoft.com/office/drawing/2014/main" id="{314FD14A-6EB3-E089-BEE5-B0A66EF302DF}"/>
                </a:ext>
              </a:extLst>
            </p:cNvPr>
            <p:cNvSpPr/>
            <p:nvPr/>
          </p:nvSpPr>
          <p:spPr>
            <a:xfrm>
              <a:off x="3311653" y="335233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0" name="Freeform: Shape 270">
              <a:extLst>
                <a:ext uri="{FF2B5EF4-FFF2-40B4-BE49-F238E27FC236}">
                  <a16:creationId xmlns:a16="http://schemas.microsoft.com/office/drawing/2014/main" id="{D6105B38-C6C8-E509-1629-B7AC48E01BB1}"/>
                </a:ext>
              </a:extLst>
            </p:cNvPr>
            <p:cNvSpPr/>
            <p:nvPr/>
          </p:nvSpPr>
          <p:spPr>
            <a:xfrm>
              <a:off x="3318005" y="3349794"/>
              <a:ext cx="280734" cy="86380"/>
            </a:xfrm>
            <a:custGeom>
              <a:avLst/>
              <a:gdLst>
                <a:gd name="connsiteX0" fmla="*/ 270572 w 280734"/>
                <a:gd name="connsiteY0" fmla="*/ 81299 h 86380"/>
                <a:gd name="connsiteX1" fmla="*/ 278194 w 280734"/>
                <a:gd name="connsiteY1" fmla="*/ 73678 h 86380"/>
                <a:gd name="connsiteX2" fmla="*/ 278194 w 280734"/>
                <a:gd name="connsiteY2" fmla="*/ 73678 h 86380"/>
                <a:gd name="connsiteX3" fmla="*/ 280734 w 280734"/>
                <a:gd name="connsiteY3" fmla="*/ 73678 h 86380"/>
                <a:gd name="connsiteX4" fmla="*/ 280734 w 280734"/>
                <a:gd name="connsiteY4" fmla="*/ 73678 h 86380"/>
                <a:gd name="connsiteX5" fmla="*/ 276924 w 280734"/>
                <a:gd name="connsiteY5" fmla="*/ 72407 h 86380"/>
                <a:gd name="connsiteX6" fmla="*/ 1270 w 280734"/>
                <a:gd name="connsiteY6" fmla="*/ 0 h 86380"/>
                <a:gd name="connsiteX7" fmla="*/ 0 w 280734"/>
                <a:gd name="connsiteY7" fmla="*/ 0 h 86380"/>
                <a:gd name="connsiteX8" fmla="*/ 6351 w 280734"/>
                <a:gd name="connsiteY8" fmla="*/ 6352 h 86380"/>
                <a:gd name="connsiteX9" fmla="*/ 6351 w 280734"/>
                <a:gd name="connsiteY9" fmla="*/ 16514 h 86380"/>
                <a:gd name="connsiteX10" fmla="*/ 270572 w 280734"/>
                <a:gd name="connsiteY10" fmla="*/ 86381 h 86380"/>
                <a:gd name="connsiteX11" fmla="*/ 270572 w 280734"/>
                <a:gd name="connsiteY11" fmla="*/ 81299 h 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1" name="Freeform: Shape 271">
              <a:extLst>
                <a:ext uri="{FF2B5EF4-FFF2-40B4-BE49-F238E27FC236}">
                  <a16:creationId xmlns:a16="http://schemas.microsoft.com/office/drawing/2014/main" id="{A92DC583-D0BA-5F25-91D0-904F29382ACA}"/>
                </a:ext>
              </a:extLst>
            </p:cNvPr>
            <p:cNvSpPr/>
            <p:nvPr/>
          </p:nvSpPr>
          <p:spPr>
            <a:xfrm>
              <a:off x="3314194" y="3351064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2" name="Freeform: Shape 272">
              <a:extLst>
                <a:ext uri="{FF2B5EF4-FFF2-40B4-BE49-F238E27FC236}">
                  <a16:creationId xmlns:a16="http://schemas.microsoft.com/office/drawing/2014/main" id="{6E5E033E-A83B-073B-EE62-6D450D54F6FF}"/>
                </a:ext>
              </a:extLst>
            </p:cNvPr>
            <p:cNvSpPr/>
            <p:nvPr/>
          </p:nvSpPr>
          <p:spPr>
            <a:xfrm>
              <a:off x="3309113" y="3356145"/>
              <a:ext cx="12702" cy="1269"/>
            </a:xfrm>
            <a:custGeom>
              <a:avLst/>
              <a:gdLst>
                <a:gd name="connsiteX0" fmla="*/ 0 w 12702"/>
                <a:gd name="connsiteY0" fmla="*/ 1270 h 1269"/>
                <a:gd name="connsiteX1" fmla="*/ 0 w 12702"/>
                <a:gd name="connsiteY1" fmla="*/ 0 h 1269"/>
                <a:gd name="connsiteX2" fmla="*/ 0 w 12702"/>
                <a:gd name="connsiteY2" fmla="*/ 0 h 1269"/>
                <a:gd name="connsiteX3" fmla="*/ 0 w 12702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3" name="Freeform: Shape 273">
              <a:extLst>
                <a:ext uri="{FF2B5EF4-FFF2-40B4-BE49-F238E27FC236}">
                  <a16:creationId xmlns:a16="http://schemas.microsoft.com/office/drawing/2014/main" id="{33556246-138D-8109-968B-E7D2625D84A5}"/>
                </a:ext>
              </a:extLst>
            </p:cNvPr>
            <p:cNvSpPr/>
            <p:nvPr/>
          </p:nvSpPr>
          <p:spPr>
            <a:xfrm>
              <a:off x="3309113" y="3351064"/>
              <a:ext cx="118137" cy="2809914"/>
            </a:xfrm>
            <a:custGeom>
              <a:avLst/>
              <a:gdLst>
                <a:gd name="connsiteX0" fmla="*/ 104164 w 118137"/>
                <a:gd name="connsiteY0" fmla="*/ 2809915 h 2809914"/>
                <a:gd name="connsiteX1" fmla="*/ 104164 w 118137"/>
                <a:gd name="connsiteY1" fmla="*/ 2807374 h 2809914"/>
                <a:gd name="connsiteX2" fmla="*/ 113056 w 118137"/>
                <a:gd name="connsiteY2" fmla="*/ 2802293 h 2809914"/>
                <a:gd name="connsiteX3" fmla="*/ 113056 w 118137"/>
                <a:gd name="connsiteY3" fmla="*/ 2802293 h 2809914"/>
                <a:gd name="connsiteX4" fmla="*/ 118137 w 118137"/>
                <a:gd name="connsiteY4" fmla="*/ 2803563 h 2809914"/>
                <a:gd name="connsiteX5" fmla="*/ 15244 w 118137"/>
                <a:gd name="connsiteY5" fmla="*/ 16514 h 2809914"/>
                <a:gd name="connsiteX6" fmla="*/ 15244 w 118137"/>
                <a:gd name="connsiteY6" fmla="*/ 6352 h 2809914"/>
                <a:gd name="connsiteX7" fmla="*/ 8892 w 118137"/>
                <a:gd name="connsiteY7" fmla="*/ 0 h 2809914"/>
                <a:gd name="connsiteX8" fmla="*/ 6351 w 118137"/>
                <a:gd name="connsiteY8" fmla="*/ 0 h 2809914"/>
                <a:gd name="connsiteX9" fmla="*/ 5081 w 118137"/>
                <a:gd name="connsiteY9" fmla="*/ 0 h 2809914"/>
                <a:gd name="connsiteX10" fmla="*/ 5081 w 118137"/>
                <a:gd name="connsiteY10" fmla="*/ 0 h 2809914"/>
                <a:gd name="connsiteX11" fmla="*/ 3811 w 118137"/>
                <a:gd name="connsiteY11" fmla="*/ 0 h 2809914"/>
                <a:gd name="connsiteX12" fmla="*/ 2541 w 118137"/>
                <a:gd name="connsiteY12" fmla="*/ 1270 h 2809914"/>
                <a:gd name="connsiteX13" fmla="*/ 1270 w 118137"/>
                <a:gd name="connsiteY13" fmla="*/ 2541 h 2809914"/>
                <a:gd name="connsiteX14" fmla="*/ 1270 w 118137"/>
                <a:gd name="connsiteY14" fmla="*/ 3811 h 2809914"/>
                <a:gd name="connsiteX15" fmla="*/ 0 w 118137"/>
                <a:gd name="connsiteY15" fmla="*/ 5082 h 2809914"/>
                <a:gd name="connsiteX16" fmla="*/ 0 w 118137"/>
                <a:gd name="connsiteY16" fmla="*/ 6352 h 2809914"/>
                <a:gd name="connsiteX17" fmla="*/ 0 w 118137"/>
                <a:gd name="connsiteY17" fmla="*/ 7622 h 2809914"/>
                <a:gd name="connsiteX18" fmla="*/ 0 w 118137"/>
                <a:gd name="connsiteY18" fmla="*/ 21595 h 2809914"/>
                <a:gd name="connsiteX19" fmla="*/ 102894 w 118137"/>
                <a:gd name="connsiteY19" fmla="*/ 2807374 h 2809914"/>
                <a:gd name="connsiteX20" fmla="*/ 104164 w 118137"/>
                <a:gd name="connsiteY20" fmla="*/ 2809915 h 2809914"/>
                <a:gd name="connsiteX21" fmla="*/ 104164 w 118137"/>
                <a:gd name="connsiteY21" fmla="*/ 2809915 h 28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4" name="Freeform: Shape 274">
              <a:extLst>
                <a:ext uri="{FF2B5EF4-FFF2-40B4-BE49-F238E27FC236}">
                  <a16:creationId xmlns:a16="http://schemas.microsoft.com/office/drawing/2014/main" id="{F4DC5C90-DB0C-6059-2FD6-FBC4F8F04877}"/>
                </a:ext>
              </a:extLst>
            </p:cNvPr>
            <p:cNvSpPr/>
            <p:nvPr/>
          </p:nvSpPr>
          <p:spPr>
            <a:xfrm>
              <a:off x="3690201" y="625244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5" name="Freeform: Shape 275">
              <a:extLst>
                <a:ext uri="{FF2B5EF4-FFF2-40B4-BE49-F238E27FC236}">
                  <a16:creationId xmlns:a16="http://schemas.microsoft.com/office/drawing/2014/main" id="{CCFAB8A9-69C5-518D-0C23-358E0EF5D144}"/>
                </a:ext>
              </a:extLst>
            </p:cNvPr>
            <p:cNvSpPr/>
            <p:nvPr/>
          </p:nvSpPr>
          <p:spPr>
            <a:xfrm>
              <a:off x="3687660" y="62549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6" name="Freeform: Shape 276">
              <a:extLst>
                <a:ext uri="{FF2B5EF4-FFF2-40B4-BE49-F238E27FC236}">
                  <a16:creationId xmlns:a16="http://schemas.microsoft.com/office/drawing/2014/main" id="{DE93BF34-E5C5-2649-FB18-33382C4259C3}"/>
                </a:ext>
              </a:extLst>
            </p:cNvPr>
            <p:cNvSpPr/>
            <p:nvPr/>
          </p:nvSpPr>
          <p:spPr>
            <a:xfrm>
              <a:off x="3588577" y="3424742"/>
              <a:ext cx="99082" cy="2825157"/>
            </a:xfrm>
            <a:custGeom>
              <a:avLst/>
              <a:gdLst>
                <a:gd name="connsiteX0" fmla="*/ 0 w 99082"/>
                <a:gd name="connsiteY0" fmla="*/ 6352 h 2825157"/>
                <a:gd name="connsiteX1" fmla="*/ 0 w 99082"/>
                <a:gd name="connsiteY1" fmla="*/ 11433 h 2825157"/>
                <a:gd name="connsiteX2" fmla="*/ 86380 w 99082"/>
                <a:gd name="connsiteY2" fmla="*/ 2813725 h 2825157"/>
                <a:gd name="connsiteX3" fmla="*/ 96542 w 99082"/>
                <a:gd name="connsiteY3" fmla="*/ 2817536 h 2825157"/>
                <a:gd name="connsiteX4" fmla="*/ 96542 w 99082"/>
                <a:gd name="connsiteY4" fmla="*/ 2817536 h 2825157"/>
                <a:gd name="connsiteX5" fmla="*/ 97813 w 99082"/>
                <a:gd name="connsiteY5" fmla="*/ 2818807 h 2825157"/>
                <a:gd name="connsiteX6" fmla="*/ 99083 w 99082"/>
                <a:gd name="connsiteY6" fmla="*/ 2820077 h 2825157"/>
                <a:gd name="connsiteX7" fmla="*/ 99083 w 99082"/>
                <a:gd name="connsiteY7" fmla="*/ 2820077 h 2825157"/>
                <a:gd name="connsiteX8" fmla="*/ 99083 w 99082"/>
                <a:gd name="connsiteY8" fmla="*/ 2821347 h 2825157"/>
                <a:gd name="connsiteX9" fmla="*/ 99083 w 99082"/>
                <a:gd name="connsiteY9" fmla="*/ 2822617 h 2825157"/>
                <a:gd name="connsiteX10" fmla="*/ 99083 w 99082"/>
                <a:gd name="connsiteY10" fmla="*/ 2823888 h 2825157"/>
                <a:gd name="connsiteX11" fmla="*/ 99083 w 99082"/>
                <a:gd name="connsiteY11" fmla="*/ 2825158 h 2825157"/>
                <a:gd name="connsiteX12" fmla="*/ 99083 w 99082"/>
                <a:gd name="connsiteY12" fmla="*/ 2825158 h 2825157"/>
                <a:gd name="connsiteX13" fmla="*/ 99083 w 99082"/>
                <a:gd name="connsiteY13" fmla="*/ 2825158 h 2825157"/>
                <a:gd name="connsiteX14" fmla="*/ 99083 w 99082"/>
                <a:gd name="connsiteY14" fmla="*/ 2809914 h 2825157"/>
                <a:gd name="connsiteX15" fmla="*/ 12703 w 99082"/>
                <a:gd name="connsiteY15" fmla="*/ 10162 h 2825157"/>
                <a:gd name="connsiteX16" fmla="*/ 12703 w 99082"/>
                <a:gd name="connsiteY16" fmla="*/ 6352 h 2825157"/>
                <a:gd name="connsiteX17" fmla="*/ 12703 w 99082"/>
                <a:gd name="connsiteY17" fmla="*/ 6352 h 2825157"/>
                <a:gd name="connsiteX18" fmla="*/ 12703 w 99082"/>
                <a:gd name="connsiteY18" fmla="*/ 5081 h 2825157"/>
                <a:gd name="connsiteX19" fmla="*/ 12703 w 99082"/>
                <a:gd name="connsiteY19" fmla="*/ 3811 h 2825157"/>
                <a:gd name="connsiteX20" fmla="*/ 11433 w 99082"/>
                <a:gd name="connsiteY20" fmla="*/ 2540 h 2825157"/>
                <a:gd name="connsiteX21" fmla="*/ 10162 w 99082"/>
                <a:gd name="connsiteY21" fmla="*/ 1270 h 2825157"/>
                <a:gd name="connsiteX22" fmla="*/ 8892 w 99082"/>
                <a:gd name="connsiteY22" fmla="*/ 0 h 2825157"/>
                <a:gd name="connsiteX23" fmla="*/ 7622 w 99082"/>
                <a:gd name="connsiteY23" fmla="*/ 0 h 2825157"/>
                <a:gd name="connsiteX24" fmla="*/ 5081 w 99082"/>
                <a:gd name="connsiteY24" fmla="*/ 0 h 2825157"/>
                <a:gd name="connsiteX25" fmla="*/ 0 w 99082"/>
                <a:gd name="connsiteY25" fmla="*/ 6352 h 282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7" name="Freeform: Shape 277">
              <a:extLst>
                <a:ext uri="{FF2B5EF4-FFF2-40B4-BE49-F238E27FC236}">
                  <a16:creationId xmlns:a16="http://schemas.microsoft.com/office/drawing/2014/main" id="{2A5F0D10-A097-3EF1-8711-0997A02E1C25}"/>
                </a:ext>
              </a:extLst>
            </p:cNvPr>
            <p:cNvSpPr/>
            <p:nvPr/>
          </p:nvSpPr>
          <p:spPr>
            <a:xfrm>
              <a:off x="3690201" y="6249899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8" name="Freeform: Shape 278">
              <a:extLst>
                <a:ext uri="{FF2B5EF4-FFF2-40B4-BE49-F238E27FC236}">
                  <a16:creationId xmlns:a16="http://schemas.microsoft.com/office/drawing/2014/main" id="{524D9889-F4F0-E80B-D936-B4FF3A040469}"/>
                </a:ext>
              </a:extLst>
            </p:cNvPr>
            <p:cNvSpPr/>
            <p:nvPr/>
          </p:nvSpPr>
          <p:spPr>
            <a:xfrm>
              <a:off x="3687660" y="6244818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9" name="Freeform: Shape 279">
              <a:extLst>
                <a:ext uri="{FF2B5EF4-FFF2-40B4-BE49-F238E27FC236}">
                  <a16:creationId xmlns:a16="http://schemas.microsoft.com/office/drawing/2014/main" id="{C0F39D33-C7D5-BBDB-B35A-447786CBB655}"/>
                </a:ext>
              </a:extLst>
            </p:cNvPr>
            <p:cNvSpPr/>
            <p:nvPr/>
          </p:nvSpPr>
          <p:spPr>
            <a:xfrm>
              <a:off x="3688930" y="6252440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  <a:gd name="connsiteX3" fmla="*/ 127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0" name="Freeform: Shape 280">
              <a:extLst>
                <a:ext uri="{FF2B5EF4-FFF2-40B4-BE49-F238E27FC236}">
                  <a16:creationId xmlns:a16="http://schemas.microsoft.com/office/drawing/2014/main" id="{485ADAEF-9C60-64D7-6A06-3B54104D40CD}"/>
                </a:ext>
              </a:extLst>
            </p:cNvPr>
            <p:cNvSpPr/>
            <p:nvPr/>
          </p:nvSpPr>
          <p:spPr>
            <a:xfrm>
              <a:off x="3180813" y="6252440"/>
              <a:ext cx="506846" cy="415389"/>
            </a:xfrm>
            <a:custGeom>
              <a:avLst/>
              <a:gdLst>
                <a:gd name="connsiteX0" fmla="*/ 506847 w 506846"/>
                <a:gd name="connsiteY0" fmla="*/ 2540 h 415389"/>
                <a:gd name="connsiteX1" fmla="*/ 506847 w 506846"/>
                <a:gd name="connsiteY1" fmla="*/ 2540 h 415389"/>
                <a:gd name="connsiteX2" fmla="*/ 499225 w 506846"/>
                <a:gd name="connsiteY2" fmla="*/ 3811 h 415389"/>
                <a:gd name="connsiteX3" fmla="*/ 486522 w 506846"/>
                <a:gd name="connsiteY3" fmla="*/ 0 h 415389"/>
                <a:gd name="connsiteX4" fmla="*/ 0 w 506846"/>
                <a:gd name="connsiteY4" fmla="*/ 400146 h 415389"/>
                <a:gd name="connsiteX5" fmla="*/ 3811 w 506846"/>
                <a:gd name="connsiteY5" fmla="*/ 401416 h 415389"/>
                <a:gd name="connsiteX6" fmla="*/ 8892 w 506846"/>
                <a:gd name="connsiteY6" fmla="*/ 411578 h 415389"/>
                <a:gd name="connsiteX7" fmla="*/ 8892 w 506846"/>
                <a:gd name="connsiteY7" fmla="*/ 411578 h 415389"/>
                <a:gd name="connsiteX8" fmla="*/ 6351 w 506846"/>
                <a:gd name="connsiteY8" fmla="*/ 415390 h 415389"/>
                <a:gd name="connsiteX9" fmla="*/ 7622 w 506846"/>
                <a:gd name="connsiteY9" fmla="*/ 415390 h 415389"/>
                <a:gd name="connsiteX10" fmla="*/ 17784 w 506846"/>
                <a:gd name="connsiteY10" fmla="*/ 406498 h 415389"/>
                <a:gd name="connsiteX11" fmla="*/ 506847 w 506846"/>
                <a:gd name="connsiteY11" fmla="*/ 2540 h 415389"/>
                <a:gd name="connsiteX12" fmla="*/ 506847 w 506846"/>
                <a:gd name="connsiteY12" fmla="*/ 2540 h 4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1" name="Freeform: Shape 281">
              <a:extLst>
                <a:ext uri="{FF2B5EF4-FFF2-40B4-BE49-F238E27FC236}">
                  <a16:creationId xmlns:a16="http://schemas.microsoft.com/office/drawing/2014/main" id="{CC196527-F389-81E4-E1C7-CD16FF54BC6E}"/>
                </a:ext>
              </a:extLst>
            </p:cNvPr>
            <p:cNvSpPr/>
            <p:nvPr/>
          </p:nvSpPr>
          <p:spPr>
            <a:xfrm>
              <a:off x="3356114" y="273369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2" name="Freeform: Shape 282">
              <a:extLst>
                <a:ext uri="{FF2B5EF4-FFF2-40B4-BE49-F238E27FC236}">
                  <a16:creationId xmlns:a16="http://schemas.microsoft.com/office/drawing/2014/main" id="{47A5BB1C-322B-39D2-60EF-9A50ED80DD32}"/>
                </a:ext>
              </a:extLst>
            </p:cNvPr>
            <p:cNvSpPr/>
            <p:nvPr/>
          </p:nvSpPr>
          <p:spPr>
            <a:xfrm>
              <a:off x="3343411" y="2738777"/>
              <a:ext cx="33027" cy="514473"/>
            </a:xfrm>
            <a:custGeom>
              <a:avLst/>
              <a:gdLst>
                <a:gd name="connsiteX0" fmla="*/ 15243 w 33027"/>
                <a:gd name="connsiteY0" fmla="*/ 1270 h 514473"/>
                <a:gd name="connsiteX1" fmla="*/ 15243 w 33027"/>
                <a:gd name="connsiteY1" fmla="*/ 1270 h 514473"/>
                <a:gd name="connsiteX2" fmla="*/ 15243 w 33027"/>
                <a:gd name="connsiteY2" fmla="*/ 1270 h 514473"/>
                <a:gd name="connsiteX3" fmla="*/ 13973 w 33027"/>
                <a:gd name="connsiteY3" fmla="*/ 3811 h 514473"/>
                <a:gd name="connsiteX4" fmla="*/ 12703 w 33027"/>
                <a:gd name="connsiteY4" fmla="*/ 5081 h 514473"/>
                <a:gd name="connsiteX5" fmla="*/ 11433 w 33027"/>
                <a:gd name="connsiteY5" fmla="*/ 6352 h 514473"/>
                <a:gd name="connsiteX6" fmla="*/ 0 w 33027"/>
                <a:gd name="connsiteY6" fmla="*/ 13973 h 514473"/>
                <a:gd name="connsiteX7" fmla="*/ 17784 w 33027"/>
                <a:gd name="connsiteY7" fmla="*/ 510663 h 514473"/>
                <a:gd name="connsiteX8" fmla="*/ 27946 w 33027"/>
                <a:gd name="connsiteY8" fmla="*/ 513203 h 514473"/>
                <a:gd name="connsiteX9" fmla="*/ 33027 w 33027"/>
                <a:gd name="connsiteY9" fmla="*/ 514473 h 514473"/>
                <a:gd name="connsiteX10" fmla="*/ 13973 w 33027"/>
                <a:gd name="connsiteY10" fmla="*/ 0 h 514473"/>
                <a:gd name="connsiteX11" fmla="*/ 13973 w 33027"/>
                <a:gd name="connsiteY11" fmla="*/ 0 h 514473"/>
                <a:gd name="connsiteX12" fmla="*/ 13973 w 33027"/>
                <a:gd name="connsiteY12" fmla="*/ 0 h 514473"/>
                <a:gd name="connsiteX13" fmla="*/ 15243 w 33027"/>
                <a:gd name="connsiteY13" fmla="*/ 1270 h 51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3" name="Freeform: Shape 283">
              <a:extLst>
                <a:ext uri="{FF2B5EF4-FFF2-40B4-BE49-F238E27FC236}">
                  <a16:creationId xmlns:a16="http://schemas.microsoft.com/office/drawing/2014/main" id="{EA851B6B-F3EA-F2F3-A4DF-9D3886722084}"/>
                </a:ext>
              </a:extLst>
            </p:cNvPr>
            <p:cNvSpPr/>
            <p:nvPr/>
          </p:nvSpPr>
          <p:spPr>
            <a:xfrm>
              <a:off x="3353573" y="2732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4" name="Freeform: Shape 284">
              <a:extLst>
                <a:ext uri="{FF2B5EF4-FFF2-40B4-BE49-F238E27FC236}">
                  <a16:creationId xmlns:a16="http://schemas.microsoft.com/office/drawing/2014/main" id="{1F280D72-188F-D762-3B5A-B75788CD1DBD}"/>
                </a:ext>
              </a:extLst>
            </p:cNvPr>
            <p:cNvSpPr/>
            <p:nvPr/>
          </p:nvSpPr>
          <p:spPr>
            <a:xfrm>
              <a:off x="2774319" y="3110976"/>
              <a:ext cx="952" cy="12703"/>
            </a:xfrm>
            <a:custGeom>
              <a:avLst/>
              <a:gdLst>
                <a:gd name="connsiteX0" fmla="*/ 0 w 952"/>
                <a:gd name="connsiteY0" fmla="*/ 0 h 12703"/>
                <a:gd name="connsiteX1" fmla="*/ 0 w 952"/>
                <a:gd name="connsiteY1" fmla="*/ 0 h 12703"/>
                <a:gd name="connsiteX2" fmla="*/ 0 w 952"/>
                <a:gd name="connsiteY2" fmla="*/ 0 h 12703"/>
                <a:gd name="connsiteX3" fmla="*/ 0 w 95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5" name="Freeform: Shape 285">
              <a:extLst>
                <a:ext uri="{FF2B5EF4-FFF2-40B4-BE49-F238E27FC236}">
                  <a16:creationId xmlns:a16="http://schemas.microsoft.com/office/drawing/2014/main" id="{969CF385-37D1-FC09-53F4-AA1B3BB27D94}"/>
                </a:ext>
              </a:extLst>
            </p:cNvPr>
            <p:cNvSpPr/>
            <p:nvPr/>
          </p:nvSpPr>
          <p:spPr>
            <a:xfrm>
              <a:off x="2776860" y="2741317"/>
              <a:ext cx="579253" cy="362036"/>
            </a:xfrm>
            <a:custGeom>
              <a:avLst/>
              <a:gdLst>
                <a:gd name="connsiteX0" fmla="*/ 0 w 579253"/>
                <a:gd name="connsiteY0" fmla="*/ 359496 h 362036"/>
                <a:gd name="connsiteX1" fmla="*/ 6351 w 579253"/>
                <a:gd name="connsiteY1" fmla="*/ 358226 h 362036"/>
                <a:gd name="connsiteX2" fmla="*/ 22865 w 579253"/>
                <a:gd name="connsiteY2" fmla="*/ 362037 h 362036"/>
                <a:gd name="connsiteX3" fmla="*/ 566551 w 579253"/>
                <a:gd name="connsiteY3" fmla="*/ 11433 h 362036"/>
                <a:gd name="connsiteX4" fmla="*/ 577983 w 579253"/>
                <a:gd name="connsiteY4" fmla="*/ 3811 h 362036"/>
                <a:gd name="connsiteX5" fmla="*/ 579254 w 579253"/>
                <a:gd name="connsiteY5" fmla="*/ 2541 h 362036"/>
                <a:gd name="connsiteX6" fmla="*/ 572902 w 579253"/>
                <a:gd name="connsiteY6" fmla="*/ 3811 h 362036"/>
                <a:gd name="connsiteX7" fmla="*/ 556388 w 579253"/>
                <a:gd name="connsiteY7" fmla="*/ 0 h 362036"/>
                <a:gd name="connsiteX8" fmla="*/ 0 w 579253"/>
                <a:gd name="connsiteY8" fmla="*/ 359496 h 362036"/>
                <a:gd name="connsiteX9" fmla="*/ 0 w 579253"/>
                <a:gd name="connsiteY9" fmla="*/ 359496 h 3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6" name="Freeform: Shape 286">
              <a:extLst>
                <a:ext uri="{FF2B5EF4-FFF2-40B4-BE49-F238E27FC236}">
                  <a16:creationId xmlns:a16="http://schemas.microsoft.com/office/drawing/2014/main" id="{1325D097-E337-8CE4-32EF-32A414AF3C6E}"/>
                </a:ext>
              </a:extLst>
            </p:cNvPr>
            <p:cNvSpPr/>
            <p:nvPr/>
          </p:nvSpPr>
          <p:spPr>
            <a:xfrm>
              <a:off x="3353573" y="273242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7" name="Freeform: Shape 287">
              <a:extLst>
                <a:ext uri="{FF2B5EF4-FFF2-40B4-BE49-F238E27FC236}">
                  <a16:creationId xmlns:a16="http://schemas.microsoft.com/office/drawing/2014/main" id="{C9574D12-9B0F-0631-ABC0-78BA21F06D13}"/>
                </a:ext>
              </a:extLst>
            </p:cNvPr>
            <p:cNvSpPr/>
            <p:nvPr/>
          </p:nvSpPr>
          <p:spPr>
            <a:xfrm>
              <a:off x="3357384" y="273496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8" name="Freeform: Shape 288">
              <a:extLst>
                <a:ext uri="{FF2B5EF4-FFF2-40B4-BE49-F238E27FC236}">
                  <a16:creationId xmlns:a16="http://schemas.microsoft.com/office/drawing/2014/main" id="{60343B5A-AE27-DCB1-3CA9-AA8467973F23}"/>
                </a:ext>
              </a:extLst>
            </p:cNvPr>
            <p:cNvSpPr/>
            <p:nvPr/>
          </p:nvSpPr>
          <p:spPr>
            <a:xfrm>
              <a:off x="3785473" y="5549961"/>
              <a:ext cx="30963" cy="22071"/>
            </a:xfrm>
            <a:custGeom>
              <a:avLst/>
              <a:gdLst>
                <a:gd name="connsiteX0" fmla="*/ 0 w 30963"/>
                <a:gd name="connsiteY0" fmla="*/ 3811 h 22071"/>
                <a:gd name="connsiteX1" fmla="*/ 0 w 30963"/>
                <a:gd name="connsiteY1" fmla="*/ 3811 h 22071"/>
                <a:gd name="connsiteX2" fmla="*/ 0 w 30963"/>
                <a:gd name="connsiteY2" fmla="*/ 13973 h 22071"/>
                <a:gd name="connsiteX3" fmla="*/ 6351 w 30963"/>
                <a:gd name="connsiteY3" fmla="*/ 16514 h 22071"/>
                <a:gd name="connsiteX4" fmla="*/ 16514 w 30963"/>
                <a:gd name="connsiteY4" fmla="*/ 20325 h 22071"/>
                <a:gd name="connsiteX5" fmla="*/ 20325 w 30963"/>
                <a:gd name="connsiteY5" fmla="*/ 21595 h 22071"/>
                <a:gd name="connsiteX6" fmla="*/ 20325 w 30963"/>
                <a:gd name="connsiteY6" fmla="*/ 21595 h 22071"/>
                <a:gd name="connsiteX7" fmla="*/ 30487 w 30963"/>
                <a:gd name="connsiteY7" fmla="*/ 17784 h 22071"/>
                <a:gd name="connsiteX8" fmla="*/ 26676 w 30963"/>
                <a:gd name="connsiteY8" fmla="*/ 7622 h 22071"/>
                <a:gd name="connsiteX9" fmla="*/ 25406 w 30963"/>
                <a:gd name="connsiteY9" fmla="*/ 7622 h 22071"/>
                <a:gd name="connsiteX10" fmla="*/ 25406 w 30963"/>
                <a:gd name="connsiteY10" fmla="*/ 7622 h 22071"/>
                <a:gd name="connsiteX11" fmla="*/ 21595 w 30963"/>
                <a:gd name="connsiteY11" fmla="*/ 6352 h 22071"/>
                <a:gd name="connsiteX12" fmla="*/ 0 w 30963"/>
                <a:gd name="connsiteY12" fmla="*/ 0 h 22071"/>
                <a:gd name="connsiteX13" fmla="*/ 0 w 30963"/>
                <a:gd name="connsiteY13" fmla="*/ 3811 h 2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9" name="Freeform: Shape 289">
              <a:extLst>
                <a:ext uri="{FF2B5EF4-FFF2-40B4-BE49-F238E27FC236}">
                  <a16:creationId xmlns:a16="http://schemas.microsoft.com/office/drawing/2014/main" id="{53EEDEC3-8D68-A258-2BC7-3DDE16046FEF}"/>
                </a:ext>
              </a:extLst>
            </p:cNvPr>
            <p:cNvSpPr/>
            <p:nvPr/>
          </p:nvSpPr>
          <p:spPr>
            <a:xfrm>
              <a:off x="3413277" y="6154296"/>
              <a:ext cx="275653" cy="103751"/>
            </a:xfrm>
            <a:custGeom>
              <a:avLst/>
              <a:gdLst>
                <a:gd name="connsiteX0" fmla="*/ 266762 w 275653"/>
                <a:gd name="connsiteY0" fmla="*/ 103225 h 103751"/>
                <a:gd name="connsiteX1" fmla="*/ 274383 w 275653"/>
                <a:gd name="connsiteY1" fmla="*/ 101955 h 103751"/>
                <a:gd name="connsiteX2" fmla="*/ 274383 w 275653"/>
                <a:gd name="connsiteY2" fmla="*/ 101955 h 103751"/>
                <a:gd name="connsiteX3" fmla="*/ 274383 w 275653"/>
                <a:gd name="connsiteY3" fmla="*/ 100684 h 103751"/>
                <a:gd name="connsiteX4" fmla="*/ 275653 w 275653"/>
                <a:gd name="connsiteY4" fmla="*/ 99414 h 103751"/>
                <a:gd name="connsiteX5" fmla="*/ 275653 w 275653"/>
                <a:gd name="connsiteY5" fmla="*/ 99414 h 103751"/>
                <a:gd name="connsiteX6" fmla="*/ 275653 w 275653"/>
                <a:gd name="connsiteY6" fmla="*/ 99414 h 103751"/>
                <a:gd name="connsiteX7" fmla="*/ 275653 w 275653"/>
                <a:gd name="connsiteY7" fmla="*/ 98144 h 103751"/>
                <a:gd name="connsiteX8" fmla="*/ 275653 w 275653"/>
                <a:gd name="connsiteY8" fmla="*/ 96874 h 103751"/>
                <a:gd name="connsiteX9" fmla="*/ 275653 w 275653"/>
                <a:gd name="connsiteY9" fmla="*/ 95603 h 103751"/>
                <a:gd name="connsiteX10" fmla="*/ 275653 w 275653"/>
                <a:gd name="connsiteY10" fmla="*/ 94333 h 103751"/>
                <a:gd name="connsiteX11" fmla="*/ 275653 w 275653"/>
                <a:gd name="connsiteY11" fmla="*/ 93063 h 103751"/>
                <a:gd name="connsiteX12" fmla="*/ 274383 w 275653"/>
                <a:gd name="connsiteY12" fmla="*/ 91793 h 103751"/>
                <a:gd name="connsiteX13" fmla="*/ 273113 w 275653"/>
                <a:gd name="connsiteY13" fmla="*/ 90522 h 103751"/>
                <a:gd name="connsiteX14" fmla="*/ 271843 w 275653"/>
                <a:gd name="connsiteY14" fmla="*/ 89252 h 103751"/>
                <a:gd name="connsiteX15" fmla="*/ 271843 w 275653"/>
                <a:gd name="connsiteY15" fmla="*/ 89252 h 103751"/>
                <a:gd name="connsiteX16" fmla="*/ 261680 w 275653"/>
                <a:gd name="connsiteY16" fmla="*/ 85441 h 103751"/>
                <a:gd name="connsiteX17" fmla="*/ 13973 w 275653"/>
                <a:gd name="connsiteY17" fmla="*/ 1601 h 103751"/>
                <a:gd name="connsiteX18" fmla="*/ 8892 w 275653"/>
                <a:gd name="connsiteY18" fmla="*/ 330 h 103751"/>
                <a:gd name="connsiteX19" fmla="*/ 0 w 275653"/>
                <a:gd name="connsiteY19" fmla="*/ 5412 h 103751"/>
                <a:gd name="connsiteX20" fmla="*/ 0 w 275653"/>
                <a:gd name="connsiteY20" fmla="*/ 5412 h 103751"/>
                <a:gd name="connsiteX21" fmla="*/ 0 w 275653"/>
                <a:gd name="connsiteY21" fmla="*/ 7952 h 103751"/>
                <a:gd name="connsiteX22" fmla="*/ 0 w 275653"/>
                <a:gd name="connsiteY22" fmla="*/ 9223 h 103751"/>
                <a:gd name="connsiteX23" fmla="*/ 0 w 275653"/>
                <a:gd name="connsiteY23" fmla="*/ 10493 h 103751"/>
                <a:gd name="connsiteX24" fmla="*/ 1270 w 275653"/>
                <a:gd name="connsiteY24" fmla="*/ 11763 h 103751"/>
                <a:gd name="connsiteX25" fmla="*/ 2540 w 275653"/>
                <a:gd name="connsiteY25" fmla="*/ 13034 h 103751"/>
                <a:gd name="connsiteX26" fmla="*/ 3811 w 275653"/>
                <a:gd name="connsiteY26" fmla="*/ 13034 h 103751"/>
                <a:gd name="connsiteX27" fmla="*/ 5081 w 275653"/>
                <a:gd name="connsiteY27" fmla="*/ 14304 h 103751"/>
                <a:gd name="connsiteX28" fmla="*/ 5081 w 275653"/>
                <a:gd name="connsiteY28" fmla="*/ 14304 h 103751"/>
                <a:gd name="connsiteX29" fmla="*/ 8892 w 275653"/>
                <a:gd name="connsiteY29" fmla="*/ 15574 h 103751"/>
                <a:gd name="connsiteX30" fmla="*/ 255329 w 275653"/>
                <a:gd name="connsiteY30" fmla="*/ 99414 h 103751"/>
                <a:gd name="connsiteX31" fmla="*/ 266762 w 275653"/>
                <a:gd name="connsiteY31" fmla="*/ 103225 h 10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0" name="Freeform: Shape 290">
              <a:extLst>
                <a:ext uri="{FF2B5EF4-FFF2-40B4-BE49-F238E27FC236}">
                  <a16:creationId xmlns:a16="http://schemas.microsoft.com/office/drawing/2014/main" id="{9736C144-F38A-6D58-BB52-A0C70424A58D}"/>
                </a:ext>
              </a:extLst>
            </p:cNvPr>
            <p:cNvSpPr/>
            <p:nvPr/>
          </p:nvSpPr>
          <p:spPr>
            <a:xfrm>
              <a:off x="2910241" y="656493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1" name="Freeform: Shape 291">
              <a:extLst>
                <a:ext uri="{FF2B5EF4-FFF2-40B4-BE49-F238E27FC236}">
                  <a16:creationId xmlns:a16="http://schemas.microsoft.com/office/drawing/2014/main" id="{D564A34B-8933-1F12-AD2D-A534C0D1374A}"/>
                </a:ext>
              </a:extLst>
            </p:cNvPr>
            <p:cNvSpPr/>
            <p:nvPr/>
          </p:nvSpPr>
          <p:spPr>
            <a:xfrm>
              <a:off x="2912781" y="656112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2" name="Freeform: Shape 292">
              <a:extLst>
                <a:ext uri="{FF2B5EF4-FFF2-40B4-BE49-F238E27FC236}">
                  <a16:creationId xmlns:a16="http://schemas.microsoft.com/office/drawing/2014/main" id="{BEA1A7A0-F8A5-22FB-30F1-1EB4188ABA66}"/>
                </a:ext>
              </a:extLst>
            </p:cNvPr>
            <p:cNvSpPr/>
            <p:nvPr/>
          </p:nvSpPr>
          <p:spPr>
            <a:xfrm>
              <a:off x="2916592" y="6559854"/>
              <a:ext cx="273571" cy="109245"/>
            </a:xfrm>
            <a:custGeom>
              <a:avLst/>
              <a:gdLst>
                <a:gd name="connsiteX0" fmla="*/ 266762 w 273571"/>
                <a:gd name="connsiteY0" fmla="*/ 109246 h 109245"/>
                <a:gd name="connsiteX1" fmla="*/ 268032 w 273571"/>
                <a:gd name="connsiteY1" fmla="*/ 109246 h 109245"/>
                <a:gd name="connsiteX2" fmla="*/ 269302 w 273571"/>
                <a:gd name="connsiteY2" fmla="*/ 109246 h 109245"/>
                <a:gd name="connsiteX3" fmla="*/ 270572 w 273571"/>
                <a:gd name="connsiteY3" fmla="*/ 107976 h 109245"/>
                <a:gd name="connsiteX4" fmla="*/ 273113 w 273571"/>
                <a:gd name="connsiteY4" fmla="*/ 104164 h 109245"/>
                <a:gd name="connsiteX5" fmla="*/ 268032 w 273571"/>
                <a:gd name="connsiteY5" fmla="*/ 94002 h 109245"/>
                <a:gd name="connsiteX6" fmla="*/ 268032 w 273571"/>
                <a:gd name="connsiteY6" fmla="*/ 94002 h 109245"/>
                <a:gd name="connsiteX7" fmla="*/ 264221 w 273571"/>
                <a:gd name="connsiteY7" fmla="*/ 92732 h 109245"/>
                <a:gd name="connsiteX8" fmla="*/ 15243 w 273571"/>
                <a:gd name="connsiteY8" fmla="*/ 3811 h 109245"/>
                <a:gd name="connsiteX9" fmla="*/ 2541 w 273571"/>
                <a:gd name="connsiteY9" fmla="*/ 0 h 109245"/>
                <a:gd name="connsiteX10" fmla="*/ 0 w 273571"/>
                <a:gd name="connsiteY10" fmla="*/ 0 h 109245"/>
                <a:gd name="connsiteX11" fmla="*/ 7622 w 273571"/>
                <a:gd name="connsiteY11" fmla="*/ 6352 h 109245"/>
                <a:gd name="connsiteX12" fmla="*/ 8892 w 273571"/>
                <a:gd name="connsiteY12" fmla="*/ 17784 h 109245"/>
                <a:gd name="connsiteX13" fmla="*/ 262951 w 273571"/>
                <a:gd name="connsiteY13" fmla="*/ 107976 h 109245"/>
                <a:gd name="connsiteX14" fmla="*/ 264221 w 273571"/>
                <a:gd name="connsiteY14" fmla="*/ 107976 h 109245"/>
                <a:gd name="connsiteX15" fmla="*/ 266762 w 273571"/>
                <a:gd name="connsiteY15" fmla="*/ 109246 h 1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3" name="Freeform: Shape 293">
              <a:extLst>
                <a:ext uri="{FF2B5EF4-FFF2-40B4-BE49-F238E27FC236}">
                  <a16:creationId xmlns:a16="http://schemas.microsoft.com/office/drawing/2014/main" id="{289F8940-6642-FBDF-F1BF-315013808F89}"/>
                </a:ext>
              </a:extLst>
            </p:cNvPr>
            <p:cNvSpPr/>
            <p:nvPr/>
          </p:nvSpPr>
          <p:spPr>
            <a:xfrm>
              <a:off x="0" y="3478094"/>
              <a:ext cx="62244" cy="555123"/>
            </a:xfrm>
            <a:custGeom>
              <a:avLst/>
              <a:gdLst>
                <a:gd name="connsiteX0" fmla="*/ 57163 w 62244"/>
                <a:gd name="connsiteY0" fmla="*/ 553853 h 555123"/>
                <a:gd name="connsiteX1" fmla="*/ 62244 w 62244"/>
                <a:gd name="connsiteY1" fmla="*/ 555123 h 555123"/>
                <a:gd name="connsiteX2" fmla="*/ 0 w 62244"/>
                <a:gd name="connsiteY2" fmla="*/ 0 h 555123"/>
                <a:gd name="connsiteX3" fmla="*/ 0 w 62244"/>
                <a:gd name="connsiteY3" fmla="*/ 135923 h 555123"/>
                <a:gd name="connsiteX4" fmla="*/ 45731 w 62244"/>
                <a:gd name="connsiteY4" fmla="*/ 550042 h 5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4" name="Freeform: Shape 294">
              <a:extLst>
                <a:ext uri="{FF2B5EF4-FFF2-40B4-BE49-F238E27FC236}">
                  <a16:creationId xmlns:a16="http://schemas.microsoft.com/office/drawing/2014/main" id="{DB674DAE-BEB4-08DB-BAE4-E86544AA5CA5}"/>
                </a:ext>
              </a:extLst>
            </p:cNvPr>
            <p:cNvSpPr/>
            <p:nvPr/>
          </p:nvSpPr>
          <p:spPr>
            <a:xfrm>
              <a:off x="1754274" y="6459500"/>
              <a:ext cx="664363" cy="250250"/>
            </a:xfrm>
            <a:custGeom>
              <a:avLst/>
              <a:gdLst>
                <a:gd name="connsiteX0" fmla="*/ 5081 w 664363"/>
                <a:gd name="connsiteY0" fmla="*/ 12703 h 250250"/>
                <a:gd name="connsiteX1" fmla="*/ 0 w 664363"/>
                <a:gd name="connsiteY1" fmla="*/ 11433 h 250250"/>
                <a:gd name="connsiteX2" fmla="*/ 1270 w 664363"/>
                <a:gd name="connsiteY2" fmla="*/ 12703 h 250250"/>
                <a:gd name="connsiteX3" fmla="*/ 5081 w 664363"/>
                <a:gd name="connsiteY3" fmla="*/ 12703 h 250250"/>
                <a:gd name="connsiteX4" fmla="*/ 644039 w 664363"/>
                <a:gd name="connsiteY4" fmla="*/ 247709 h 250250"/>
                <a:gd name="connsiteX5" fmla="*/ 651660 w 664363"/>
                <a:gd name="connsiteY5" fmla="*/ 250250 h 250250"/>
                <a:gd name="connsiteX6" fmla="*/ 651660 w 664363"/>
                <a:gd name="connsiteY6" fmla="*/ 245169 h 250250"/>
                <a:gd name="connsiteX7" fmla="*/ 659282 w 664363"/>
                <a:gd name="connsiteY7" fmla="*/ 237547 h 250250"/>
                <a:gd name="connsiteX8" fmla="*/ 659282 w 664363"/>
                <a:gd name="connsiteY8" fmla="*/ 237547 h 250250"/>
                <a:gd name="connsiteX9" fmla="*/ 664363 w 664363"/>
                <a:gd name="connsiteY9" fmla="*/ 238817 h 250250"/>
                <a:gd name="connsiteX10" fmla="*/ 663093 w 664363"/>
                <a:gd name="connsiteY10" fmla="*/ 238817 h 250250"/>
                <a:gd name="connsiteX11" fmla="*/ 663093 w 664363"/>
                <a:gd name="connsiteY11" fmla="*/ 238817 h 250250"/>
                <a:gd name="connsiteX12" fmla="*/ 11433 w 664363"/>
                <a:gd name="connsiteY12" fmla="*/ 0 h 250250"/>
                <a:gd name="connsiteX13" fmla="*/ 11433 w 664363"/>
                <a:gd name="connsiteY13" fmla="*/ 5081 h 250250"/>
                <a:gd name="connsiteX14" fmla="*/ 5081 w 664363"/>
                <a:gd name="connsiteY14" fmla="*/ 12703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5" name="Freeform: Shape 295">
              <a:extLst>
                <a:ext uri="{FF2B5EF4-FFF2-40B4-BE49-F238E27FC236}">
                  <a16:creationId xmlns:a16="http://schemas.microsoft.com/office/drawing/2014/main" id="{7A5F70BB-61FB-05C1-05AF-AEDDE0FA42AB}"/>
                </a:ext>
              </a:extLst>
            </p:cNvPr>
            <p:cNvSpPr/>
            <p:nvPr/>
          </p:nvSpPr>
          <p:spPr>
            <a:xfrm>
              <a:off x="2418637" y="6699588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6" name="Freeform: Shape 296">
              <a:extLst>
                <a:ext uri="{FF2B5EF4-FFF2-40B4-BE49-F238E27FC236}">
                  <a16:creationId xmlns:a16="http://schemas.microsoft.com/office/drawing/2014/main" id="{47345F30-9A60-B427-5408-735CFA16A6A4}"/>
                </a:ext>
              </a:extLst>
            </p:cNvPr>
            <p:cNvSpPr/>
            <p:nvPr/>
          </p:nvSpPr>
          <p:spPr>
            <a:xfrm>
              <a:off x="2419908" y="67021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7" name="Freeform: Shape 297">
              <a:extLst>
                <a:ext uri="{FF2B5EF4-FFF2-40B4-BE49-F238E27FC236}">
                  <a16:creationId xmlns:a16="http://schemas.microsoft.com/office/drawing/2014/main" id="{9A6D9237-8BDF-44C0-3358-F4ECEA9192C8}"/>
                </a:ext>
              </a:extLst>
            </p:cNvPr>
            <p:cNvSpPr/>
            <p:nvPr/>
          </p:nvSpPr>
          <p:spPr>
            <a:xfrm>
              <a:off x="2910241" y="6559854"/>
              <a:ext cx="29216" cy="297250"/>
            </a:xfrm>
            <a:custGeom>
              <a:avLst/>
              <a:gdLst>
                <a:gd name="connsiteX0" fmla="*/ 15243 w 29216"/>
                <a:gd name="connsiteY0" fmla="*/ 6352 h 297250"/>
                <a:gd name="connsiteX1" fmla="*/ 7622 w 29216"/>
                <a:gd name="connsiteY1" fmla="*/ 0 h 297250"/>
                <a:gd name="connsiteX2" fmla="*/ 6351 w 29216"/>
                <a:gd name="connsiteY2" fmla="*/ 0 h 297250"/>
                <a:gd name="connsiteX3" fmla="*/ 3811 w 29216"/>
                <a:gd name="connsiteY3" fmla="*/ 1270 h 297250"/>
                <a:gd name="connsiteX4" fmla="*/ 2541 w 29216"/>
                <a:gd name="connsiteY4" fmla="*/ 2540 h 297250"/>
                <a:gd name="connsiteX5" fmla="*/ 1270 w 29216"/>
                <a:gd name="connsiteY5" fmla="*/ 3811 h 297250"/>
                <a:gd name="connsiteX6" fmla="*/ 1270 w 29216"/>
                <a:gd name="connsiteY6" fmla="*/ 5081 h 297250"/>
                <a:gd name="connsiteX7" fmla="*/ 0 w 29216"/>
                <a:gd name="connsiteY7" fmla="*/ 6352 h 297250"/>
                <a:gd name="connsiteX8" fmla="*/ 0 w 29216"/>
                <a:gd name="connsiteY8" fmla="*/ 6352 h 297250"/>
                <a:gd name="connsiteX9" fmla="*/ 0 w 29216"/>
                <a:gd name="connsiteY9" fmla="*/ 7622 h 297250"/>
                <a:gd name="connsiteX10" fmla="*/ 0 w 29216"/>
                <a:gd name="connsiteY10" fmla="*/ 7622 h 297250"/>
                <a:gd name="connsiteX11" fmla="*/ 0 w 29216"/>
                <a:gd name="connsiteY11" fmla="*/ 8892 h 297250"/>
                <a:gd name="connsiteX12" fmla="*/ 0 w 29216"/>
                <a:gd name="connsiteY12" fmla="*/ 8892 h 297250"/>
                <a:gd name="connsiteX13" fmla="*/ 13973 w 29216"/>
                <a:gd name="connsiteY13" fmla="*/ 297251 h 297250"/>
                <a:gd name="connsiteX14" fmla="*/ 29217 w 29216"/>
                <a:gd name="connsiteY14" fmla="*/ 297251 h 297250"/>
                <a:gd name="connsiteX15" fmla="*/ 15243 w 29216"/>
                <a:gd name="connsiteY15" fmla="*/ 20325 h 297250"/>
                <a:gd name="connsiteX16" fmla="*/ 15243 w 29216"/>
                <a:gd name="connsiteY16" fmla="*/ 6352 h 2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8" name="Freeform: Shape 298">
              <a:extLst>
                <a:ext uri="{FF2B5EF4-FFF2-40B4-BE49-F238E27FC236}">
                  <a16:creationId xmlns:a16="http://schemas.microsoft.com/office/drawing/2014/main" id="{5002850A-E5C9-E9A6-8BAF-95D6D343A2CB}"/>
                </a:ext>
              </a:extLst>
            </p:cNvPr>
            <p:cNvSpPr/>
            <p:nvPr/>
          </p:nvSpPr>
          <p:spPr>
            <a:xfrm>
              <a:off x="2405934" y="6697047"/>
              <a:ext cx="24135" cy="158788"/>
            </a:xfrm>
            <a:custGeom>
              <a:avLst/>
              <a:gdLst>
                <a:gd name="connsiteX0" fmla="*/ 15244 w 24135"/>
                <a:gd name="connsiteY0" fmla="*/ 6352 h 158788"/>
                <a:gd name="connsiteX1" fmla="*/ 15244 w 24135"/>
                <a:gd name="connsiteY1" fmla="*/ 6352 h 158788"/>
                <a:gd name="connsiteX2" fmla="*/ 15244 w 24135"/>
                <a:gd name="connsiteY2" fmla="*/ 3811 h 158788"/>
                <a:gd name="connsiteX3" fmla="*/ 15244 w 24135"/>
                <a:gd name="connsiteY3" fmla="*/ 2541 h 158788"/>
                <a:gd name="connsiteX4" fmla="*/ 15244 w 24135"/>
                <a:gd name="connsiteY4" fmla="*/ 2541 h 158788"/>
                <a:gd name="connsiteX5" fmla="*/ 13973 w 24135"/>
                <a:gd name="connsiteY5" fmla="*/ 1270 h 158788"/>
                <a:gd name="connsiteX6" fmla="*/ 12703 w 24135"/>
                <a:gd name="connsiteY6" fmla="*/ 1270 h 158788"/>
                <a:gd name="connsiteX7" fmla="*/ 12703 w 24135"/>
                <a:gd name="connsiteY7" fmla="*/ 1270 h 158788"/>
                <a:gd name="connsiteX8" fmla="*/ 7622 w 24135"/>
                <a:gd name="connsiteY8" fmla="*/ 0 h 158788"/>
                <a:gd name="connsiteX9" fmla="*/ 0 w 24135"/>
                <a:gd name="connsiteY9" fmla="*/ 7622 h 158788"/>
                <a:gd name="connsiteX10" fmla="*/ 0 w 24135"/>
                <a:gd name="connsiteY10" fmla="*/ 7622 h 158788"/>
                <a:gd name="connsiteX11" fmla="*/ 0 w 24135"/>
                <a:gd name="connsiteY11" fmla="*/ 12703 h 158788"/>
                <a:gd name="connsiteX12" fmla="*/ 0 w 24135"/>
                <a:gd name="connsiteY12" fmla="*/ 22865 h 158788"/>
                <a:gd name="connsiteX13" fmla="*/ 8892 w 24135"/>
                <a:gd name="connsiteY13" fmla="*/ 158788 h 158788"/>
                <a:gd name="connsiteX14" fmla="*/ 24136 w 24135"/>
                <a:gd name="connsiteY14" fmla="*/ 158788 h 158788"/>
                <a:gd name="connsiteX15" fmla="*/ 15244 w 24135"/>
                <a:gd name="connsiteY15" fmla="*/ 7622 h 158788"/>
                <a:gd name="connsiteX16" fmla="*/ 15244 w 24135"/>
                <a:gd name="connsiteY16" fmla="*/ 6352 h 1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9" name="Freeform: Shape 299">
              <a:extLst>
                <a:ext uri="{FF2B5EF4-FFF2-40B4-BE49-F238E27FC236}">
                  <a16:creationId xmlns:a16="http://schemas.microsoft.com/office/drawing/2014/main" id="{0B5C5D46-4666-AEA0-F712-9D9F54A7169A}"/>
                </a:ext>
              </a:extLst>
            </p:cNvPr>
            <p:cNvSpPr/>
            <p:nvPr/>
          </p:nvSpPr>
          <p:spPr>
            <a:xfrm>
              <a:off x="5657884" y="6777076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0" name="Freeform: Shape 300">
              <a:extLst>
                <a:ext uri="{FF2B5EF4-FFF2-40B4-BE49-F238E27FC236}">
                  <a16:creationId xmlns:a16="http://schemas.microsoft.com/office/drawing/2014/main" id="{40836BE5-9CE3-753B-37D2-B6B6F5A7F470}"/>
                </a:ext>
              </a:extLst>
            </p:cNvPr>
            <p:cNvSpPr/>
            <p:nvPr/>
          </p:nvSpPr>
          <p:spPr>
            <a:xfrm>
              <a:off x="5661696" y="6780887"/>
              <a:ext cx="12702" cy="953"/>
            </a:xfrm>
            <a:custGeom>
              <a:avLst/>
              <a:gdLst>
                <a:gd name="connsiteX0" fmla="*/ 0 w 12702"/>
                <a:gd name="connsiteY0" fmla="*/ 0 h 953"/>
                <a:gd name="connsiteX1" fmla="*/ 0 w 12702"/>
                <a:gd name="connsiteY1" fmla="*/ 0 h 953"/>
                <a:gd name="connsiteX2" fmla="*/ 0 w 12702"/>
                <a:gd name="connsiteY2" fmla="*/ 0 h 953"/>
                <a:gd name="connsiteX3" fmla="*/ 0 w 12702"/>
                <a:gd name="connsiteY3" fmla="*/ 0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1" name="Freeform: Shape 301">
              <a:extLst>
                <a:ext uri="{FF2B5EF4-FFF2-40B4-BE49-F238E27FC236}">
                  <a16:creationId xmlns:a16="http://schemas.microsoft.com/office/drawing/2014/main" id="{C4ABE379-4BFB-EC3E-07FF-812D7FB5BD71}"/>
                </a:ext>
              </a:extLst>
            </p:cNvPr>
            <p:cNvSpPr/>
            <p:nvPr/>
          </p:nvSpPr>
          <p:spPr>
            <a:xfrm>
              <a:off x="5660425" y="677961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2" name="Freeform: Shape 302">
              <a:extLst>
                <a:ext uri="{FF2B5EF4-FFF2-40B4-BE49-F238E27FC236}">
                  <a16:creationId xmlns:a16="http://schemas.microsoft.com/office/drawing/2014/main" id="{9F78700E-66D7-A9D9-6DCA-31C4719B7D3D}"/>
                </a:ext>
              </a:extLst>
            </p:cNvPr>
            <p:cNvSpPr/>
            <p:nvPr/>
          </p:nvSpPr>
          <p:spPr>
            <a:xfrm>
              <a:off x="5645181" y="6783428"/>
              <a:ext cx="16514" cy="72407"/>
            </a:xfrm>
            <a:custGeom>
              <a:avLst/>
              <a:gdLst>
                <a:gd name="connsiteX0" fmla="*/ 16514 w 16514"/>
                <a:gd name="connsiteY0" fmla="*/ 0 h 72407"/>
                <a:gd name="connsiteX1" fmla="*/ 16514 w 16514"/>
                <a:gd name="connsiteY1" fmla="*/ 0 h 72407"/>
                <a:gd name="connsiteX2" fmla="*/ 16514 w 16514"/>
                <a:gd name="connsiteY2" fmla="*/ 0 h 72407"/>
                <a:gd name="connsiteX3" fmla="*/ 16514 w 16514"/>
                <a:gd name="connsiteY3" fmla="*/ 2541 h 72407"/>
                <a:gd name="connsiteX4" fmla="*/ 6351 w 16514"/>
                <a:gd name="connsiteY4" fmla="*/ 7622 h 72407"/>
                <a:gd name="connsiteX5" fmla="*/ 1270 w 16514"/>
                <a:gd name="connsiteY5" fmla="*/ 6352 h 72407"/>
                <a:gd name="connsiteX6" fmla="*/ 1270 w 16514"/>
                <a:gd name="connsiteY6" fmla="*/ 19055 h 72407"/>
                <a:gd name="connsiteX7" fmla="*/ 0 w 16514"/>
                <a:gd name="connsiteY7" fmla="*/ 72408 h 72407"/>
                <a:gd name="connsiteX8" fmla="*/ 15244 w 16514"/>
                <a:gd name="connsiteY8" fmla="*/ 72408 h 72407"/>
                <a:gd name="connsiteX9" fmla="*/ 16514 w 16514"/>
                <a:gd name="connsiteY9" fmla="*/ 0 h 72407"/>
                <a:gd name="connsiteX10" fmla="*/ 16514 w 16514"/>
                <a:gd name="connsiteY10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3" name="Freeform: Shape 303">
              <a:extLst>
                <a:ext uri="{FF2B5EF4-FFF2-40B4-BE49-F238E27FC236}">
                  <a16:creationId xmlns:a16="http://schemas.microsoft.com/office/drawing/2014/main" id="{32CA04E4-6840-572D-BF3F-D8010F6B9C10}"/>
                </a:ext>
              </a:extLst>
            </p:cNvPr>
            <p:cNvSpPr/>
            <p:nvPr/>
          </p:nvSpPr>
          <p:spPr>
            <a:xfrm>
              <a:off x="435710" y="6140653"/>
              <a:ext cx="389979" cy="160058"/>
            </a:xfrm>
            <a:custGeom>
              <a:avLst/>
              <a:gdLst>
                <a:gd name="connsiteX0" fmla="*/ 381088 w 389979"/>
                <a:gd name="connsiteY0" fmla="*/ 149896 h 160058"/>
                <a:gd name="connsiteX1" fmla="*/ 389980 w 389979"/>
                <a:gd name="connsiteY1" fmla="*/ 144815 h 160058"/>
                <a:gd name="connsiteX2" fmla="*/ 389980 w 389979"/>
                <a:gd name="connsiteY2" fmla="*/ 144815 h 160058"/>
                <a:gd name="connsiteX3" fmla="*/ 378547 w 389979"/>
                <a:gd name="connsiteY3" fmla="*/ 141004 h 160058"/>
                <a:gd name="connsiteX4" fmla="*/ 0 w 389979"/>
                <a:gd name="connsiteY4" fmla="*/ 0 h 160058"/>
                <a:gd name="connsiteX5" fmla="*/ 0 w 389979"/>
                <a:gd name="connsiteY5" fmla="*/ 5081 h 160058"/>
                <a:gd name="connsiteX6" fmla="*/ 1270 w 389979"/>
                <a:gd name="connsiteY6" fmla="*/ 17784 h 160058"/>
                <a:gd name="connsiteX7" fmla="*/ 384899 w 389979"/>
                <a:gd name="connsiteY7" fmla="*/ 160058 h 160058"/>
                <a:gd name="connsiteX8" fmla="*/ 381088 w 389979"/>
                <a:gd name="connsiteY8" fmla="*/ 149896 h 160058"/>
                <a:gd name="connsiteX9" fmla="*/ 381088 w 389979"/>
                <a:gd name="connsiteY9" fmla="*/ 149896 h 1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4" name="Freeform: Shape 304">
              <a:extLst>
                <a:ext uri="{FF2B5EF4-FFF2-40B4-BE49-F238E27FC236}">
                  <a16:creationId xmlns:a16="http://schemas.microsoft.com/office/drawing/2014/main" id="{749F1DC4-8A54-5E73-A94A-8912E5F6F332}"/>
                </a:ext>
              </a:extLst>
            </p:cNvPr>
            <p:cNvSpPr/>
            <p:nvPr/>
          </p:nvSpPr>
          <p:spPr>
            <a:xfrm>
              <a:off x="816322" y="6284198"/>
              <a:ext cx="79234" cy="39855"/>
            </a:xfrm>
            <a:custGeom>
              <a:avLst/>
              <a:gdLst>
                <a:gd name="connsiteX0" fmla="*/ 476 w 79234"/>
                <a:gd name="connsiteY0" fmla="*/ 6352 h 39855"/>
                <a:gd name="connsiteX1" fmla="*/ 4287 w 79234"/>
                <a:gd name="connsiteY1" fmla="*/ 15243 h 39855"/>
                <a:gd name="connsiteX2" fmla="*/ 4287 w 79234"/>
                <a:gd name="connsiteY2" fmla="*/ 15243 h 39855"/>
                <a:gd name="connsiteX3" fmla="*/ 56369 w 79234"/>
                <a:gd name="connsiteY3" fmla="*/ 34298 h 39855"/>
                <a:gd name="connsiteX4" fmla="*/ 65261 w 79234"/>
                <a:gd name="connsiteY4" fmla="*/ 38109 h 39855"/>
                <a:gd name="connsiteX5" fmla="*/ 69072 w 79234"/>
                <a:gd name="connsiteY5" fmla="*/ 39379 h 39855"/>
                <a:gd name="connsiteX6" fmla="*/ 79235 w 79234"/>
                <a:gd name="connsiteY6" fmla="*/ 35568 h 39855"/>
                <a:gd name="connsiteX7" fmla="*/ 79235 w 79234"/>
                <a:gd name="connsiteY7" fmla="*/ 35568 h 39855"/>
                <a:gd name="connsiteX8" fmla="*/ 79235 w 79234"/>
                <a:gd name="connsiteY8" fmla="*/ 30487 h 39855"/>
                <a:gd name="connsiteX9" fmla="*/ 79235 w 79234"/>
                <a:gd name="connsiteY9" fmla="*/ 30487 h 39855"/>
                <a:gd name="connsiteX10" fmla="*/ 79235 w 79234"/>
                <a:gd name="connsiteY10" fmla="*/ 29217 h 39855"/>
                <a:gd name="connsiteX11" fmla="*/ 77964 w 79234"/>
                <a:gd name="connsiteY11" fmla="*/ 27946 h 39855"/>
                <a:gd name="connsiteX12" fmla="*/ 77964 w 79234"/>
                <a:gd name="connsiteY12" fmla="*/ 27946 h 39855"/>
                <a:gd name="connsiteX13" fmla="*/ 76694 w 79234"/>
                <a:gd name="connsiteY13" fmla="*/ 26676 h 39855"/>
                <a:gd name="connsiteX14" fmla="*/ 75424 w 79234"/>
                <a:gd name="connsiteY14" fmla="*/ 25406 h 39855"/>
                <a:gd name="connsiteX15" fmla="*/ 75424 w 79234"/>
                <a:gd name="connsiteY15" fmla="*/ 25406 h 39855"/>
                <a:gd name="connsiteX16" fmla="*/ 75424 w 79234"/>
                <a:gd name="connsiteY16" fmla="*/ 25406 h 39855"/>
                <a:gd name="connsiteX17" fmla="*/ 13179 w 79234"/>
                <a:gd name="connsiteY17" fmla="*/ 1270 h 39855"/>
                <a:gd name="connsiteX18" fmla="*/ 9368 w 79234"/>
                <a:gd name="connsiteY18" fmla="*/ 0 h 39855"/>
                <a:gd name="connsiteX19" fmla="*/ 476 w 79234"/>
                <a:gd name="connsiteY19" fmla="*/ 6352 h 39855"/>
                <a:gd name="connsiteX20" fmla="*/ 476 w 79234"/>
                <a:gd name="connsiteY20" fmla="*/ 6352 h 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5" name="Freeform: Shape 305">
              <a:extLst>
                <a:ext uri="{FF2B5EF4-FFF2-40B4-BE49-F238E27FC236}">
                  <a16:creationId xmlns:a16="http://schemas.microsoft.com/office/drawing/2014/main" id="{4F6FD54F-F2B6-027A-59D9-F56EA286A28D}"/>
                </a:ext>
              </a:extLst>
            </p:cNvPr>
            <p:cNvSpPr/>
            <p:nvPr/>
          </p:nvSpPr>
          <p:spPr>
            <a:xfrm>
              <a:off x="4447295" y="5763373"/>
              <a:ext cx="22865" cy="595772"/>
            </a:xfrm>
            <a:custGeom>
              <a:avLst/>
              <a:gdLst>
                <a:gd name="connsiteX0" fmla="*/ 15243 w 22865"/>
                <a:gd name="connsiteY0" fmla="*/ 588151 h 595772"/>
                <a:gd name="connsiteX1" fmla="*/ 22865 w 22865"/>
                <a:gd name="connsiteY1" fmla="*/ 595773 h 595772"/>
                <a:gd name="connsiteX2" fmla="*/ 22865 w 22865"/>
                <a:gd name="connsiteY2" fmla="*/ 595773 h 595772"/>
                <a:gd name="connsiteX3" fmla="*/ 22865 w 22865"/>
                <a:gd name="connsiteY3" fmla="*/ 590692 h 595772"/>
                <a:gd name="connsiteX4" fmla="*/ 15243 w 22865"/>
                <a:gd name="connsiteY4" fmla="*/ 11433 h 595772"/>
                <a:gd name="connsiteX5" fmla="*/ 15243 w 22865"/>
                <a:gd name="connsiteY5" fmla="*/ 7622 h 595772"/>
                <a:gd name="connsiteX6" fmla="*/ 15243 w 22865"/>
                <a:gd name="connsiteY6" fmla="*/ 6352 h 595772"/>
                <a:gd name="connsiteX7" fmla="*/ 15243 w 22865"/>
                <a:gd name="connsiteY7" fmla="*/ 5081 h 595772"/>
                <a:gd name="connsiteX8" fmla="*/ 13973 w 22865"/>
                <a:gd name="connsiteY8" fmla="*/ 3811 h 595772"/>
                <a:gd name="connsiteX9" fmla="*/ 12703 w 22865"/>
                <a:gd name="connsiteY9" fmla="*/ 2540 h 595772"/>
                <a:gd name="connsiteX10" fmla="*/ 11433 w 22865"/>
                <a:gd name="connsiteY10" fmla="*/ 1270 h 595772"/>
                <a:gd name="connsiteX11" fmla="*/ 10162 w 22865"/>
                <a:gd name="connsiteY11" fmla="*/ 0 h 595772"/>
                <a:gd name="connsiteX12" fmla="*/ 8892 w 22865"/>
                <a:gd name="connsiteY12" fmla="*/ 0 h 595772"/>
                <a:gd name="connsiteX13" fmla="*/ 7622 w 22865"/>
                <a:gd name="connsiteY13" fmla="*/ 0 h 595772"/>
                <a:gd name="connsiteX14" fmla="*/ 6351 w 22865"/>
                <a:gd name="connsiteY14" fmla="*/ 0 h 595772"/>
                <a:gd name="connsiteX15" fmla="*/ 5081 w 22865"/>
                <a:gd name="connsiteY15" fmla="*/ 0 h 595772"/>
                <a:gd name="connsiteX16" fmla="*/ 3811 w 22865"/>
                <a:gd name="connsiteY16" fmla="*/ 0 h 595772"/>
                <a:gd name="connsiteX17" fmla="*/ 0 w 22865"/>
                <a:gd name="connsiteY17" fmla="*/ 6352 h 595772"/>
                <a:gd name="connsiteX18" fmla="*/ 0 w 22865"/>
                <a:gd name="connsiteY18" fmla="*/ 21595 h 595772"/>
                <a:gd name="connsiteX19" fmla="*/ 6351 w 22865"/>
                <a:gd name="connsiteY19" fmla="*/ 593232 h 595772"/>
                <a:gd name="connsiteX20" fmla="*/ 15243 w 22865"/>
                <a:gd name="connsiteY20" fmla="*/ 588151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6" name="Freeform: Shape 306">
              <a:extLst>
                <a:ext uri="{FF2B5EF4-FFF2-40B4-BE49-F238E27FC236}">
                  <a16:creationId xmlns:a16="http://schemas.microsoft.com/office/drawing/2014/main" id="{1A436DB1-871B-97B1-D559-7DBE1B35A7BB}"/>
                </a:ext>
              </a:extLst>
            </p:cNvPr>
            <p:cNvSpPr/>
            <p:nvPr/>
          </p:nvSpPr>
          <p:spPr>
            <a:xfrm>
              <a:off x="4454917" y="6351275"/>
              <a:ext cx="15243" cy="30736"/>
            </a:xfrm>
            <a:custGeom>
              <a:avLst/>
              <a:gdLst>
                <a:gd name="connsiteX0" fmla="*/ 10162 w 15243"/>
                <a:gd name="connsiteY0" fmla="*/ 24385 h 30736"/>
                <a:gd name="connsiteX1" fmla="*/ 15243 w 15243"/>
                <a:gd name="connsiteY1" fmla="*/ 25655 h 30736"/>
                <a:gd name="connsiteX2" fmla="*/ 15243 w 15243"/>
                <a:gd name="connsiteY2" fmla="*/ 6601 h 30736"/>
                <a:gd name="connsiteX3" fmla="*/ 6351 w 15243"/>
                <a:gd name="connsiteY3" fmla="*/ 249 h 30736"/>
                <a:gd name="connsiteX4" fmla="*/ 0 w 15243"/>
                <a:gd name="connsiteY4" fmla="*/ 6601 h 30736"/>
                <a:gd name="connsiteX5" fmla="*/ 0 w 15243"/>
                <a:gd name="connsiteY5" fmla="*/ 26926 h 30736"/>
                <a:gd name="connsiteX6" fmla="*/ 0 w 15243"/>
                <a:gd name="connsiteY6" fmla="*/ 30736 h 30736"/>
                <a:gd name="connsiteX7" fmla="*/ 0 w 15243"/>
                <a:gd name="connsiteY7" fmla="*/ 30736 h 30736"/>
                <a:gd name="connsiteX8" fmla="*/ 0 w 15243"/>
                <a:gd name="connsiteY8" fmla="*/ 28196 h 30736"/>
                <a:gd name="connsiteX9" fmla="*/ 10162 w 15243"/>
                <a:gd name="connsiteY9" fmla="*/ 24385 h 30736"/>
                <a:gd name="connsiteX10" fmla="*/ 10162 w 15243"/>
                <a:gd name="connsiteY10" fmla="*/ 24385 h 3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7" name="Freeform: Shape 307">
              <a:extLst>
                <a:ext uri="{FF2B5EF4-FFF2-40B4-BE49-F238E27FC236}">
                  <a16:creationId xmlns:a16="http://schemas.microsoft.com/office/drawing/2014/main" id="{5B336783-1BCE-C64A-5D7D-79E45FCA3ADB}"/>
                </a:ext>
              </a:extLst>
            </p:cNvPr>
            <p:cNvSpPr/>
            <p:nvPr/>
          </p:nvSpPr>
          <p:spPr>
            <a:xfrm>
              <a:off x="1387159" y="4838591"/>
              <a:ext cx="55892" cy="47001"/>
            </a:xfrm>
            <a:custGeom>
              <a:avLst/>
              <a:gdLst>
                <a:gd name="connsiteX0" fmla="*/ 50812 w 55892"/>
                <a:gd name="connsiteY0" fmla="*/ 6352 h 47001"/>
                <a:gd name="connsiteX1" fmla="*/ 50812 w 55892"/>
                <a:gd name="connsiteY1" fmla="*/ 0 h 47001"/>
                <a:gd name="connsiteX2" fmla="*/ 48271 w 55892"/>
                <a:gd name="connsiteY2" fmla="*/ 1270 h 47001"/>
                <a:gd name="connsiteX3" fmla="*/ 10162 w 55892"/>
                <a:gd name="connsiteY3" fmla="*/ 26676 h 47001"/>
                <a:gd name="connsiteX4" fmla="*/ 0 w 55892"/>
                <a:gd name="connsiteY4" fmla="*/ 34298 h 47001"/>
                <a:gd name="connsiteX5" fmla="*/ 10162 w 55892"/>
                <a:gd name="connsiteY5" fmla="*/ 36839 h 47001"/>
                <a:gd name="connsiteX6" fmla="*/ 7622 w 55892"/>
                <a:gd name="connsiteY6" fmla="*/ 47001 h 47001"/>
                <a:gd name="connsiteX7" fmla="*/ 55893 w 55892"/>
                <a:gd name="connsiteY7" fmla="*/ 13973 h 47001"/>
                <a:gd name="connsiteX8" fmla="*/ 50812 w 55892"/>
                <a:gd name="connsiteY8" fmla="*/ 635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8" name="Freeform: Shape 308">
              <a:extLst>
                <a:ext uri="{FF2B5EF4-FFF2-40B4-BE49-F238E27FC236}">
                  <a16:creationId xmlns:a16="http://schemas.microsoft.com/office/drawing/2014/main" id="{46CE0613-823D-9A32-3001-DF26083AE391}"/>
                </a:ext>
              </a:extLst>
            </p:cNvPr>
            <p:cNvSpPr/>
            <p:nvPr/>
          </p:nvSpPr>
          <p:spPr>
            <a:xfrm>
              <a:off x="1451944" y="4830969"/>
              <a:ext cx="7621" cy="16514"/>
            </a:xfrm>
            <a:custGeom>
              <a:avLst/>
              <a:gdLst>
                <a:gd name="connsiteX0" fmla="*/ 0 w 7621"/>
                <a:gd name="connsiteY0" fmla="*/ 0 h 16514"/>
                <a:gd name="connsiteX1" fmla="*/ 1270 w 7621"/>
                <a:gd name="connsiteY1" fmla="*/ 13973 h 16514"/>
                <a:gd name="connsiteX2" fmla="*/ 1270 w 7621"/>
                <a:gd name="connsiteY2" fmla="*/ 16514 h 16514"/>
                <a:gd name="connsiteX3" fmla="*/ 2541 w 7621"/>
                <a:gd name="connsiteY3" fmla="*/ 16514 h 16514"/>
                <a:gd name="connsiteX4" fmla="*/ 5081 w 7621"/>
                <a:gd name="connsiteY4" fmla="*/ 13973 h 16514"/>
                <a:gd name="connsiteX5" fmla="*/ 5081 w 7621"/>
                <a:gd name="connsiteY5" fmla="*/ 13973 h 16514"/>
                <a:gd name="connsiteX6" fmla="*/ 5081 w 7621"/>
                <a:gd name="connsiteY6" fmla="*/ 13973 h 16514"/>
                <a:gd name="connsiteX7" fmla="*/ 6351 w 7621"/>
                <a:gd name="connsiteY7" fmla="*/ 12703 h 16514"/>
                <a:gd name="connsiteX8" fmla="*/ 7622 w 7621"/>
                <a:gd name="connsiteY8" fmla="*/ 11433 h 16514"/>
                <a:gd name="connsiteX9" fmla="*/ 7622 w 7621"/>
                <a:gd name="connsiteY9" fmla="*/ 8892 h 16514"/>
                <a:gd name="connsiteX10" fmla="*/ 7622 w 7621"/>
                <a:gd name="connsiteY10" fmla="*/ 8892 h 16514"/>
                <a:gd name="connsiteX11" fmla="*/ 7622 w 7621"/>
                <a:gd name="connsiteY11" fmla="*/ 7622 h 16514"/>
                <a:gd name="connsiteX12" fmla="*/ 6351 w 7621"/>
                <a:gd name="connsiteY12" fmla="*/ 2541 h 16514"/>
                <a:gd name="connsiteX13" fmla="*/ 0 w 7621"/>
                <a:gd name="connsiteY13" fmla="*/ 0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9" name="Freeform: Shape 309">
              <a:extLst>
                <a:ext uri="{FF2B5EF4-FFF2-40B4-BE49-F238E27FC236}">
                  <a16:creationId xmlns:a16="http://schemas.microsoft.com/office/drawing/2014/main" id="{57E345E4-2029-096B-1CA1-E15B260BDDE0}"/>
                </a:ext>
              </a:extLst>
            </p:cNvPr>
            <p:cNvSpPr/>
            <p:nvPr/>
          </p:nvSpPr>
          <p:spPr>
            <a:xfrm>
              <a:off x="1256319" y="4871567"/>
              <a:ext cx="143594" cy="97865"/>
            </a:xfrm>
            <a:custGeom>
              <a:avLst/>
              <a:gdLst>
                <a:gd name="connsiteX0" fmla="*/ 139732 w 143594"/>
                <a:gd name="connsiteY0" fmla="*/ 14025 h 97865"/>
                <a:gd name="connsiteX1" fmla="*/ 142273 w 143594"/>
                <a:gd name="connsiteY1" fmla="*/ 3862 h 97865"/>
                <a:gd name="connsiteX2" fmla="*/ 132110 w 143594"/>
                <a:gd name="connsiteY2" fmla="*/ 1322 h 97865"/>
                <a:gd name="connsiteX3" fmla="*/ 132110 w 143594"/>
                <a:gd name="connsiteY3" fmla="*/ 1322 h 97865"/>
                <a:gd name="connsiteX4" fmla="*/ 128300 w 143594"/>
                <a:gd name="connsiteY4" fmla="*/ 3862 h 97865"/>
                <a:gd name="connsiteX5" fmla="*/ 0 w 143594"/>
                <a:gd name="connsiteY5" fmla="*/ 91514 h 97865"/>
                <a:gd name="connsiteX6" fmla="*/ 3811 w 143594"/>
                <a:gd name="connsiteY6" fmla="*/ 92784 h 97865"/>
                <a:gd name="connsiteX7" fmla="*/ 17784 w 143594"/>
                <a:gd name="connsiteY7" fmla="*/ 97865 h 97865"/>
                <a:gd name="connsiteX8" fmla="*/ 139732 w 143594"/>
                <a:gd name="connsiteY8" fmla="*/ 14025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0" name="Freeform: Shape 310">
              <a:extLst>
                <a:ext uri="{FF2B5EF4-FFF2-40B4-BE49-F238E27FC236}">
                  <a16:creationId xmlns:a16="http://schemas.microsoft.com/office/drawing/2014/main" id="{DA73F7F6-FD86-DB88-69B3-D8EFBE324ABB}"/>
                </a:ext>
              </a:extLst>
            </p:cNvPr>
            <p:cNvSpPr/>
            <p:nvPr/>
          </p:nvSpPr>
          <p:spPr>
            <a:xfrm>
              <a:off x="3838825" y="4883051"/>
              <a:ext cx="30486" cy="636422"/>
            </a:xfrm>
            <a:custGeom>
              <a:avLst/>
              <a:gdLst>
                <a:gd name="connsiteX0" fmla="*/ 7621 w 30486"/>
                <a:gd name="connsiteY0" fmla="*/ 8892 h 636422"/>
                <a:gd name="connsiteX1" fmla="*/ 0 w 30486"/>
                <a:gd name="connsiteY1" fmla="*/ 1270 h 636422"/>
                <a:gd name="connsiteX2" fmla="*/ 0 w 30486"/>
                <a:gd name="connsiteY2" fmla="*/ 1270 h 636422"/>
                <a:gd name="connsiteX3" fmla="*/ 0 w 30486"/>
                <a:gd name="connsiteY3" fmla="*/ 16514 h 636422"/>
                <a:gd name="connsiteX4" fmla="*/ 15243 w 30486"/>
                <a:gd name="connsiteY4" fmla="*/ 619909 h 636422"/>
                <a:gd name="connsiteX5" fmla="*/ 15243 w 30486"/>
                <a:gd name="connsiteY5" fmla="*/ 630071 h 636422"/>
                <a:gd name="connsiteX6" fmla="*/ 15243 w 30486"/>
                <a:gd name="connsiteY6" fmla="*/ 630071 h 636422"/>
                <a:gd name="connsiteX7" fmla="*/ 15243 w 30486"/>
                <a:gd name="connsiteY7" fmla="*/ 631342 h 636422"/>
                <a:gd name="connsiteX8" fmla="*/ 15243 w 30486"/>
                <a:gd name="connsiteY8" fmla="*/ 631342 h 636422"/>
                <a:gd name="connsiteX9" fmla="*/ 22865 w 30486"/>
                <a:gd name="connsiteY9" fmla="*/ 636423 h 636422"/>
                <a:gd name="connsiteX10" fmla="*/ 29217 w 30486"/>
                <a:gd name="connsiteY10" fmla="*/ 632612 h 636422"/>
                <a:gd name="connsiteX11" fmla="*/ 30487 w 30486"/>
                <a:gd name="connsiteY11" fmla="*/ 628801 h 636422"/>
                <a:gd name="connsiteX12" fmla="*/ 30487 w 30486"/>
                <a:gd name="connsiteY12" fmla="*/ 622449 h 636422"/>
                <a:gd name="connsiteX13" fmla="*/ 13973 w 30486"/>
                <a:gd name="connsiteY13" fmla="*/ 0 h 636422"/>
                <a:gd name="connsiteX14" fmla="*/ 7621 w 30486"/>
                <a:gd name="connsiteY14" fmla="*/ 8892 h 6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1" name="Freeform: Shape 311">
              <a:extLst>
                <a:ext uri="{FF2B5EF4-FFF2-40B4-BE49-F238E27FC236}">
                  <a16:creationId xmlns:a16="http://schemas.microsoft.com/office/drawing/2014/main" id="{31723A2C-F068-E2F9-39F0-13411CC4F096}"/>
                </a:ext>
              </a:extLst>
            </p:cNvPr>
            <p:cNvSpPr/>
            <p:nvPr/>
          </p:nvSpPr>
          <p:spPr>
            <a:xfrm>
              <a:off x="3823581" y="4296171"/>
              <a:ext cx="30486" cy="595772"/>
            </a:xfrm>
            <a:custGeom>
              <a:avLst/>
              <a:gdLst>
                <a:gd name="connsiteX0" fmla="*/ 15244 w 30486"/>
                <a:gd name="connsiteY0" fmla="*/ 584340 h 595772"/>
                <a:gd name="connsiteX1" fmla="*/ 15244 w 30486"/>
                <a:gd name="connsiteY1" fmla="*/ 588151 h 595772"/>
                <a:gd name="connsiteX2" fmla="*/ 22865 w 30486"/>
                <a:gd name="connsiteY2" fmla="*/ 595773 h 595772"/>
                <a:gd name="connsiteX3" fmla="*/ 22865 w 30486"/>
                <a:gd name="connsiteY3" fmla="*/ 595773 h 595772"/>
                <a:gd name="connsiteX4" fmla="*/ 30487 w 30486"/>
                <a:gd name="connsiteY4" fmla="*/ 588151 h 595772"/>
                <a:gd name="connsiteX5" fmla="*/ 15244 w 30486"/>
                <a:gd name="connsiteY5" fmla="*/ 7622 h 595772"/>
                <a:gd name="connsiteX6" fmla="*/ 7622 w 30486"/>
                <a:gd name="connsiteY6" fmla="*/ 0 h 595772"/>
                <a:gd name="connsiteX7" fmla="*/ 0 w 30486"/>
                <a:gd name="connsiteY7" fmla="*/ 7622 h 595772"/>
                <a:gd name="connsiteX8" fmla="*/ 0 w 30486"/>
                <a:gd name="connsiteY8" fmla="*/ 7622 h 595772"/>
                <a:gd name="connsiteX9" fmla="*/ 0 w 30486"/>
                <a:gd name="connsiteY9" fmla="*/ 12703 h 595772"/>
                <a:gd name="connsiteX10" fmla="*/ 15244 w 30486"/>
                <a:gd name="connsiteY10" fmla="*/ 584340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2" name="Freeform: Shape 312">
              <a:extLst>
                <a:ext uri="{FF2B5EF4-FFF2-40B4-BE49-F238E27FC236}">
                  <a16:creationId xmlns:a16="http://schemas.microsoft.com/office/drawing/2014/main" id="{7C0CE061-9F7A-7131-F177-942BB3C727A4}"/>
                </a:ext>
              </a:extLst>
            </p:cNvPr>
            <p:cNvSpPr/>
            <p:nvPr/>
          </p:nvSpPr>
          <p:spPr>
            <a:xfrm>
              <a:off x="6068189" y="5448337"/>
              <a:ext cx="401412" cy="132111"/>
            </a:xfrm>
            <a:custGeom>
              <a:avLst/>
              <a:gdLst>
                <a:gd name="connsiteX0" fmla="*/ 8892 w 401412"/>
                <a:gd name="connsiteY0" fmla="*/ 7622 h 132111"/>
                <a:gd name="connsiteX1" fmla="*/ 0 w 401412"/>
                <a:gd name="connsiteY1" fmla="*/ 12703 h 132111"/>
                <a:gd name="connsiteX2" fmla="*/ 0 w 401412"/>
                <a:gd name="connsiteY2" fmla="*/ 12703 h 132111"/>
                <a:gd name="connsiteX3" fmla="*/ 384899 w 401412"/>
                <a:gd name="connsiteY3" fmla="*/ 128301 h 132111"/>
                <a:gd name="connsiteX4" fmla="*/ 397602 w 401412"/>
                <a:gd name="connsiteY4" fmla="*/ 132112 h 132111"/>
                <a:gd name="connsiteX5" fmla="*/ 392520 w 401412"/>
                <a:gd name="connsiteY5" fmla="*/ 123220 h 132111"/>
                <a:gd name="connsiteX6" fmla="*/ 401412 w 401412"/>
                <a:gd name="connsiteY6" fmla="*/ 118139 h 132111"/>
                <a:gd name="connsiteX7" fmla="*/ 8892 w 401412"/>
                <a:gd name="connsiteY7" fmla="*/ 1270 h 132111"/>
                <a:gd name="connsiteX8" fmla="*/ 3811 w 401412"/>
                <a:gd name="connsiteY8" fmla="*/ 0 h 132111"/>
                <a:gd name="connsiteX9" fmla="*/ 8892 w 401412"/>
                <a:gd name="connsiteY9" fmla="*/ 7622 h 13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3" name="Freeform: Shape 313">
              <a:extLst>
                <a:ext uri="{FF2B5EF4-FFF2-40B4-BE49-F238E27FC236}">
                  <a16:creationId xmlns:a16="http://schemas.microsoft.com/office/drawing/2014/main" id="{83952774-280E-303E-EB91-5ACA169D3D05}"/>
                </a:ext>
              </a:extLst>
            </p:cNvPr>
            <p:cNvSpPr/>
            <p:nvPr/>
          </p:nvSpPr>
          <p:spPr>
            <a:xfrm>
              <a:off x="934935" y="6808834"/>
              <a:ext cx="123218" cy="44460"/>
            </a:xfrm>
            <a:custGeom>
              <a:avLst/>
              <a:gdLst>
                <a:gd name="connsiteX0" fmla="*/ 5081 w 123218"/>
                <a:gd name="connsiteY0" fmla="*/ 0 h 44460"/>
                <a:gd name="connsiteX1" fmla="*/ 10162 w 123218"/>
                <a:gd name="connsiteY1" fmla="*/ 8892 h 44460"/>
                <a:gd name="connsiteX2" fmla="*/ 1270 w 123218"/>
                <a:gd name="connsiteY2" fmla="*/ 13973 h 44460"/>
                <a:gd name="connsiteX3" fmla="*/ 0 w 123218"/>
                <a:gd name="connsiteY3" fmla="*/ 12703 h 44460"/>
                <a:gd name="connsiteX4" fmla="*/ 81299 w 123218"/>
                <a:gd name="connsiteY4" fmla="*/ 44461 h 44460"/>
                <a:gd name="connsiteX5" fmla="*/ 123218 w 123218"/>
                <a:gd name="connsiteY5" fmla="*/ 44461 h 44460"/>
                <a:gd name="connsiteX6" fmla="*/ 8892 w 123218"/>
                <a:gd name="connsiteY6" fmla="*/ 0 h 44460"/>
                <a:gd name="connsiteX7" fmla="*/ 5081 w 123218"/>
                <a:gd name="connsiteY7" fmla="*/ 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4" name="Freeform: Shape 314">
              <a:extLst>
                <a:ext uri="{FF2B5EF4-FFF2-40B4-BE49-F238E27FC236}">
                  <a16:creationId xmlns:a16="http://schemas.microsoft.com/office/drawing/2014/main" id="{40E01B85-BE42-87F3-5E3D-222CFE719828}"/>
                </a:ext>
              </a:extLst>
            </p:cNvPr>
            <p:cNvSpPr/>
            <p:nvPr/>
          </p:nvSpPr>
          <p:spPr>
            <a:xfrm>
              <a:off x="490333" y="6636072"/>
              <a:ext cx="453971" cy="188481"/>
            </a:xfrm>
            <a:custGeom>
              <a:avLst/>
              <a:gdLst>
                <a:gd name="connsiteX0" fmla="*/ 0 w 453971"/>
                <a:gd name="connsiteY0" fmla="*/ 0 h 188481"/>
                <a:gd name="connsiteX1" fmla="*/ 0 w 453971"/>
                <a:gd name="connsiteY1" fmla="*/ 5081 h 188481"/>
                <a:gd name="connsiteX2" fmla="*/ 1270 w 453971"/>
                <a:gd name="connsiteY2" fmla="*/ 17784 h 188481"/>
                <a:gd name="connsiteX3" fmla="*/ 443332 w 453971"/>
                <a:gd name="connsiteY3" fmla="*/ 188005 h 188481"/>
                <a:gd name="connsiteX4" fmla="*/ 453495 w 453971"/>
                <a:gd name="connsiteY4" fmla="*/ 184194 h 188481"/>
                <a:gd name="connsiteX5" fmla="*/ 449684 w 453971"/>
                <a:gd name="connsiteY5" fmla="*/ 174031 h 188481"/>
                <a:gd name="connsiteX6" fmla="*/ 438251 w 453971"/>
                <a:gd name="connsiteY6" fmla="*/ 170220 h 188481"/>
                <a:gd name="connsiteX7" fmla="*/ 0 w 453971"/>
                <a:gd name="connsiteY7" fmla="*/ 0 h 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5" name="Freeform: Shape 315">
              <a:extLst>
                <a:ext uri="{FF2B5EF4-FFF2-40B4-BE49-F238E27FC236}">
                  <a16:creationId xmlns:a16="http://schemas.microsoft.com/office/drawing/2014/main" id="{15F235CF-B4F4-21CB-4DBE-6983E48A96F7}"/>
                </a:ext>
              </a:extLst>
            </p:cNvPr>
            <p:cNvSpPr/>
            <p:nvPr/>
          </p:nvSpPr>
          <p:spPr>
            <a:xfrm>
              <a:off x="214355" y="1322387"/>
              <a:ext cx="148948" cy="47001"/>
            </a:xfrm>
            <a:custGeom>
              <a:avLst/>
              <a:gdLst>
                <a:gd name="connsiteX0" fmla="*/ 324 w 148948"/>
                <a:gd name="connsiteY0" fmla="*/ 7622 h 47001"/>
                <a:gd name="connsiteX1" fmla="*/ 6675 w 148948"/>
                <a:gd name="connsiteY1" fmla="*/ 16514 h 47001"/>
                <a:gd name="connsiteX2" fmla="*/ 9216 w 148948"/>
                <a:gd name="connsiteY2" fmla="*/ 16514 h 47001"/>
                <a:gd name="connsiteX3" fmla="*/ 146407 w 148948"/>
                <a:gd name="connsiteY3" fmla="*/ 47001 h 47001"/>
                <a:gd name="connsiteX4" fmla="*/ 140056 w 148948"/>
                <a:gd name="connsiteY4" fmla="*/ 38109 h 47001"/>
                <a:gd name="connsiteX5" fmla="*/ 148948 w 148948"/>
                <a:gd name="connsiteY5" fmla="*/ 31758 h 47001"/>
                <a:gd name="connsiteX6" fmla="*/ 148948 w 148948"/>
                <a:gd name="connsiteY6" fmla="*/ 31758 h 47001"/>
                <a:gd name="connsiteX7" fmla="*/ 138786 w 148948"/>
                <a:gd name="connsiteY7" fmla="*/ 29217 h 47001"/>
                <a:gd name="connsiteX8" fmla="*/ 9216 w 148948"/>
                <a:gd name="connsiteY8" fmla="*/ 0 h 47001"/>
                <a:gd name="connsiteX9" fmla="*/ 6675 w 148948"/>
                <a:gd name="connsiteY9" fmla="*/ 0 h 47001"/>
                <a:gd name="connsiteX10" fmla="*/ 5405 w 148948"/>
                <a:gd name="connsiteY10" fmla="*/ 0 h 47001"/>
                <a:gd name="connsiteX11" fmla="*/ 324 w 148948"/>
                <a:gd name="connsiteY11" fmla="*/ 762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6" name="Freeform: Shape 316">
              <a:extLst>
                <a:ext uri="{FF2B5EF4-FFF2-40B4-BE49-F238E27FC236}">
                  <a16:creationId xmlns:a16="http://schemas.microsoft.com/office/drawing/2014/main" id="{322966BE-5C6A-5CCA-F0BB-93D8C4737074}"/>
                </a:ext>
              </a:extLst>
            </p:cNvPr>
            <p:cNvSpPr/>
            <p:nvPr/>
          </p:nvSpPr>
          <p:spPr>
            <a:xfrm>
              <a:off x="355351" y="1355084"/>
              <a:ext cx="391580" cy="96873"/>
            </a:xfrm>
            <a:custGeom>
              <a:avLst/>
              <a:gdLst>
                <a:gd name="connsiteX0" fmla="*/ 391581 w 391580"/>
                <a:gd name="connsiteY0" fmla="*/ 86711 h 96873"/>
                <a:gd name="connsiteX1" fmla="*/ 14304 w 391580"/>
                <a:gd name="connsiteY1" fmla="*/ 1601 h 96873"/>
                <a:gd name="connsiteX2" fmla="*/ 9223 w 391580"/>
                <a:gd name="connsiteY2" fmla="*/ 330 h 96873"/>
                <a:gd name="connsiteX3" fmla="*/ 330 w 391580"/>
                <a:gd name="connsiteY3" fmla="*/ 5412 h 96873"/>
                <a:gd name="connsiteX4" fmla="*/ 5412 w 391580"/>
                <a:gd name="connsiteY4" fmla="*/ 14304 h 96873"/>
                <a:gd name="connsiteX5" fmla="*/ 5412 w 391580"/>
                <a:gd name="connsiteY5" fmla="*/ 14304 h 96873"/>
                <a:gd name="connsiteX6" fmla="*/ 371256 w 391580"/>
                <a:gd name="connsiteY6" fmla="*/ 96874 h 96873"/>
                <a:gd name="connsiteX7" fmla="*/ 389040 w 391580"/>
                <a:gd name="connsiteY7" fmla="*/ 86711 h 96873"/>
                <a:gd name="connsiteX8" fmla="*/ 391581 w 391580"/>
                <a:gd name="connsiteY8" fmla="*/ 86711 h 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7" name="Freeform: Shape 317">
              <a:extLst>
                <a:ext uri="{FF2B5EF4-FFF2-40B4-BE49-F238E27FC236}">
                  <a16:creationId xmlns:a16="http://schemas.microsoft.com/office/drawing/2014/main" id="{2A36D0D9-B4E7-0AF1-E161-377B66D72F00}"/>
                </a:ext>
              </a:extLst>
            </p:cNvPr>
            <p:cNvSpPr/>
            <p:nvPr/>
          </p:nvSpPr>
          <p:spPr>
            <a:xfrm>
              <a:off x="6460379" y="5564875"/>
              <a:ext cx="105765" cy="43520"/>
            </a:xfrm>
            <a:custGeom>
              <a:avLst/>
              <a:gdLst>
                <a:gd name="connsiteX0" fmla="*/ 330 w 105765"/>
                <a:gd name="connsiteY0" fmla="*/ 5412 h 43520"/>
                <a:gd name="connsiteX1" fmla="*/ 5412 w 105765"/>
                <a:gd name="connsiteY1" fmla="*/ 14304 h 43520"/>
                <a:gd name="connsiteX2" fmla="*/ 9222 w 105765"/>
                <a:gd name="connsiteY2" fmla="*/ 15574 h 43520"/>
                <a:gd name="connsiteX3" fmla="*/ 101954 w 105765"/>
                <a:gd name="connsiteY3" fmla="*/ 43521 h 43520"/>
                <a:gd name="connsiteX4" fmla="*/ 96873 w 105765"/>
                <a:gd name="connsiteY4" fmla="*/ 34628 h 43520"/>
                <a:gd name="connsiteX5" fmla="*/ 96873 w 105765"/>
                <a:gd name="connsiteY5" fmla="*/ 34628 h 43520"/>
                <a:gd name="connsiteX6" fmla="*/ 105765 w 105765"/>
                <a:gd name="connsiteY6" fmla="*/ 29547 h 43520"/>
                <a:gd name="connsiteX7" fmla="*/ 105765 w 105765"/>
                <a:gd name="connsiteY7" fmla="*/ 29547 h 43520"/>
                <a:gd name="connsiteX8" fmla="*/ 9222 w 105765"/>
                <a:gd name="connsiteY8" fmla="*/ 330 h 43520"/>
                <a:gd name="connsiteX9" fmla="*/ 330 w 105765"/>
                <a:gd name="connsiteY9" fmla="*/ 5412 h 4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8" name="Freeform: Shape 318">
              <a:extLst>
                <a:ext uri="{FF2B5EF4-FFF2-40B4-BE49-F238E27FC236}">
                  <a16:creationId xmlns:a16="http://schemas.microsoft.com/office/drawing/2014/main" id="{B0452F0C-48C0-3586-EE68-A0AB1DEFA3A5}"/>
                </a:ext>
              </a:extLst>
            </p:cNvPr>
            <p:cNvSpPr/>
            <p:nvPr/>
          </p:nvSpPr>
          <p:spPr>
            <a:xfrm>
              <a:off x="1410025" y="4246629"/>
              <a:ext cx="171489" cy="124490"/>
            </a:xfrm>
            <a:custGeom>
              <a:avLst/>
              <a:gdLst>
                <a:gd name="connsiteX0" fmla="*/ 10162 w 171489"/>
                <a:gd name="connsiteY0" fmla="*/ 114327 h 124490"/>
                <a:gd name="connsiteX1" fmla="*/ 7622 w 171489"/>
                <a:gd name="connsiteY1" fmla="*/ 124490 h 124490"/>
                <a:gd name="connsiteX2" fmla="*/ 11433 w 171489"/>
                <a:gd name="connsiteY2" fmla="*/ 121949 h 124490"/>
                <a:gd name="connsiteX3" fmla="*/ 171490 w 171489"/>
                <a:gd name="connsiteY3" fmla="*/ 16514 h 124490"/>
                <a:gd name="connsiteX4" fmla="*/ 170219 w 171489"/>
                <a:gd name="connsiteY4" fmla="*/ 3811 h 124490"/>
                <a:gd name="connsiteX5" fmla="*/ 170219 w 171489"/>
                <a:gd name="connsiteY5" fmla="*/ 0 h 124490"/>
                <a:gd name="connsiteX6" fmla="*/ 0 w 171489"/>
                <a:gd name="connsiteY6" fmla="*/ 113057 h 124490"/>
                <a:gd name="connsiteX7" fmla="*/ 10162 w 171489"/>
                <a:gd name="connsiteY7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9" name="Freeform: Shape 319">
              <a:extLst>
                <a:ext uri="{FF2B5EF4-FFF2-40B4-BE49-F238E27FC236}">
                  <a16:creationId xmlns:a16="http://schemas.microsoft.com/office/drawing/2014/main" id="{D04F482D-4850-B264-1573-AA178211589F}"/>
                </a:ext>
              </a:extLst>
            </p:cNvPr>
            <p:cNvSpPr/>
            <p:nvPr/>
          </p:nvSpPr>
          <p:spPr>
            <a:xfrm>
              <a:off x="1387159" y="4357094"/>
              <a:ext cx="34349" cy="30538"/>
            </a:xfrm>
            <a:custGeom>
              <a:avLst/>
              <a:gdLst>
                <a:gd name="connsiteX0" fmla="*/ 13973 w 34349"/>
                <a:gd name="connsiteY0" fmla="*/ 25458 h 30538"/>
                <a:gd name="connsiteX1" fmla="*/ 12703 w 34349"/>
                <a:gd name="connsiteY1" fmla="*/ 12755 h 30538"/>
                <a:gd name="connsiteX2" fmla="*/ 19054 w 34349"/>
                <a:gd name="connsiteY2" fmla="*/ 5133 h 30538"/>
                <a:gd name="connsiteX3" fmla="*/ 26676 w 34349"/>
                <a:gd name="connsiteY3" fmla="*/ 11484 h 30538"/>
                <a:gd name="connsiteX4" fmla="*/ 26676 w 34349"/>
                <a:gd name="connsiteY4" fmla="*/ 16565 h 30538"/>
                <a:gd name="connsiteX5" fmla="*/ 30487 w 34349"/>
                <a:gd name="connsiteY5" fmla="*/ 14025 h 30538"/>
                <a:gd name="connsiteX6" fmla="*/ 33028 w 34349"/>
                <a:gd name="connsiteY6" fmla="*/ 3862 h 30538"/>
                <a:gd name="connsiteX7" fmla="*/ 22865 w 34349"/>
                <a:gd name="connsiteY7" fmla="*/ 1322 h 30538"/>
                <a:gd name="connsiteX8" fmla="*/ 7622 w 34349"/>
                <a:gd name="connsiteY8" fmla="*/ 11484 h 30538"/>
                <a:gd name="connsiteX9" fmla="*/ 0 w 34349"/>
                <a:gd name="connsiteY9" fmla="*/ 16565 h 30538"/>
                <a:gd name="connsiteX10" fmla="*/ 3811 w 34349"/>
                <a:gd name="connsiteY10" fmla="*/ 17836 h 30538"/>
                <a:gd name="connsiteX11" fmla="*/ 8892 w 34349"/>
                <a:gd name="connsiteY11" fmla="*/ 26728 h 30538"/>
                <a:gd name="connsiteX12" fmla="*/ 8892 w 34349"/>
                <a:gd name="connsiteY12" fmla="*/ 26728 h 30538"/>
                <a:gd name="connsiteX13" fmla="*/ 5081 w 34349"/>
                <a:gd name="connsiteY13" fmla="*/ 30539 h 30538"/>
                <a:gd name="connsiteX14" fmla="*/ 5081 w 34349"/>
                <a:gd name="connsiteY14" fmla="*/ 30539 h 30538"/>
                <a:gd name="connsiteX15" fmla="*/ 13973 w 34349"/>
                <a:gd name="connsiteY15" fmla="*/ 25458 h 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0" name="Freeform: Shape 320">
              <a:extLst>
                <a:ext uri="{FF2B5EF4-FFF2-40B4-BE49-F238E27FC236}">
                  <a16:creationId xmlns:a16="http://schemas.microsoft.com/office/drawing/2014/main" id="{DAEE3D71-B4B9-F0D9-77FC-4EAC5C926D6C}"/>
                </a:ext>
              </a:extLst>
            </p:cNvPr>
            <p:cNvSpPr/>
            <p:nvPr/>
          </p:nvSpPr>
          <p:spPr>
            <a:xfrm>
              <a:off x="1387159" y="4388903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1" name="Freeform: Shape 321">
              <a:extLst>
                <a:ext uri="{FF2B5EF4-FFF2-40B4-BE49-F238E27FC236}">
                  <a16:creationId xmlns:a16="http://schemas.microsoft.com/office/drawing/2014/main" id="{7D9BB69E-3012-E9CC-916A-15A38F66DCA5}"/>
                </a:ext>
              </a:extLst>
            </p:cNvPr>
            <p:cNvSpPr/>
            <p:nvPr/>
          </p:nvSpPr>
          <p:spPr>
            <a:xfrm>
              <a:off x="721526" y="1443066"/>
              <a:ext cx="29216" cy="25088"/>
            </a:xfrm>
            <a:custGeom>
              <a:avLst/>
              <a:gdLst>
                <a:gd name="connsiteX0" fmla="*/ 0 w 29216"/>
                <a:gd name="connsiteY0" fmla="*/ 19055 h 25088"/>
                <a:gd name="connsiteX1" fmla="*/ 0 w 29216"/>
                <a:gd name="connsiteY1" fmla="*/ 19055 h 25088"/>
                <a:gd name="connsiteX2" fmla="*/ 0 w 29216"/>
                <a:gd name="connsiteY2" fmla="*/ 19055 h 25088"/>
                <a:gd name="connsiteX3" fmla="*/ 1270 w 29216"/>
                <a:gd name="connsiteY3" fmla="*/ 21595 h 25088"/>
                <a:gd name="connsiteX4" fmla="*/ 2541 w 29216"/>
                <a:gd name="connsiteY4" fmla="*/ 22866 h 25088"/>
                <a:gd name="connsiteX5" fmla="*/ 3811 w 29216"/>
                <a:gd name="connsiteY5" fmla="*/ 24136 h 25088"/>
                <a:gd name="connsiteX6" fmla="*/ 5081 w 29216"/>
                <a:gd name="connsiteY6" fmla="*/ 24136 h 25088"/>
                <a:gd name="connsiteX7" fmla="*/ 10162 w 29216"/>
                <a:gd name="connsiteY7" fmla="*/ 24136 h 25088"/>
                <a:gd name="connsiteX8" fmla="*/ 27946 w 29216"/>
                <a:gd name="connsiteY8" fmla="*/ 13973 h 25088"/>
                <a:gd name="connsiteX9" fmla="*/ 29217 w 29216"/>
                <a:gd name="connsiteY9" fmla="*/ 13973 h 25088"/>
                <a:gd name="connsiteX10" fmla="*/ 19054 w 29216"/>
                <a:gd name="connsiteY10" fmla="*/ 10162 h 25088"/>
                <a:gd name="connsiteX11" fmla="*/ 22865 w 29216"/>
                <a:gd name="connsiteY11" fmla="*/ 0 h 25088"/>
                <a:gd name="connsiteX12" fmla="*/ 22865 w 29216"/>
                <a:gd name="connsiteY12" fmla="*/ 0 h 25088"/>
                <a:gd name="connsiteX13" fmla="*/ 5081 w 29216"/>
                <a:gd name="connsiteY13" fmla="*/ 10162 h 25088"/>
                <a:gd name="connsiteX14" fmla="*/ 2541 w 29216"/>
                <a:gd name="connsiteY14" fmla="*/ 10162 h 25088"/>
                <a:gd name="connsiteX15" fmla="*/ 2541 w 29216"/>
                <a:gd name="connsiteY15" fmla="*/ 10162 h 25088"/>
                <a:gd name="connsiteX16" fmla="*/ 2541 w 29216"/>
                <a:gd name="connsiteY16" fmla="*/ 10162 h 25088"/>
                <a:gd name="connsiteX17" fmla="*/ 1270 w 29216"/>
                <a:gd name="connsiteY17" fmla="*/ 11433 h 25088"/>
                <a:gd name="connsiteX18" fmla="*/ 0 w 29216"/>
                <a:gd name="connsiteY18" fmla="*/ 12703 h 25088"/>
                <a:gd name="connsiteX19" fmla="*/ 0 w 29216"/>
                <a:gd name="connsiteY19" fmla="*/ 12703 h 25088"/>
                <a:gd name="connsiteX20" fmla="*/ 0 w 29216"/>
                <a:gd name="connsiteY20" fmla="*/ 13973 h 25088"/>
                <a:gd name="connsiteX21" fmla="*/ 0 w 29216"/>
                <a:gd name="connsiteY21" fmla="*/ 15244 h 25088"/>
                <a:gd name="connsiteX22" fmla="*/ 0 w 29216"/>
                <a:gd name="connsiteY22" fmla="*/ 15244 h 25088"/>
                <a:gd name="connsiteX23" fmla="*/ 0 w 29216"/>
                <a:gd name="connsiteY23" fmla="*/ 16514 h 25088"/>
                <a:gd name="connsiteX24" fmla="*/ 0 w 29216"/>
                <a:gd name="connsiteY24" fmla="*/ 17784 h 25088"/>
                <a:gd name="connsiteX25" fmla="*/ 0 w 29216"/>
                <a:gd name="connsiteY25" fmla="*/ 17784 h 25088"/>
                <a:gd name="connsiteX26" fmla="*/ 0 w 29216"/>
                <a:gd name="connsiteY26" fmla="*/ 19055 h 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2" name="Freeform: Shape 322">
              <a:extLst>
                <a:ext uri="{FF2B5EF4-FFF2-40B4-BE49-F238E27FC236}">
                  <a16:creationId xmlns:a16="http://schemas.microsoft.com/office/drawing/2014/main" id="{A6472EC3-43A5-96CC-5076-A9EBB0ED5382}"/>
                </a:ext>
              </a:extLst>
            </p:cNvPr>
            <p:cNvSpPr/>
            <p:nvPr/>
          </p:nvSpPr>
          <p:spPr>
            <a:xfrm>
              <a:off x="4143695" y="2707019"/>
              <a:ext cx="39378" cy="1352874"/>
            </a:xfrm>
            <a:custGeom>
              <a:avLst/>
              <a:gdLst>
                <a:gd name="connsiteX0" fmla="*/ 39379 w 39378"/>
                <a:gd name="connsiteY0" fmla="*/ 1345253 h 1352874"/>
                <a:gd name="connsiteX1" fmla="*/ 39379 w 39378"/>
                <a:gd name="connsiteY1" fmla="*/ 1331279 h 1352874"/>
                <a:gd name="connsiteX2" fmla="*/ 15243 w 39378"/>
                <a:gd name="connsiteY2" fmla="*/ 10162 h 1352874"/>
                <a:gd name="connsiteX3" fmla="*/ 15243 w 39378"/>
                <a:gd name="connsiteY3" fmla="*/ 0 h 1352874"/>
                <a:gd name="connsiteX4" fmla="*/ 7621 w 39378"/>
                <a:gd name="connsiteY4" fmla="*/ 7622 h 1352874"/>
                <a:gd name="connsiteX5" fmla="*/ 7621 w 39378"/>
                <a:gd name="connsiteY5" fmla="*/ 7622 h 1352874"/>
                <a:gd name="connsiteX6" fmla="*/ 0 w 39378"/>
                <a:gd name="connsiteY6" fmla="*/ 0 h 1352874"/>
                <a:gd name="connsiteX7" fmla="*/ 0 w 39378"/>
                <a:gd name="connsiteY7" fmla="*/ 0 h 1352874"/>
                <a:gd name="connsiteX8" fmla="*/ 24135 w 39378"/>
                <a:gd name="connsiteY8" fmla="*/ 1345253 h 1352874"/>
                <a:gd name="connsiteX9" fmla="*/ 24135 w 39378"/>
                <a:gd name="connsiteY9" fmla="*/ 1346523 h 1352874"/>
                <a:gd name="connsiteX10" fmla="*/ 24135 w 39378"/>
                <a:gd name="connsiteY10" fmla="*/ 1347794 h 1352874"/>
                <a:gd name="connsiteX11" fmla="*/ 25406 w 39378"/>
                <a:gd name="connsiteY11" fmla="*/ 1349064 h 1352874"/>
                <a:gd name="connsiteX12" fmla="*/ 26676 w 39378"/>
                <a:gd name="connsiteY12" fmla="*/ 1351604 h 1352874"/>
                <a:gd name="connsiteX13" fmla="*/ 27946 w 39378"/>
                <a:gd name="connsiteY13" fmla="*/ 1352875 h 1352874"/>
                <a:gd name="connsiteX14" fmla="*/ 29217 w 39378"/>
                <a:gd name="connsiteY14" fmla="*/ 1352875 h 1352874"/>
                <a:gd name="connsiteX15" fmla="*/ 30487 w 39378"/>
                <a:gd name="connsiteY15" fmla="*/ 1352875 h 1352874"/>
                <a:gd name="connsiteX16" fmla="*/ 30487 w 39378"/>
                <a:gd name="connsiteY16" fmla="*/ 1352875 h 1352874"/>
                <a:gd name="connsiteX17" fmla="*/ 31757 w 39378"/>
                <a:gd name="connsiteY17" fmla="*/ 1352875 h 1352874"/>
                <a:gd name="connsiteX18" fmla="*/ 33027 w 39378"/>
                <a:gd name="connsiteY18" fmla="*/ 1352875 h 1352874"/>
                <a:gd name="connsiteX19" fmla="*/ 34298 w 39378"/>
                <a:gd name="connsiteY19" fmla="*/ 1352875 h 1352874"/>
                <a:gd name="connsiteX20" fmla="*/ 39379 w 39378"/>
                <a:gd name="connsiteY20" fmla="*/ 1345253 h 13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3" name="Freeform: Shape 323">
              <a:extLst>
                <a:ext uri="{FF2B5EF4-FFF2-40B4-BE49-F238E27FC236}">
                  <a16:creationId xmlns:a16="http://schemas.microsoft.com/office/drawing/2014/main" id="{CF9012A8-5F81-9F5A-A33F-FBF749037B86}"/>
                </a:ext>
              </a:extLst>
            </p:cNvPr>
            <p:cNvSpPr/>
            <p:nvPr/>
          </p:nvSpPr>
          <p:spPr>
            <a:xfrm>
              <a:off x="4092884" y="0"/>
              <a:ext cx="64784" cy="2714641"/>
            </a:xfrm>
            <a:custGeom>
              <a:avLst/>
              <a:gdLst>
                <a:gd name="connsiteX0" fmla="*/ 57163 w 64784"/>
                <a:gd name="connsiteY0" fmla="*/ 2714642 h 2714641"/>
                <a:gd name="connsiteX1" fmla="*/ 64785 w 64784"/>
                <a:gd name="connsiteY1" fmla="*/ 2707020 h 2714641"/>
                <a:gd name="connsiteX2" fmla="*/ 64785 w 64784"/>
                <a:gd name="connsiteY2" fmla="*/ 2707020 h 2714641"/>
                <a:gd name="connsiteX3" fmla="*/ 64785 w 64784"/>
                <a:gd name="connsiteY3" fmla="*/ 2700668 h 2714641"/>
                <a:gd name="connsiteX4" fmla="*/ 15243 w 64784"/>
                <a:gd name="connsiteY4" fmla="*/ 0 h 2714641"/>
                <a:gd name="connsiteX5" fmla="*/ 0 w 64784"/>
                <a:gd name="connsiteY5" fmla="*/ 0 h 2714641"/>
                <a:gd name="connsiteX6" fmla="*/ 49541 w 64784"/>
                <a:gd name="connsiteY6" fmla="*/ 2707020 h 2714641"/>
                <a:gd name="connsiteX7" fmla="*/ 57163 w 64784"/>
                <a:gd name="connsiteY7" fmla="*/ 2714642 h 2714641"/>
                <a:gd name="connsiteX8" fmla="*/ 57163 w 64784"/>
                <a:gd name="connsiteY8" fmla="*/ 2714642 h 271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4" name="Freeform: Shape 324">
              <a:extLst>
                <a:ext uri="{FF2B5EF4-FFF2-40B4-BE49-F238E27FC236}">
                  <a16:creationId xmlns:a16="http://schemas.microsoft.com/office/drawing/2014/main" id="{77983ED1-F28C-4FC5-72AB-7767E722CB68}"/>
                </a:ext>
              </a:extLst>
            </p:cNvPr>
            <p:cNvSpPr/>
            <p:nvPr/>
          </p:nvSpPr>
          <p:spPr>
            <a:xfrm>
              <a:off x="3095703" y="1106435"/>
              <a:ext cx="77487" cy="1581529"/>
            </a:xfrm>
            <a:custGeom>
              <a:avLst/>
              <a:gdLst>
                <a:gd name="connsiteX0" fmla="*/ 7622 w 77487"/>
                <a:gd name="connsiteY0" fmla="*/ 7622 h 1581529"/>
                <a:gd name="connsiteX1" fmla="*/ 0 w 77487"/>
                <a:gd name="connsiteY1" fmla="*/ 0 h 1581529"/>
                <a:gd name="connsiteX2" fmla="*/ 0 w 77487"/>
                <a:gd name="connsiteY2" fmla="*/ 12703 h 1581529"/>
                <a:gd name="connsiteX3" fmla="*/ 62244 w 77487"/>
                <a:gd name="connsiteY3" fmla="*/ 1577719 h 1581529"/>
                <a:gd name="connsiteX4" fmla="*/ 72407 w 77487"/>
                <a:gd name="connsiteY4" fmla="*/ 1580259 h 1581529"/>
                <a:gd name="connsiteX5" fmla="*/ 77488 w 77487"/>
                <a:gd name="connsiteY5" fmla="*/ 1581530 h 1581529"/>
                <a:gd name="connsiteX6" fmla="*/ 13973 w 77487"/>
                <a:gd name="connsiteY6" fmla="*/ 0 h 1581529"/>
                <a:gd name="connsiteX7" fmla="*/ 7622 w 77487"/>
                <a:gd name="connsiteY7" fmla="*/ 7622 h 158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5" name="Freeform: Shape 325">
              <a:extLst>
                <a:ext uri="{FF2B5EF4-FFF2-40B4-BE49-F238E27FC236}">
                  <a16:creationId xmlns:a16="http://schemas.microsoft.com/office/drawing/2014/main" id="{3AFB830F-6530-067B-4CC6-C190628BD368}"/>
                </a:ext>
              </a:extLst>
            </p:cNvPr>
            <p:cNvSpPr/>
            <p:nvPr/>
          </p:nvSpPr>
          <p:spPr>
            <a:xfrm>
              <a:off x="5820482" y="3103354"/>
              <a:ext cx="22865" cy="403956"/>
            </a:xfrm>
            <a:custGeom>
              <a:avLst/>
              <a:gdLst>
                <a:gd name="connsiteX0" fmla="*/ 7621 w 22865"/>
                <a:gd name="connsiteY0" fmla="*/ 5081 h 403956"/>
                <a:gd name="connsiteX1" fmla="*/ 7621 w 22865"/>
                <a:gd name="connsiteY1" fmla="*/ 11433 h 403956"/>
                <a:gd name="connsiteX2" fmla="*/ 0 w 22865"/>
                <a:gd name="connsiteY2" fmla="*/ 392524 h 403956"/>
                <a:gd name="connsiteX3" fmla="*/ 0 w 22865"/>
                <a:gd name="connsiteY3" fmla="*/ 396335 h 403956"/>
                <a:gd name="connsiteX4" fmla="*/ 7621 w 22865"/>
                <a:gd name="connsiteY4" fmla="*/ 403957 h 403956"/>
                <a:gd name="connsiteX5" fmla="*/ 7621 w 22865"/>
                <a:gd name="connsiteY5" fmla="*/ 403957 h 403956"/>
                <a:gd name="connsiteX6" fmla="*/ 12703 w 22865"/>
                <a:gd name="connsiteY6" fmla="*/ 402687 h 403956"/>
                <a:gd name="connsiteX7" fmla="*/ 13973 w 22865"/>
                <a:gd name="connsiteY7" fmla="*/ 401416 h 403956"/>
                <a:gd name="connsiteX8" fmla="*/ 15243 w 22865"/>
                <a:gd name="connsiteY8" fmla="*/ 400146 h 403956"/>
                <a:gd name="connsiteX9" fmla="*/ 15243 w 22865"/>
                <a:gd name="connsiteY9" fmla="*/ 398876 h 403956"/>
                <a:gd name="connsiteX10" fmla="*/ 15243 w 22865"/>
                <a:gd name="connsiteY10" fmla="*/ 397605 h 403956"/>
                <a:gd name="connsiteX11" fmla="*/ 15243 w 22865"/>
                <a:gd name="connsiteY11" fmla="*/ 397605 h 403956"/>
                <a:gd name="connsiteX12" fmla="*/ 22865 w 22865"/>
                <a:gd name="connsiteY12" fmla="*/ 7622 h 403956"/>
                <a:gd name="connsiteX13" fmla="*/ 22865 w 22865"/>
                <a:gd name="connsiteY13" fmla="*/ 6352 h 403956"/>
                <a:gd name="connsiteX14" fmla="*/ 22865 w 22865"/>
                <a:gd name="connsiteY14" fmla="*/ 5081 h 403956"/>
                <a:gd name="connsiteX15" fmla="*/ 22865 w 22865"/>
                <a:gd name="connsiteY15" fmla="*/ 3811 h 403956"/>
                <a:gd name="connsiteX16" fmla="*/ 21595 w 22865"/>
                <a:gd name="connsiteY16" fmla="*/ 2541 h 403956"/>
                <a:gd name="connsiteX17" fmla="*/ 20324 w 22865"/>
                <a:gd name="connsiteY17" fmla="*/ 1270 h 403956"/>
                <a:gd name="connsiteX18" fmla="*/ 19054 w 22865"/>
                <a:gd name="connsiteY18" fmla="*/ 0 h 403956"/>
                <a:gd name="connsiteX19" fmla="*/ 17784 w 22865"/>
                <a:gd name="connsiteY19" fmla="*/ 0 h 403956"/>
                <a:gd name="connsiteX20" fmla="*/ 15243 w 22865"/>
                <a:gd name="connsiteY20" fmla="*/ 0 h 403956"/>
                <a:gd name="connsiteX21" fmla="*/ 7621 w 22865"/>
                <a:gd name="connsiteY21" fmla="*/ 5081 h 4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6" name="Freeform: Shape 326">
              <a:extLst>
                <a:ext uri="{FF2B5EF4-FFF2-40B4-BE49-F238E27FC236}">
                  <a16:creationId xmlns:a16="http://schemas.microsoft.com/office/drawing/2014/main" id="{1E6AFEAF-263A-499C-2286-5D94DA838240}"/>
                </a:ext>
              </a:extLst>
            </p:cNvPr>
            <p:cNvSpPr/>
            <p:nvPr/>
          </p:nvSpPr>
          <p:spPr>
            <a:xfrm>
              <a:off x="473819" y="6641153"/>
              <a:ext cx="28195" cy="127030"/>
            </a:xfrm>
            <a:custGeom>
              <a:avLst/>
              <a:gdLst>
                <a:gd name="connsiteX0" fmla="*/ 15244 w 28195"/>
                <a:gd name="connsiteY0" fmla="*/ 121950 h 127030"/>
                <a:gd name="connsiteX1" fmla="*/ 15244 w 28195"/>
                <a:gd name="connsiteY1" fmla="*/ 121950 h 127030"/>
                <a:gd name="connsiteX2" fmla="*/ 16514 w 28195"/>
                <a:gd name="connsiteY2" fmla="*/ 124490 h 127030"/>
                <a:gd name="connsiteX3" fmla="*/ 17784 w 28195"/>
                <a:gd name="connsiteY3" fmla="*/ 125760 h 127030"/>
                <a:gd name="connsiteX4" fmla="*/ 21595 w 28195"/>
                <a:gd name="connsiteY4" fmla="*/ 127030 h 127030"/>
                <a:gd name="connsiteX5" fmla="*/ 27946 w 28195"/>
                <a:gd name="connsiteY5" fmla="*/ 119409 h 127030"/>
                <a:gd name="connsiteX6" fmla="*/ 27946 w 28195"/>
                <a:gd name="connsiteY6" fmla="*/ 119409 h 127030"/>
                <a:gd name="connsiteX7" fmla="*/ 27946 w 28195"/>
                <a:gd name="connsiteY7" fmla="*/ 114327 h 127030"/>
                <a:gd name="connsiteX8" fmla="*/ 16514 w 28195"/>
                <a:gd name="connsiteY8" fmla="*/ 12703 h 127030"/>
                <a:gd name="connsiteX9" fmla="*/ 15244 w 28195"/>
                <a:gd name="connsiteY9" fmla="*/ 0 h 127030"/>
                <a:gd name="connsiteX10" fmla="*/ 8892 w 28195"/>
                <a:gd name="connsiteY10" fmla="*/ 7622 h 127030"/>
                <a:gd name="connsiteX11" fmla="*/ 8892 w 28195"/>
                <a:gd name="connsiteY11" fmla="*/ 7622 h 127030"/>
                <a:gd name="connsiteX12" fmla="*/ 0 w 28195"/>
                <a:gd name="connsiteY12" fmla="*/ 1271 h 127030"/>
                <a:gd name="connsiteX13" fmla="*/ 12703 w 28195"/>
                <a:gd name="connsiteY13" fmla="*/ 120679 h 127030"/>
                <a:gd name="connsiteX14" fmla="*/ 12703 w 28195"/>
                <a:gd name="connsiteY14" fmla="*/ 121950 h 127030"/>
                <a:gd name="connsiteX15" fmla="*/ 15244 w 28195"/>
                <a:gd name="connsiteY15" fmla="*/ 121950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7" name="Freeform: Shape 327">
              <a:extLst>
                <a:ext uri="{FF2B5EF4-FFF2-40B4-BE49-F238E27FC236}">
                  <a16:creationId xmlns:a16="http://schemas.microsoft.com/office/drawing/2014/main" id="{CEA2CE08-E4D9-1C6A-5627-84425FFAF6A4}"/>
                </a:ext>
              </a:extLst>
            </p:cNvPr>
            <p:cNvSpPr/>
            <p:nvPr/>
          </p:nvSpPr>
          <p:spPr>
            <a:xfrm>
              <a:off x="3164299" y="2685424"/>
              <a:ext cx="193084" cy="59704"/>
            </a:xfrm>
            <a:custGeom>
              <a:avLst/>
              <a:gdLst>
                <a:gd name="connsiteX0" fmla="*/ 8892 w 193084"/>
                <a:gd name="connsiteY0" fmla="*/ 10162 h 59704"/>
                <a:gd name="connsiteX1" fmla="*/ 0 w 193084"/>
                <a:gd name="connsiteY1" fmla="*/ 15244 h 59704"/>
                <a:gd name="connsiteX2" fmla="*/ 167678 w 193084"/>
                <a:gd name="connsiteY2" fmla="*/ 55894 h 59704"/>
                <a:gd name="connsiteX3" fmla="*/ 184192 w 193084"/>
                <a:gd name="connsiteY3" fmla="*/ 59704 h 59704"/>
                <a:gd name="connsiteX4" fmla="*/ 190544 w 193084"/>
                <a:gd name="connsiteY4" fmla="*/ 58434 h 59704"/>
                <a:gd name="connsiteX5" fmla="*/ 191814 w 193084"/>
                <a:gd name="connsiteY5" fmla="*/ 57164 h 59704"/>
                <a:gd name="connsiteX6" fmla="*/ 193084 w 193084"/>
                <a:gd name="connsiteY6" fmla="*/ 55894 h 59704"/>
                <a:gd name="connsiteX7" fmla="*/ 193084 w 193084"/>
                <a:gd name="connsiteY7" fmla="*/ 54623 h 59704"/>
                <a:gd name="connsiteX8" fmla="*/ 193084 w 193084"/>
                <a:gd name="connsiteY8" fmla="*/ 54623 h 59704"/>
                <a:gd name="connsiteX9" fmla="*/ 193084 w 193084"/>
                <a:gd name="connsiteY9" fmla="*/ 53353 h 59704"/>
                <a:gd name="connsiteX10" fmla="*/ 193084 w 193084"/>
                <a:gd name="connsiteY10" fmla="*/ 52083 h 59704"/>
                <a:gd name="connsiteX11" fmla="*/ 193084 w 193084"/>
                <a:gd name="connsiteY11" fmla="*/ 50812 h 59704"/>
                <a:gd name="connsiteX12" fmla="*/ 193084 w 193084"/>
                <a:gd name="connsiteY12" fmla="*/ 50812 h 59704"/>
                <a:gd name="connsiteX13" fmla="*/ 193084 w 193084"/>
                <a:gd name="connsiteY13" fmla="*/ 49542 h 59704"/>
                <a:gd name="connsiteX14" fmla="*/ 193084 w 193084"/>
                <a:gd name="connsiteY14" fmla="*/ 49542 h 59704"/>
                <a:gd name="connsiteX15" fmla="*/ 191814 w 193084"/>
                <a:gd name="connsiteY15" fmla="*/ 48272 h 59704"/>
                <a:gd name="connsiteX16" fmla="*/ 190544 w 193084"/>
                <a:gd name="connsiteY16" fmla="*/ 47001 h 59704"/>
                <a:gd name="connsiteX17" fmla="*/ 190544 w 193084"/>
                <a:gd name="connsiteY17" fmla="*/ 47001 h 59704"/>
                <a:gd name="connsiteX18" fmla="*/ 189274 w 193084"/>
                <a:gd name="connsiteY18" fmla="*/ 45731 h 59704"/>
                <a:gd name="connsiteX19" fmla="*/ 189274 w 193084"/>
                <a:gd name="connsiteY19" fmla="*/ 45731 h 59704"/>
                <a:gd name="connsiteX20" fmla="*/ 189274 w 193084"/>
                <a:gd name="connsiteY20" fmla="*/ 45731 h 59704"/>
                <a:gd name="connsiteX21" fmla="*/ 10162 w 193084"/>
                <a:gd name="connsiteY21" fmla="*/ 1270 h 59704"/>
                <a:gd name="connsiteX22" fmla="*/ 5081 w 193084"/>
                <a:gd name="connsiteY22" fmla="*/ 0 h 59704"/>
                <a:gd name="connsiteX23" fmla="*/ 8892 w 193084"/>
                <a:gd name="connsiteY23" fmla="*/ 10162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8" name="Freeform: Shape 328">
              <a:extLst>
                <a:ext uri="{FF2B5EF4-FFF2-40B4-BE49-F238E27FC236}">
                  <a16:creationId xmlns:a16="http://schemas.microsoft.com/office/drawing/2014/main" id="{254F7A8D-72AE-4C39-C4A8-0171F2F93E05}"/>
                </a:ext>
              </a:extLst>
            </p:cNvPr>
            <p:cNvSpPr/>
            <p:nvPr/>
          </p:nvSpPr>
          <p:spPr>
            <a:xfrm>
              <a:off x="2774319" y="3099017"/>
              <a:ext cx="598308" cy="166936"/>
            </a:xfrm>
            <a:custGeom>
              <a:avLst/>
              <a:gdLst>
                <a:gd name="connsiteX0" fmla="*/ 8892 w 598308"/>
                <a:gd name="connsiteY0" fmla="*/ 526 h 166936"/>
                <a:gd name="connsiteX1" fmla="*/ 2541 w 598308"/>
                <a:gd name="connsiteY1" fmla="*/ 1797 h 166936"/>
                <a:gd name="connsiteX2" fmla="*/ 1270 w 598308"/>
                <a:gd name="connsiteY2" fmla="*/ 3067 h 166936"/>
                <a:gd name="connsiteX3" fmla="*/ 0 w 598308"/>
                <a:gd name="connsiteY3" fmla="*/ 4337 h 166936"/>
                <a:gd name="connsiteX4" fmla="*/ 0 w 598308"/>
                <a:gd name="connsiteY4" fmla="*/ 5607 h 166936"/>
                <a:gd name="connsiteX5" fmla="*/ 0 w 598308"/>
                <a:gd name="connsiteY5" fmla="*/ 5607 h 166936"/>
                <a:gd name="connsiteX6" fmla="*/ 0 w 598308"/>
                <a:gd name="connsiteY6" fmla="*/ 6878 h 166936"/>
                <a:gd name="connsiteX7" fmla="*/ 0 w 598308"/>
                <a:gd name="connsiteY7" fmla="*/ 8148 h 166936"/>
                <a:gd name="connsiteX8" fmla="*/ 0 w 598308"/>
                <a:gd name="connsiteY8" fmla="*/ 9418 h 166936"/>
                <a:gd name="connsiteX9" fmla="*/ 1270 w 598308"/>
                <a:gd name="connsiteY9" fmla="*/ 10689 h 166936"/>
                <a:gd name="connsiteX10" fmla="*/ 2541 w 598308"/>
                <a:gd name="connsiteY10" fmla="*/ 11959 h 166936"/>
                <a:gd name="connsiteX11" fmla="*/ 3811 w 598308"/>
                <a:gd name="connsiteY11" fmla="*/ 13229 h 166936"/>
                <a:gd name="connsiteX12" fmla="*/ 5081 w 598308"/>
                <a:gd name="connsiteY12" fmla="*/ 14500 h 166936"/>
                <a:gd name="connsiteX13" fmla="*/ 6351 w 598308"/>
                <a:gd name="connsiteY13" fmla="*/ 14500 h 166936"/>
                <a:gd name="connsiteX14" fmla="*/ 6351 w 598308"/>
                <a:gd name="connsiteY14" fmla="*/ 14500 h 166936"/>
                <a:gd name="connsiteX15" fmla="*/ 594497 w 598308"/>
                <a:gd name="connsiteY15" fmla="*/ 166936 h 166936"/>
                <a:gd name="connsiteX16" fmla="*/ 589416 w 598308"/>
                <a:gd name="connsiteY16" fmla="*/ 158044 h 166936"/>
                <a:gd name="connsiteX17" fmla="*/ 589416 w 598308"/>
                <a:gd name="connsiteY17" fmla="*/ 158044 h 166936"/>
                <a:gd name="connsiteX18" fmla="*/ 598308 w 598308"/>
                <a:gd name="connsiteY18" fmla="*/ 152963 h 166936"/>
                <a:gd name="connsiteX19" fmla="*/ 588146 w 598308"/>
                <a:gd name="connsiteY19" fmla="*/ 150422 h 166936"/>
                <a:gd name="connsiteX20" fmla="*/ 25406 w 598308"/>
                <a:gd name="connsiteY20" fmla="*/ 4337 h 166936"/>
                <a:gd name="connsiteX21" fmla="*/ 8892 w 598308"/>
                <a:gd name="connsiteY21" fmla="*/ 526 h 16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9" name="Freeform: Shape 329">
              <a:extLst>
                <a:ext uri="{FF2B5EF4-FFF2-40B4-BE49-F238E27FC236}">
                  <a16:creationId xmlns:a16="http://schemas.microsoft.com/office/drawing/2014/main" id="{3FAD098C-810C-000D-847E-4DDCE2C74BF1}"/>
                </a:ext>
              </a:extLst>
            </p:cNvPr>
            <p:cNvSpPr/>
            <p:nvPr/>
          </p:nvSpPr>
          <p:spPr>
            <a:xfrm>
              <a:off x="3720688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0" name="Freeform: Shape 330">
              <a:extLst>
                <a:ext uri="{FF2B5EF4-FFF2-40B4-BE49-F238E27FC236}">
                  <a16:creationId xmlns:a16="http://schemas.microsoft.com/office/drawing/2014/main" id="{C4F3B055-1742-78F5-C89D-9D8C2F93A715}"/>
                </a:ext>
              </a:extLst>
            </p:cNvPr>
            <p:cNvSpPr/>
            <p:nvPr/>
          </p:nvSpPr>
          <p:spPr>
            <a:xfrm>
              <a:off x="3723228" y="3347959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1" name="Freeform: Shape 331">
              <a:extLst>
                <a:ext uri="{FF2B5EF4-FFF2-40B4-BE49-F238E27FC236}">
                  <a16:creationId xmlns:a16="http://schemas.microsoft.com/office/drawing/2014/main" id="{1AB3EE30-AB54-3EED-A6C7-6394B804FC35}"/>
                </a:ext>
              </a:extLst>
            </p:cNvPr>
            <p:cNvSpPr/>
            <p:nvPr/>
          </p:nvSpPr>
          <p:spPr>
            <a:xfrm>
              <a:off x="3721958" y="334598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2" name="Freeform: Shape 332">
              <a:extLst>
                <a:ext uri="{FF2B5EF4-FFF2-40B4-BE49-F238E27FC236}">
                  <a16:creationId xmlns:a16="http://schemas.microsoft.com/office/drawing/2014/main" id="{1CD85661-90AE-1729-0F3F-F0F5E917B5DB}"/>
                </a:ext>
              </a:extLst>
            </p:cNvPr>
            <p:cNvSpPr/>
            <p:nvPr/>
          </p:nvSpPr>
          <p:spPr>
            <a:xfrm>
              <a:off x="3362135" y="3250983"/>
              <a:ext cx="356012" cy="103891"/>
            </a:xfrm>
            <a:custGeom>
              <a:avLst/>
              <a:gdLst>
                <a:gd name="connsiteX0" fmla="*/ 330 w 356012"/>
                <a:gd name="connsiteY0" fmla="*/ 6078 h 103891"/>
                <a:gd name="connsiteX1" fmla="*/ 5412 w 356012"/>
                <a:gd name="connsiteY1" fmla="*/ 14970 h 103891"/>
                <a:gd name="connsiteX2" fmla="*/ 5412 w 356012"/>
                <a:gd name="connsiteY2" fmla="*/ 14970 h 103891"/>
                <a:gd name="connsiteX3" fmla="*/ 335688 w 356012"/>
                <a:gd name="connsiteY3" fmla="*/ 101351 h 103891"/>
                <a:gd name="connsiteX4" fmla="*/ 345850 w 356012"/>
                <a:gd name="connsiteY4" fmla="*/ 103891 h 103891"/>
                <a:gd name="connsiteX5" fmla="*/ 345850 w 356012"/>
                <a:gd name="connsiteY5" fmla="*/ 98810 h 103891"/>
                <a:gd name="connsiteX6" fmla="*/ 353472 w 356012"/>
                <a:gd name="connsiteY6" fmla="*/ 91188 h 103891"/>
                <a:gd name="connsiteX7" fmla="*/ 353472 w 356012"/>
                <a:gd name="connsiteY7" fmla="*/ 91188 h 103891"/>
                <a:gd name="connsiteX8" fmla="*/ 356013 w 356012"/>
                <a:gd name="connsiteY8" fmla="*/ 91188 h 103891"/>
                <a:gd name="connsiteX9" fmla="*/ 356013 w 356012"/>
                <a:gd name="connsiteY9" fmla="*/ 91188 h 103891"/>
                <a:gd name="connsiteX10" fmla="*/ 15574 w 356012"/>
                <a:gd name="connsiteY10" fmla="*/ 2267 h 103891"/>
                <a:gd name="connsiteX11" fmla="*/ 10493 w 356012"/>
                <a:gd name="connsiteY11" fmla="*/ 997 h 103891"/>
                <a:gd name="connsiteX12" fmla="*/ 330 w 356012"/>
                <a:gd name="connsiteY12" fmla="*/ 6078 h 103891"/>
                <a:gd name="connsiteX13" fmla="*/ 330 w 356012"/>
                <a:gd name="connsiteY13" fmla="*/ 6078 h 1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3" name="Freeform: Shape 333">
              <a:extLst>
                <a:ext uri="{FF2B5EF4-FFF2-40B4-BE49-F238E27FC236}">
                  <a16:creationId xmlns:a16="http://schemas.microsoft.com/office/drawing/2014/main" id="{1279469C-40D5-50EA-9856-9FFCB3A2E6C8}"/>
                </a:ext>
              </a:extLst>
            </p:cNvPr>
            <p:cNvSpPr/>
            <p:nvPr/>
          </p:nvSpPr>
          <p:spPr>
            <a:xfrm>
              <a:off x="1355402" y="35568"/>
              <a:ext cx="880789" cy="443336"/>
            </a:xfrm>
            <a:custGeom>
              <a:avLst/>
              <a:gdLst>
                <a:gd name="connsiteX0" fmla="*/ 10162 w 880789"/>
                <a:gd name="connsiteY0" fmla="*/ 433174 h 443336"/>
                <a:gd name="connsiteX1" fmla="*/ 6351 w 880789"/>
                <a:gd name="connsiteY1" fmla="*/ 443336 h 443336"/>
                <a:gd name="connsiteX2" fmla="*/ 6351 w 880789"/>
                <a:gd name="connsiteY2" fmla="*/ 443336 h 443336"/>
                <a:gd name="connsiteX3" fmla="*/ 873962 w 880789"/>
                <a:gd name="connsiteY3" fmla="*/ 15244 h 443336"/>
                <a:gd name="connsiteX4" fmla="*/ 876502 w 880789"/>
                <a:gd name="connsiteY4" fmla="*/ 13973 h 443336"/>
                <a:gd name="connsiteX5" fmla="*/ 880313 w 880789"/>
                <a:gd name="connsiteY5" fmla="*/ 3811 h 443336"/>
                <a:gd name="connsiteX6" fmla="*/ 880313 w 880789"/>
                <a:gd name="connsiteY6" fmla="*/ 3811 h 443336"/>
                <a:gd name="connsiteX7" fmla="*/ 873962 w 880789"/>
                <a:gd name="connsiteY7" fmla="*/ 0 h 443336"/>
                <a:gd name="connsiteX8" fmla="*/ 872691 w 880789"/>
                <a:gd name="connsiteY8" fmla="*/ 0 h 443336"/>
                <a:gd name="connsiteX9" fmla="*/ 871421 w 880789"/>
                <a:gd name="connsiteY9" fmla="*/ 0 h 443336"/>
                <a:gd name="connsiteX10" fmla="*/ 870151 w 880789"/>
                <a:gd name="connsiteY10" fmla="*/ 0 h 443336"/>
                <a:gd name="connsiteX11" fmla="*/ 10162 w 880789"/>
                <a:gd name="connsiteY11" fmla="*/ 425552 h 443336"/>
                <a:gd name="connsiteX12" fmla="*/ 0 w 880789"/>
                <a:gd name="connsiteY12" fmla="*/ 430633 h 443336"/>
                <a:gd name="connsiteX13" fmla="*/ 10162 w 880789"/>
                <a:gd name="connsiteY13" fmla="*/ 433174 h 443336"/>
                <a:gd name="connsiteX14" fmla="*/ 10162 w 880789"/>
                <a:gd name="connsiteY14" fmla="*/ 433174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4" name="Freeform: Shape 334">
              <a:extLst>
                <a:ext uri="{FF2B5EF4-FFF2-40B4-BE49-F238E27FC236}">
                  <a16:creationId xmlns:a16="http://schemas.microsoft.com/office/drawing/2014/main" id="{578790B7-25AF-02CF-28EA-791531AEAFD0}"/>
                </a:ext>
              </a:extLst>
            </p:cNvPr>
            <p:cNvSpPr/>
            <p:nvPr/>
          </p:nvSpPr>
          <p:spPr>
            <a:xfrm>
              <a:off x="1105154" y="464455"/>
              <a:ext cx="260886" cy="136398"/>
            </a:xfrm>
            <a:custGeom>
              <a:avLst/>
              <a:gdLst>
                <a:gd name="connsiteX0" fmla="*/ 10162 w 260886"/>
                <a:gd name="connsiteY0" fmla="*/ 131318 h 136398"/>
                <a:gd name="connsiteX1" fmla="*/ 10162 w 260886"/>
                <a:gd name="connsiteY1" fmla="*/ 136399 h 136398"/>
                <a:gd name="connsiteX2" fmla="*/ 25406 w 260886"/>
                <a:gd name="connsiteY2" fmla="*/ 128777 h 136398"/>
                <a:gd name="connsiteX3" fmla="*/ 256599 w 260886"/>
                <a:gd name="connsiteY3" fmla="*/ 14450 h 136398"/>
                <a:gd name="connsiteX4" fmla="*/ 260410 w 260886"/>
                <a:gd name="connsiteY4" fmla="*/ 4287 h 136398"/>
                <a:gd name="connsiteX5" fmla="*/ 250248 w 260886"/>
                <a:gd name="connsiteY5" fmla="*/ 476 h 136398"/>
                <a:gd name="connsiteX6" fmla="*/ 250248 w 260886"/>
                <a:gd name="connsiteY6" fmla="*/ 476 h 136398"/>
                <a:gd name="connsiteX7" fmla="*/ 245167 w 260886"/>
                <a:gd name="connsiteY7" fmla="*/ 3017 h 136398"/>
                <a:gd name="connsiteX8" fmla="*/ 0 w 260886"/>
                <a:gd name="connsiteY8" fmla="*/ 124966 h 136398"/>
                <a:gd name="connsiteX9" fmla="*/ 0 w 260886"/>
                <a:gd name="connsiteY9" fmla="*/ 124966 h 136398"/>
                <a:gd name="connsiteX10" fmla="*/ 2541 w 260886"/>
                <a:gd name="connsiteY10" fmla="*/ 123696 h 136398"/>
                <a:gd name="connsiteX11" fmla="*/ 10162 w 260886"/>
                <a:gd name="connsiteY11" fmla="*/ 131318 h 1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5" name="Freeform: Shape 335">
              <a:extLst>
                <a:ext uri="{FF2B5EF4-FFF2-40B4-BE49-F238E27FC236}">
                  <a16:creationId xmlns:a16="http://schemas.microsoft.com/office/drawing/2014/main" id="{D92CC1EB-1CD4-F4B3-AD87-CB4364023E01}"/>
                </a:ext>
              </a:extLst>
            </p:cNvPr>
            <p:cNvSpPr/>
            <p:nvPr/>
          </p:nvSpPr>
          <p:spPr>
            <a:xfrm>
              <a:off x="1101343" y="590691"/>
              <a:ext cx="1270" cy="3810"/>
            </a:xfrm>
            <a:custGeom>
              <a:avLst/>
              <a:gdLst>
                <a:gd name="connsiteX0" fmla="*/ 1270 w 1270"/>
                <a:gd name="connsiteY0" fmla="*/ 0 h 3810"/>
                <a:gd name="connsiteX1" fmla="*/ 1270 w 1270"/>
                <a:gd name="connsiteY1" fmla="*/ 0 h 3810"/>
                <a:gd name="connsiteX2" fmla="*/ 0 w 1270"/>
                <a:gd name="connsiteY2" fmla="*/ 2541 h 3810"/>
                <a:gd name="connsiteX3" fmla="*/ 0 w 1270"/>
                <a:gd name="connsiteY3" fmla="*/ 3811 h 3810"/>
                <a:gd name="connsiteX4" fmla="*/ 1270 w 1270"/>
                <a:gd name="connsiteY4" fmla="*/ 0 h 3810"/>
                <a:gd name="connsiteX5" fmla="*/ 1270 w 1270"/>
                <a:gd name="connsiteY5" fmla="*/ 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6" name="Freeform: Shape 336">
              <a:extLst>
                <a:ext uri="{FF2B5EF4-FFF2-40B4-BE49-F238E27FC236}">
                  <a16:creationId xmlns:a16="http://schemas.microsoft.com/office/drawing/2014/main" id="{2D6421A0-6D7E-EEA9-D563-A469A719332B}"/>
                </a:ext>
              </a:extLst>
            </p:cNvPr>
            <p:cNvSpPr/>
            <p:nvPr/>
          </p:nvSpPr>
          <p:spPr>
            <a:xfrm>
              <a:off x="1100391" y="594502"/>
              <a:ext cx="952" cy="2540"/>
            </a:xfrm>
            <a:custGeom>
              <a:avLst/>
              <a:gdLst>
                <a:gd name="connsiteX0" fmla="*/ 953 w 952"/>
                <a:gd name="connsiteY0" fmla="*/ 0 h 2540"/>
                <a:gd name="connsiteX1" fmla="*/ 953 w 952"/>
                <a:gd name="connsiteY1" fmla="*/ 0 h 2540"/>
                <a:gd name="connsiteX2" fmla="*/ 953 w 952"/>
                <a:gd name="connsiteY2" fmla="*/ 2541 h 2540"/>
                <a:gd name="connsiteX3" fmla="*/ 953 w 952"/>
                <a:gd name="connsiteY3" fmla="*/ 0 h 2540"/>
                <a:gd name="connsiteX4" fmla="*/ 953 w 952"/>
                <a:gd name="connsiteY4" fmla="*/ 0 h 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7" name="Freeform: Shape 337">
              <a:extLst>
                <a:ext uri="{FF2B5EF4-FFF2-40B4-BE49-F238E27FC236}">
                  <a16:creationId xmlns:a16="http://schemas.microsoft.com/office/drawing/2014/main" id="{98EF6E0B-4966-58D2-C1F5-2652159FC8D6}"/>
                </a:ext>
              </a:extLst>
            </p:cNvPr>
            <p:cNvSpPr/>
            <p:nvPr/>
          </p:nvSpPr>
          <p:spPr>
            <a:xfrm>
              <a:off x="2851807" y="786318"/>
              <a:ext cx="16513" cy="44460"/>
            </a:xfrm>
            <a:custGeom>
              <a:avLst/>
              <a:gdLst>
                <a:gd name="connsiteX0" fmla="*/ 2541 w 16513"/>
                <a:gd name="connsiteY0" fmla="*/ 40650 h 44460"/>
                <a:gd name="connsiteX1" fmla="*/ 8892 w 16513"/>
                <a:gd name="connsiteY1" fmla="*/ 44461 h 44460"/>
                <a:gd name="connsiteX2" fmla="*/ 16514 w 16513"/>
                <a:gd name="connsiteY2" fmla="*/ 36839 h 44460"/>
                <a:gd name="connsiteX3" fmla="*/ 15243 w 16513"/>
                <a:gd name="connsiteY3" fmla="*/ 8892 h 44460"/>
                <a:gd name="connsiteX4" fmla="*/ 15243 w 16513"/>
                <a:gd name="connsiteY4" fmla="*/ 0 h 44460"/>
                <a:gd name="connsiteX5" fmla="*/ 7622 w 16513"/>
                <a:gd name="connsiteY5" fmla="*/ 7622 h 44460"/>
                <a:gd name="connsiteX6" fmla="*/ 0 w 16513"/>
                <a:gd name="connsiteY6" fmla="*/ 0 h 44460"/>
                <a:gd name="connsiteX7" fmla="*/ 1270 w 16513"/>
                <a:gd name="connsiteY7" fmla="*/ 36839 h 44460"/>
                <a:gd name="connsiteX8" fmla="*/ 2541 w 16513"/>
                <a:gd name="connsiteY8" fmla="*/ 4065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8" name="Freeform: Shape 338">
              <a:extLst>
                <a:ext uri="{FF2B5EF4-FFF2-40B4-BE49-F238E27FC236}">
                  <a16:creationId xmlns:a16="http://schemas.microsoft.com/office/drawing/2014/main" id="{07C50A1E-AFA1-36AC-E2CE-3FE2B8FEEE4E}"/>
                </a:ext>
              </a:extLst>
            </p:cNvPr>
            <p:cNvSpPr/>
            <p:nvPr/>
          </p:nvSpPr>
          <p:spPr>
            <a:xfrm>
              <a:off x="2823861" y="139733"/>
              <a:ext cx="43189" cy="652936"/>
            </a:xfrm>
            <a:custGeom>
              <a:avLst/>
              <a:gdLst>
                <a:gd name="connsiteX0" fmla="*/ 6351 w 43189"/>
                <a:gd name="connsiteY0" fmla="*/ 1270 h 652936"/>
                <a:gd name="connsiteX1" fmla="*/ 6351 w 43189"/>
                <a:gd name="connsiteY1" fmla="*/ 1270 h 652936"/>
                <a:gd name="connsiteX2" fmla="*/ 5081 w 43189"/>
                <a:gd name="connsiteY2" fmla="*/ 1270 h 652936"/>
                <a:gd name="connsiteX3" fmla="*/ 3811 w 43189"/>
                <a:gd name="connsiteY3" fmla="*/ 1270 h 652936"/>
                <a:gd name="connsiteX4" fmla="*/ 0 w 43189"/>
                <a:gd name="connsiteY4" fmla="*/ 8892 h 652936"/>
                <a:gd name="connsiteX5" fmla="*/ 0 w 43189"/>
                <a:gd name="connsiteY5" fmla="*/ 20325 h 652936"/>
                <a:gd name="connsiteX6" fmla="*/ 27946 w 43189"/>
                <a:gd name="connsiteY6" fmla="*/ 645315 h 652936"/>
                <a:gd name="connsiteX7" fmla="*/ 27946 w 43189"/>
                <a:gd name="connsiteY7" fmla="*/ 645315 h 652936"/>
                <a:gd name="connsiteX8" fmla="*/ 35568 w 43189"/>
                <a:gd name="connsiteY8" fmla="*/ 652937 h 652936"/>
                <a:gd name="connsiteX9" fmla="*/ 43190 w 43189"/>
                <a:gd name="connsiteY9" fmla="*/ 645315 h 652936"/>
                <a:gd name="connsiteX10" fmla="*/ 43190 w 43189"/>
                <a:gd name="connsiteY10" fmla="*/ 638963 h 652936"/>
                <a:gd name="connsiteX11" fmla="*/ 15243 w 43189"/>
                <a:gd name="connsiteY11" fmla="*/ 7622 h 652936"/>
                <a:gd name="connsiteX12" fmla="*/ 15243 w 43189"/>
                <a:gd name="connsiteY12" fmla="*/ 7622 h 652936"/>
                <a:gd name="connsiteX13" fmla="*/ 15243 w 43189"/>
                <a:gd name="connsiteY13" fmla="*/ 6352 h 652936"/>
                <a:gd name="connsiteX14" fmla="*/ 15243 w 43189"/>
                <a:gd name="connsiteY14" fmla="*/ 5081 h 652936"/>
                <a:gd name="connsiteX15" fmla="*/ 15243 w 43189"/>
                <a:gd name="connsiteY15" fmla="*/ 3811 h 652936"/>
                <a:gd name="connsiteX16" fmla="*/ 13973 w 43189"/>
                <a:gd name="connsiteY16" fmla="*/ 2541 h 652936"/>
                <a:gd name="connsiteX17" fmla="*/ 13973 w 43189"/>
                <a:gd name="connsiteY17" fmla="*/ 2541 h 652936"/>
                <a:gd name="connsiteX18" fmla="*/ 13973 w 43189"/>
                <a:gd name="connsiteY18" fmla="*/ 1270 h 652936"/>
                <a:gd name="connsiteX19" fmla="*/ 12703 w 43189"/>
                <a:gd name="connsiteY19" fmla="*/ 0 h 652936"/>
                <a:gd name="connsiteX20" fmla="*/ 12703 w 43189"/>
                <a:gd name="connsiteY20" fmla="*/ 0 h 652936"/>
                <a:gd name="connsiteX21" fmla="*/ 11433 w 43189"/>
                <a:gd name="connsiteY21" fmla="*/ 0 h 652936"/>
                <a:gd name="connsiteX22" fmla="*/ 10162 w 43189"/>
                <a:gd name="connsiteY22" fmla="*/ 0 h 652936"/>
                <a:gd name="connsiteX23" fmla="*/ 6351 w 43189"/>
                <a:gd name="connsiteY23" fmla="*/ 1270 h 6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9" name="Freeform: Shape 339">
              <a:extLst>
                <a:ext uri="{FF2B5EF4-FFF2-40B4-BE49-F238E27FC236}">
                  <a16:creationId xmlns:a16="http://schemas.microsoft.com/office/drawing/2014/main" id="{A98DF4D3-B393-7473-FFB7-C440913BF751}"/>
                </a:ext>
              </a:extLst>
            </p:cNvPr>
            <p:cNvSpPr/>
            <p:nvPr/>
          </p:nvSpPr>
          <p:spPr>
            <a:xfrm>
              <a:off x="1152155" y="1233466"/>
              <a:ext cx="19054" cy="59704"/>
            </a:xfrm>
            <a:custGeom>
              <a:avLst/>
              <a:gdLst>
                <a:gd name="connsiteX0" fmla="*/ 12703 w 19054"/>
                <a:gd name="connsiteY0" fmla="*/ 59704 h 59704"/>
                <a:gd name="connsiteX1" fmla="*/ 19054 w 19054"/>
                <a:gd name="connsiteY1" fmla="*/ 53353 h 59704"/>
                <a:gd name="connsiteX2" fmla="*/ 19054 w 19054"/>
                <a:gd name="connsiteY2" fmla="*/ 50812 h 59704"/>
                <a:gd name="connsiteX3" fmla="*/ 15244 w 19054"/>
                <a:gd name="connsiteY3" fmla="*/ 0 h 59704"/>
                <a:gd name="connsiteX4" fmla="*/ 7622 w 19054"/>
                <a:gd name="connsiteY4" fmla="*/ 7622 h 59704"/>
                <a:gd name="connsiteX5" fmla="*/ 0 w 19054"/>
                <a:gd name="connsiteY5" fmla="*/ 1270 h 59704"/>
                <a:gd name="connsiteX6" fmla="*/ 1270 w 19054"/>
                <a:gd name="connsiteY6" fmla="*/ 12703 h 59704"/>
                <a:gd name="connsiteX7" fmla="*/ 5081 w 19054"/>
                <a:gd name="connsiteY7" fmla="*/ 52082 h 59704"/>
                <a:gd name="connsiteX8" fmla="*/ 12703 w 19054"/>
                <a:gd name="connsiteY8" fmla="*/ 59704 h 59704"/>
                <a:gd name="connsiteX9" fmla="*/ 12703 w 19054"/>
                <a:gd name="connsiteY9" fmla="*/ 59704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0" name="Freeform: Shape 340">
              <a:extLst>
                <a:ext uri="{FF2B5EF4-FFF2-40B4-BE49-F238E27FC236}">
                  <a16:creationId xmlns:a16="http://schemas.microsoft.com/office/drawing/2014/main" id="{9B9EA18A-19CF-B3F8-AC08-7EE6228C15E0}"/>
                </a:ext>
              </a:extLst>
            </p:cNvPr>
            <p:cNvSpPr/>
            <p:nvPr/>
          </p:nvSpPr>
          <p:spPr>
            <a:xfrm>
              <a:off x="1102614" y="589172"/>
              <a:ext cx="63763" cy="653185"/>
            </a:xfrm>
            <a:custGeom>
              <a:avLst/>
              <a:gdLst>
                <a:gd name="connsiteX0" fmla="*/ 57163 w 63763"/>
                <a:gd name="connsiteY0" fmla="*/ 653186 h 653185"/>
                <a:gd name="connsiteX1" fmla="*/ 63515 w 63763"/>
                <a:gd name="connsiteY1" fmla="*/ 645564 h 653185"/>
                <a:gd name="connsiteX2" fmla="*/ 63515 w 63763"/>
                <a:gd name="connsiteY2" fmla="*/ 645564 h 653185"/>
                <a:gd name="connsiteX3" fmla="*/ 12703 w 63763"/>
                <a:gd name="connsiteY3" fmla="*/ 16763 h 653185"/>
                <a:gd name="connsiteX4" fmla="*/ 12703 w 63763"/>
                <a:gd name="connsiteY4" fmla="*/ 11682 h 653185"/>
                <a:gd name="connsiteX5" fmla="*/ 12703 w 63763"/>
                <a:gd name="connsiteY5" fmla="*/ 6601 h 653185"/>
                <a:gd name="connsiteX6" fmla="*/ 5081 w 63763"/>
                <a:gd name="connsiteY6" fmla="*/ 249 h 653185"/>
                <a:gd name="connsiteX7" fmla="*/ 5081 w 63763"/>
                <a:gd name="connsiteY7" fmla="*/ 249 h 653185"/>
                <a:gd name="connsiteX8" fmla="*/ 2541 w 63763"/>
                <a:gd name="connsiteY8" fmla="*/ 1519 h 653185"/>
                <a:gd name="connsiteX9" fmla="*/ 2541 w 63763"/>
                <a:gd name="connsiteY9" fmla="*/ 1519 h 653185"/>
                <a:gd name="connsiteX10" fmla="*/ 2541 w 63763"/>
                <a:gd name="connsiteY10" fmla="*/ 1519 h 653185"/>
                <a:gd name="connsiteX11" fmla="*/ 0 w 63763"/>
                <a:gd name="connsiteY11" fmla="*/ 5330 h 653185"/>
                <a:gd name="connsiteX12" fmla="*/ 0 w 63763"/>
                <a:gd name="connsiteY12" fmla="*/ 5330 h 653185"/>
                <a:gd name="connsiteX13" fmla="*/ 0 w 63763"/>
                <a:gd name="connsiteY13" fmla="*/ 7871 h 653185"/>
                <a:gd name="connsiteX14" fmla="*/ 0 w 63763"/>
                <a:gd name="connsiteY14" fmla="*/ 7871 h 653185"/>
                <a:gd name="connsiteX15" fmla="*/ 50812 w 63763"/>
                <a:gd name="connsiteY15" fmla="*/ 641753 h 653185"/>
                <a:gd name="connsiteX16" fmla="*/ 50812 w 63763"/>
                <a:gd name="connsiteY16" fmla="*/ 646834 h 653185"/>
                <a:gd name="connsiteX17" fmla="*/ 57163 w 63763"/>
                <a:gd name="connsiteY17" fmla="*/ 653186 h 6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1" name="Freeform: Shape 341">
              <a:extLst>
                <a:ext uri="{FF2B5EF4-FFF2-40B4-BE49-F238E27FC236}">
                  <a16:creationId xmlns:a16="http://schemas.microsoft.com/office/drawing/2014/main" id="{D2D6E72A-4416-C74A-F5CA-C7865AD9B879}"/>
                </a:ext>
              </a:extLst>
            </p:cNvPr>
            <p:cNvSpPr/>
            <p:nvPr/>
          </p:nvSpPr>
          <p:spPr>
            <a:xfrm>
              <a:off x="4456187" y="6375329"/>
              <a:ext cx="63514" cy="32088"/>
            </a:xfrm>
            <a:custGeom>
              <a:avLst/>
              <a:gdLst>
                <a:gd name="connsiteX0" fmla="*/ 53352 w 63514"/>
                <a:gd name="connsiteY0" fmla="*/ 23196 h 32088"/>
                <a:gd name="connsiteX1" fmla="*/ 63515 w 63514"/>
                <a:gd name="connsiteY1" fmla="*/ 18115 h 32088"/>
                <a:gd name="connsiteX2" fmla="*/ 53352 w 63514"/>
                <a:gd name="connsiteY2" fmla="*/ 14304 h 32088"/>
                <a:gd name="connsiteX3" fmla="*/ 13973 w 63514"/>
                <a:gd name="connsiteY3" fmla="*/ 1601 h 32088"/>
                <a:gd name="connsiteX4" fmla="*/ 8892 w 63514"/>
                <a:gd name="connsiteY4" fmla="*/ 330 h 32088"/>
                <a:gd name="connsiteX5" fmla="*/ 0 w 63514"/>
                <a:gd name="connsiteY5" fmla="*/ 5412 h 32088"/>
                <a:gd name="connsiteX6" fmla="*/ 0 w 63514"/>
                <a:gd name="connsiteY6" fmla="*/ 5412 h 32088"/>
                <a:gd name="connsiteX7" fmla="*/ 0 w 63514"/>
                <a:gd name="connsiteY7" fmla="*/ 7952 h 32088"/>
                <a:gd name="connsiteX8" fmla="*/ 0 w 63514"/>
                <a:gd name="connsiteY8" fmla="*/ 9223 h 32088"/>
                <a:gd name="connsiteX9" fmla="*/ 0 w 63514"/>
                <a:gd name="connsiteY9" fmla="*/ 10493 h 32088"/>
                <a:gd name="connsiteX10" fmla="*/ 1270 w 63514"/>
                <a:gd name="connsiteY10" fmla="*/ 11763 h 32088"/>
                <a:gd name="connsiteX11" fmla="*/ 2541 w 63514"/>
                <a:gd name="connsiteY11" fmla="*/ 13034 h 32088"/>
                <a:gd name="connsiteX12" fmla="*/ 3811 w 63514"/>
                <a:gd name="connsiteY12" fmla="*/ 13034 h 32088"/>
                <a:gd name="connsiteX13" fmla="*/ 5081 w 63514"/>
                <a:gd name="connsiteY13" fmla="*/ 14304 h 32088"/>
                <a:gd name="connsiteX14" fmla="*/ 5081 w 63514"/>
                <a:gd name="connsiteY14" fmla="*/ 14304 h 32088"/>
                <a:gd name="connsiteX15" fmla="*/ 8892 w 63514"/>
                <a:gd name="connsiteY15" fmla="*/ 15574 h 32088"/>
                <a:gd name="connsiteX16" fmla="*/ 59704 w 63514"/>
                <a:gd name="connsiteY16" fmla="*/ 32088 h 32088"/>
                <a:gd name="connsiteX17" fmla="*/ 53352 w 63514"/>
                <a:gd name="connsiteY17" fmla="*/ 23196 h 3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2" name="Freeform: Shape 342">
              <a:extLst>
                <a:ext uri="{FF2B5EF4-FFF2-40B4-BE49-F238E27FC236}">
                  <a16:creationId xmlns:a16="http://schemas.microsoft.com/office/drawing/2014/main" id="{B0570058-6416-A99D-1535-44EFBE29E509}"/>
                </a:ext>
              </a:extLst>
            </p:cNvPr>
            <p:cNvSpPr/>
            <p:nvPr/>
          </p:nvSpPr>
          <p:spPr>
            <a:xfrm>
              <a:off x="4509209" y="6393692"/>
              <a:ext cx="1152486" cy="397688"/>
            </a:xfrm>
            <a:custGeom>
              <a:avLst/>
              <a:gdLst>
                <a:gd name="connsiteX0" fmla="*/ 330 w 1152486"/>
                <a:gd name="connsiteY0" fmla="*/ 4834 h 397688"/>
                <a:gd name="connsiteX1" fmla="*/ 5412 w 1152486"/>
                <a:gd name="connsiteY1" fmla="*/ 14996 h 397688"/>
                <a:gd name="connsiteX2" fmla="*/ 1130891 w 1152486"/>
                <a:gd name="connsiteY2" fmla="*/ 393547 h 397688"/>
                <a:gd name="connsiteX3" fmla="*/ 1137243 w 1152486"/>
                <a:gd name="connsiteY3" fmla="*/ 396087 h 397688"/>
                <a:gd name="connsiteX4" fmla="*/ 1142324 w 1152486"/>
                <a:gd name="connsiteY4" fmla="*/ 397357 h 397688"/>
                <a:gd name="connsiteX5" fmla="*/ 1152486 w 1152486"/>
                <a:gd name="connsiteY5" fmla="*/ 392277 h 397688"/>
                <a:gd name="connsiteX6" fmla="*/ 1152486 w 1152486"/>
                <a:gd name="connsiteY6" fmla="*/ 389736 h 397688"/>
                <a:gd name="connsiteX7" fmla="*/ 1152486 w 1152486"/>
                <a:gd name="connsiteY7" fmla="*/ 388466 h 397688"/>
                <a:gd name="connsiteX8" fmla="*/ 1152486 w 1152486"/>
                <a:gd name="connsiteY8" fmla="*/ 388466 h 397688"/>
                <a:gd name="connsiteX9" fmla="*/ 1152486 w 1152486"/>
                <a:gd name="connsiteY9" fmla="*/ 387195 h 397688"/>
                <a:gd name="connsiteX10" fmla="*/ 1151216 w 1152486"/>
                <a:gd name="connsiteY10" fmla="*/ 385925 h 397688"/>
                <a:gd name="connsiteX11" fmla="*/ 1149946 w 1152486"/>
                <a:gd name="connsiteY11" fmla="*/ 384654 h 397688"/>
                <a:gd name="connsiteX12" fmla="*/ 1148675 w 1152486"/>
                <a:gd name="connsiteY12" fmla="*/ 384654 h 397688"/>
                <a:gd name="connsiteX13" fmla="*/ 1147405 w 1152486"/>
                <a:gd name="connsiteY13" fmla="*/ 383384 h 397688"/>
                <a:gd name="connsiteX14" fmla="*/ 1147405 w 1152486"/>
                <a:gd name="connsiteY14" fmla="*/ 383384 h 397688"/>
                <a:gd name="connsiteX15" fmla="*/ 14304 w 1152486"/>
                <a:gd name="connsiteY15" fmla="*/ 2293 h 397688"/>
                <a:gd name="connsiteX16" fmla="*/ 9223 w 1152486"/>
                <a:gd name="connsiteY16" fmla="*/ 1023 h 397688"/>
                <a:gd name="connsiteX17" fmla="*/ 330 w 1152486"/>
                <a:gd name="connsiteY17" fmla="*/ 4834 h 3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3" name="Freeform: Shape 343">
              <a:extLst>
                <a:ext uri="{FF2B5EF4-FFF2-40B4-BE49-F238E27FC236}">
                  <a16:creationId xmlns:a16="http://schemas.microsoft.com/office/drawing/2014/main" id="{3955A47B-D226-BB51-A0D8-8BAC95908BEF}"/>
                </a:ext>
              </a:extLst>
            </p:cNvPr>
            <p:cNvSpPr/>
            <p:nvPr/>
          </p:nvSpPr>
          <p:spPr>
            <a:xfrm>
              <a:off x="275653" y="4642964"/>
              <a:ext cx="778689" cy="268034"/>
            </a:xfrm>
            <a:custGeom>
              <a:avLst/>
              <a:gdLst>
                <a:gd name="connsiteX0" fmla="*/ 1270 w 778689"/>
                <a:gd name="connsiteY0" fmla="*/ 15244 h 268034"/>
                <a:gd name="connsiteX1" fmla="*/ 773608 w 778689"/>
                <a:gd name="connsiteY1" fmla="*/ 268034 h 268034"/>
                <a:gd name="connsiteX2" fmla="*/ 768527 w 778689"/>
                <a:gd name="connsiteY2" fmla="*/ 259142 h 268034"/>
                <a:gd name="connsiteX3" fmla="*/ 778690 w 778689"/>
                <a:gd name="connsiteY3" fmla="*/ 254061 h 268034"/>
                <a:gd name="connsiteX4" fmla="*/ 774879 w 778689"/>
                <a:gd name="connsiteY4" fmla="*/ 252791 h 268034"/>
                <a:gd name="connsiteX5" fmla="*/ 0 w 778689"/>
                <a:gd name="connsiteY5" fmla="*/ 0 h 268034"/>
                <a:gd name="connsiteX6" fmla="*/ 0 w 778689"/>
                <a:gd name="connsiteY6" fmla="*/ 5081 h 268034"/>
                <a:gd name="connsiteX7" fmla="*/ 1270 w 778689"/>
                <a:gd name="connsiteY7" fmla="*/ 15244 h 26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4" name="Freeform: Shape 344">
              <a:extLst>
                <a:ext uri="{FF2B5EF4-FFF2-40B4-BE49-F238E27FC236}">
                  <a16:creationId xmlns:a16="http://schemas.microsoft.com/office/drawing/2014/main" id="{DA5EF6E0-5CCB-8E4F-CC46-39D6233AFF15}"/>
                </a:ext>
              </a:extLst>
            </p:cNvPr>
            <p:cNvSpPr/>
            <p:nvPr/>
          </p:nvSpPr>
          <p:spPr>
            <a:xfrm>
              <a:off x="5558471" y="5296840"/>
              <a:ext cx="272173" cy="93062"/>
            </a:xfrm>
            <a:custGeom>
              <a:avLst/>
              <a:gdLst>
                <a:gd name="connsiteX0" fmla="*/ 263281 w 272173"/>
                <a:gd name="connsiteY0" fmla="*/ 82900 h 93062"/>
                <a:gd name="connsiteX1" fmla="*/ 272173 w 272173"/>
                <a:gd name="connsiteY1" fmla="*/ 77819 h 93062"/>
                <a:gd name="connsiteX2" fmla="*/ 272173 w 272173"/>
                <a:gd name="connsiteY2" fmla="*/ 77819 h 93062"/>
                <a:gd name="connsiteX3" fmla="*/ 263281 w 272173"/>
                <a:gd name="connsiteY3" fmla="*/ 75278 h 93062"/>
                <a:gd name="connsiteX4" fmla="*/ 21925 w 272173"/>
                <a:gd name="connsiteY4" fmla="*/ 4141 h 93062"/>
                <a:gd name="connsiteX5" fmla="*/ 9222 w 272173"/>
                <a:gd name="connsiteY5" fmla="*/ 330 h 93062"/>
                <a:gd name="connsiteX6" fmla="*/ 330 w 272173"/>
                <a:gd name="connsiteY6" fmla="*/ 5412 h 93062"/>
                <a:gd name="connsiteX7" fmla="*/ 330 w 272173"/>
                <a:gd name="connsiteY7" fmla="*/ 5412 h 93062"/>
                <a:gd name="connsiteX8" fmla="*/ 5412 w 272173"/>
                <a:gd name="connsiteY8" fmla="*/ 14304 h 93062"/>
                <a:gd name="connsiteX9" fmla="*/ 5412 w 272173"/>
                <a:gd name="connsiteY9" fmla="*/ 14304 h 93062"/>
                <a:gd name="connsiteX10" fmla="*/ 268362 w 272173"/>
                <a:gd name="connsiteY10" fmla="*/ 93063 h 93062"/>
                <a:gd name="connsiteX11" fmla="*/ 263281 w 272173"/>
                <a:gd name="connsiteY11" fmla="*/ 82900 h 93062"/>
                <a:gd name="connsiteX12" fmla="*/ 263281 w 272173"/>
                <a:gd name="connsiteY12" fmla="*/ 82900 h 9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5" name="Freeform: Shape 345">
              <a:extLst>
                <a:ext uri="{FF2B5EF4-FFF2-40B4-BE49-F238E27FC236}">
                  <a16:creationId xmlns:a16="http://schemas.microsoft.com/office/drawing/2014/main" id="{A3558AF4-411E-A17E-DBD0-1B58C89C102E}"/>
                </a:ext>
              </a:extLst>
            </p:cNvPr>
            <p:cNvSpPr/>
            <p:nvPr/>
          </p:nvSpPr>
          <p:spPr>
            <a:xfrm>
              <a:off x="5821422" y="5374329"/>
              <a:ext cx="255989" cy="85771"/>
            </a:xfrm>
            <a:custGeom>
              <a:avLst/>
              <a:gdLst>
                <a:gd name="connsiteX0" fmla="*/ 9223 w 255989"/>
                <a:gd name="connsiteY0" fmla="*/ 330 h 85771"/>
                <a:gd name="connsiteX1" fmla="*/ 330 w 255989"/>
                <a:gd name="connsiteY1" fmla="*/ 5412 h 85771"/>
                <a:gd name="connsiteX2" fmla="*/ 5412 w 255989"/>
                <a:gd name="connsiteY2" fmla="*/ 14304 h 85771"/>
                <a:gd name="connsiteX3" fmla="*/ 246767 w 255989"/>
                <a:gd name="connsiteY3" fmla="*/ 85441 h 85771"/>
                <a:gd name="connsiteX4" fmla="*/ 255659 w 255989"/>
                <a:gd name="connsiteY4" fmla="*/ 80360 h 85771"/>
                <a:gd name="connsiteX5" fmla="*/ 250578 w 255989"/>
                <a:gd name="connsiteY5" fmla="*/ 71468 h 85771"/>
                <a:gd name="connsiteX6" fmla="*/ 250578 w 255989"/>
                <a:gd name="connsiteY6" fmla="*/ 71468 h 85771"/>
                <a:gd name="connsiteX7" fmla="*/ 241686 w 255989"/>
                <a:gd name="connsiteY7" fmla="*/ 68927 h 85771"/>
                <a:gd name="connsiteX8" fmla="*/ 15574 w 255989"/>
                <a:gd name="connsiteY8" fmla="*/ 1601 h 85771"/>
                <a:gd name="connsiteX9" fmla="*/ 9223 w 255989"/>
                <a:gd name="connsiteY9" fmla="*/ 330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6" name="Freeform: Shape 346">
              <a:extLst>
                <a:ext uri="{FF2B5EF4-FFF2-40B4-BE49-F238E27FC236}">
                  <a16:creationId xmlns:a16="http://schemas.microsoft.com/office/drawing/2014/main" id="{B05081D5-CB59-70F3-DE75-FC64821B2A7F}"/>
                </a:ext>
              </a:extLst>
            </p:cNvPr>
            <p:cNvSpPr/>
            <p:nvPr/>
          </p:nvSpPr>
          <p:spPr>
            <a:xfrm>
              <a:off x="6556921" y="5594092"/>
              <a:ext cx="150225" cy="56223"/>
            </a:xfrm>
            <a:custGeom>
              <a:avLst/>
              <a:gdLst>
                <a:gd name="connsiteX0" fmla="*/ 331 w 150225"/>
                <a:gd name="connsiteY0" fmla="*/ 5412 h 56223"/>
                <a:gd name="connsiteX1" fmla="*/ 5411 w 150225"/>
                <a:gd name="connsiteY1" fmla="*/ 14304 h 56223"/>
                <a:gd name="connsiteX2" fmla="*/ 5411 w 150225"/>
                <a:gd name="connsiteY2" fmla="*/ 14304 h 56223"/>
                <a:gd name="connsiteX3" fmla="*/ 146414 w 150225"/>
                <a:gd name="connsiteY3" fmla="*/ 56224 h 56223"/>
                <a:gd name="connsiteX4" fmla="*/ 141333 w 150225"/>
                <a:gd name="connsiteY4" fmla="*/ 47332 h 56223"/>
                <a:gd name="connsiteX5" fmla="*/ 150225 w 150225"/>
                <a:gd name="connsiteY5" fmla="*/ 42251 h 56223"/>
                <a:gd name="connsiteX6" fmla="*/ 150225 w 150225"/>
                <a:gd name="connsiteY6" fmla="*/ 42251 h 56223"/>
                <a:gd name="connsiteX7" fmla="*/ 9223 w 150225"/>
                <a:gd name="connsiteY7" fmla="*/ 330 h 56223"/>
                <a:gd name="connsiteX8" fmla="*/ 331 w 150225"/>
                <a:gd name="connsiteY8" fmla="*/ 5412 h 56223"/>
                <a:gd name="connsiteX9" fmla="*/ 331 w 150225"/>
                <a:gd name="connsiteY9" fmla="*/ 5412 h 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7" name="Freeform: Shape 347">
              <a:extLst>
                <a:ext uri="{FF2B5EF4-FFF2-40B4-BE49-F238E27FC236}">
                  <a16:creationId xmlns:a16="http://schemas.microsoft.com/office/drawing/2014/main" id="{EE76E557-C44D-0DE2-908E-0B4F21C829DB}"/>
                </a:ext>
              </a:extLst>
            </p:cNvPr>
            <p:cNvSpPr/>
            <p:nvPr/>
          </p:nvSpPr>
          <p:spPr>
            <a:xfrm>
              <a:off x="6697924" y="5636342"/>
              <a:ext cx="185793" cy="65283"/>
            </a:xfrm>
            <a:custGeom>
              <a:avLst/>
              <a:gdLst>
                <a:gd name="connsiteX0" fmla="*/ 330 w 185793"/>
                <a:gd name="connsiteY0" fmla="*/ 5081 h 65283"/>
                <a:gd name="connsiteX1" fmla="*/ 5412 w 185793"/>
                <a:gd name="connsiteY1" fmla="*/ 13973 h 65283"/>
                <a:gd name="connsiteX2" fmla="*/ 164198 w 185793"/>
                <a:gd name="connsiteY2" fmla="*/ 60974 h 65283"/>
                <a:gd name="connsiteX3" fmla="*/ 176901 w 185793"/>
                <a:gd name="connsiteY3" fmla="*/ 64785 h 65283"/>
                <a:gd name="connsiteX4" fmla="*/ 184523 w 185793"/>
                <a:gd name="connsiteY4" fmla="*/ 62245 h 65283"/>
                <a:gd name="connsiteX5" fmla="*/ 185794 w 185793"/>
                <a:gd name="connsiteY5" fmla="*/ 60974 h 65283"/>
                <a:gd name="connsiteX6" fmla="*/ 185794 w 185793"/>
                <a:gd name="connsiteY6" fmla="*/ 59704 h 65283"/>
                <a:gd name="connsiteX7" fmla="*/ 185794 w 185793"/>
                <a:gd name="connsiteY7" fmla="*/ 59704 h 65283"/>
                <a:gd name="connsiteX8" fmla="*/ 185794 w 185793"/>
                <a:gd name="connsiteY8" fmla="*/ 58434 h 65283"/>
                <a:gd name="connsiteX9" fmla="*/ 185794 w 185793"/>
                <a:gd name="connsiteY9" fmla="*/ 57164 h 65283"/>
                <a:gd name="connsiteX10" fmla="*/ 185794 w 185793"/>
                <a:gd name="connsiteY10" fmla="*/ 55893 h 65283"/>
                <a:gd name="connsiteX11" fmla="*/ 185794 w 185793"/>
                <a:gd name="connsiteY11" fmla="*/ 54623 h 65283"/>
                <a:gd name="connsiteX12" fmla="*/ 185794 w 185793"/>
                <a:gd name="connsiteY12" fmla="*/ 54623 h 65283"/>
                <a:gd name="connsiteX13" fmla="*/ 184523 w 185793"/>
                <a:gd name="connsiteY13" fmla="*/ 53353 h 65283"/>
                <a:gd name="connsiteX14" fmla="*/ 184523 w 185793"/>
                <a:gd name="connsiteY14" fmla="*/ 53353 h 65283"/>
                <a:gd name="connsiteX15" fmla="*/ 183253 w 185793"/>
                <a:gd name="connsiteY15" fmla="*/ 52082 h 65283"/>
                <a:gd name="connsiteX16" fmla="*/ 181982 w 185793"/>
                <a:gd name="connsiteY16" fmla="*/ 50812 h 65283"/>
                <a:gd name="connsiteX17" fmla="*/ 181982 w 185793"/>
                <a:gd name="connsiteY17" fmla="*/ 50812 h 65283"/>
                <a:gd name="connsiteX18" fmla="*/ 180712 w 185793"/>
                <a:gd name="connsiteY18" fmla="*/ 50812 h 65283"/>
                <a:gd name="connsiteX19" fmla="*/ 180712 w 185793"/>
                <a:gd name="connsiteY19" fmla="*/ 50812 h 65283"/>
                <a:gd name="connsiteX20" fmla="*/ 9222 w 185793"/>
                <a:gd name="connsiteY20" fmla="*/ 0 h 65283"/>
                <a:gd name="connsiteX21" fmla="*/ 330 w 185793"/>
                <a:gd name="connsiteY21" fmla="*/ 5081 h 65283"/>
                <a:gd name="connsiteX22" fmla="*/ 330 w 185793"/>
                <a:gd name="connsiteY22" fmla="*/ 5081 h 6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8" name="Freeform: Shape 348">
              <a:extLst>
                <a:ext uri="{FF2B5EF4-FFF2-40B4-BE49-F238E27FC236}">
                  <a16:creationId xmlns:a16="http://schemas.microsoft.com/office/drawing/2014/main" id="{BCDB8D17-5894-371C-8C5E-066B44CBC22F}"/>
                </a:ext>
              </a:extLst>
            </p:cNvPr>
            <p:cNvSpPr/>
            <p:nvPr/>
          </p:nvSpPr>
          <p:spPr>
            <a:xfrm>
              <a:off x="1092451" y="4283468"/>
              <a:ext cx="259139" cy="92732"/>
            </a:xfrm>
            <a:custGeom>
              <a:avLst/>
              <a:gdLst>
                <a:gd name="connsiteX0" fmla="*/ 255329 w 259139"/>
                <a:gd name="connsiteY0" fmla="*/ 92732 h 92732"/>
                <a:gd name="connsiteX1" fmla="*/ 250248 w 259139"/>
                <a:gd name="connsiteY1" fmla="*/ 83840 h 92732"/>
                <a:gd name="connsiteX2" fmla="*/ 259140 w 259139"/>
                <a:gd name="connsiteY2" fmla="*/ 78759 h 92732"/>
                <a:gd name="connsiteX3" fmla="*/ 259140 w 259139"/>
                <a:gd name="connsiteY3" fmla="*/ 78759 h 92732"/>
                <a:gd name="connsiteX4" fmla="*/ 3811 w 259139"/>
                <a:gd name="connsiteY4" fmla="*/ 0 h 92732"/>
                <a:gd name="connsiteX5" fmla="*/ 3811 w 259139"/>
                <a:gd name="connsiteY5" fmla="*/ 0 h 92732"/>
                <a:gd name="connsiteX6" fmla="*/ 8892 w 259139"/>
                <a:gd name="connsiteY6" fmla="*/ 8892 h 92732"/>
                <a:gd name="connsiteX7" fmla="*/ 8892 w 259139"/>
                <a:gd name="connsiteY7" fmla="*/ 8892 h 92732"/>
                <a:gd name="connsiteX8" fmla="*/ 0 w 259139"/>
                <a:gd name="connsiteY8" fmla="*/ 13973 h 92732"/>
                <a:gd name="connsiteX9" fmla="*/ 0 w 259139"/>
                <a:gd name="connsiteY9" fmla="*/ 13973 h 92732"/>
                <a:gd name="connsiteX10" fmla="*/ 10162 w 259139"/>
                <a:gd name="connsiteY10" fmla="*/ 17784 h 92732"/>
                <a:gd name="connsiteX11" fmla="*/ 250248 w 259139"/>
                <a:gd name="connsiteY11" fmla="*/ 91462 h 92732"/>
                <a:gd name="connsiteX12" fmla="*/ 255329 w 259139"/>
                <a:gd name="connsiteY12" fmla="*/ 92732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9" name="Freeform: Shape 349">
              <a:extLst>
                <a:ext uri="{FF2B5EF4-FFF2-40B4-BE49-F238E27FC236}">
                  <a16:creationId xmlns:a16="http://schemas.microsoft.com/office/drawing/2014/main" id="{E91A4639-9073-5123-143A-636751415A07}"/>
                </a:ext>
              </a:extLst>
            </p:cNvPr>
            <p:cNvSpPr/>
            <p:nvPr/>
          </p:nvSpPr>
          <p:spPr>
            <a:xfrm>
              <a:off x="1342369" y="4363020"/>
              <a:ext cx="54013" cy="25882"/>
            </a:xfrm>
            <a:custGeom>
              <a:avLst/>
              <a:gdLst>
                <a:gd name="connsiteX0" fmla="*/ 330 w 54013"/>
                <a:gd name="connsiteY0" fmla="*/ 4287 h 25882"/>
                <a:gd name="connsiteX1" fmla="*/ 5412 w 54013"/>
                <a:gd name="connsiteY1" fmla="*/ 13179 h 25882"/>
                <a:gd name="connsiteX2" fmla="*/ 5412 w 54013"/>
                <a:gd name="connsiteY2" fmla="*/ 13179 h 25882"/>
                <a:gd name="connsiteX3" fmla="*/ 15574 w 54013"/>
                <a:gd name="connsiteY3" fmla="*/ 16990 h 25882"/>
                <a:gd name="connsiteX4" fmla="*/ 44791 w 54013"/>
                <a:gd name="connsiteY4" fmla="*/ 25882 h 25882"/>
                <a:gd name="connsiteX5" fmla="*/ 44791 w 54013"/>
                <a:gd name="connsiteY5" fmla="*/ 25882 h 25882"/>
                <a:gd name="connsiteX6" fmla="*/ 46061 w 54013"/>
                <a:gd name="connsiteY6" fmla="*/ 25882 h 25882"/>
                <a:gd name="connsiteX7" fmla="*/ 47331 w 54013"/>
                <a:gd name="connsiteY7" fmla="*/ 25882 h 25882"/>
                <a:gd name="connsiteX8" fmla="*/ 48602 w 54013"/>
                <a:gd name="connsiteY8" fmla="*/ 25882 h 25882"/>
                <a:gd name="connsiteX9" fmla="*/ 48602 w 54013"/>
                <a:gd name="connsiteY9" fmla="*/ 25882 h 25882"/>
                <a:gd name="connsiteX10" fmla="*/ 49872 w 54013"/>
                <a:gd name="connsiteY10" fmla="*/ 25882 h 25882"/>
                <a:gd name="connsiteX11" fmla="*/ 49872 w 54013"/>
                <a:gd name="connsiteY11" fmla="*/ 25882 h 25882"/>
                <a:gd name="connsiteX12" fmla="*/ 53683 w 54013"/>
                <a:gd name="connsiteY12" fmla="*/ 22072 h 25882"/>
                <a:gd name="connsiteX13" fmla="*/ 48602 w 54013"/>
                <a:gd name="connsiteY13" fmla="*/ 13179 h 25882"/>
                <a:gd name="connsiteX14" fmla="*/ 48602 w 54013"/>
                <a:gd name="connsiteY14" fmla="*/ 13179 h 25882"/>
                <a:gd name="connsiteX15" fmla="*/ 44791 w 54013"/>
                <a:gd name="connsiteY15" fmla="*/ 11909 h 25882"/>
                <a:gd name="connsiteX16" fmla="*/ 37169 w 54013"/>
                <a:gd name="connsiteY16" fmla="*/ 9369 h 25882"/>
                <a:gd name="connsiteX17" fmla="*/ 7952 w 54013"/>
                <a:gd name="connsiteY17" fmla="*/ 476 h 25882"/>
                <a:gd name="connsiteX18" fmla="*/ 7952 w 54013"/>
                <a:gd name="connsiteY18" fmla="*/ 476 h 25882"/>
                <a:gd name="connsiteX19" fmla="*/ 330 w 54013"/>
                <a:gd name="connsiteY19" fmla="*/ 4287 h 2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0" name="Freeform: Shape 350">
              <a:extLst>
                <a:ext uri="{FF2B5EF4-FFF2-40B4-BE49-F238E27FC236}">
                  <a16:creationId xmlns:a16="http://schemas.microsoft.com/office/drawing/2014/main" id="{EF2C27B3-9145-C018-7CEE-8A4181DD382D}"/>
                </a:ext>
              </a:extLst>
            </p:cNvPr>
            <p:cNvSpPr/>
            <p:nvPr/>
          </p:nvSpPr>
          <p:spPr>
            <a:xfrm>
              <a:off x="3084271" y="829509"/>
              <a:ext cx="25405" cy="284548"/>
            </a:xfrm>
            <a:custGeom>
              <a:avLst/>
              <a:gdLst>
                <a:gd name="connsiteX0" fmla="*/ 10162 w 25405"/>
                <a:gd name="connsiteY0" fmla="*/ 276926 h 284548"/>
                <a:gd name="connsiteX1" fmla="*/ 17784 w 25405"/>
                <a:gd name="connsiteY1" fmla="*/ 284548 h 284548"/>
                <a:gd name="connsiteX2" fmla="*/ 25406 w 25405"/>
                <a:gd name="connsiteY2" fmla="*/ 276926 h 284548"/>
                <a:gd name="connsiteX3" fmla="*/ 25406 w 25405"/>
                <a:gd name="connsiteY3" fmla="*/ 276926 h 284548"/>
                <a:gd name="connsiteX4" fmla="*/ 15243 w 25405"/>
                <a:gd name="connsiteY4" fmla="*/ 0 h 284548"/>
                <a:gd name="connsiteX5" fmla="*/ 7622 w 25405"/>
                <a:gd name="connsiteY5" fmla="*/ 7622 h 284548"/>
                <a:gd name="connsiteX6" fmla="*/ 0 w 25405"/>
                <a:gd name="connsiteY6" fmla="*/ 0 h 284548"/>
                <a:gd name="connsiteX7" fmla="*/ 0 w 25405"/>
                <a:gd name="connsiteY7" fmla="*/ 6352 h 284548"/>
                <a:gd name="connsiteX8" fmla="*/ 10162 w 25405"/>
                <a:gd name="connsiteY8" fmla="*/ 271845 h 284548"/>
                <a:gd name="connsiteX9" fmla="*/ 10162 w 25405"/>
                <a:gd name="connsiteY9" fmla="*/ 276926 h 28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1" name="Freeform: Shape 351">
              <a:extLst>
                <a:ext uri="{FF2B5EF4-FFF2-40B4-BE49-F238E27FC236}">
                  <a16:creationId xmlns:a16="http://schemas.microsoft.com/office/drawing/2014/main" id="{EB4BBC31-F1ED-98A3-445A-8A2BB6F1BD5F}"/>
                </a:ext>
              </a:extLst>
            </p:cNvPr>
            <p:cNvSpPr/>
            <p:nvPr/>
          </p:nvSpPr>
          <p:spPr>
            <a:xfrm>
              <a:off x="3051243" y="0"/>
              <a:ext cx="48271" cy="838401"/>
            </a:xfrm>
            <a:custGeom>
              <a:avLst/>
              <a:gdLst>
                <a:gd name="connsiteX0" fmla="*/ 40649 w 48271"/>
                <a:gd name="connsiteY0" fmla="*/ 838401 h 838401"/>
                <a:gd name="connsiteX1" fmla="*/ 48271 w 48271"/>
                <a:gd name="connsiteY1" fmla="*/ 830779 h 838401"/>
                <a:gd name="connsiteX2" fmla="*/ 48271 w 48271"/>
                <a:gd name="connsiteY2" fmla="*/ 830779 h 838401"/>
                <a:gd name="connsiteX3" fmla="*/ 15243 w 48271"/>
                <a:gd name="connsiteY3" fmla="*/ 0 h 838401"/>
                <a:gd name="connsiteX4" fmla="*/ 0 w 48271"/>
                <a:gd name="connsiteY4" fmla="*/ 0 h 838401"/>
                <a:gd name="connsiteX5" fmla="*/ 33028 w 48271"/>
                <a:gd name="connsiteY5" fmla="*/ 821887 h 838401"/>
                <a:gd name="connsiteX6" fmla="*/ 33028 w 48271"/>
                <a:gd name="connsiteY6" fmla="*/ 830779 h 838401"/>
                <a:gd name="connsiteX7" fmla="*/ 40649 w 48271"/>
                <a:gd name="connsiteY7" fmla="*/ 838401 h 838401"/>
                <a:gd name="connsiteX8" fmla="*/ 40649 w 48271"/>
                <a:gd name="connsiteY8" fmla="*/ 838401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2" name="Freeform: Shape 352">
              <a:extLst>
                <a:ext uri="{FF2B5EF4-FFF2-40B4-BE49-F238E27FC236}">
                  <a16:creationId xmlns:a16="http://schemas.microsoft.com/office/drawing/2014/main" id="{26B96CC8-4239-9EF2-1D3F-B0AA88DA5968}"/>
                </a:ext>
              </a:extLst>
            </p:cNvPr>
            <p:cNvSpPr/>
            <p:nvPr/>
          </p:nvSpPr>
          <p:spPr>
            <a:xfrm>
              <a:off x="472549" y="6614477"/>
              <a:ext cx="18033" cy="34298"/>
            </a:xfrm>
            <a:custGeom>
              <a:avLst/>
              <a:gdLst>
                <a:gd name="connsiteX0" fmla="*/ 11433 w 18033"/>
                <a:gd name="connsiteY0" fmla="*/ 34298 h 34298"/>
                <a:gd name="connsiteX1" fmla="*/ 17784 w 18033"/>
                <a:gd name="connsiteY1" fmla="*/ 26676 h 34298"/>
                <a:gd name="connsiteX2" fmla="*/ 17784 w 18033"/>
                <a:gd name="connsiteY2" fmla="*/ 26676 h 34298"/>
                <a:gd name="connsiteX3" fmla="*/ 17784 w 18033"/>
                <a:gd name="connsiteY3" fmla="*/ 21595 h 34298"/>
                <a:gd name="connsiteX4" fmla="*/ 15244 w 18033"/>
                <a:gd name="connsiteY4" fmla="*/ 3811 h 34298"/>
                <a:gd name="connsiteX5" fmla="*/ 15244 w 18033"/>
                <a:gd name="connsiteY5" fmla="*/ 0 h 34298"/>
                <a:gd name="connsiteX6" fmla="*/ 8892 w 18033"/>
                <a:gd name="connsiteY6" fmla="*/ 8892 h 34298"/>
                <a:gd name="connsiteX7" fmla="*/ 0 w 18033"/>
                <a:gd name="connsiteY7" fmla="*/ 2541 h 34298"/>
                <a:gd name="connsiteX8" fmla="*/ 0 w 18033"/>
                <a:gd name="connsiteY8" fmla="*/ 1270 h 34298"/>
                <a:gd name="connsiteX9" fmla="*/ 2541 w 18033"/>
                <a:gd name="connsiteY9" fmla="*/ 26676 h 34298"/>
                <a:gd name="connsiteX10" fmla="*/ 11433 w 18033"/>
                <a:gd name="connsiteY10" fmla="*/ 34298 h 34298"/>
                <a:gd name="connsiteX11" fmla="*/ 11433 w 18033"/>
                <a:gd name="connsiteY11" fmla="*/ 34298 h 3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3" name="Freeform: Shape 353">
              <a:extLst>
                <a:ext uri="{FF2B5EF4-FFF2-40B4-BE49-F238E27FC236}">
                  <a16:creationId xmlns:a16="http://schemas.microsoft.com/office/drawing/2014/main" id="{07917C67-0046-DD26-A309-5C1A4581BA8E}"/>
                </a:ext>
              </a:extLst>
            </p:cNvPr>
            <p:cNvSpPr/>
            <p:nvPr/>
          </p:nvSpPr>
          <p:spPr>
            <a:xfrm>
              <a:off x="1075938" y="6210520"/>
              <a:ext cx="72406" cy="642774"/>
            </a:xfrm>
            <a:custGeom>
              <a:avLst/>
              <a:gdLst>
                <a:gd name="connsiteX0" fmla="*/ 13973 w 72406"/>
                <a:gd name="connsiteY0" fmla="*/ 6352 h 642774"/>
                <a:gd name="connsiteX1" fmla="*/ 8892 w 72406"/>
                <a:gd name="connsiteY1" fmla="*/ 0 h 642774"/>
                <a:gd name="connsiteX2" fmla="*/ 7622 w 72406"/>
                <a:gd name="connsiteY2" fmla="*/ 0 h 642774"/>
                <a:gd name="connsiteX3" fmla="*/ 6351 w 72406"/>
                <a:gd name="connsiteY3" fmla="*/ 0 h 642774"/>
                <a:gd name="connsiteX4" fmla="*/ 5081 w 72406"/>
                <a:gd name="connsiteY4" fmla="*/ 0 h 642774"/>
                <a:gd name="connsiteX5" fmla="*/ 3811 w 72406"/>
                <a:gd name="connsiteY5" fmla="*/ 0 h 642774"/>
                <a:gd name="connsiteX6" fmla="*/ 2541 w 72406"/>
                <a:gd name="connsiteY6" fmla="*/ 0 h 642774"/>
                <a:gd name="connsiteX7" fmla="*/ 1270 w 72406"/>
                <a:gd name="connsiteY7" fmla="*/ 1270 h 642774"/>
                <a:gd name="connsiteX8" fmla="*/ 1270 w 72406"/>
                <a:gd name="connsiteY8" fmla="*/ 2541 h 642774"/>
                <a:gd name="connsiteX9" fmla="*/ 0 w 72406"/>
                <a:gd name="connsiteY9" fmla="*/ 3811 h 642774"/>
                <a:gd name="connsiteX10" fmla="*/ 0 w 72406"/>
                <a:gd name="connsiteY10" fmla="*/ 5081 h 642774"/>
                <a:gd name="connsiteX11" fmla="*/ 0 w 72406"/>
                <a:gd name="connsiteY11" fmla="*/ 6352 h 642774"/>
                <a:gd name="connsiteX12" fmla="*/ 0 w 72406"/>
                <a:gd name="connsiteY12" fmla="*/ 6352 h 642774"/>
                <a:gd name="connsiteX13" fmla="*/ 58434 w 72406"/>
                <a:gd name="connsiteY13" fmla="*/ 642774 h 642774"/>
                <a:gd name="connsiteX14" fmla="*/ 72407 w 72406"/>
                <a:gd name="connsiteY14" fmla="*/ 642774 h 642774"/>
                <a:gd name="connsiteX15" fmla="*/ 13973 w 72406"/>
                <a:gd name="connsiteY15" fmla="*/ 16514 h 642774"/>
                <a:gd name="connsiteX16" fmla="*/ 13973 w 72406"/>
                <a:gd name="connsiteY16" fmla="*/ 6352 h 64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4" name="Freeform: Shape 354">
              <a:extLst>
                <a:ext uri="{FF2B5EF4-FFF2-40B4-BE49-F238E27FC236}">
                  <a16:creationId xmlns:a16="http://schemas.microsoft.com/office/drawing/2014/main" id="{766FBBB4-6B3D-97E1-AEDA-08B571DA3AAB}"/>
                </a:ext>
              </a:extLst>
            </p:cNvPr>
            <p:cNvSpPr/>
            <p:nvPr/>
          </p:nvSpPr>
          <p:spPr>
            <a:xfrm>
              <a:off x="1678057" y="3399335"/>
              <a:ext cx="229922" cy="153706"/>
            </a:xfrm>
            <a:custGeom>
              <a:avLst/>
              <a:gdLst>
                <a:gd name="connsiteX0" fmla="*/ 219761 w 229922"/>
                <a:gd name="connsiteY0" fmla="*/ 10162 h 153706"/>
                <a:gd name="connsiteX1" fmla="*/ 222301 w 229922"/>
                <a:gd name="connsiteY1" fmla="*/ 0 h 153706"/>
                <a:gd name="connsiteX2" fmla="*/ 218490 w 229922"/>
                <a:gd name="connsiteY2" fmla="*/ 2540 h 153706"/>
                <a:gd name="connsiteX3" fmla="*/ 8892 w 229922"/>
                <a:gd name="connsiteY3" fmla="*/ 134652 h 153706"/>
                <a:gd name="connsiteX4" fmla="*/ 0 w 229922"/>
                <a:gd name="connsiteY4" fmla="*/ 141004 h 153706"/>
                <a:gd name="connsiteX5" fmla="*/ 0 w 229922"/>
                <a:gd name="connsiteY5" fmla="*/ 141004 h 153706"/>
                <a:gd name="connsiteX6" fmla="*/ 8892 w 229922"/>
                <a:gd name="connsiteY6" fmla="*/ 146085 h 153706"/>
                <a:gd name="connsiteX7" fmla="*/ 6351 w 229922"/>
                <a:gd name="connsiteY7" fmla="*/ 153707 h 153706"/>
                <a:gd name="connsiteX8" fmla="*/ 6351 w 229922"/>
                <a:gd name="connsiteY8" fmla="*/ 153707 h 153706"/>
                <a:gd name="connsiteX9" fmla="*/ 229923 w 229922"/>
                <a:gd name="connsiteY9" fmla="*/ 12703 h 153706"/>
                <a:gd name="connsiteX10" fmla="*/ 219761 w 229922"/>
                <a:gd name="connsiteY10" fmla="*/ 10162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5" name="Freeform: Shape 355">
              <a:extLst>
                <a:ext uri="{FF2B5EF4-FFF2-40B4-BE49-F238E27FC236}">
                  <a16:creationId xmlns:a16="http://schemas.microsoft.com/office/drawing/2014/main" id="{7F78E49F-269E-2C39-C6C8-B3A4ACAB829C}"/>
                </a:ext>
              </a:extLst>
            </p:cNvPr>
            <p:cNvSpPr/>
            <p:nvPr/>
          </p:nvSpPr>
          <p:spPr>
            <a:xfrm>
              <a:off x="1676786" y="3539841"/>
              <a:ext cx="12754" cy="19552"/>
            </a:xfrm>
            <a:custGeom>
              <a:avLst/>
              <a:gdLst>
                <a:gd name="connsiteX0" fmla="*/ 1270 w 12754"/>
                <a:gd name="connsiteY0" fmla="*/ 18283 h 19552"/>
                <a:gd name="connsiteX1" fmla="*/ 1270 w 12754"/>
                <a:gd name="connsiteY1" fmla="*/ 18283 h 19552"/>
                <a:gd name="connsiteX2" fmla="*/ 0 w 12754"/>
                <a:gd name="connsiteY2" fmla="*/ 19553 h 19552"/>
                <a:gd name="connsiteX3" fmla="*/ 8892 w 12754"/>
                <a:gd name="connsiteY3" fmla="*/ 13201 h 19552"/>
                <a:gd name="connsiteX4" fmla="*/ 8892 w 12754"/>
                <a:gd name="connsiteY4" fmla="*/ 13201 h 19552"/>
                <a:gd name="connsiteX5" fmla="*/ 11433 w 12754"/>
                <a:gd name="connsiteY5" fmla="*/ 3039 h 19552"/>
                <a:gd name="connsiteX6" fmla="*/ 11433 w 12754"/>
                <a:gd name="connsiteY6" fmla="*/ 3039 h 19552"/>
                <a:gd name="connsiteX7" fmla="*/ 2541 w 12754"/>
                <a:gd name="connsiteY7" fmla="*/ 498 h 19552"/>
                <a:gd name="connsiteX8" fmla="*/ 3811 w 12754"/>
                <a:gd name="connsiteY8" fmla="*/ 13201 h 19552"/>
                <a:gd name="connsiteX9" fmla="*/ 3811 w 12754"/>
                <a:gd name="connsiteY9" fmla="*/ 14471 h 19552"/>
                <a:gd name="connsiteX10" fmla="*/ 3811 w 12754"/>
                <a:gd name="connsiteY10" fmla="*/ 15742 h 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6" name="Freeform: Shape 356">
              <a:extLst>
                <a:ext uri="{FF2B5EF4-FFF2-40B4-BE49-F238E27FC236}">
                  <a16:creationId xmlns:a16="http://schemas.microsoft.com/office/drawing/2014/main" id="{82878C37-C9D5-43A4-C4E3-2E5AB5CD489E}"/>
                </a:ext>
              </a:extLst>
            </p:cNvPr>
            <p:cNvSpPr/>
            <p:nvPr/>
          </p:nvSpPr>
          <p:spPr>
            <a:xfrm>
              <a:off x="1533243" y="3634342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7" name="Freeform: Shape 357">
              <a:extLst>
                <a:ext uri="{FF2B5EF4-FFF2-40B4-BE49-F238E27FC236}">
                  <a16:creationId xmlns:a16="http://schemas.microsoft.com/office/drawing/2014/main" id="{758A7DB8-93A2-AAFC-2572-EC2E941E36AE}"/>
                </a:ext>
              </a:extLst>
            </p:cNvPr>
            <p:cNvSpPr/>
            <p:nvPr/>
          </p:nvSpPr>
          <p:spPr>
            <a:xfrm>
              <a:off x="1534513" y="3631801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1270 w 1270"/>
                <a:gd name="connsiteY1" fmla="*/ 0 h 1270"/>
                <a:gd name="connsiteX2" fmla="*/ 1270 w 1270"/>
                <a:gd name="connsiteY2" fmla="*/ 0 h 1270"/>
                <a:gd name="connsiteX3" fmla="*/ 0 w 1270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8" name="Freeform: Shape 358">
              <a:extLst>
                <a:ext uri="{FF2B5EF4-FFF2-40B4-BE49-F238E27FC236}">
                  <a16:creationId xmlns:a16="http://schemas.microsoft.com/office/drawing/2014/main" id="{B1284BF7-4F80-0B86-49C1-20D260C121BD}"/>
                </a:ext>
              </a:extLst>
            </p:cNvPr>
            <p:cNvSpPr/>
            <p:nvPr/>
          </p:nvSpPr>
          <p:spPr>
            <a:xfrm>
              <a:off x="1535784" y="3549231"/>
              <a:ext cx="140684" cy="92732"/>
            </a:xfrm>
            <a:custGeom>
              <a:avLst/>
              <a:gdLst>
                <a:gd name="connsiteX0" fmla="*/ 139732 w 140684"/>
                <a:gd name="connsiteY0" fmla="*/ 10163 h 92732"/>
                <a:gd name="connsiteX1" fmla="*/ 139732 w 140684"/>
                <a:gd name="connsiteY1" fmla="*/ 10163 h 92732"/>
                <a:gd name="connsiteX2" fmla="*/ 135921 w 140684"/>
                <a:gd name="connsiteY2" fmla="*/ 11433 h 92732"/>
                <a:gd name="connsiteX3" fmla="*/ 128300 w 140684"/>
                <a:gd name="connsiteY3" fmla="*/ 5081 h 92732"/>
                <a:gd name="connsiteX4" fmla="*/ 128300 w 140684"/>
                <a:gd name="connsiteY4" fmla="*/ 5081 h 92732"/>
                <a:gd name="connsiteX5" fmla="*/ 128300 w 140684"/>
                <a:gd name="connsiteY5" fmla="*/ 0 h 92732"/>
                <a:gd name="connsiteX6" fmla="*/ 1270 w 140684"/>
                <a:gd name="connsiteY6" fmla="*/ 81299 h 92732"/>
                <a:gd name="connsiteX7" fmla="*/ 0 w 140684"/>
                <a:gd name="connsiteY7" fmla="*/ 82570 h 92732"/>
                <a:gd name="connsiteX8" fmla="*/ 3811 w 140684"/>
                <a:gd name="connsiteY8" fmla="*/ 81299 h 92732"/>
                <a:gd name="connsiteX9" fmla="*/ 11433 w 140684"/>
                <a:gd name="connsiteY9" fmla="*/ 87651 h 92732"/>
                <a:gd name="connsiteX10" fmla="*/ 11433 w 140684"/>
                <a:gd name="connsiteY10" fmla="*/ 87651 h 92732"/>
                <a:gd name="connsiteX11" fmla="*/ 11433 w 140684"/>
                <a:gd name="connsiteY11" fmla="*/ 92732 h 92732"/>
                <a:gd name="connsiteX12" fmla="*/ 21595 w 140684"/>
                <a:gd name="connsiteY12" fmla="*/ 86381 h 92732"/>
                <a:gd name="connsiteX13" fmla="*/ 139732 w 140684"/>
                <a:gd name="connsiteY13" fmla="*/ 10163 h 92732"/>
                <a:gd name="connsiteX14" fmla="*/ 139732 w 140684"/>
                <a:gd name="connsiteY14" fmla="*/ 10163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9" name="Freeform: Shape 359">
              <a:extLst>
                <a:ext uri="{FF2B5EF4-FFF2-40B4-BE49-F238E27FC236}">
                  <a16:creationId xmlns:a16="http://schemas.microsoft.com/office/drawing/2014/main" id="{49DB135D-EF1C-5086-E4CD-1E087D305F25}"/>
                </a:ext>
              </a:extLst>
            </p:cNvPr>
            <p:cNvSpPr/>
            <p:nvPr/>
          </p:nvSpPr>
          <p:spPr>
            <a:xfrm>
              <a:off x="1695841" y="5736696"/>
              <a:ext cx="64785" cy="670720"/>
            </a:xfrm>
            <a:custGeom>
              <a:avLst/>
              <a:gdLst>
                <a:gd name="connsiteX0" fmla="*/ 7622 w 64785"/>
                <a:gd name="connsiteY0" fmla="*/ 8892 h 670720"/>
                <a:gd name="connsiteX1" fmla="*/ 0 w 64785"/>
                <a:gd name="connsiteY1" fmla="*/ 2540 h 670720"/>
                <a:gd name="connsiteX2" fmla="*/ 0 w 64785"/>
                <a:gd name="connsiteY2" fmla="*/ 2540 h 670720"/>
                <a:gd name="connsiteX3" fmla="*/ 1270 w 64785"/>
                <a:gd name="connsiteY3" fmla="*/ 15243 h 670720"/>
                <a:gd name="connsiteX4" fmla="*/ 50812 w 64785"/>
                <a:gd name="connsiteY4" fmla="*/ 666910 h 670720"/>
                <a:gd name="connsiteX5" fmla="*/ 50812 w 64785"/>
                <a:gd name="connsiteY5" fmla="*/ 670721 h 670720"/>
                <a:gd name="connsiteX6" fmla="*/ 57163 w 64785"/>
                <a:gd name="connsiteY6" fmla="*/ 663099 h 670720"/>
                <a:gd name="connsiteX7" fmla="*/ 64785 w 64785"/>
                <a:gd name="connsiteY7" fmla="*/ 669450 h 670720"/>
                <a:gd name="connsiteX8" fmla="*/ 12703 w 64785"/>
                <a:gd name="connsiteY8" fmla="*/ 0 h 670720"/>
                <a:gd name="connsiteX9" fmla="*/ 7622 w 64785"/>
                <a:gd name="connsiteY9" fmla="*/ 8892 h 670720"/>
                <a:gd name="connsiteX10" fmla="*/ 7622 w 64785"/>
                <a:gd name="connsiteY10" fmla="*/ 8892 h 67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0" name="Freeform: Shape 360">
              <a:extLst>
                <a:ext uri="{FF2B5EF4-FFF2-40B4-BE49-F238E27FC236}">
                  <a16:creationId xmlns:a16="http://schemas.microsoft.com/office/drawing/2014/main" id="{0B37CF05-1C6C-A46A-448B-82C161608A1B}"/>
                </a:ext>
              </a:extLst>
            </p:cNvPr>
            <p:cNvSpPr/>
            <p:nvPr/>
          </p:nvSpPr>
          <p:spPr>
            <a:xfrm>
              <a:off x="3772770" y="5598233"/>
              <a:ext cx="30486" cy="566555"/>
            </a:xfrm>
            <a:custGeom>
              <a:avLst/>
              <a:gdLst>
                <a:gd name="connsiteX0" fmla="*/ 15244 w 30486"/>
                <a:gd name="connsiteY0" fmla="*/ 560204 h 566555"/>
                <a:gd name="connsiteX1" fmla="*/ 15244 w 30486"/>
                <a:gd name="connsiteY1" fmla="*/ 561475 h 566555"/>
                <a:gd name="connsiteX2" fmla="*/ 15244 w 30486"/>
                <a:gd name="connsiteY2" fmla="*/ 562745 h 566555"/>
                <a:gd name="connsiteX3" fmla="*/ 16514 w 30486"/>
                <a:gd name="connsiteY3" fmla="*/ 564015 h 566555"/>
                <a:gd name="connsiteX4" fmla="*/ 17784 w 30486"/>
                <a:gd name="connsiteY4" fmla="*/ 565286 h 566555"/>
                <a:gd name="connsiteX5" fmla="*/ 19054 w 30486"/>
                <a:gd name="connsiteY5" fmla="*/ 565286 h 566555"/>
                <a:gd name="connsiteX6" fmla="*/ 20325 w 30486"/>
                <a:gd name="connsiteY6" fmla="*/ 566556 h 566555"/>
                <a:gd name="connsiteX7" fmla="*/ 22865 w 30486"/>
                <a:gd name="connsiteY7" fmla="*/ 566556 h 566555"/>
                <a:gd name="connsiteX8" fmla="*/ 30487 w 30486"/>
                <a:gd name="connsiteY8" fmla="*/ 558934 h 566555"/>
                <a:gd name="connsiteX9" fmla="*/ 30487 w 30486"/>
                <a:gd name="connsiteY9" fmla="*/ 558934 h 566555"/>
                <a:gd name="connsiteX10" fmla="*/ 30487 w 30486"/>
                <a:gd name="connsiteY10" fmla="*/ 553853 h 566555"/>
                <a:gd name="connsiteX11" fmla="*/ 15244 w 30486"/>
                <a:gd name="connsiteY11" fmla="*/ 3811 h 566555"/>
                <a:gd name="connsiteX12" fmla="*/ 15244 w 30486"/>
                <a:gd name="connsiteY12" fmla="*/ 0 h 566555"/>
                <a:gd name="connsiteX13" fmla="*/ 7622 w 30486"/>
                <a:gd name="connsiteY13" fmla="*/ 7622 h 566555"/>
                <a:gd name="connsiteX14" fmla="*/ 0 w 30486"/>
                <a:gd name="connsiteY14" fmla="*/ 0 h 566555"/>
                <a:gd name="connsiteX15" fmla="*/ 0 w 30486"/>
                <a:gd name="connsiteY15" fmla="*/ 0 h 566555"/>
                <a:gd name="connsiteX16" fmla="*/ 15244 w 30486"/>
                <a:gd name="connsiteY16" fmla="*/ 556393 h 566555"/>
                <a:gd name="connsiteX17" fmla="*/ 15244 w 30486"/>
                <a:gd name="connsiteY17" fmla="*/ 560204 h 566555"/>
                <a:gd name="connsiteX18" fmla="*/ 15244 w 30486"/>
                <a:gd name="connsiteY18" fmla="*/ 560204 h 5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1" name="Freeform: Shape 361">
              <a:extLst>
                <a:ext uri="{FF2B5EF4-FFF2-40B4-BE49-F238E27FC236}">
                  <a16:creationId xmlns:a16="http://schemas.microsoft.com/office/drawing/2014/main" id="{CF704EED-3928-DD0A-95BE-1C6E8137B6C3}"/>
                </a:ext>
              </a:extLst>
            </p:cNvPr>
            <p:cNvSpPr/>
            <p:nvPr/>
          </p:nvSpPr>
          <p:spPr>
            <a:xfrm>
              <a:off x="3771499" y="5586800"/>
              <a:ext cx="15243" cy="19054"/>
            </a:xfrm>
            <a:custGeom>
              <a:avLst/>
              <a:gdLst>
                <a:gd name="connsiteX0" fmla="*/ 7622 w 15243"/>
                <a:gd name="connsiteY0" fmla="*/ 19055 h 19054"/>
                <a:gd name="connsiteX1" fmla="*/ 15244 w 15243"/>
                <a:gd name="connsiteY1" fmla="*/ 11433 h 19054"/>
                <a:gd name="connsiteX2" fmla="*/ 15244 w 15243"/>
                <a:gd name="connsiteY2" fmla="*/ 0 h 19054"/>
                <a:gd name="connsiteX3" fmla="*/ 8892 w 15243"/>
                <a:gd name="connsiteY3" fmla="*/ 8892 h 19054"/>
                <a:gd name="connsiteX4" fmla="*/ 0 w 15243"/>
                <a:gd name="connsiteY4" fmla="*/ 2541 h 19054"/>
                <a:gd name="connsiteX5" fmla="*/ 0 w 15243"/>
                <a:gd name="connsiteY5" fmla="*/ 0 h 19054"/>
                <a:gd name="connsiteX6" fmla="*/ 0 w 15243"/>
                <a:gd name="connsiteY6" fmla="*/ 0 h 19054"/>
                <a:gd name="connsiteX7" fmla="*/ 0 w 15243"/>
                <a:gd name="connsiteY7" fmla="*/ 11433 h 19054"/>
                <a:gd name="connsiteX8" fmla="*/ 7622 w 15243"/>
                <a:gd name="connsiteY8" fmla="*/ 19055 h 19054"/>
                <a:gd name="connsiteX9" fmla="*/ 7622 w 15243"/>
                <a:gd name="connsiteY9" fmla="*/ 19055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2" name="Freeform: Shape 362">
              <a:extLst>
                <a:ext uri="{FF2B5EF4-FFF2-40B4-BE49-F238E27FC236}">
                  <a16:creationId xmlns:a16="http://schemas.microsoft.com/office/drawing/2014/main" id="{93A41AB0-173C-C0D1-0B10-FF05BDC04001}"/>
                </a:ext>
              </a:extLst>
            </p:cNvPr>
            <p:cNvSpPr/>
            <p:nvPr/>
          </p:nvSpPr>
          <p:spPr>
            <a:xfrm>
              <a:off x="3771499" y="5553773"/>
              <a:ext cx="15243" cy="40649"/>
            </a:xfrm>
            <a:custGeom>
              <a:avLst/>
              <a:gdLst>
                <a:gd name="connsiteX0" fmla="*/ 7622 w 15243"/>
                <a:gd name="connsiteY0" fmla="*/ 40650 h 40649"/>
                <a:gd name="connsiteX1" fmla="*/ 15244 w 15243"/>
                <a:gd name="connsiteY1" fmla="*/ 33028 h 40649"/>
                <a:gd name="connsiteX2" fmla="*/ 15244 w 15243"/>
                <a:gd name="connsiteY2" fmla="*/ 33028 h 40649"/>
                <a:gd name="connsiteX3" fmla="*/ 15244 w 15243"/>
                <a:gd name="connsiteY3" fmla="*/ 33028 h 40649"/>
                <a:gd name="connsiteX4" fmla="*/ 15244 w 15243"/>
                <a:gd name="connsiteY4" fmla="*/ 29217 h 40649"/>
                <a:gd name="connsiteX5" fmla="*/ 15244 w 15243"/>
                <a:gd name="connsiteY5" fmla="*/ 17784 h 40649"/>
                <a:gd name="connsiteX6" fmla="*/ 15244 w 15243"/>
                <a:gd name="connsiteY6" fmla="*/ 10162 h 40649"/>
                <a:gd name="connsiteX7" fmla="*/ 15244 w 15243"/>
                <a:gd name="connsiteY7" fmla="*/ 0 h 40649"/>
                <a:gd name="connsiteX8" fmla="*/ 15244 w 15243"/>
                <a:gd name="connsiteY8" fmla="*/ 0 h 40649"/>
                <a:gd name="connsiteX9" fmla="*/ 7622 w 15243"/>
                <a:gd name="connsiteY9" fmla="*/ 7622 h 40649"/>
                <a:gd name="connsiteX10" fmla="*/ 7622 w 15243"/>
                <a:gd name="connsiteY10" fmla="*/ 7622 h 40649"/>
                <a:gd name="connsiteX11" fmla="*/ 0 w 15243"/>
                <a:gd name="connsiteY11" fmla="*/ 0 h 40649"/>
                <a:gd name="connsiteX12" fmla="*/ 0 w 15243"/>
                <a:gd name="connsiteY12" fmla="*/ 0 h 40649"/>
                <a:gd name="connsiteX13" fmla="*/ 1270 w 15243"/>
                <a:gd name="connsiteY13" fmla="*/ 33028 h 40649"/>
                <a:gd name="connsiteX14" fmla="*/ 1270 w 15243"/>
                <a:gd name="connsiteY14" fmla="*/ 33028 h 40649"/>
                <a:gd name="connsiteX15" fmla="*/ 7622 w 15243"/>
                <a:gd name="connsiteY15" fmla="*/ 40650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3" name="Freeform: Shape 363">
              <a:extLst>
                <a:ext uri="{FF2B5EF4-FFF2-40B4-BE49-F238E27FC236}">
                  <a16:creationId xmlns:a16="http://schemas.microsoft.com/office/drawing/2014/main" id="{E7B8A14A-AF24-66D5-0E8D-252F2CAE14B4}"/>
                </a:ext>
              </a:extLst>
            </p:cNvPr>
            <p:cNvSpPr/>
            <p:nvPr/>
          </p:nvSpPr>
          <p:spPr>
            <a:xfrm>
              <a:off x="1042580" y="4895424"/>
              <a:ext cx="216280" cy="81629"/>
            </a:xfrm>
            <a:custGeom>
              <a:avLst/>
              <a:gdLst>
                <a:gd name="connsiteX0" fmla="*/ 207388 w 216280"/>
                <a:gd name="connsiteY0" fmla="*/ 72738 h 81629"/>
                <a:gd name="connsiteX1" fmla="*/ 216280 w 216280"/>
                <a:gd name="connsiteY1" fmla="*/ 67657 h 81629"/>
                <a:gd name="connsiteX2" fmla="*/ 212469 w 216280"/>
                <a:gd name="connsiteY2" fmla="*/ 66386 h 81629"/>
                <a:gd name="connsiteX3" fmla="*/ 24466 w 216280"/>
                <a:gd name="connsiteY3" fmla="*/ 5412 h 81629"/>
                <a:gd name="connsiteX4" fmla="*/ 10493 w 216280"/>
                <a:gd name="connsiteY4" fmla="*/ 330 h 81629"/>
                <a:gd name="connsiteX5" fmla="*/ 330 w 216280"/>
                <a:gd name="connsiteY5" fmla="*/ 5412 h 81629"/>
                <a:gd name="connsiteX6" fmla="*/ 5412 w 216280"/>
                <a:gd name="connsiteY6" fmla="*/ 14304 h 81629"/>
                <a:gd name="connsiteX7" fmla="*/ 212469 w 216280"/>
                <a:gd name="connsiteY7" fmla="*/ 81630 h 81629"/>
                <a:gd name="connsiteX8" fmla="*/ 207388 w 216280"/>
                <a:gd name="connsiteY8" fmla="*/ 72738 h 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4" name="Freeform: Shape 364">
              <a:extLst>
                <a:ext uri="{FF2B5EF4-FFF2-40B4-BE49-F238E27FC236}">
                  <a16:creationId xmlns:a16="http://schemas.microsoft.com/office/drawing/2014/main" id="{C5FEBEDA-361B-9DA2-20D5-025127D959C5}"/>
                </a:ext>
              </a:extLst>
            </p:cNvPr>
            <p:cNvSpPr/>
            <p:nvPr/>
          </p:nvSpPr>
          <p:spPr>
            <a:xfrm>
              <a:off x="1250908" y="4964020"/>
              <a:ext cx="396661" cy="143875"/>
            </a:xfrm>
            <a:custGeom>
              <a:avLst/>
              <a:gdLst>
                <a:gd name="connsiteX0" fmla="*/ 9222 w 396661"/>
                <a:gd name="connsiteY0" fmla="*/ 330 h 143875"/>
                <a:gd name="connsiteX1" fmla="*/ 330 w 396661"/>
                <a:gd name="connsiteY1" fmla="*/ 5412 h 143875"/>
                <a:gd name="connsiteX2" fmla="*/ 5412 w 396661"/>
                <a:gd name="connsiteY2" fmla="*/ 15574 h 143875"/>
                <a:gd name="connsiteX3" fmla="*/ 396662 w 396661"/>
                <a:gd name="connsiteY3" fmla="*/ 143875 h 143875"/>
                <a:gd name="connsiteX4" fmla="*/ 396662 w 396661"/>
                <a:gd name="connsiteY4" fmla="*/ 138794 h 143875"/>
                <a:gd name="connsiteX5" fmla="*/ 395392 w 396661"/>
                <a:gd name="connsiteY5" fmla="*/ 127361 h 143875"/>
                <a:gd name="connsiteX6" fmla="*/ 23196 w 396661"/>
                <a:gd name="connsiteY6" fmla="*/ 6682 h 143875"/>
                <a:gd name="connsiteX7" fmla="*/ 9222 w 396661"/>
                <a:gd name="connsiteY7" fmla="*/ 330 h 1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5" name="Freeform: Shape 365">
              <a:extLst>
                <a:ext uri="{FF2B5EF4-FFF2-40B4-BE49-F238E27FC236}">
                  <a16:creationId xmlns:a16="http://schemas.microsoft.com/office/drawing/2014/main" id="{5C8D7DAE-EE1B-F301-8050-02DED45F224F}"/>
                </a:ext>
              </a:extLst>
            </p:cNvPr>
            <p:cNvSpPr/>
            <p:nvPr/>
          </p:nvSpPr>
          <p:spPr>
            <a:xfrm>
              <a:off x="0" y="4014163"/>
              <a:ext cx="57163" cy="31757"/>
            </a:xfrm>
            <a:custGeom>
              <a:avLst/>
              <a:gdLst>
                <a:gd name="connsiteX0" fmla="*/ 48271 w 57163"/>
                <a:gd name="connsiteY0" fmla="*/ 22865 h 31757"/>
                <a:gd name="connsiteX1" fmla="*/ 57163 w 57163"/>
                <a:gd name="connsiteY1" fmla="*/ 17784 h 31757"/>
                <a:gd name="connsiteX2" fmla="*/ 57163 w 57163"/>
                <a:gd name="connsiteY2" fmla="*/ 17784 h 31757"/>
                <a:gd name="connsiteX3" fmla="*/ 45731 w 57163"/>
                <a:gd name="connsiteY3" fmla="*/ 13973 h 31757"/>
                <a:gd name="connsiteX4" fmla="*/ 0 w 57163"/>
                <a:gd name="connsiteY4" fmla="*/ 0 h 31757"/>
                <a:gd name="connsiteX5" fmla="*/ 0 w 57163"/>
                <a:gd name="connsiteY5" fmla="*/ 15244 h 31757"/>
                <a:gd name="connsiteX6" fmla="*/ 52082 w 57163"/>
                <a:gd name="connsiteY6" fmla="*/ 31758 h 31757"/>
                <a:gd name="connsiteX7" fmla="*/ 48271 w 57163"/>
                <a:gd name="connsiteY7" fmla="*/ 22865 h 31757"/>
                <a:gd name="connsiteX8" fmla="*/ 48271 w 57163"/>
                <a:gd name="connsiteY8" fmla="*/ 22865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6" name="Freeform: Shape 366">
              <a:extLst>
                <a:ext uri="{FF2B5EF4-FFF2-40B4-BE49-F238E27FC236}">
                  <a16:creationId xmlns:a16="http://schemas.microsoft.com/office/drawing/2014/main" id="{B1D8327A-1AAB-BA4A-C27F-3DD7730DBBE3}"/>
                </a:ext>
              </a:extLst>
            </p:cNvPr>
            <p:cNvSpPr/>
            <p:nvPr/>
          </p:nvSpPr>
          <p:spPr>
            <a:xfrm>
              <a:off x="47940" y="4031617"/>
              <a:ext cx="162927" cy="60034"/>
            </a:xfrm>
            <a:custGeom>
              <a:avLst/>
              <a:gdLst>
                <a:gd name="connsiteX0" fmla="*/ 159117 w 162927"/>
                <a:gd name="connsiteY0" fmla="*/ 46062 h 60034"/>
                <a:gd name="connsiteX1" fmla="*/ 162928 w 162927"/>
                <a:gd name="connsiteY1" fmla="*/ 47332 h 60034"/>
                <a:gd name="connsiteX2" fmla="*/ 161658 w 162927"/>
                <a:gd name="connsiteY2" fmla="*/ 47332 h 60034"/>
                <a:gd name="connsiteX3" fmla="*/ 14304 w 162927"/>
                <a:gd name="connsiteY3" fmla="*/ 1601 h 60034"/>
                <a:gd name="connsiteX4" fmla="*/ 9222 w 162927"/>
                <a:gd name="connsiteY4" fmla="*/ 330 h 60034"/>
                <a:gd name="connsiteX5" fmla="*/ 330 w 162927"/>
                <a:gd name="connsiteY5" fmla="*/ 5412 h 60034"/>
                <a:gd name="connsiteX6" fmla="*/ 330 w 162927"/>
                <a:gd name="connsiteY6" fmla="*/ 5412 h 60034"/>
                <a:gd name="connsiteX7" fmla="*/ 5412 w 162927"/>
                <a:gd name="connsiteY7" fmla="*/ 14304 h 60034"/>
                <a:gd name="connsiteX8" fmla="*/ 5412 w 162927"/>
                <a:gd name="connsiteY8" fmla="*/ 14304 h 60034"/>
                <a:gd name="connsiteX9" fmla="*/ 5412 w 162927"/>
                <a:gd name="connsiteY9" fmla="*/ 14304 h 60034"/>
                <a:gd name="connsiteX10" fmla="*/ 142603 w 162927"/>
                <a:gd name="connsiteY10" fmla="*/ 56224 h 60034"/>
                <a:gd name="connsiteX11" fmla="*/ 154036 w 162927"/>
                <a:gd name="connsiteY11" fmla="*/ 60035 h 60034"/>
                <a:gd name="connsiteX12" fmla="*/ 154036 w 162927"/>
                <a:gd name="connsiteY12" fmla="*/ 54954 h 60034"/>
                <a:gd name="connsiteX13" fmla="*/ 159117 w 162927"/>
                <a:gd name="connsiteY13" fmla="*/ 46062 h 6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7" name="Freeform: Shape 367">
              <a:extLst>
                <a:ext uri="{FF2B5EF4-FFF2-40B4-BE49-F238E27FC236}">
                  <a16:creationId xmlns:a16="http://schemas.microsoft.com/office/drawing/2014/main" id="{505A7E7A-6CD2-3B17-814B-3B41A4607C15}"/>
                </a:ext>
              </a:extLst>
            </p:cNvPr>
            <p:cNvSpPr/>
            <p:nvPr/>
          </p:nvSpPr>
          <p:spPr>
            <a:xfrm>
              <a:off x="212456" y="4080536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952 h 952"/>
                <a:gd name="connsiteX2" fmla="*/ 953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8" name="Freeform: Shape 368">
              <a:extLst>
                <a:ext uri="{FF2B5EF4-FFF2-40B4-BE49-F238E27FC236}">
                  <a16:creationId xmlns:a16="http://schemas.microsoft.com/office/drawing/2014/main" id="{6435BB50-674A-C6C3-93E0-9EBF285F86F9}"/>
                </a:ext>
              </a:extLst>
            </p:cNvPr>
            <p:cNvSpPr/>
            <p:nvPr/>
          </p:nvSpPr>
          <p:spPr>
            <a:xfrm>
              <a:off x="214679" y="408275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9" name="Freeform: Shape 369">
              <a:extLst>
                <a:ext uri="{FF2B5EF4-FFF2-40B4-BE49-F238E27FC236}">
                  <a16:creationId xmlns:a16="http://schemas.microsoft.com/office/drawing/2014/main" id="{103F8CA3-5C03-089C-ED42-B5DE6AB75E48}"/>
                </a:ext>
              </a:extLst>
            </p:cNvPr>
            <p:cNvSpPr/>
            <p:nvPr/>
          </p:nvSpPr>
          <p:spPr>
            <a:xfrm>
              <a:off x="421737" y="6145734"/>
              <a:ext cx="66304" cy="476613"/>
            </a:xfrm>
            <a:custGeom>
              <a:avLst/>
              <a:gdLst>
                <a:gd name="connsiteX0" fmla="*/ 59704 w 66304"/>
                <a:gd name="connsiteY0" fmla="*/ 476364 h 476613"/>
                <a:gd name="connsiteX1" fmla="*/ 66055 w 66304"/>
                <a:gd name="connsiteY1" fmla="*/ 468743 h 476613"/>
                <a:gd name="connsiteX2" fmla="*/ 66055 w 66304"/>
                <a:gd name="connsiteY2" fmla="*/ 468743 h 476613"/>
                <a:gd name="connsiteX3" fmla="*/ 64785 w 66304"/>
                <a:gd name="connsiteY3" fmla="*/ 456040 h 476613"/>
                <a:gd name="connsiteX4" fmla="*/ 16514 w 66304"/>
                <a:gd name="connsiteY4" fmla="*/ 12703 h 476613"/>
                <a:gd name="connsiteX5" fmla="*/ 15244 w 66304"/>
                <a:gd name="connsiteY5" fmla="*/ 0 h 476613"/>
                <a:gd name="connsiteX6" fmla="*/ 8892 w 66304"/>
                <a:gd name="connsiteY6" fmla="*/ 8892 h 476613"/>
                <a:gd name="connsiteX7" fmla="*/ 0 w 66304"/>
                <a:gd name="connsiteY7" fmla="*/ 2541 h 476613"/>
                <a:gd name="connsiteX8" fmla="*/ 0 w 66304"/>
                <a:gd name="connsiteY8" fmla="*/ 2541 h 476613"/>
                <a:gd name="connsiteX9" fmla="*/ 50812 w 66304"/>
                <a:gd name="connsiteY9" fmla="*/ 470013 h 476613"/>
                <a:gd name="connsiteX10" fmla="*/ 59704 w 66304"/>
                <a:gd name="connsiteY10" fmla="*/ 476364 h 4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0" name="Freeform: Shape 370">
              <a:extLst>
                <a:ext uri="{FF2B5EF4-FFF2-40B4-BE49-F238E27FC236}">
                  <a16:creationId xmlns:a16="http://schemas.microsoft.com/office/drawing/2014/main" id="{E4C7FB79-854C-06D4-7283-45EF8526CB15}"/>
                </a:ext>
              </a:extLst>
            </p:cNvPr>
            <p:cNvSpPr/>
            <p:nvPr/>
          </p:nvSpPr>
          <p:spPr>
            <a:xfrm>
              <a:off x="2417367" y="2661288"/>
              <a:ext cx="650389" cy="423011"/>
            </a:xfrm>
            <a:custGeom>
              <a:avLst/>
              <a:gdLst>
                <a:gd name="connsiteX0" fmla="*/ 10162 w 650389"/>
                <a:gd name="connsiteY0" fmla="*/ 412849 h 423011"/>
                <a:gd name="connsiteX1" fmla="*/ 7622 w 650389"/>
                <a:gd name="connsiteY1" fmla="*/ 423012 h 423011"/>
                <a:gd name="connsiteX2" fmla="*/ 7622 w 650389"/>
                <a:gd name="connsiteY2" fmla="*/ 423012 h 423011"/>
                <a:gd name="connsiteX3" fmla="*/ 650390 w 650389"/>
                <a:gd name="connsiteY3" fmla="*/ 15244 h 423011"/>
                <a:gd name="connsiteX4" fmla="*/ 647849 w 650389"/>
                <a:gd name="connsiteY4" fmla="*/ 13973 h 423011"/>
                <a:gd name="connsiteX5" fmla="*/ 642768 w 650389"/>
                <a:gd name="connsiteY5" fmla="*/ 5081 h 423011"/>
                <a:gd name="connsiteX6" fmla="*/ 646579 w 650389"/>
                <a:gd name="connsiteY6" fmla="*/ 0 h 423011"/>
                <a:gd name="connsiteX7" fmla="*/ 646579 w 650389"/>
                <a:gd name="connsiteY7" fmla="*/ 0 h 423011"/>
                <a:gd name="connsiteX8" fmla="*/ 11433 w 650389"/>
                <a:gd name="connsiteY8" fmla="*/ 402687 h 423011"/>
                <a:gd name="connsiteX9" fmla="*/ 0 w 650389"/>
                <a:gd name="connsiteY9" fmla="*/ 409038 h 423011"/>
                <a:gd name="connsiteX10" fmla="*/ 10162 w 650389"/>
                <a:gd name="connsiteY10" fmla="*/ 412849 h 423011"/>
                <a:gd name="connsiteX11" fmla="*/ 10162 w 650389"/>
                <a:gd name="connsiteY11" fmla="*/ 412849 h 4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1" name="Freeform: Shape 371">
              <a:extLst>
                <a:ext uri="{FF2B5EF4-FFF2-40B4-BE49-F238E27FC236}">
                  <a16:creationId xmlns:a16="http://schemas.microsoft.com/office/drawing/2014/main" id="{6ED8B2DE-1B90-1A47-C27F-0141A9E05340}"/>
                </a:ext>
              </a:extLst>
            </p:cNvPr>
            <p:cNvSpPr/>
            <p:nvPr/>
          </p:nvSpPr>
          <p:spPr>
            <a:xfrm>
              <a:off x="1897766" y="3070275"/>
              <a:ext cx="530523" cy="341814"/>
            </a:xfrm>
            <a:custGeom>
              <a:avLst/>
              <a:gdLst>
                <a:gd name="connsiteX0" fmla="*/ 529764 w 530523"/>
                <a:gd name="connsiteY0" fmla="*/ 3862 h 341814"/>
                <a:gd name="connsiteX1" fmla="*/ 519601 w 530523"/>
                <a:gd name="connsiteY1" fmla="*/ 1322 h 341814"/>
                <a:gd name="connsiteX2" fmla="*/ 519601 w 530523"/>
                <a:gd name="connsiteY2" fmla="*/ 1322 h 341814"/>
                <a:gd name="connsiteX3" fmla="*/ 515790 w 530523"/>
                <a:gd name="connsiteY3" fmla="*/ 3862 h 341814"/>
                <a:gd name="connsiteX4" fmla="*/ 14025 w 530523"/>
                <a:gd name="connsiteY4" fmla="*/ 321439 h 341814"/>
                <a:gd name="connsiteX5" fmla="*/ 3862 w 530523"/>
                <a:gd name="connsiteY5" fmla="*/ 327790 h 341814"/>
                <a:gd name="connsiteX6" fmla="*/ 1322 w 530523"/>
                <a:gd name="connsiteY6" fmla="*/ 337952 h 341814"/>
                <a:gd name="connsiteX7" fmla="*/ 11484 w 530523"/>
                <a:gd name="connsiteY7" fmla="*/ 340493 h 341814"/>
                <a:gd name="connsiteX8" fmla="*/ 527223 w 530523"/>
                <a:gd name="connsiteY8" fmla="*/ 14025 h 341814"/>
                <a:gd name="connsiteX9" fmla="*/ 529764 w 530523"/>
                <a:gd name="connsiteY9" fmla="*/ 3862 h 3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2" name="Freeform: Shape 372">
              <a:extLst>
                <a:ext uri="{FF2B5EF4-FFF2-40B4-BE49-F238E27FC236}">
                  <a16:creationId xmlns:a16="http://schemas.microsoft.com/office/drawing/2014/main" id="{1BD11A7C-E28B-7537-29D6-D867B4001943}"/>
                </a:ext>
              </a:extLst>
            </p:cNvPr>
            <p:cNvSpPr/>
            <p:nvPr/>
          </p:nvSpPr>
          <p:spPr>
            <a:xfrm>
              <a:off x="1656461" y="5224763"/>
              <a:ext cx="53601" cy="519804"/>
            </a:xfrm>
            <a:custGeom>
              <a:avLst/>
              <a:gdLst>
                <a:gd name="connsiteX0" fmla="*/ 7622 w 53601"/>
                <a:gd name="connsiteY0" fmla="*/ 8892 h 519804"/>
                <a:gd name="connsiteX1" fmla="*/ 0 w 53601"/>
                <a:gd name="connsiteY1" fmla="*/ 2541 h 519804"/>
                <a:gd name="connsiteX2" fmla="*/ 1270 w 53601"/>
                <a:gd name="connsiteY2" fmla="*/ 15244 h 519804"/>
                <a:gd name="connsiteX3" fmla="*/ 39379 w 53601"/>
                <a:gd name="connsiteY3" fmla="*/ 509392 h 519804"/>
                <a:gd name="connsiteX4" fmla="*/ 39379 w 53601"/>
                <a:gd name="connsiteY4" fmla="*/ 513203 h 519804"/>
                <a:gd name="connsiteX5" fmla="*/ 47001 w 53601"/>
                <a:gd name="connsiteY5" fmla="*/ 519555 h 519804"/>
                <a:gd name="connsiteX6" fmla="*/ 47001 w 53601"/>
                <a:gd name="connsiteY6" fmla="*/ 519555 h 519804"/>
                <a:gd name="connsiteX7" fmla="*/ 53352 w 53601"/>
                <a:gd name="connsiteY7" fmla="*/ 511933 h 519804"/>
                <a:gd name="connsiteX8" fmla="*/ 53352 w 53601"/>
                <a:gd name="connsiteY8" fmla="*/ 511933 h 519804"/>
                <a:gd name="connsiteX9" fmla="*/ 13973 w 53601"/>
                <a:gd name="connsiteY9" fmla="*/ 0 h 519804"/>
                <a:gd name="connsiteX10" fmla="*/ 7622 w 53601"/>
                <a:gd name="connsiteY10" fmla="*/ 8892 h 519804"/>
                <a:gd name="connsiteX11" fmla="*/ 7622 w 53601"/>
                <a:gd name="connsiteY11" fmla="*/ 8892 h 5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3" name="Freeform: Shape 373">
              <a:extLst>
                <a:ext uri="{FF2B5EF4-FFF2-40B4-BE49-F238E27FC236}">
                  <a16:creationId xmlns:a16="http://schemas.microsoft.com/office/drawing/2014/main" id="{BAC12959-E1F8-8B83-500E-FF296F8F1212}"/>
                </a:ext>
              </a:extLst>
            </p:cNvPr>
            <p:cNvSpPr/>
            <p:nvPr/>
          </p:nvSpPr>
          <p:spPr>
            <a:xfrm>
              <a:off x="374736" y="5707479"/>
              <a:ext cx="62244" cy="447147"/>
            </a:xfrm>
            <a:custGeom>
              <a:avLst/>
              <a:gdLst>
                <a:gd name="connsiteX0" fmla="*/ 55893 w 62244"/>
                <a:gd name="connsiteY0" fmla="*/ 447147 h 447147"/>
                <a:gd name="connsiteX1" fmla="*/ 62244 w 62244"/>
                <a:gd name="connsiteY1" fmla="*/ 439526 h 447147"/>
                <a:gd name="connsiteX2" fmla="*/ 62244 w 62244"/>
                <a:gd name="connsiteY2" fmla="*/ 434444 h 447147"/>
                <a:gd name="connsiteX3" fmla="*/ 16514 w 62244"/>
                <a:gd name="connsiteY3" fmla="*/ 11433 h 447147"/>
                <a:gd name="connsiteX4" fmla="*/ 15244 w 62244"/>
                <a:gd name="connsiteY4" fmla="*/ 0 h 447147"/>
                <a:gd name="connsiteX5" fmla="*/ 8892 w 62244"/>
                <a:gd name="connsiteY5" fmla="*/ 8892 h 447147"/>
                <a:gd name="connsiteX6" fmla="*/ 0 w 62244"/>
                <a:gd name="connsiteY6" fmla="*/ 2541 h 447147"/>
                <a:gd name="connsiteX7" fmla="*/ 0 w 62244"/>
                <a:gd name="connsiteY7" fmla="*/ 1270 h 447147"/>
                <a:gd name="connsiteX8" fmla="*/ 47001 w 62244"/>
                <a:gd name="connsiteY8" fmla="*/ 439526 h 447147"/>
                <a:gd name="connsiteX9" fmla="*/ 55893 w 62244"/>
                <a:gd name="connsiteY9" fmla="*/ 447147 h 4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4" name="Freeform: Shape 374">
              <a:extLst>
                <a:ext uri="{FF2B5EF4-FFF2-40B4-BE49-F238E27FC236}">
                  <a16:creationId xmlns:a16="http://schemas.microsoft.com/office/drawing/2014/main" id="{C3D3D214-29A7-A1F0-BFFC-664709D301D5}"/>
                </a:ext>
              </a:extLst>
            </p:cNvPr>
            <p:cNvSpPr/>
            <p:nvPr/>
          </p:nvSpPr>
          <p:spPr>
            <a:xfrm>
              <a:off x="3768959" y="5486446"/>
              <a:ext cx="16513" cy="74947"/>
            </a:xfrm>
            <a:custGeom>
              <a:avLst/>
              <a:gdLst>
                <a:gd name="connsiteX0" fmla="*/ 8892 w 16513"/>
                <a:gd name="connsiteY0" fmla="*/ 74948 h 74947"/>
                <a:gd name="connsiteX1" fmla="*/ 16514 w 16513"/>
                <a:gd name="connsiteY1" fmla="*/ 67326 h 74947"/>
                <a:gd name="connsiteX2" fmla="*/ 16514 w 16513"/>
                <a:gd name="connsiteY2" fmla="*/ 67326 h 74947"/>
                <a:gd name="connsiteX3" fmla="*/ 16514 w 16513"/>
                <a:gd name="connsiteY3" fmla="*/ 67326 h 74947"/>
                <a:gd name="connsiteX4" fmla="*/ 16514 w 16513"/>
                <a:gd name="connsiteY4" fmla="*/ 62245 h 74947"/>
                <a:gd name="connsiteX5" fmla="*/ 15243 w 16513"/>
                <a:gd name="connsiteY5" fmla="*/ 10163 h 74947"/>
                <a:gd name="connsiteX6" fmla="*/ 15243 w 16513"/>
                <a:gd name="connsiteY6" fmla="*/ 0 h 74947"/>
                <a:gd name="connsiteX7" fmla="*/ 7621 w 16513"/>
                <a:gd name="connsiteY7" fmla="*/ 7622 h 74947"/>
                <a:gd name="connsiteX8" fmla="*/ 0 w 16513"/>
                <a:gd name="connsiteY8" fmla="*/ 0 h 74947"/>
                <a:gd name="connsiteX9" fmla="*/ 0 w 16513"/>
                <a:gd name="connsiteY9" fmla="*/ 0 h 74947"/>
                <a:gd name="connsiteX10" fmla="*/ 1270 w 16513"/>
                <a:gd name="connsiteY10" fmla="*/ 68596 h 74947"/>
                <a:gd name="connsiteX11" fmla="*/ 1270 w 16513"/>
                <a:gd name="connsiteY11" fmla="*/ 68596 h 74947"/>
                <a:gd name="connsiteX12" fmla="*/ 8892 w 16513"/>
                <a:gd name="connsiteY12" fmla="*/ 74948 h 74947"/>
                <a:gd name="connsiteX13" fmla="*/ 8892 w 16513"/>
                <a:gd name="connsiteY13" fmla="*/ 74948 h 7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5" name="Freeform: Shape 375">
              <a:extLst>
                <a:ext uri="{FF2B5EF4-FFF2-40B4-BE49-F238E27FC236}">
                  <a16:creationId xmlns:a16="http://schemas.microsoft.com/office/drawing/2014/main" id="{F0FB1E0D-4F2F-4C73-1F42-EDEA315FC180}"/>
                </a:ext>
              </a:extLst>
            </p:cNvPr>
            <p:cNvSpPr/>
            <p:nvPr/>
          </p:nvSpPr>
          <p:spPr>
            <a:xfrm>
              <a:off x="3753715" y="4950378"/>
              <a:ext cx="30486" cy="542419"/>
            </a:xfrm>
            <a:custGeom>
              <a:avLst/>
              <a:gdLst>
                <a:gd name="connsiteX0" fmla="*/ 22865 w 30486"/>
                <a:gd name="connsiteY0" fmla="*/ 542420 h 542419"/>
                <a:gd name="connsiteX1" fmla="*/ 30487 w 30486"/>
                <a:gd name="connsiteY1" fmla="*/ 534798 h 542419"/>
                <a:gd name="connsiteX2" fmla="*/ 30487 w 30486"/>
                <a:gd name="connsiteY2" fmla="*/ 534798 h 542419"/>
                <a:gd name="connsiteX3" fmla="*/ 30487 w 30486"/>
                <a:gd name="connsiteY3" fmla="*/ 529717 h 542419"/>
                <a:gd name="connsiteX4" fmla="*/ 15244 w 30486"/>
                <a:gd name="connsiteY4" fmla="*/ 3811 h 542419"/>
                <a:gd name="connsiteX5" fmla="*/ 15244 w 30486"/>
                <a:gd name="connsiteY5" fmla="*/ 0 h 542419"/>
                <a:gd name="connsiteX6" fmla="*/ 7622 w 30486"/>
                <a:gd name="connsiteY6" fmla="*/ 7622 h 542419"/>
                <a:gd name="connsiteX7" fmla="*/ 0 w 30486"/>
                <a:gd name="connsiteY7" fmla="*/ 0 h 542419"/>
                <a:gd name="connsiteX8" fmla="*/ 0 w 30486"/>
                <a:gd name="connsiteY8" fmla="*/ 0 h 542419"/>
                <a:gd name="connsiteX9" fmla="*/ 15244 w 30486"/>
                <a:gd name="connsiteY9" fmla="*/ 534798 h 542419"/>
                <a:gd name="connsiteX10" fmla="*/ 22865 w 30486"/>
                <a:gd name="connsiteY10" fmla="*/ 542420 h 5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6" name="Freeform: Shape 376">
              <a:extLst>
                <a:ext uri="{FF2B5EF4-FFF2-40B4-BE49-F238E27FC236}">
                  <a16:creationId xmlns:a16="http://schemas.microsoft.com/office/drawing/2014/main" id="{B3EA0DBC-2580-74BC-E323-E6DEA0AEFF65}"/>
                </a:ext>
              </a:extLst>
            </p:cNvPr>
            <p:cNvSpPr/>
            <p:nvPr/>
          </p:nvSpPr>
          <p:spPr>
            <a:xfrm>
              <a:off x="3735931" y="4279657"/>
              <a:ext cx="33027" cy="678342"/>
            </a:xfrm>
            <a:custGeom>
              <a:avLst/>
              <a:gdLst>
                <a:gd name="connsiteX0" fmla="*/ 25406 w 33027"/>
                <a:gd name="connsiteY0" fmla="*/ 678343 h 678342"/>
                <a:gd name="connsiteX1" fmla="*/ 33028 w 33027"/>
                <a:gd name="connsiteY1" fmla="*/ 670721 h 678342"/>
                <a:gd name="connsiteX2" fmla="*/ 33028 w 33027"/>
                <a:gd name="connsiteY2" fmla="*/ 656748 h 678342"/>
                <a:gd name="connsiteX3" fmla="*/ 15243 w 33027"/>
                <a:gd name="connsiteY3" fmla="*/ 10163 h 678342"/>
                <a:gd name="connsiteX4" fmla="*/ 15243 w 33027"/>
                <a:gd name="connsiteY4" fmla="*/ 0 h 678342"/>
                <a:gd name="connsiteX5" fmla="*/ 7622 w 33027"/>
                <a:gd name="connsiteY5" fmla="*/ 7622 h 678342"/>
                <a:gd name="connsiteX6" fmla="*/ 0 w 33027"/>
                <a:gd name="connsiteY6" fmla="*/ 0 h 678342"/>
                <a:gd name="connsiteX7" fmla="*/ 19054 w 33027"/>
                <a:gd name="connsiteY7" fmla="*/ 670721 h 678342"/>
                <a:gd name="connsiteX8" fmla="*/ 25406 w 33027"/>
                <a:gd name="connsiteY8" fmla="*/ 678343 h 67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7" name="Freeform: Shape 377">
              <a:extLst>
                <a:ext uri="{FF2B5EF4-FFF2-40B4-BE49-F238E27FC236}">
                  <a16:creationId xmlns:a16="http://schemas.microsoft.com/office/drawing/2014/main" id="{0518CC8D-0315-7EA3-BC6D-01DD6372C4E9}"/>
                </a:ext>
              </a:extLst>
            </p:cNvPr>
            <p:cNvSpPr/>
            <p:nvPr/>
          </p:nvSpPr>
          <p:spPr>
            <a:xfrm>
              <a:off x="3707985" y="3343442"/>
              <a:ext cx="40649" cy="942565"/>
            </a:xfrm>
            <a:custGeom>
              <a:avLst/>
              <a:gdLst>
                <a:gd name="connsiteX0" fmla="*/ 0 w 40649"/>
                <a:gd name="connsiteY0" fmla="*/ 6352 h 942565"/>
                <a:gd name="connsiteX1" fmla="*/ 0 w 40649"/>
                <a:gd name="connsiteY1" fmla="*/ 11433 h 942565"/>
                <a:gd name="connsiteX2" fmla="*/ 0 w 40649"/>
                <a:gd name="connsiteY2" fmla="*/ 19055 h 942565"/>
                <a:gd name="connsiteX3" fmla="*/ 25406 w 40649"/>
                <a:gd name="connsiteY3" fmla="*/ 934944 h 942565"/>
                <a:gd name="connsiteX4" fmla="*/ 33028 w 40649"/>
                <a:gd name="connsiteY4" fmla="*/ 942566 h 942565"/>
                <a:gd name="connsiteX5" fmla="*/ 40650 w 40649"/>
                <a:gd name="connsiteY5" fmla="*/ 934944 h 942565"/>
                <a:gd name="connsiteX6" fmla="*/ 40650 w 40649"/>
                <a:gd name="connsiteY6" fmla="*/ 929863 h 942565"/>
                <a:gd name="connsiteX7" fmla="*/ 15244 w 40649"/>
                <a:gd name="connsiteY7" fmla="*/ 5081 h 942565"/>
                <a:gd name="connsiteX8" fmla="*/ 15244 w 40649"/>
                <a:gd name="connsiteY8" fmla="*/ 5081 h 942565"/>
                <a:gd name="connsiteX9" fmla="*/ 15244 w 40649"/>
                <a:gd name="connsiteY9" fmla="*/ 3811 h 942565"/>
                <a:gd name="connsiteX10" fmla="*/ 15244 w 40649"/>
                <a:gd name="connsiteY10" fmla="*/ 3811 h 942565"/>
                <a:gd name="connsiteX11" fmla="*/ 15244 w 40649"/>
                <a:gd name="connsiteY11" fmla="*/ 2540 h 942565"/>
                <a:gd name="connsiteX12" fmla="*/ 13973 w 40649"/>
                <a:gd name="connsiteY12" fmla="*/ 1270 h 942565"/>
                <a:gd name="connsiteX13" fmla="*/ 13973 w 40649"/>
                <a:gd name="connsiteY13" fmla="*/ 1270 h 942565"/>
                <a:gd name="connsiteX14" fmla="*/ 12703 w 40649"/>
                <a:gd name="connsiteY14" fmla="*/ 0 h 942565"/>
                <a:gd name="connsiteX15" fmla="*/ 11433 w 40649"/>
                <a:gd name="connsiteY15" fmla="*/ 0 h 942565"/>
                <a:gd name="connsiteX16" fmla="*/ 11433 w 40649"/>
                <a:gd name="connsiteY16" fmla="*/ 0 h 942565"/>
                <a:gd name="connsiteX17" fmla="*/ 10163 w 40649"/>
                <a:gd name="connsiteY17" fmla="*/ 0 h 942565"/>
                <a:gd name="connsiteX18" fmla="*/ 7622 w 40649"/>
                <a:gd name="connsiteY18" fmla="*/ 0 h 942565"/>
                <a:gd name="connsiteX19" fmla="*/ 0 w 40649"/>
                <a:gd name="connsiteY19" fmla="*/ 6352 h 9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8" name="Freeform: Shape 378">
              <a:extLst>
                <a:ext uri="{FF2B5EF4-FFF2-40B4-BE49-F238E27FC236}">
                  <a16:creationId xmlns:a16="http://schemas.microsoft.com/office/drawing/2014/main" id="{AF2F6554-2C20-A266-3CB6-C235E7088861}"/>
                </a:ext>
              </a:extLst>
            </p:cNvPr>
            <p:cNvSpPr/>
            <p:nvPr/>
          </p:nvSpPr>
          <p:spPr>
            <a:xfrm>
              <a:off x="260410" y="4648045"/>
              <a:ext cx="129819" cy="1068326"/>
            </a:xfrm>
            <a:custGeom>
              <a:avLst/>
              <a:gdLst>
                <a:gd name="connsiteX0" fmla="*/ 123218 w 129819"/>
                <a:gd name="connsiteY0" fmla="*/ 1068327 h 1068326"/>
                <a:gd name="connsiteX1" fmla="*/ 129570 w 129819"/>
                <a:gd name="connsiteY1" fmla="*/ 1060705 h 1068326"/>
                <a:gd name="connsiteX2" fmla="*/ 129570 w 129819"/>
                <a:gd name="connsiteY2" fmla="*/ 1055623 h 1068326"/>
                <a:gd name="connsiteX3" fmla="*/ 16514 w 129819"/>
                <a:gd name="connsiteY3" fmla="*/ 11433 h 1068326"/>
                <a:gd name="connsiteX4" fmla="*/ 15244 w 129819"/>
                <a:gd name="connsiteY4" fmla="*/ 0 h 1068326"/>
                <a:gd name="connsiteX5" fmla="*/ 8892 w 129819"/>
                <a:gd name="connsiteY5" fmla="*/ 8892 h 1068326"/>
                <a:gd name="connsiteX6" fmla="*/ 0 w 129819"/>
                <a:gd name="connsiteY6" fmla="*/ 2541 h 1068326"/>
                <a:gd name="connsiteX7" fmla="*/ 114326 w 129819"/>
                <a:gd name="connsiteY7" fmla="*/ 1063245 h 1068326"/>
                <a:gd name="connsiteX8" fmla="*/ 123218 w 129819"/>
                <a:gd name="connsiteY8" fmla="*/ 1068327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9" name="Freeform: Shape 379">
              <a:extLst>
                <a:ext uri="{FF2B5EF4-FFF2-40B4-BE49-F238E27FC236}">
                  <a16:creationId xmlns:a16="http://schemas.microsoft.com/office/drawing/2014/main" id="{A23A851B-DCC1-FE37-FBFD-FB9C159B0E38}"/>
                </a:ext>
              </a:extLst>
            </p:cNvPr>
            <p:cNvSpPr/>
            <p:nvPr/>
          </p:nvSpPr>
          <p:spPr>
            <a:xfrm>
              <a:off x="199186" y="4078949"/>
              <a:ext cx="75445" cy="576718"/>
            </a:xfrm>
            <a:custGeom>
              <a:avLst/>
              <a:gdLst>
                <a:gd name="connsiteX0" fmla="*/ 68845 w 75445"/>
                <a:gd name="connsiteY0" fmla="*/ 576718 h 576718"/>
                <a:gd name="connsiteX1" fmla="*/ 75196 w 75445"/>
                <a:gd name="connsiteY1" fmla="*/ 569096 h 576718"/>
                <a:gd name="connsiteX2" fmla="*/ 75196 w 75445"/>
                <a:gd name="connsiteY2" fmla="*/ 564015 h 576718"/>
                <a:gd name="connsiteX3" fmla="*/ 14222 w 75445"/>
                <a:gd name="connsiteY3" fmla="*/ 6352 h 576718"/>
                <a:gd name="connsiteX4" fmla="*/ 14222 w 75445"/>
                <a:gd name="connsiteY4" fmla="*/ 6352 h 576718"/>
                <a:gd name="connsiteX5" fmla="*/ 14222 w 75445"/>
                <a:gd name="connsiteY5" fmla="*/ 6352 h 576718"/>
                <a:gd name="connsiteX6" fmla="*/ 14222 w 75445"/>
                <a:gd name="connsiteY6" fmla="*/ 6352 h 576718"/>
                <a:gd name="connsiteX7" fmla="*/ 12952 w 75445"/>
                <a:gd name="connsiteY7" fmla="*/ 3811 h 576718"/>
                <a:gd name="connsiteX8" fmla="*/ 12952 w 75445"/>
                <a:gd name="connsiteY8" fmla="*/ 3811 h 576718"/>
                <a:gd name="connsiteX9" fmla="*/ 12952 w 75445"/>
                <a:gd name="connsiteY9" fmla="*/ 2540 h 576718"/>
                <a:gd name="connsiteX10" fmla="*/ 11682 w 75445"/>
                <a:gd name="connsiteY10" fmla="*/ 1270 h 576718"/>
                <a:gd name="connsiteX11" fmla="*/ 11682 w 75445"/>
                <a:gd name="connsiteY11" fmla="*/ 1270 h 576718"/>
                <a:gd name="connsiteX12" fmla="*/ 10412 w 75445"/>
                <a:gd name="connsiteY12" fmla="*/ 1270 h 576718"/>
                <a:gd name="connsiteX13" fmla="*/ 10412 w 75445"/>
                <a:gd name="connsiteY13" fmla="*/ 1270 h 576718"/>
                <a:gd name="connsiteX14" fmla="*/ 6601 w 75445"/>
                <a:gd name="connsiteY14" fmla="*/ 0 h 576718"/>
                <a:gd name="connsiteX15" fmla="*/ 249 w 75445"/>
                <a:gd name="connsiteY15" fmla="*/ 7622 h 576718"/>
                <a:gd name="connsiteX16" fmla="*/ 249 w 75445"/>
                <a:gd name="connsiteY16" fmla="*/ 12703 h 576718"/>
                <a:gd name="connsiteX17" fmla="*/ 1519 w 75445"/>
                <a:gd name="connsiteY17" fmla="*/ 19055 h 576718"/>
                <a:gd name="connsiteX18" fmla="*/ 59953 w 75445"/>
                <a:gd name="connsiteY18" fmla="*/ 569096 h 576718"/>
                <a:gd name="connsiteX19" fmla="*/ 68845 w 75445"/>
                <a:gd name="connsiteY19" fmla="*/ 576718 h 5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0" name="Freeform: Shape 380">
              <a:extLst>
                <a:ext uri="{FF2B5EF4-FFF2-40B4-BE49-F238E27FC236}">
                  <a16:creationId xmlns:a16="http://schemas.microsoft.com/office/drawing/2014/main" id="{B8FD1623-CE21-0365-A481-E92EE815616D}"/>
                </a:ext>
              </a:extLst>
            </p:cNvPr>
            <p:cNvSpPr/>
            <p:nvPr/>
          </p:nvSpPr>
          <p:spPr>
            <a:xfrm>
              <a:off x="1646299" y="5100274"/>
              <a:ext cx="23114" cy="133631"/>
            </a:xfrm>
            <a:custGeom>
              <a:avLst/>
              <a:gdLst>
                <a:gd name="connsiteX0" fmla="*/ 7622 w 23114"/>
                <a:gd name="connsiteY0" fmla="*/ 7622 h 133631"/>
                <a:gd name="connsiteX1" fmla="*/ 0 w 23114"/>
                <a:gd name="connsiteY1" fmla="*/ 1270 h 133631"/>
                <a:gd name="connsiteX2" fmla="*/ 0 w 23114"/>
                <a:gd name="connsiteY2" fmla="*/ 1270 h 133631"/>
                <a:gd name="connsiteX3" fmla="*/ 0 w 23114"/>
                <a:gd name="connsiteY3" fmla="*/ 6352 h 133631"/>
                <a:gd name="connsiteX4" fmla="*/ 8892 w 23114"/>
                <a:gd name="connsiteY4" fmla="*/ 123220 h 133631"/>
                <a:gd name="connsiteX5" fmla="*/ 8892 w 23114"/>
                <a:gd name="connsiteY5" fmla="*/ 127030 h 133631"/>
                <a:gd name="connsiteX6" fmla="*/ 16514 w 23114"/>
                <a:gd name="connsiteY6" fmla="*/ 133382 h 133631"/>
                <a:gd name="connsiteX7" fmla="*/ 22865 w 23114"/>
                <a:gd name="connsiteY7" fmla="*/ 125760 h 133631"/>
                <a:gd name="connsiteX8" fmla="*/ 12703 w 23114"/>
                <a:gd name="connsiteY8" fmla="*/ 0 h 133631"/>
                <a:gd name="connsiteX9" fmla="*/ 7622 w 23114"/>
                <a:gd name="connsiteY9" fmla="*/ 7622 h 13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1" name="Freeform: Shape 381">
              <a:extLst>
                <a:ext uri="{FF2B5EF4-FFF2-40B4-BE49-F238E27FC236}">
                  <a16:creationId xmlns:a16="http://schemas.microsoft.com/office/drawing/2014/main" id="{6756CCE3-5D57-65CD-814B-73AE092517A1}"/>
                </a:ext>
              </a:extLst>
            </p:cNvPr>
            <p:cNvSpPr/>
            <p:nvPr/>
          </p:nvSpPr>
          <p:spPr>
            <a:xfrm>
              <a:off x="1631056" y="4897025"/>
              <a:ext cx="30487" cy="212141"/>
            </a:xfrm>
            <a:custGeom>
              <a:avLst/>
              <a:gdLst>
                <a:gd name="connsiteX0" fmla="*/ 7622 w 30487"/>
                <a:gd name="connsiteY0" fmla="*/ 7622 h 212141"/>
                <a:gd name="connsiteX1" fmla="*/ 0 w 30487"/>
                <a:gd name="connsiteY1" fmla="*/ 1270 h 212141"/>
                <a:gd name="connsiteX2" fmla="*/ 0 w 30487"/>
                <a:gd name="connsiteY2" fmla="*/ 1270 h 212141"/>
                <a:gd name="connsiteX3" fmla="*/ 0 w 30487"/>
                <a:gd name="connsiteY3" fmla="*/ 6352 h 212141"/>
                <a:gd name="connsiteX4" fmla="*/ 13973 w 30487"/>
                <a:gd name="connsiteY4" fmla="*/ 193087 h 212141"/>
                <a:gd name="connsiteX5" fmla="*/ 15244 w 30487"/>
                <a:gd name="connsiteY5" fmla="*/ 204519 h 212141"/>
                <a:gd name="connsiteX6" fmla="*/ 22865 w 30487"/>
                <a:gd name="connsiteY6" fmla="*/ 212141 h 212141"/>
                <a:gd name="connsiteX7" fmla="*/ 30487 w 30487"/>
                <a:gd name="connsiteY7" fmla="*/ 204519 h 212141"/>
                <a:gd name="connsiteX8" fmla="*/ 30487 w 30487"/>
                <a:gd name="connsiteY8" fmla="*/ 203249 h 212141"/>
                <a:gd name="connsiteX9" fmla="*/ 30487 w 30487"/>
                <a:gd name="connsiteY9" fmla="*/ 203249 h 212141"/>
                <a:gd name="connsiteX10" fmla="*/ 15244 w 30487"/>
                <a:gd name="connsiteY10" fmla="*/ 0 h 212141"/>
                <a:gd name="connsiteX11" fmla="*/ 7622 w 30487"/>
                <a:gd name="connsiteY11" fmla="*/ 7622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2" name="Freeform: Shape 382">
              <a:extLst>
                <a:ext uri="{FF2B5EF4-FFF2-40B4-BE49-F238E27FC236}">
                  <a16:creationId xmlns:a16="http://schemas.microsoft.com/office/drawing/2014/main" id="{64DB33C5-DA9C-B2C0-BB3D-FD5C79100B65}"/>
                </a:ext>
              </a:extLst>
            </p:cNvPr>
            <p:cNvSpPr/>
            <p:nvPr/>
          </p:nvSpPr>
          <p:spPr>
            <a:xfrm>
              <a:off x="1581514" y="4249169"/>
              <a:ext cx="65034" cy="655726"/>
            </a:xfrm>
            <a:custGeom>
              <a:avLst/>
              <a:gdLst>
                <a:gd name="connsiteX0" fmla="*/ 7622 w 65034"/>
                <a:gd name="connsiteY0" fmla="*/ 7622 h 655726"/>
                <a:gd name="connsiteX1" fmla="*/ 0 w 65034"/>
                <a:gd name="connsiteY1" fmla="*/ 1270 h 655726"/>
                <a:gd name="connsiteX2" fmla="*/ 0 w 65034"/>
                <a:gd name="connsiteY2" fmla="*/ 1270 h 655726"/>
                <a:gd name="connsiteX3" fmla="*/ 1270 w 65034"/>
                <a:gd name="connsiteY3" fmla="*/ 13973 h 655726"/>
                <a:gd name="connsiteX4" fmla="*/ 49541 w 65034"/>
                <a:gd name="connsiteY4" fmla="*/ 637693 h 655726"/>
                <a:gd name="connsiteX5" fmla="*/ 50812 w 65034"/>
                <a:gd name="connsiteY5" fmla="*/ 649126 h 655726"/>
                <a:gd name="connsiteX6" fmla="*/ 58434 w 65034"/>
                <a:gd name="connsiteY6" fmla="*/ 655477 h 655726"/>
                <a:gd name="connsiteX7" fmla="*/ 58434 w 65034"/>
                <a:gd name="connsiteY7" fmla="*/ 655477 h 655726"/>
                <a:gd name="connsiteX8" fmla="*/ 64785 w 65034"/>
                <a:gd name="connsiteY8" fmla="*/ 647856 h 655726"/>
                <a:gd name="connsiteX9" fmla="*/ 64785 w 65034"/>
                <a:gd name="connsiteY9" fmla="*/ 647856 h 655726"/>
                <a:gd name="connsiteX10" fmla="*/ 64785 w 65034"/>
                <a:gd name="connsiteY10" fmla="*/ 647856 h 655726"/>
                <a:gd name="connsiteX11" fmla="*/ 15243 w 65034"/>
                <a:gd name="connsiteY11" fmla="*/ 0 h 655726"/>
                <a:gd name="connsiteX12" fmla="*/ 7622 w 65034"/>
                <a:gd name="connsiteY12" fmla="*/ 7622 h 6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3" name="Freeform: Shape 383">
              <a:extLst>
                <a:ext uri="{FF2B5EF4-FFF2-40B4-BE49-F238E27FC236}">
                  <a16:creationId xmlns:a16="http://schemas.microsoft.com/office/drawing/2014/main" id="{BBF315E0-C309-A915-EF90-D15EA13FBF15}"/>
                </a:ext>
              </a:extLst>
            </p:cNvPr>
            <p:cNvSpPr/>
            <p:nvPr/>
          </p:nvSpPr>
          <p:spPr>
            <a:xfrm>
              <a:off x="1534513" y="3629011"/>
              <a:ext cx="62244" cy="629050"/>
            </a:xfrm>
            <a:custGeom>
              <a:avLst/>
              <a:gdLst>
                <a:gd name="connsiteX0" fmla="*/ 13973 w 62244"/>
                <a:gd name="connsiteY0" fmla="*/ 6601 h 629050"/>
                <a:gd name="connsiteX1" fmla="*/ 6351 w 62244"/>
                <a:gd name="connsiteY1" fmla="*/ 249 h 629050"/>
                <a:gd name="connsiteX2" fmla="*/ 6351 w 62244"/>
                <a:gd name="connsiteY2" fmla="*/ 249 h 629050"/>
                <a:gd name="connsiteX3" fmla="*/ 2541 w 62244"/>
                <a:gd name="connsiteY3" fmla="*/ 1519 h 629050"/>
                <a:gd name="connsiteX4" fmla="*/ 1270 w 62244"/>
                <a:gd name="connsiteY4" fmla="*/ 2790 h 629050"/>
                <a:gd name="connsiteX5" fmla="*/ 1270 w 62244"/>
                <a:gd name="connsiteY5" fmla="*/ 2790 h 629050"/>
                <a:gd name="connsiteX6" fmla="*/ 0 w 62244"/>
                <a:gd name="connsiteY6" fmla="*/ 4060 h 629050"/>
                <a:gd name="connsiteX7" fmla="*/ 0 w 62244"/>
                <a:gd name="connsiteY7" fmla="*/ 5330 h 629050"/>
                <a:gd name="connsiteX8" fmla="*/ 0 w 62244"/>
                <a:gd name="connsiteY8" fmla="*/ 5330 h 629050"/>
                <a:gd name="connsiteX9" fmla="*/ 0 w 62244"/>
                <a:gd name="connsiteY9" fmla="*/ 6601 h 629050"/>
                <a:gd name="connsiteX10" fmla="*/ 0 w 62244"/>
                <a:gd name="connsiteY10" fmla="*/ 7871 h 629050"/>
                <a:gd name="connsiteX11" fmla="*/ 47001 w 62244"/>
                <a:gd name="connsiteY11" fmla="*/ 617617 h 629050"/>
                <a:gd name="connsiteX12" fmla="*/ 47001 w 62244"/>
                <a:gd name="connsiteY12" fmla="*/ 621428 h 629050"/>
                <a:gd name="connsiteX13" fmla="*/ 54623 w 62244"/>
                <a:gd name="connsiteY13" fmla="*/ 629050 h 629050"/>
                <a:gd name="connsiteX14" fmla="*/ 54623 w 62244"/>
                <a:gd name="connsiteY14" fmla="*/ 629050 h 629050"/>
                <a:gd name="connsiteX15" fmla="*/ 62244 w 62244"/>
                <a:gd name="connsiteY15" fmla="*/ 621428 h 629050"/>
                <a:gd name="connsiteX16" fmla="*/ 15243 w 62244"/>
                <a:gd name="connsiteY16" fmla="*/ 16763 h 629050"/>
                <a:gd name="connsiteX17" fmla="*/ 15243 w 62244"/>
                <a:gd name="connsiteY17" fmla="*/ 10411 h 629050"/>
                <a:gd name="connsiteX18" fmla="*/ 13973 w 62244"/>
                <a:gd name="connsiteY18" fmla="*/ 6601 h 6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4" name="Freeform: Shape 384">
              <a:extLst>
                <a:ext uri="{FF2B5EF4-FFF2-40B4-BE49-F238E27FC236}">
                  <a16:creationId xmlns:a16="http://schemas.microsoft.com/office/drawing/2014/main" id="{AAE041F2-4BE3-90F7-5058-C03394111415}"/>
                </a:ext>
              </a:extLst>
            </p:cNvPr>
            <p:cNvSpPr/>
            <p:nvPr/>
          </p:nvSpPr>
          <p:spPr>
            <a:xfrm>
              <a:off x="1504026" y="1360247"/>
              <a:ext cx="175300" cy="2201687"/>
            </a:xfrm>
            <a:custGeom>
              <a:avLst/>
              <a:gdLst>
                <a:gd name="connsiteX0" fmla="*/ 174030 w 175300"/>
                <a:gd name="connsiteY0" fmla="*/ 2195336 h 2201687"/>
                <a:gd name="connsiteX1" fmla="*/ 175300 w 175300"/>
                <a:gd name="connsiteY1" fmla="*/ 2194066 h 2201687"/>
                <a:gd name="connsiteX2" fmla="*/ 175300 w 175300"/>
                <a:gd name="connsiteY2" fmla="*/ 2192796 h 2201687"/>
                <a:gd name="connsiteX3" fmla="*/ 175300 w 175300"/>
                <a:gd name="connsiteY3" fmla="*/ 2191525 h 2201687"/>
                <a:gd name="connsiteX4" fmla="*/ 174030 w 175300"/>
                <a:gd name="connsiteY4" fmla="*/ 2178822 h 2201687"/>
                <a:gd name="connsiteX5" fmla="*/ 174030 w 175300"/>
                <a:gd name="connsiteY5" fmla="*/ 2178822 h 2201687"/>
                <a:gd name="connsiteX6" fmla="*/ 13973 w 175300"/>
                <a:gd name="connsiteY6" fmla="*/ 11682 h 2201687"/>
                <a:gd name="connsiteX7" fmla="*/ 13973 w 175300"/>
                <a:gd name="connsiteY7" fmla="*/ 6601 h 2201687"/>
                <a:gd name="connsiteX8" fmla="*/ 6351 w 175300"/>
                <a:gd name="connsiteY8" fmla="*/ 249 h 2201687"/>
                <a:gd name="connsiteX9" fmla="*/ 6351 w 175300"/>
                <a:gd name="connsiteY9" fmla="*/ 249 h 2201687"/>
                <a:gd name="connsiteX10" fmla="*/ 2541 w 175300"/>
                <a:gd name="connsiteY10" fmla="*/ 1519 h 2201687"/>
                <a:gd name="connsiteX11" fmla="*/ 1270 w 175300"/>
                <a:gd name="connsiteY11" fmla="*/ 2790 h 2201687"/>
                <a:gd name="connsiteX12" fmla="*/ 0 w 175300"/>
                <a:gd name="connsiteY12" fmla="*/ 4060 h 2201687"/>
                <a:gd name="connsiteX13" fmla="*/ 0 w 175300"/>
                <a:gd name="connsiteY13" fmla="*/ 5330 h 2201687"/>
                <a:gd name="connsiteX14" fmla="*/ 0 w 175300"/>
                <a:gd name="connsiteY14" fmla="*/ 7871 h 2201687"/>
                <a:gd name="connsiteX15" fmla="*/ 0 w 175300"/>
                <a:gd name="connsiteY15" fmla="*/ 7871 h 2201687"/>
                <a:gd name="connsiteX16" fmla="*/ 0 w 175300"/>
                <a:gd name="connsiteY16" fmla="*/ 7871 h 2201687"/>
                <a:gd name="connsiteX17" fmla="*/ 1270 w 175300"/>
                <a:gd name="connsiteY17" fmla="*/ 19304 h 2201687"/>
                <a:gd name="connsiteX18" fmla="*/ 160057 w 175300"/>
                <a:gd name="connsiteY18" fmla="*/ 2188985 h 2201687"/>
                <a:gd name="connsiteX19" fmla="*/ 160057 w 175300"/>
                <a:gd name="connsiteY19" fmla="*/ 2194066 h 2201687"/>
                <a:gd name="connsiteX20" fmla="*/ 167679 w 175300"/>
                <a:gd name="connsiteY20" fmla="*/ 2201688 h 2201687"/>
                <a:gd name="connsiteX21" fmla="*/ 167679 w 175300"/>
                <a:gd name="connsiteY21" fmla="*/ 2201688 h 2201687"/>
                <a:gd name="connsiteX22" fmla="*/ 171489 w 175300"/>
                <a:gd name="connsiteY22" fmla="*/ 2200417 h 2201687"/>
                <a:gd name="connsiteX23" fmla="*/ 172760 w 175300"/>
                <a:gd name="connsiteY23" fmla="*/ 2199147 h 2201687"/>
                <a:gd name="connsiteX24" fmla="*/ 174030 w 175300"/>
                <a:gd name="connsiteY24" fmla="*/ 2195336 h 22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5" name="Freeform: Shape 385">
              <a:extLst>
                <a:ext uri="{FF2B5EF4-FFF2-40B4-BE49-F238E27FC236}">
                  <a16:creationId xmlns:a16="http://schemas.microsoft.com/office/drawing/2014/main" id="{97A5FF7E-751D-4F3D-B14E-67C2B0B6BEDC}"/>
                </a:ext>
              </a:extLst>
            </p:cNvPr>
            <p:cNvSpPr/>
            <p:nvPr/>
          </p:nvSpPr>
          <p:spPr>
            <a:xfrm>
              <a:off x="1002012" y="4256791"/>
              <a:ext cx="99662" cy="41646"/>
            </a:xfrm>
            <a:custGeom>
              <a:avLst/>
              <a:gdLst>
                <a:gd name="connsiteX0" fmla="*/ 99332 w 99662"/>
                <a:gd name="connsiteY0" fmla="*/ 35568 h 41646"/>
                <a:gd name="connsiteX1" fmla="*/ 94251 w 99662"/>
                <a:gd name="connsiteY1" fmla="*/ 26676 h 41646"/>
                <a:gd name="connsiteX2" fmla="*/ 94251 w 99662"/>
                <a:gd name="connsiteY2" fmla="*/ 26676 h 41646"/>
                <a:gd name="connsiteX3" fmla="*/ 9141 w 99662"/>
                <a:gd name="connsiteY3" fmla="*/ 0 h 41646"/>
                <a:gd name="connsiteX4" fmla="*/ 6601 w 99662"/>
                <a:gd name="connsiteY4" fmla="*/ 0 h 41646"/>
                <a:gd name="connsiteX5" fmla="*/ 249 w 99662"/>
                <a:gd name="connsiteY5" fmla="*/ 7622 h 41646"/>
                <a:gd name="connsiteX6" fmla="*/ 5330 w 99662"/>
                <a:gd name="connsiteY6" fmla="*/ 13973 h 41646"/>
                <a:gd name="connsiteX7" fmla="*/ 85359 w 99662"/>
                <a:gd name="connsiteY7" fmla="*/ 39380 h 41646"/>
                <a:gd name="connsiteX8" fmla="*/ 90440 w 99662"/>
                <a:gd name="connsiteY8" fmla="*/ 40650 h 41646"/>
                <a:gd name="connsiteX9" fmla="*/ 99332 w 99662"/>
                <a:gd name="connsiteY9" fmla="*/ 35568 h 41646"/>
                <a:gd name="connsiteX10" fmla="*/ 99332 w 99662"/>
                <a:gd name="connsiteY10" fmla="*/ 35568 h 4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6" name="Freeform: Shape 386">
              <a:extLst>
                <a:ext uri="{FF2B5EF4-FFF2-40B4-BE49-F238E27FC236}">
                  <a16:creationId xmlns:a16="http://schemas.microsoft.com/office/drawing/2014/main" id="{016B56CA-EF97-3ED1-83C1-50EFD026AF52}"/>
                </a:ext>
              </a:extLst>
            </p:cNvPr>
            <p:cNvSpPr/>
            <p:nvPr/>
          </p:nvSpPr>
          <p:spPr>
            <a:xfrm>
              <a:off x="740104" y="1263476"/>
              <a:ext cx="361239" cy="194039"/>
            </a:xfrm>
            <a:custGeom>
              <a:avLst/>
              <a:gdLst>
                <a:gd name="connsiteX0" fmla="*/ 476 w 361239"/>
                <a:gd name="connsiteY0" fmla="*/ 189752 h 194039"/>
                <a:gd name="connsiteX1" fmla="*/ 10639 w 361239"/>
                <a:gd name="connsiteY1" fmla="*/ 193563 h 194039"/>
                <a:gd name="connsiteX2" fmla="*/ 10639 w 361239"/>
                <a:gd name="connsiteY2" fmla="*/ 193563 h 194039"/>
                <a:gd name="connsiteX3" fmla="*/ 356158 w 361239"/>
                <a:gd name="connsiteY3" fmla="*/ 13179 h 194039"/>
                <a:gd name="connsiteX4" fmla="*/ 356158 w 361239"/>
                <a:gd name="connsiteY4" fmla="*/ 13179 h 194039"/>
                <a:gd name="connsiteX5" fmla="*/ 358699 w 361239"/>
                <a:gd name="connsiteY5" fmla="*/ 11909 h 194039"/>
                <a:gd name="connsiteX6" fmla="*/ 361240 w 361239"/>
                <a:gd name="connsiteY6" fmla="*/ 6828 h 194039"/>
                <a:gd name="connsiteX7" fmla="*/ 359969 w 361239"/>
                <a:gd name="connsiteY7" fmla="*/ 4287 h 194039"/>
                <a:gd name="connsiteX8" fmla="*/ 349807 w 361239"/>
                <a:gd name="connsiteY8" fmla="*/ 476 h 194039"/>
                <a:gd name="connsiteX9" fmla="*/ 345996 w 361239"/>
                <a:gd name="connsiteY9" fmla="*/ 3017 h 194039"/>
                <a:gd name="connsiteX10" fmla="*/ 6828 w 361239"/>
                <a:gd name="connsiteY10" fmla="*/ 179589 h 194039"/>
                <a:gd name="connsiteX11" fmla="*/ 4287 w 361239"/>
                <a:gd name="connsiteY11" fmla="*/ 180860 h 194039"/>
                <a:gd name="connsiteX12" fmla="*/ 476 w 361239"/>
                <a:gd name="connsiteY12" fmla="*/ 189752 h 194039"/>
                <a:gd name="connsiteX13" fmla="*/ 476 w 361239"/>
                <a:gd name="connsiteY13" fmla="*/ 189752 h 1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7" name="Freeform: Shape 387">
              <a:extLst>
                <a:ext uri="{FF2B5EF4-FFF2-40B4-BE49-F238E27FC236}">
                  <a16:creationId xmlns:a16="http://schemas.microsoft.com/office/drawing/2014/main" id="{006EA6C0-1A33-C14E-F17B-CB00D062A181}"/>
                </a:ext>
              </a:extLst>
            </p:cNvPr>
            <p:cNvSpPr/>
            <p:nvPr/>
          </p:nvSpPr>
          <p:spPr>
            <a:xfrm>
              <a:off x="1747674" y="6399795"/>
              <a:ext cx="20822" cy="72407"/>
            </a:xfrm>
            <a:custGeom>
              <a:avLst/>
              <a:gdLst>
                <a:gd name="connsiteX0" fmla="*/ 6601 w 20822"/>
                <a:gd name="connsiteY0" fmla="*/ 0 h 72407"/>
                <a:gd name="connsiteX1" fmla="*/ 249 w 20822"/>
                <a:gd name="connsiteY1" fmla="*/ 7622 h 72407"/>
                <a:gd name="connsiteX2" fmla="*/ 249 w 20822"/>
                <a:gd name="connsiteY2" fmla="*/ 7622 h 72407"/>
                <a:gd name="connsiteX3" fmla="*/ 1519 w 20822"/>
                <a:gd name="connsiteY3" fmla="*/ 21595 h 72407"/>
                <a:gd name="connsiteX4" fmla="*/ 1519 w 20822"/>
                <a:gd name="connsiteY4" fmla="*/ 27947 h 72407"/>
                <a:gd name="connsiteX5" fmla="*/ 12952 w 20822"/>
                <a:gd name="connsiteY5" fmla="*/ 31758 h 72407"/>
                <a:gd name="connsiteX6" fmla="*/ 18033 w 20822"/>
                <a:gd name="connsiteY6" fmla="*/ 41920 h 72407"/>
                <a:gd name="connsiteX7" fmla="*/ 7871 w 20822"/>
                <a:gd name="connsiteY7" fmla="*/ 47001 h 72407"/>
                <a:gd name="connsiteX8" fmla="*/ 2790 w 20822"/>
                <a:gd name="connsiteY8" fmla="*/ 45731 h 72407"/>
                <a:gd name="connsiteX9" fmla="*/ 4060 w 20822"/>
                <a:gd name="connsiteY9" fmla="*/ 54623 h 72407"/>
                <a:gd name="connsiteX10" fmla="*/ 5330 w 20822"/>
                <a:gd name="connsiteY10" fmla="*/ 66056 h 72407"/>
                <a:gd name="connsiteX11" fmla="*/ 5330 w 20822"/>
                <a:gd name="connsiteY11" fmla="*/ 66056 h 72407"/>
                <a:gd name="connsiteX12" fmla="*/ 5330 w 20822"/>
                <a:gd name="connsiteY12" fmla="*/ 66056 h 72407"/>
                <a:gd name="connsiteX13" fmla="*/ 5330 w 20822"/>
                <a:gd name="connsiteY13" fmla="*/ 67326 h 72407"/>
                <a:gd name="connsiteX14" fmla="*/ 5330 w 20822"/>
                <a:gd name="connsiteY14" fmla="*/ 68597 h 72407"/>
                <a:gd name="connsiteX15" fmla="*/ 6601 w 20822"/>
                <a:gd name="connsiteY15" fmla="*/ 69867 h 72407"/>
                <a:gd name="connsiteX16" fmla="*/ 7871 w 20822"/>
                <a:gd name="connsiteY16" fmla="*/ 71137 h 72407"/>
                <a:gd name="connsiteX17" fmla="*/ 9141 w 20822"/>
                <a:gd name="connsiteY17" fmla="*/ 71137 h 72407"/>
                <a:gd name="connsiteX18" fmla="*/ 14222 w 20822"/>
                <a:gd name="connsiteY18" fmla="*/ 72408 h 72407"/>
                <a:gd name="connsiteX19" fmla="*/ 20574 w 20822"/>
                <a:gd name="connsiteY19" fmla="*/ 64786 h 72407"/>
                <a:gd name="connsiteX20" fmla="*/ 20574 w 20822"/>
                <a:gd name="connsiteY20" fmla="*/ 64786 h 72407"/>
                <a:gd name="connsiteX21" fmla="*/ 20574 w 20822"/>
                <a:gd name="connsiteY21" fmla="*/ 59704 h 72407"/>
                <a:gd name="connsiteX22" fmla="*/ 16763 w 20822"/>
                <a:gd name="connsiteY22" fmla="*/ 7622 h 72407"/>
                <a:gd name="connsiteX23" fmla="*/ 6601 w 20822"/>
                <a:gd name="connsiteY23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8" name="Freeform: Shape 388">
              <a:extLst>
                <a:ext uri="{FF2B5EF4-FFF2-40B4-BE49-F238E27FC236}">
                  <a16:creationId xmlns:a16="http://schemas.microsoft.com/office/drawing/2014/main" id="{35A992C5-8EF3-9181-3FE4-11B3CEAC0229}"/>
                </a:ext>
              </a:extLst>
            </p:cNvPr>
            <p:cNvSpPr/>
            <p:nvPr/>
          </p:nvSpPr>
          <p:spPr>
            <a:xfrm>
              <a:off x="3058535" y="2661288"/>
              <a:ext cx="113716" cy="40980"/>
            </a:xfrm>
            <a:custGeom>
              <a:avLst/>
              <a:gdLst>
                <a:gd name="connsiteX0" fmla="*/ 9222 w 113716"/>
                <a:gd name="connsiteY0" fmla="*/ 0 h 40980"/>
                <a:gd name="connsiteX1" fmla="*/ 6682 w 113716"/>
                <a:gd name="connsiteY1" fmla="*/ 0 h 40980"/>
                <a:gd name="connsiteX2" fmla="*/ 6682 w 113716"/>
                <a:gd name="connsiteY2" fmla="*/ 0 h 40980"/>
                <a:gd name="connsiteX3" fmla="*/ 4141 w 113716"/>
                <a:gd name="connsiteY3" fmla="*/ 1270 h 40980"/>
                <a:gd name="connsiteX4" fmla="*/ 330 w 113716"/>
                <a:gd name="connsiteY4" fmla="*/ 6352 h 40980"/>
                <a:gd name="connsiteX5" fmla="*/ 5412 w 113716"/>
                <a:gd name="connsiteY5" fmla="*/ 15244 h 40980"/>
                <a:gd name="connsiteX6" fmla="*/ 7952 w 113716"/>
                <a:gd name="connsiteY6" fmla="*/ 16514 h 40980"/>
                <a:gd name="connsiteX7" fmla="*/ 104494 w 113716"/>
                <a:gd name="connsiteY7" fmla="*/ 40650 h 40980"/>
                <a:gd name="connsiteX8" fmla="*/ 113386 w 113716"/>
                <a:gd name="connsiteY8" fmla="*/ 35569 h 40980"/>
                <a:gd name="connsiteX9" fmla="*/ 108305 w 113716"/>
                <a:gd name="connsiteY9" fmla="*/ 26676 h 40980"/>
                <a:gd name="connsiteX10" fmla="*/ 98143 w 113716"/>
                <a:gd name="connsiteY10" fmla="*/ 24136 h 40980"/>
                <a:gd name="connsiteX11" fmla="*/ 9222 w 113716"/>
                <a:gd name="connsiteY11" fmla="*/ 0 h 40980"/>
                <a:gd name="connsiteX12" fmla="*/ 9222 w 113716"/>
                <a:gd name="connsiteY12" fmla="*/ 0 h 4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9" name="Freeform: Shape 389">
              <a:extLst>
                <a:ext uri="{FF2B5EF4-FFF2-40B4-BE49-F238E27FC236}">
                  <a16:creationId xmlns:a16="http://schemas.microsoft.com/office/drawing/2014/main" id="{EE85A880-A98D-1A12-F865-2326C1C1EE92}"/>
                </a:ext>
              </a:extLst>
            </p:cNvPr>
            <p:cNvSpPr/>
            <p:nvPr/>
          </p:nvSpPr>
          <p:spPr>
            <a:xfrm>
              <a:off x="1719518" y="6420914"/>
              <a:ext cx="46519" cy="24942"/>
            </a:xfrm>
            <a:custGeom>
              <a:avLst/>
              <a:gdLst>
                <a:gd name="connsiteX0" fmla="*/ 10621 w 46519"/>
                <a:gd name="connsiteY0" fmla="*/ 476 h 24942"/>
                <a:gd name="connsiteX1" fmla="*/ 458 w 46519"/>
                <a:gd name="connsiteY1" fmla="*/ 4287 h 24942"/>
                <a:gd name="connsiteX2" fmla="*/ 458 w 46519"/>
                <a:gd name="connsiteY2" fmla="*/ 4287 h 24942"/>
                <a:gd name="connsiteX3" fmla="*/ 5539 w 46519"/>
                <a:gd name="connsiteY3" fmla="*/ 14450 h 24942"/>
                <a:gd name="connsiteX4" fmla="*/ 16972 w 46519"/>
                <a:gd name="connsiteY4" fmla="*/ 18261 h 24942"/>
                <a:gd name="connsiteX5" fmla="*/ 30945 w 46519"/>
                <a:gd name="connsiteY5" fmla="*/ 23342 h 24942"/>
                <a:gd name="connsiteX6" fmla="*/ 36026 w 46519"/>
                <a:gd name="connsiteY6" fmla="*/ 24612 h 24942"/>
                <a:gd name="connsiteX7" fmla="*/ 46189 w 46519"/>
                <a:gd name="connsiteY7" fmla="*/ 19531 h 24942"/>
                <a:gd name="connsiteX8" fmla="*/ 41108 w 46519"/>
                <a:gd name="connsiteY8" fmla="*/ 9369 h 24942"/>
                <a:gd name="connsiteX9" fmla="*/ 29675 w 46519"/>
                <a:gd name="connsiteY9" fmla="*/ 5558 h 24942"/>
                <a:gd name="connsiteX10" fmla="*/ 23323 w 46519"/>
                <a:gd name="connsiteY10" fmla="*/ 3017 h 24942"/>
                <a:gd name="connsiteX11" fmla="*/ 10621 w 46519"/>
                <a:gd name="connsiteY11" fmla="*/ 476 h 2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0" name="Freeform: Shape 390">
              <a:extLst>
                <a:ext uri="{FF2B5EF4-FFF2-40B4-BE49-F238E27FC236}">
                  <a16:creationId xmlns:a16="http://schemas.microsoft.com/office/drawing/2014/main" id="{4EB81174-2D97-8B78-23B6-4C4B8985A4C4}"/>
                </a:ext>
              </a:extLst>
            </p:cNvPr>
            <p:cNvSpPr/>
            <p:nvPr/>
          </p:nvSpPr>
          <p:spPr>
            <a:xfrm>
              <a:off x="1400884" y="4361977"/>
              <a:ext cx="52331" cy="489316"/>
            </a:xfrm>
            <a:custGeom>
              <a:avLst/>
              <a:gdLst>
                <a:gd name="connsiteX0" fmla="*/ 51061 w 52331"/>
                <a:gd name="connsiteY0" fmla="*/ 468992 h 489316"/>
                <a:gd name="connsiteX1" fmla="*/ 14222 w 52331"/>
                <a:gd name="connsiteY1" fmla="*/ 11682 h 489316"/>
                <a:gd name="connsiteX2" fmla="*/ 14222 w 52331"/>
                <a:gd name="connsiteY2" fmla="*/ 6601 h 489316"/>
                <a:gd name="connsiteX3" fmla="*/ 6601 w 52331"/>
                <a:gd name="connsiteY3" fmla="*/ 249 h 489316"/>
                <a:gd name="connsiteX4" fmla="*/ 249 w 52331"/>
                <a:gd name="connsiteY4" fmla="*/ 7871 h 489316"/>
                <a:gd name="connsiteX5" fmla="*/ 1519 w 52331"/>
                <a:gd name="connsiteY5" fmla="*/ 20574 h 489316"/>
                <a:gd name="connsiteX6" fmla="*/ 37088 w 52331"/>
                <a:gd name="connsiteY6" fmla="*/ 462640 h 489316"/>
                <a:gd name="connsiteX7" fmla="*/ 38358 w 52331"/>
                <a:gd name="connsiteY7" fmla="*/ 476614 h 489316"/>
                <a:gd name="connsiteX8" fmla="*/ 38358 w 52331"/>
                <a:gd name="connsiteY8" fmla="*/ 482965 h 489316"/>
                <a:gd name="connsiteX9" fmla="*/ 44709 w 52331"/>
                <a:gd name="connsiteY9" fmla="*/ 489317 h 489316"/>
                <a:gd name="connsiteX10" fmla="*/ 45980 w 52331"/>
                <a:gd name="connsiteY10" fmla="*/ 489317 h 489316"/>
                <a:gd name="connsiteX11" fmla="*/ 52331 w 52331"/>
                <a:gd name="connsiteY11" fmla="*/ 482965 h 489316"/>
                <a:gd name="connsiteX12" fmla="*/ 52331 w 52331"/>
                <a:gd name="connsiteY12" fmla="*/ 480425 h 489316"/>
                <a:gd name="connsiteX13" fmla="*/ 51061 w 52331"/>
                <a:gd name="connsiteY13" fmla="*/ 468992 h 4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1" name="Freeform: Shape 391">
              <a:extLst>
                <a:ext uri="{FF2B5EF4-FFF2-40B4-BE49-F238E27FC236}">
                  <a16:creationId xmlns:a16="http://schemas.microsoft.com/office/drawing/2014/main" id="{A1D236AC-5C10-564C-0C5A-6AC1F19AA460}"/>
                </a:ext>
              </a:extLst>
            </p:cNvPr>
            <p:cNvSpPr/>
            <p:nvPr/>
          </p:nvSpPr>
          <p:spPr>
            <a:xfrm>
              <a:off x="6072000" y="4847483"/>
              <a:ext cx="353141" cy="712641"/>
            </a:xfrm>
            <a:custGeom>
              <a:avLst/>
              <a:gdLst>
                <a:gd name="connsiteX0" fmla="*/ 10162 w 353141"/>
                <a:gd name="connsiteY0" fmla="*/ 302332 h 712641"/>
                <a:gd name="connsiteX1" fmla="*/ 353141 w 353141"/>
                <a:gd name="connsiteY1" fmla="*/ 0 h 712641"/>
                <a:gd name="connsiteX2" fmla="*/ 353141 w 353141"/>
                <a:gd name="connsiteY2" fmla="*/ 712641 h 712641"/>
                <a:gd name="connsiteX3" fmla="*/ 0 w 353141"/>
                <a:gd name="connsiteY3" fmla="*/ 599584 h 71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113036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2354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055260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Product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Picture Placeholder 1029" descr="abstract colourful illustration of buildings&#10;">
            <a:extLst>
              <a:ext uri="{FF2B5EF4-FFF2-40B4-BE49-F238E27FC236}">
                <a16:creationId xmlns:a16="http://schemas.microsoft.com/office/drawing/2014/main" id="{E6C69263-6E67-4BC8-BDFE-C037A7B066B5}"/>
              </a:ext>
            </a:extLst>
          </p:cNvPr>
          <p:cNvGrpSpPr/>
          <p:nvPr userDrawn="1"/>
        </p:nvGrpSpPr>
        <p:grpSpPr>
          <a:xfrm>
            <a:off x="0" y="4773471"/>
            <a:ext cx="12188971" cy="2132947"/>
            <a:chOff x="0" y="4773471"/>
            <a:chExt cx="12188971" cy="213294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5163CAA-2FE4-48F1-A9BE-F30EDFFC9773}"/>
                </a:ext>
              </a:extLst>
            </p:cNvPr>
            <p:cNvSpPr/>
            <p:nvPr/>
          </p:nvSpPr>
          <p:spPr>
            <a:xfrm>
              <a:off x="3529680" y="6457710"/>
              <a:ext cx="76561" cy="4570"/>
            </a:xfrm>
            <a:custGeom>
              <a:avLst/>
              <a:gdLst>
                <a:gd name="connsiteX0" fmla="*/ 0 w 76561"/>
                <a:gd name="connsiteY0" fmla="*/ 4571 h 4570"/>
                <a:gd name="connsiteX1" fmla="*/ 68435 w 76561"/>
                <a:gd name="connsiteY1" fmla="*/ 4571 h 4570"/>
                <a:gd name="connsiteX2" fmla="*/ 76561 w 76561"/>
                <a:gd name="connsiteY2" fmla="*/ 4571 h 4570"/>
                <a:gd name="connsiteX3" fmla="*/ 72879 w 76561"/>
                <a:gd name="connsiteY3" fmla="*/ 0 h 4570"/>
                <a:gd name="connsiteX4" fmla="*/ 0 w 76561"/>
                <a:gd name="connsiteY4" fmla="*/ 0 h 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561" h="4570">
                  <a:moveTo>
                    <a:pt x="0" y="4571"/>
                  </a:moveTo>
                  <a:lnTo>
                    <a:pt x="68435" y="4571"/>
                  </a:lnTo>
                  <a:lnTo>
                    <a:pt x="76561" y="4571"/>
                  </a:lnTo>
                  <a:cubicBezTo>
                    <a:pt x="74733" y="3644"/>
                    <a:pt x="73387" y="1981"/>
                    <a:pt x="7287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B32C1F0-47C1-4B75-ABB5-7DF030AAADB7}"/>
                </a:ext>
              </a:extLst>
            </p:cNvPr>
            <p:cNvSpPr/>
            <p:nvPr/>
          </p:nvSpPr>
          <p:spPr>
            <a:xfrm>
              <a:off x="3611066" y="6453520"/>
              <a:ext cx="542021" cy="410359"/>
            </a:xfrm>
            <a:custGeom>
              <a:avLst/>
              <a:gdLst>
                <a:gd name="connsiteX0" fmla="*/ 539101 w 542021"/>
                <a:gd name="connsiteY0" fmla="*/ 4063 h 410359"/>
                <a:gd name="connsiteX1" fmla="*/ 534912 w 542021"/>
                <a:gd name="connsiteY1" fmla="*/ 2412 h 410359"/>
                <a:gd name="connsiteX2" fmla="*/ 392201 w 542021"/>
                <a:gd name="connsiteY2" fmla="*/ 2412 h 410359"/>
                <a:gd name="connsiteX3" fmla="*/ 387503 w 542021"/>
                <a:gd name="connsiteY3" fmla="*/ 4317 h 410359"/>
                <a:gd name="connsiteX4" fmla="*/ 381155 w 542021"/>
                <a:gd name="connsiteY4" fmla="*/ 0 h 410359"/>
                <a:gd name="connsiteX5" fmla="*/ 4190 w 542021"/>
                <a:gd name="connsiteY5" fmla="*/ 0 h 410359"/>
                <a:gd name="connsiteX6" fmla="*/ 0 w 542021"/>
                <a:gd name="connsiteY6" fmla="*/ 4698 h 410359"/>
                <a:gd name="connsiteX7" fmla="*/ 46978 w 542021"/>
                <a:gd name="connsiteY7" fmla="*/ 6475 h 410359"/>
                <a:gd name="connsiteX8" fmla="*/ 48247 w 542021"/>
                <a:gd name="connsiteY8" fmla="*/ 6475 h 410359"/>
                <a:gd name="connsiteX9" fmla="*/ 49517 w 542021"/>
                <a:gd name="connsiteY9" fmla="*/ 6475 h 410359"/>
                <a:gd name="connsiteX10" fmla="*/ 50660 w 542021"/>
                <a:gd name="connsiteY10" fmla="*/ 7237 h 410359"/>
                <a:gd name="connsiteX11" fmla="*/ 51676 w 542021"/>
                <a:gd name="connsiteY11" fmla="*/ 7999 h 410359"/>
                <a:gd name="connsiteX12" fmla="*/ 52437 w 542021"/>
                <a:gd name="connsiteY12" fmla="*/ 9142 h 410359"/>
                <a:gd name="connsiteX13" fmla="*/ 53199 w 542021"/>
                <a:gd name="connsiteY13" fmla="*/ 10284 h 410359"/>
                <a:gd name="connsiteX14" fmla="*/ 53199 w 542021"/>
                <a:gd name="connsiteY14" fmla="*/ 11554 h 410359"/>
                <a:gd name="connsiteX15" fmla="*/ 53199 w 542021"/>
                <a:gd name="connsiteY15" fmla="*/ 12824 h 410359"/>
                <a:gd name="connsiteX16" fmla="*/ 53199 w 542021"/>
                <a:gd name="connsiteY16" fmla="*/ 410359 h 410359"/>
                <a:gd name="connsiteX17" fmla="*/ 542022 w 542021"/>
                <a:gd name="connsiteY17" fmla="*/ 410359 h 410359"/>
                <a:gd name="connsiteX18" fmla="*/ 542022 w 542021"/>
                <a:gd name="connsiteY18" fmla="*/ 3301 h 410359"/>
                <a:gd name="connsiteX19" fmla="*/ 539101 w 542021"/>
                <a:gd name="connsiteY19" fmla="*/ 4063 h 41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021" h="410359">
                  <a:moveTo>
                    <a:pt x="539101" y="4063"/>
                  </a:moveTo>
                  <a:cubicBezTo>
                    <a:pt x="537552" y="4050"/>
                    <a:pt x="536054" y="3466"/>
                    <a:pt x="534912" y="2412"/>
                  </a:cubicBezTo>
                  <a:lnTo>
                    <a:pt x="392201" y="2412"/>
                  </a:lnTo>
                  <a:cubicBezTo>
                    <a:pt x="390931" y="3619"/>
                    <a:pt x="389255" y="4304"/>
                    <a:pt x="387503" y="4317"/>
                  </a:cubicBezTo>
                  <a:cubicBezTo>
                    <a:pt x="384710" y="4304"/>
                    <a:pt x="382196" y="2603"/>
                    <a:pt x="381155" y="0"/>
                  </a:cubicBezTo>
                  <a:lnTo>
                    <a:pt x="4190" y="0"/>
                  </a:lnTo>
                  <a:cubicBezTo>
                    <a:pt x="3695" y="2184"/>
                    <a:pt x="2120" y="3961"/>
                    <a:pt x="0" y="4698"/>
                  </a:cubicBezTo>
                  <a:lnTo>
                    <a:pt x="46978" y="6475"/>
                  </a:lnTo>
                  <a:lnTo>
                    <a:pt x="48247" y="6475"/>
                  </a:lnTo>
                  <a:lnTo>
                    <a:pt x="49517" y="6475"/>
                  </a:lnTo>
                  <a:lnTo>
                    <a:pt x="50660" y="7237"/>
                  </a:lnTo>
                  <a:lnTo>
                    <a:pt x="51676" y="7999"/>
                  </a:lnTo>
                  <a:cubicBezTo>
                    <a:pt x="51967" y="8355"/>
                    <a:pt x="52234" y="8735"/>
                    <a:pt x="52437" y="9142"/>
                  </a:cubicBezTo>
                  <a:lnTo>
                    <a:pt x="53199" y="10284"/>
                  </a:lnTo>
                  <a:cubicBezTo>
                    <a:pt x="53199" y="10284"/>
                    <a:pt x="53199" y="11173"/>
                    <a:pt x="53199" y="11554"/>
                  </a:cubicBezTo>
                  <a:cubicBezTo>
                    <a:pt x="53199" y="11935"/>
                    <a:pt x="53199" y="12316"/>
                    <a:pt x="53199" y="12824"/>
                  </a:cubicBezTo>
                  <a:lnTo>
                    <a:pt x="53199" y="410359"/>
                  </a:lnTo>
                  <a:lnTo>
                    <a:pt x="542022" y="410359"/>
                  </a:lnTo>
                  <a:lnTo>
                    <a:pt x="542022" y="3301"/>
                  </a:lnTo>
                  <a:cubicBezTo>
                    <a:pt x="541108" y="3746"/>
                    <a:pt x="540117" y="4012"/>
                    <a:pt x="539101" y="4063"/>
                  </a:cubicBez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FFA39C9-E9B6-46B1-9668-3643E375AE4A}"/>
                </a:ext>
              </a:extLst>
            </p:cNvPr>
            <p:cNvSpPr/>
            <p:nvPr/>
          </p:nvSpPr>
          <p:spPr>
            <a:xfrm>
              <a:off x="3193599" y="5908575"/>
              <a:ext cx="73133" cy="548499"/>
            </a:xfrm>
            <a:custGeom>
              <a:avLst/>
              <a:gdLst>
                <a:gd name="connsiteX0" fmla="*/ 68435 w 73133"/>
                <a:gd name="connsiteY0" fmla="*/ 547611 h 548499"/>
                <a:gd name="connsiteX1" fmla="*/ 68435 w 73133"/>
                <a:gd name="connsiteY1" fmla="*/ 6094 h 548499"/>
                <a:gd name="connsiteX2" fmla="*/ 68435 w 73133"/>
                <a:gd name="connsiteY2" fmla="*/ 5333 h 548499"/>
                <a:gd name="connsiteX3" fmla="*/ 68435 w 73133"/>
                <a:gd name="connsiteY3" fmla="*/ 3936 h 548499"/>
                <a:gd name="connsiteX4" fmla="*/ 68435 w 73133"/>
                <a:gd name="connsiteY4" fmla="*/ 2793 h 548499"/>
                <a:gd name="connsiteX5" fmla="*/ 69197 w 73133"/>
                <a:gd name="connsiteY5" fmla="*/ 1651 h 548499"/>
                <a:gd name="connsiteX6" fmla="*/ 70086 w 73133"/>
                <a:gd name="connsiteY6" fmla="*/ 762 h 548499"/>
                <a:gd name="connsiteX7" fmla="*/ 71102 w 73133"/>
                <a:gd name="connsiteY7" fmla="*/ 0 h 548499"/>
                <a:gd name="connsiteX8" fmla="*/ 72371 w 73133"/>
                <a:gd name="connsiteY8" fmla="*/ 0 h 548499"/>
                <a:gd name="connsiteX9" fmla="*/ 73133 w 73133"/>
                <a:gd name="connsiteY9" fmla="*/ 0 h 548499"/>
                <a:gd name="connsiteX10" fmla="*/ 0 w 73133"/>
                <a:gd name="connsiteY10" fmla="*/ 0 h 548499"/>
                <a:gd name="connsiteX11" fmla="*/ 0 w 73133"/>
                <a:gd name="connsiteY11" fmla="*/ 548500 h 548499"/>
                <a:gd name="connsiteX12" fmla="*/ 67419 w 73133"/>
                <a:gd name="connsiteY12" fmla="*/ 548500 h 54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133" h="548499">
                  <a:moveTo>
                    <a:pt x="68435" y="547611"/>
                  </a:moveTo>
                  <a:lnTo>
                    <a:pt x="68435" y="6094"/>
                  </a:lnTo>
                  <a:cubicBezTo>
                    <a:pt x="68384" y="5843"/>
                    <a:pt x="68384" y="5584"/>
                    <a:pt x="68435" y="5333"/>
                  </a:cubicBezTo>
                  <a:cubicBezTo>
                    <a:pt x="68372" y="4869"/>
                    <a:pt x="68372" y="4399"/>
                    <a:pt x="68435" y="3936"/>
                  </a:cubicBezTo>
                  <a:cubicBezTo>
                    <a:pt x="68384" y="3556"/>
                    <a:pt x="68384" y="3173"/>
                    <a:pt x="68435" y="2793"/>
                  </a:cubicBezTo>
                  <a:cubicBezTo>
                    <a:pt x="68600" y="2359"/>
                    <a:pt x="68854" y="1969"/>
                    <a:pt x="69197" y="1651"/>
                  </a:cubicBezTo>
                  <a:lnTo>
                    <a:pt x="70086" y="762"/>
                  </a:lnTo>
                  <a:lnTo>
                    <a:pt x="71102" y="0"/>
                  </a:lnTo>
                  <a:lnTo>
                    <a:pt x="72371" y="0"/>
                  </a:lnTo>
                  <a:lnTo>
                    <a:pt x="73133" y="0"/>
                  </a:lnTo>
                  <a:lnTo>
                    <a:pt x="0" y="0"/>
                  </a:lnTo>
                  <a:lnTo>
                    <a:pt x="0" y="548500"/>
                  </a:lnTo>
                  <a:lnTo>
                    <a:pt x="67419" y="54850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DD224F9-2B9E-472B-A7F6-93C5E1C46CBF}"/>
                </a:ext>
              </a:extLst>
            </p:cNvPr>
            <p:cNvSpPr/>
            <p:nvPr/>
          </p:nvSpPr>
          <p:spPr>
            <a:xfrm>
              <a:off x="6514038" y="6435490"/>
              <a:ext cx="22980" cy="429023"/>
            </a:xfrm>
            <a:custGeom>
              <a:avLst/>
              <a:gdLst>
                <a:gd name="connsiteX0" fmla="*/ 22981 w 22980"/>
                <a:gd name="connsiteY0" fmla="*/ 81894 h 429023"/>
                <a:gd name="connsiteX1" fmla="*/ 21839 w 22980"/>
                <a:gd name="connsiteY1" fmla="*/ 0 h 429023"/>
                <a:gd name="connsiteX2" fmla="*/ 0 w 22980"/>
                <a:gd name="connsiteY2" fmla="*/ 0 h 429023"/>
                <a:gd name="connsiteX3" fmla="*/ 0 w 22980"/>
                <a:gd name="connsiteY3" fmla="*/ 429023 h 429023"/>
                <a:gd name="connsiteX4" fmla="*/ 16125 w 22980"/>
                <a:gd name="connsiteY4" fmla="*/ 429023 h 429023"/>
                <a:gd name="connsiteX5" fmla="*/ 16125 w 22980"/>
                <a:gd name="connsiteY5" fmla="*/ 91163 h 429023"/>
                <a:gd name="connsiteX6" fmla="*/ 22981 w 22980"/>
                <a:gd name="connsiteY6" fmla="*/ 81894 h 429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980" h="429023">
                  <a:moveTo>
                    <a:pt x="22981" y="81894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29023"/>
                  </a:lnTo>
                  <a:lnTo>
                    <a:pt x="16125" y="429023"/>
                  </a:lnTo>
                  <a:lnTo>
                    <a:pt x="16125" y="91163"/>
                  </a:lnTo>
                  <a:cubicBezTo>
                    <a:pt x="16544" y="87049"/>
                    <a:pt x="19172" y="83494"/>
                    <a:pt x="22981" y="81894"/>
                  </a:cubicBez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3619AFA-0717-4855-8C32-8B29569294AC}"/>
                </a:ext>
              </a:extLst>
            </p:cNvPr>
            <p:cNvSpPr/>
            <p:nvPr/>
          </p:nvSpPr>
          <p:spPr>
            <a:xfrm>
              <a:off x="6538289" y="6439680"/>
              <a:ext cx="370996" cy="68181"/>
            </a:xfrm>
            <a:custGeom>
              <a:avLst/>
              <a:gdLst>
                <a:gd name="connsiteX0" fmla="*/ 0 w 370996"/>
                <a:gd name="connsiteY0" fmla="*/ 0 h 68181"/>
                <a:gd name="connsiteX1" fmla="*/ 0 w 370996"/>
                <a:gd name="connsiteY1" fmla="*/ 68181 h 68181"/>
                <a:gd name="connsiteX2" fmla="*/ 338366 w 370996"/>
                <a:gd name="connsiteY2" fmla="*/ 68181 h 68181"/>
                <a:gd name="connsiteX3" fmla="*/ 370997 w 370996"/>
                <a:gd name="connsiteY3" fmla="*/ 68181 h 68181"/>
                <a:gd name="connsiteX4" fmla="*/ 370997 w 370996"/>
                <a:gd name="connsiteY4" fmla="*/ 508 h 68181"/>
                <a:gd name="connsiteX5" fmla="*/ 338239 w 370996"/>
                <a:gd name="connsiteY5" fmla="*/ 0 h 68181"/>
                <a:gd name="connsiteX6" fmla="*/ 0 w 370996"/>
                <a:gd name="connsiteY6" fmla="*/ 0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996" h="68181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87C896-E3F6-43FF-A39B-99A9EC24B871}"/>
                </a:ext>
              </a:extLst>
            </p:cNvPr>
            <p:cNvSpPr/>
            <p:nvPr/>
          </p:nvSpPr>
          <p:spPr>
            <a:xfrm>
              <a:off x="5177965" y="5641943"/>
              <a:ext cx="28186" cy="190959"/>
            </a:xfrm>
            <a:custGeom>
              <a:avLst/>
              <a:gdLst>
                <a:gd name="connsiteX0" fmla="*/ 28187 w 28186"/>
                <a:gd name="connsiteY0" fmla="*/ 190959 h 190959"/>
                <a:gd name="connsiteX1" fmla="*/ 28187 w 28186"/>
                <a:gd name="connsiteY1" fmla="*/ 10411 h 190959"/>
                <a:gd name="connsiteX2" fmla="*/ 26155 w 28186"/>
                <a:gd name="connsiteY2" fmla="*/ 0 h 190959"/>
                <a:gd name="connsiteX3" fmla="*/ 0 w 28186"/>
                <a:gd name="connsiteY3" fmla="*/ 0 h 190959"/>
                <a:gd name="connsiteX4" fmla="*/ 0 w 28186"/>
                <a:gd name="connsiteY4" fmla="*/ 9650 h 190959"/>
                <a:gd name="connsiteX5" fmla="*/ 0 w 28186"/>
                <a:gd name="connsiteY5" fmla="*/ 190959 h 190959"/>
                <a:gd name="connsiteX6" fmla="*/ 28187 w 28186"/>
                <a:gd name="connsiteY6" fmla="*/ 190959 h 1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86" h="190959">
                  <a:moveTo>
                    <a:pt x="28187" y="190959"/>
                  </a:moveTo>
                  <a:lnTo>
                    <a:pt x="28187" y="10411"/>
                  </a:lnTo>
                  <a:lnTo>
                    <a:pt x="26155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0" y="190959"/>
                  </a:lnTo>
                  <a:lnTo>
                    <a:pt x="28187" y="190959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B541B1-0032-417D-96A4-CE1AC4AAA28D}"/>
                </a:ext>
              </a:extLst>
            </p:cNvPr>
            <p:cNvSpPr/>
            <p:nvPr/>
          </p:nvSpPr>
          <p:spPr>
            <a:xfrm>
              <a:off x="4693967" y="4834557"/>
              <a:ext cx="245046" cy="953018"/>
            </a:xfrm>
            <a:custGeom>
              <a:avLst/>
              <a:gdLst>
                <a:gd name="connsiteX0" fmla="*/ 86591 w 245046"/>
                <a:gd name="connsiteY0" fmla="*/ 166454 h 953018"/>
                <a:gd name="connsiteX1" fmla="*/ 89258 w 245046"/>
                <a:gd name="connsiteY1" fmla="*/ 166454 h 953018"/>
                <a:gd name="connsiteX2" fmla="*/ 90400 w 245046"/>
                <a:gd name="connsiteY2" fmla="*/ 167216 h 953018"/>
                <a:gd name="connsiteX3" fmla="*/ 91416 w 245046"/>
                <a:gd name="connsiteY3" fmla="*/ 167978 h 953018"/>
                <a:gd name="connsiteX4" fmla="*/ 92940 w 245046"/>
                <a:gd name="connsiteY4" fmla="*/ 170136 h 953018"/>
                <a:gd name="connsiteX5" fmla="*/ 92940 w 245046"/>
                <a:gd name="connsiteY5" fmla="*/ 170136 h 953018"/>
                <a:gd name="connsiteX6" fmla="*/ 99542 w 245046"/>
                <a:gd name="connsiteY6" fmla="*/ 186134 h 953018"/>
                <a:gd name="connsiteX7" fmla="*/ 99542 w 245046"/>
                <a:gd name="connsiteY7" fmla="*/ 186134 h 953018"/>
                <a:gd name="connsiteX8" fmla="*/ 99542 w 245046"/>
                <a:gd name="connsiteY8" fmla="*/ 187277 h 953018"/>
                <a:gd name="connsiteX9" fmla="*/ 99542 w 245046"/>
                <a:gd name="connsiteY9" fmla="*/ 188801 h 953018"/>
                <a:gd name="connsiteX10" fmla="*/ 99542 w 245046"/>
                <a:gd name="connsiteY10" fmla="*/ 188801 h 953018"/>
                <a:gd name="connsiteX11" fmla="*/ 99542 w 245046"/>
                <a:gd name="connsiteY11" fmla="*/ 953018 h 953018"/>
                <a:gd name="connsiteX12" fmla="*/ 245046 w 245046"/>
                <a:gd name="connsiteY12" fmla="*/ 953018 h 953018"/>
                <a:gd name="connsiteX13" fmla="*/ 245046 w 245046"/>
                <a:gd name="connsiteY13" fmla="*/ 15236 h 953018"/>
                <a:gd name="connsiteX14" fmla="*/ 240983 w 245046"/>
                <a:gd name="connsiteY14" fmla="*/ 0 h 953018"/>
                <a:gd name="connsiteX15" fmla="*/ 0 w 245046"/>
                <a:gd name="connsiteY15" fmla="*/ 0 h 953018"/>
                <a:gd name="connsiteX16" fmla="*/ 0 w 245046"/>
                <a:gd name="connsiteY16" fmla="*/ 166454 h 95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5046" h="953018">
                  <a:moveTo>
                    <a:pt x="86591" y="166454"/>
                  </a:moveTo>
                  <a:cubicBezTo>
                    <a:pt x="87467" y="166273"/>
                    <a:pt x="88382" y="166273"/>
                    <a:pt x="89258" y="166454"/>
                  </a:cubicBezTo>
                  <a:lnTo>
                    <a:pt x="90400" y="167216"/>
                  </a:lnTo>
                  <a:cubicBezTo>
                    <a:pt x="90794" y="167397"/>
                    <a:pt x="91137" y="167656"/>
                    <a:pt x="91416" y="167978"/>
                  </a:cubicBezTo>
                  <a:cubicBezTo>
                    <a:pt x="92063" y="168587"/>
                    <a:pt x="92584" y="169321"/>
                    <a:pt x="92940" y="170136"/>
                  </a:cubicBezTo>
                  <a:lnTo>
                    <a:pt x="92940" y="170136"/>
                  </a:lnTo>
                  <a:lnTo>
                    <a:pt x="99542" y="186134"/>
                  </a:lnTo>
                  <a:lnTo>
                    <a:pt x="99542" y="186134"/>
                  </a:lnTo>
                  <a:cubicBezTo>
                    <a:pt x="99606" y="186513"/>
                    <a:pt x="99606" y="186899"/>
                    <a:pt x="99542" y="187277"/>
                  </a:cubicBezTo>
                  <a:cubicBezTo>
                    <a:pt x="99618" y="187782"/>
                    <a:pt x="99618" y="188295"/>
                    <a:pt x="99542" y="188801"/>
                  </a:cubicBezTo>
                  <a:lnTo>
                    <a:pt x="99542" y="188801"/>
                  </a:lnTo>
                  <a:lnTo>
                    <a:pt x="99542" y="953018"/>
                  </a:lnTo>
                  <a:lnTo>
                    <a:pt x="245046" y="953018"/>
                  </a:lnTo>
                  <a:lnTo>
                    <a:pt x="245046" y="15236"/>
                  </a:lnTo>
                  <a:lnTo>
                    <a:pt x="240983" y="0"/>
                  </a:lnTo>
                  <a:lnTo>
                    <a:pt x="0" y="0"/>
                  </a:lnTo>
                  <a:lnTo>
                    <a:pt x="0" y="166454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5B3F5DC-2D30-4A19-9799-B243B363C5CD}"/>
                </a:ext>
              </a:extLst>
            </p:cNvPr>
            <p:cNvSpPr/>
            <p:nvPr/>
          </p:nvSpPr>
          <p:spPr>
            <a:xfrm>
              <a:off x="3464165" y="5752278"/>
              <a:ext cx="138012" cy="701114"/>
            </a:xfrm>
            <a:custGeom>
              <a:avLst/>
              <a:gdLst>
                <a:gd name="connsiteX0" fmla="*/ 65515 w 138012"/>
                <a:gd name="connsiteY0" fmla="*/ 62468 h 701114"/>
                <a:gd name="connsiteX1" fmla="*/ 65515 w 138012"/>
                <a:gd name="connsiteY1" fmla="*/ 701115 h 701114"/>
                <a:gd name="connsiteX2" fmla="*/ 138013 w 138012"/>
                <a:gd name="connsiteY2" fmla="*/ 701115 h 701114"/>
                <a:gd name="connsiteX3" fmla="*/ 138013 w 138012"/>
                <a:gd name="connsiteY3" fmla="*/ 0 h 701114"/>
                <a:gd name="connsiteX4" fmla="*/ 0 w 138012"/>
                <a:gd name="connsiteY4" fmla="*/ 0 h 701114"/>
                <a:gd name="connsiteX5" fmla="*/ 0 w 138012"/>
                <a:gd name="connsiteY5" fmla="*/ 55485 h 701114"/>
                <a:gd name="connsiteX6" fmla="*/ 58151 w 138012"/>
                <a:gd name="connsiteY6" fmla="*/ 55485 h 701114"/>
                <a:gd name="connsiteX7" fmla="*/ 65502 w 138012"/>
                <a:gd name="connsiteY7" fmla="*/ 62077 h 701114"/>
                <a:gd name="connsiteX8" fmla="*/ 65515 w 138012"/>
                <a:gd name="connsiteY8" fmla="*/ 62468 h 701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012" h="701114">
                  <a:moveTo>
                    <a:pt x="65515" y="62468"/>
                  </a:moveTo>
                  <a:lnTo>
                    <a:pt x="65515" y="701115"/>
                  </a:lnTo>
                  <a:lnTo>
                    <a:pt x="138013" y="701115"/>
                  </a:lnTo>
                  <a:lnTo>
                    <a:pt x="138013" y="0"/>
                  </a:lnTo>
                  <a:lnTo>
                    <a:pt x="0" y="0"/>
                  </a:lnTo>
                  <a:lnTo>
                    <a:pt x="0" y="55485"/>
                  </a:lnTo>
                  <a:lnTo>
                    <a:pt x="58151" y="55485"/>
                  </a:lnTo>
                  <a:cubicBezTo>
                    <a:pt x="61998" y="55274"/>
                    <a:pt x="65299" y="58226"/>
                    <a:pt x="65502" y="62077"/>
                  </a:cubicBezTo>
                  <a:cubicBezTo>
                    <a:pt x="65515" y="62206"/>
                    <a:pt x="65515" y="62337"/>
                    <a:pt x="65515" y="62468"/>
                  </a:cubicBez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EC0B84-3C55-44D5-85A6-039E581E2067}"/>
                </a:ext>
              </a:extLst>
            </p:cNvPr>
            <p:cNvSpPr/>
            <p:nvPr/>
          </p:nvSpPr>
          <p:spPr>
            <a:xfrm>
              <a:off x="3975080" y="5464443"/>
              <a:ext cx="16633" cy="990346"/>
            </a:xfrm>
            <a:custGeom>
              <a:avLst/>
              <a:gdLst>
                <a:gd name="connsiteX0" fmla="*/ 16633 w 16633"/>
                <a:gd name="connsiteY0" fmla="*/ 989839 h 990346"/>
                <a:gd name="connsiteX1" fmla="*/ 16633 w 16633"/>
                <a:gd name="connsiteY1" fmla="*/ 988823 h 990346"/>
                <a:gd name="connsiteX2" fmla="*/ 16633 w 16633"/>
                <a:gd name="connsiteY2" fmla="*/ 155662 h 990346"/>
                <a:gd name="connsiteX3" fmla="*/ 16633 w 16633"/>
                <a:gd name="connsiteY3" fmla="*/ 11427 h 990346"/>
                <a:gd name="connsiteX4" fmla="*/ 0 w 16633"/>
                <a:gd name="connsiteY4" fmla="*/ 0 h 990346"/>
                <a:gd name="connsiteX5" fmla="*/ 0 w 16633"/>
                <a:gd name="connsiteY5" fmla="*/ 990347 h 990346"/>
                <a:gd name="connsiteX6" fmla="*/ 16633 w 16633"/>
                <a:gd name="connsiteY6" fmla="*/ 989839 h 9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33" h="990346">
                  <a:moveTo>
                    <a:pt x="16633" y="989839"/>
                  </a:moveTo>
                  <a:lnTo>
                    <a:pt x="16633" y="988823"/>
                  </a:lnTo>
                  <a:lnTo>
                    <a:pt x="16633" y="155662"/>
                  </a:lnTo>
                  <a:lnTo>
                    <a:pt x="16633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633" y="989839"/>
                  </a:ln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EA2312A-1417-4B5C-9328-7091F12170E7}"/>
                </a:ext>
              </a:extLst>
            </p:cNvPr>
            <p:cNvSpPr/>
            <p:nvPr/>
          </p:nvSpPr>
          <p:spPr>
            <a:xfrm>
              <a:off x="3615637" y="5462030"/>
              <a:ext cx="357031" cy="992759"/>
            </a:xfrm>
            <a:custGeom>
              <a:avLst/>
              <a:gdLst>
                <a:gd name="connsiteX0" fmla="*/ 0 w 357031"/>
                <a:gd name="connsiteY0" fmla="*/ 992759 h 992759"/>
                <a:gd name="connsiteX1" fmla="*/ 357031 w 357031"/>
                <a:gd name="connsiteY1" fmla="*/ 992759 h 992759"/>
                <a:gd name="connsiteX2" fmla="*/ 357031 w 357031"/>
                <a:gd name="connsiteY2" fmla="*/ 635 h 992759"/>
                <a:gd name="connsiteX3" fmla="*/ 356142 w 357031"/>
                <a:gd name="connsiteY3" fmla="*/ 0 h 992759"/>
                <a:gd name="connsiteX4" fmla="*/ 0 w 357031"/>
                <a:gd name="connsiteY4" fmla="*/ 0 h 992759"/>
                <a:gd name="connsiteX5" fmla="*/ 0 w 357031"/>
                <a:gd name="connsiteY5" fmla="*/ 283391 h 992759"/>
                <a:gd name="connsiteX6" fmla="*/ 0 w 357031"/>
                <a:gd name="connsiteY6" fmla="*/ 992632 h 992759"/>
                <a:gd name="connsiteX7" fmla="*/ 0 w 357031"/>
                <a:gd name="connsiteY7" fmla="*/ 992759 h 99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031" h="992759">
                  <a:moveTo>
                    <a:pt x="0" y="992759"/>
                  </a:moveTo>
                  <a:lnTo>
                    <a:pt x="357031" y="992759"/>
                  </a:lnTo>
                  <a:lnTo>
                    <a:pt x="357031" y="635"/>
                  </a:lnTo>
                  <a:lnTo>
                    <a:pt x="356142" y="0"/>
                  </a:lnTo>
                  <a:lnTo>
                    <a:pt x="0" y="0"/>
                  </a:lnTo>
                  <a:lnTo>
                    <a:pt x="0" y="283391"/>
                  </a:lnTo>
                  <a:lnTo>
                    <a:pt x="0" y="992632"/>
                  </a:lnTo>
                  <a:lnTo>
                    <a:pt x="0" y="992759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F4CA11C-CC73-4357-8C98-80EAE36186E8}"/>
                </a:ext>
              </a:extLst>
            </p:cNvPr>
            <p:cNvSpPr/>
            <p:nvPr/>
          </p:nvSpPr>
          <p:spPr>
            <a:xfrm>
              <a:off x="4019137" y="5628866"/>
              <a:ext cx="13966" cy="817543"/>
            </a:xfrm>
            <a:custGeom>
              <a:avLst/>
              <a:gdLst>
                <a:gd name="connsiteX0" fmla="*/ 13966 w 13966"/>
                <a:gd name="connsiteY0" fmla="*/ 817544 h 817543"/>
                <a:gd name="connsiteX1" fmla="*/ 13966 w 13966"/>
                <a:gd name="connsiteY1" fmla="*/ 8253 h 817543"/>
                <a:gd name="connsiteX2" fmla="*/ 0 w 13966"/>
                <a:gd name="connsiteY2" fmla="*/ 0 h 817543"/>
                <a:gd name="connsiteX3" fmla="*/ 0 w 13966"/>
                <a:gd name="connsiteY3" fmla="*/ 817544 h 817543"/>
                <a:gd name="connsiteX4" fmla="*/ 13966 w 13966"/>
                <a:gd name="connsiteY4" fmla="*/ 817544 h 81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6" h="817543">
                  <a:moveTo>
                    <a:pt x="13966" y="817544"/>
                  </a:moveTo>
                  <a:lnTo>
                    <a:pt x="13966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6" y="817544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D8B5C3-8762-4956-AEE0-3D5BDDAACC21}"/>
                </a:ext>
              </a:extLst>
            </p:cNvPr>
            <p:cNvSpPr/>
            <p:nvPr/>
          </p:nvSpPr>
          <p:spPr>
            <a:xfrm>
              <a:off x="4005552" y="5627088"/>
              <a:ext cx="11046" cy="819321"/>
            </a:xfrm>
            <a:custGeom>
              <a:avLst/>
              <a:gdLst>
                <a:gd name="connsiteX0" fmla="*/ 11046 w 11046"/>
                <a:gd name="connsiteY0" fmla="*/ 819321 h 819321"/>
                <a:gd name="connsiteX1" fmla="*/ 11046 w 11046"/>
                <a:gd name="connsiteY1" fmla="*/ 381 h 819321"/>
                <a:gd name="connsiteX2" fmla="*/ 10411 w 11046"/>
                <a:gd name="connsiteY2" fmla="*/ 0 h 819321"/>
                <a:gd name="connsiteX3" fmla="*/ 0 w 11046"/>
                <a:gd name="connsiteY3" fmla="*/ 0 h 819321"/>
                <a:gd name="connsiteX4" fmla="*/ 0 w 11046"/>
                <a:gd name="connsiteY4" fmla="*/ 819321 h 819321"/>
                <a:gd name="connsiteX5" fmla="*/ 11046 w 11046"/>
                <a:gd name="connsiteY5" fmla="*/ 819321 h 81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46" h="819321">
                  <a:moveTo>
                    <a:pt x="11046" y="819321"/>
                  </a:moveTo>
                  <a:lnTo>
                    <a:pt x="11046" y="381"/>
                  </a:lnTo>
                  <a:lnTo>
                    <a:pt x="10411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046" y="819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F92E61E-B929-4B4F-B51B-08C61C735ABE}"/>
                </a:ext>
              </a:extLst>
            </p:cNvPr>
            <p:cNvSpPr/>
            <p:nvPr/>
          </p:nvSpPr>
          <p:spPr>
            <a:xfrm>
              <a:off x="4166927" y="6448187"/>
              <a:ext cx="343572" cy="416326"/>
            </a:xfrm>
            <a:custGeom>
              <a:avLst/>
              <a:gdLst>
                <a:gd name="connsiteX0" fmla="*/ 32631 w 343572"/>
                <a:gd name="connsiteY0" fmla="*/ 0 h 416326"/>
                <a:gd name="connsiteX1" fmla="*/ 25393 w 343572"/>
                <a:gd name="connsiteY1" fmla="*/ 0 h 416326"/>
                <a:gd name="connsiteX2" fmla="*/ 0 w 343572"/>
                <a:gd name="connsiteY2" fmla="*/ 889 h 416326"/>
                <a:gd name="connsiteX3" fmla="*/ 0 w 343572"/>
                <a:gd name="connsiteY3" fmla="*/ 2412 h 416326"/>
                <a:gd name="connsiteX4" fmla="*/ 0 w 343572"/>
                <a:gd name="connsiteY4" fmla="*/ 4063 h 416326"/>
                <a:gd name="connsiteX5" fmla="*/ 0 w 343572"/>
                <a:gd name="connsiteY5" fmla="*/ 416326 h 416326"/>
                <a:gd name="connsiteX6" fmla="*/ 343572 w 343572"/>
                <a:gd name="connsiteY6" fmla="*/ 416326 h 416326"/>
                <a:gd name="connsiteX7" fmla="*/ 343572 w 343572"/>
                <a:gd name="connsiteY7" fmla="*/ 0 h 416326"/>
                <a:gd name="connsiteX8" fmla="*/ 32631 w 343572"/>
                <a:gd name="connsiteY8" fmla="*/ 0 h 416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72" h="416326">
                  <a:moveTo>
                    <a:pt x="32631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063"/>
                  </a:lnTo>
                  <a:lnTo>
                    <a:pt x="0" y="416326"/>
                  </a:lnTo>
                  <a:lnTo>
                    <a:pt x="343572" y="416326"/>
                  </a:lnTo>
                  <a:lnTo>
                    <a:pt x="343572" y="0"/>
                  </a:lnTo>
                  <a:lnTo>
                    <a:pt x="32631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60ED26F-5EED-45DA-B0CF-6B5D71F53B41}"/>
                </a:ext>
              </a:extLst>
            </p:cNvPr>
            <p:cNvSpPr/>
            <p:nvPr/>
          </p:nvSpPr>
          <p:spPr>
            <a:xfrm>
              <a:off x="4157024" y="5628231"/>
              <a:ext cx="353475" cy="159344"/>
            </a:xfrm>
            <a:custGeom>
              <a:avLst/>
              <a:gdLst>
                <a:gd name="connsiteX0" fmla="*/ 353476 w 353475"/>
                <a:gd name="connsiteY0" fmla="*/ 0 h 159344"/>
                <a:gd name="connsiteX1" fmla="*/ 292024 w 353475"/>
                <a:gd name="connsiteY1" fmla="*/ 0 h 159344"/>
                <a:gd name="connsiteX2" fmla="*/ 253299 w 353475"/>
                <a:gd name="connsiteY2" fmla="*/ 0 h 159344"/>
                <a:gd name="connsiteX3" fmla="*/ 137124 w 353475"/>
                <a:gd name="connsiteY3" fmla="*/ 0 h 159344"/>
                <a:gd name="connsiteX4" fmla="*/ 91797 w 353475"/>
                <a:gd name="connsiteY4" fmla="*/ 0 h 159344"/>
                <a:gd name="connsiteX5" fmla="*/ 0 w 353475"/>
                <a:gd name="connsiteY5" fmla="*/ 0 h 159344"/>
                <a:gd name="connsiteX6" fmla="*/ 0 w 353475"/>
                <a:gd name="connsiteY6" fmla="*/ 159344 h 159344"/>
                <a:gd name="connsiteX7" fmla="*/ 353476 w 353475"/>
                <a:gd name="connsiteY7" fmla="*/ 159344 h 159344"/>
                <a:gd name="connsiteX8" fmla="*/ 353476 w 353475"/>
                <a:gd name="connsiteY8" fmla="*/ 0 h 1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475" h="159344">
                  <a:moveTo>
                    <a:pt x="353476" y="0"/>
                  </a:moveTo>
                  <a:lnTo>
                    <a:pt x="292024" y="0"/>
                  </a:lnTo>
                  <a:lnTo>
                    <a:pt x="253299" y="0"/>
                  </a:lnTo>
                  <a:lnTo>
                    <a:pt x="137124" y="0"/>
                  </a:lnTo>
                  <a:lnTo>
                    <a:pt x="91797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250B60-54FA-4BB2-85E8-A996B47472E4}"/>
                </a:ext>
              </a:extLst>
            </p:cNvPr>
            <p:cNvSpPr/>
            <p:nvPr/>
          </p:nvSpPr>
          <p:spPr>
            <a:xfrm>
              <a:off x="4134169" y="6104486"/>
              <a:ext cx="9776" cy="2285"/>
            </a:xfrm>
            <a:custGeom>
              <a:avLst/>
              <a:gdLst>
                <a:gd name="connsiteX0" fmla="*/ 0 w 9776"/>
                <a:gd name="connsiteY0" fmla="*/ 0 h 2285"/>
                <a:gd name="connsiteX1" fmla="*/ 9142 w 9776"/>
                <a:gd name="connsiteY1" fmla="*/ 2285 h 2285"/>
                <a:gd name="connsiteX2" fmla="*/ 9777 w 9776"/>
                <a:gd name="connsiteY2" fmla="*/ 0 h 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76" h="2285">
                  <a:moveTo>
                    <a:pt x="0" y="0"/>
                  </a:moveTo>
                  <a:lnTo>
                    <a:pt x="9142" y="2285"/>
                  </a:lnTo>
                  <a:cubicBezTo>
                    <a:pt x="9218" y="1498"/>
                    <a:pt x="9434" y="724"/>
                    <a:pt x="9777" y="0"/>
                  </a:cubicBezTo>
                  <a:close/>
                </a:path>
              </a:pathLst>
            </a:custGeom>
            <a:solidFill>
              <a:srgbClr val="F398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3FB189-DEE6-4F0A-8A82-E44EEA57EC36}"/>
                </a:ext>
              </a:extLst>
            </p:cNvPr>
            <p:cNvSpPr/>
            <p:nvPr/>
          </p:nvSpPr>
          <p:spPr>
            <a:xfrm>
              <a:off x="4156389" y="6104486"/>
              <a:ext cx="36312" cy="335829"/>
            </a:xfrm>
            <a:custGeom>
              <a:avLst/>
              <a:gdLst>
                <a:gd name="connsiteX0" fmla="*/ 2159 w 36312"/>
                <a:gd name="connsiteY0" fmla="*/ 335448 h 335829"/>
                <a:gd name="connsiteX1" fmla="*/ 3428 w 36312"/>
                <a:gd name="connsiteY1" fmla="*/ 335448 h 335829"/>
                <a:gd name="connsiteX2" fmla="*/ 35678 w 36312"/>
                <a:gd name="connsiteY2" fmla="*/ 334432 h 335829"/>
                <a:gd name="connsiteX3" fmla="*/ 36313 w 36312"/>
                <a:gd name="connsiteY3" fmla="*/ 334432 h 335829"/>
                <a:gd name="connsiteX4" fmla="*/ 36313 w 36312"/>
                <a:gd name="connsiteY4" fmla="*/ 0 h 335829"/>
                <a:gd name="connsiteX5" fmla="*/ 0 w 36312"/>
                <a:gd name="connsiteY5" fmla="*/ 0 h 335829"/>
                <a:gd name="connsiteX6" fmla="*/ 635 w 36312"/>
                <a:gd name="connsiteY6" fmla="*/ 2920 h 335829"/>
                <a:gd name="connsiteX7" fmla="*/ 635 w 36312"/>
                <a:gd name="connsiteY7" fmla="*/ 335829 h 335829"/>
                <a:gd name="connsiteX8" fmla="*/ 635 w 36312"/>
                <a:gd name="connsiteY8" fmla="*/ 335829 h 335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312" h="335829">
                  <a:moveTo>
                    <a:pt x="2159" y="335448"/>
                  </a:moveTo>
                  <a:lnTo>
                    <a:pt x="3428" y="335448"/>
                  </a:lnTo>
                  <a:lnTo>
                    <a:pt x="35678" y="334432"/>
                  </a:lnTo>
                  <a:lnTo>
                    <a:pt x="36313" y="334432"/>
                  </a:lnTo>
                  <a:lnTo>
                    <a:pt x="36313" y="0"/>
                  </a:lnTo>
                  <a:lnTo>
                    <a:pt x="0" y="0"/>
                  </a:lnTo>
                  <a:cubicBezTo>
                    <a:pt x="406" y="927"/>
                    <a:pt x="622" y="1917"/>
                    <a:pt x="635" y="2920"/>
                  </a:cubicBezTo>
                  <a:lnTo>
                    <a:pt x="635" y="335829"/>
                  </a:lnTo>
                  <a:lnTo>
                    <a:pt x="635" y="33582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83B798F-8246-4FEA-9C57-E99A46BDCE91}"/>
                </a:ext>
              </a:extLst>
            </p:cNvPr>
            <p:cNvSpPr/>
            <p:nvPr/>
          </p:nvSpPr>
          <p:spPr>
            <a:xfrm>
              <a:off x="5210976" y="5852836"/>
              <a:ext cx="761" cy="273741"/>
            </a:xfrm>
            <a:custGeom>
              <a:avLst/>
              <a:gdLst>
                <a:gd name="connsiteX0" fmla="*/ 762 w 761"/>
                <a:gd name="connsiteY0" fmla="*/ 273742 h 273741"/>
                <a:gd name="connsiteX1" fmla="*/ 762 w 761"/>
                <a:gd name="connsiteY1" fmla="*/ 0 h 273741"/>
                <a:gd name="connsiteX2" fmla="*/ 0 w 761"/>
                <a:gd name="connsiteY2" fmla="*/ 0 h 273741"/>
                <a:gd name="connsiteX3" fmla="*/ 0 w 761"/>
                <a:gd name="connsiteY3" fmla="*/ 273742 h 2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273741">
                  <a:moveTo>
                    <a:pt x="762" y="273742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53C53FD-4BC1-47D1-8204-DB26D118CF58}"/>
                </a:ext>
              </a:extLst>
            </p:cNvPr>
            <p:cNvSpPr/>
            <p:nvPr/>
          </p:nvSpPr>
          <p:spPr>
            <a:xfrm>
              <a:off x="5212881" y="5852836"/>
              <a:ext cx="319956" cy="586462"/>
            </a:xfrm>
            <a:custGeom>
              <a:avLst/>
              <a:gdLst>
                <a:gd name="connsiteX0" fmla="*/ 8126 w 319956"/>
                <a:gd name="connsiteY0" fmla="*/ 273742 h 586462"/>
                <a:gd name="connsiteX1" fmla="*/ 9015 w 319956"/>
                <a:gd name="connsiteY1" fmla="*/ 273742 h 586462"/>
                <a:gd name="connsiteX2" fmla="*/ 10411 w 319956"/>
                <a:gd name="connsiteY2" fmla="*/ 273742 h 586462"/>
                <a:gd name="connsiteX3" fmla="*/ 11554 w 319956"/>
                <a:gd name="connsiteY3" fmla="*/ 274377 h 586462"/>
                <a:gd name="connsiteX4" fmla="*/ 12697 w 319956"/>
                <a:gd name="connsiteY4" fmla="*/ 275139 h 586462"/>
                <a:gd name="connsiteX5" fmla="*/ 13586 w 319956"/>
                <a:gd name="connsiteY5" fmla="*/ 276281 h 586462"/>
                <a:gd name="connsiteX6" fmla="*/ 14220 w 319956"/>
                <a:gd name="connsiteY6" fmla="*/ 277043 h 586462"/>
                <a:gd name="connsiteX7" fmla="*/ 15236 w 319956"/>
                <a:gd name="connsiteY7" fmla="*/ 279075 h 586462"/>
                <a:gd name="connsiteX8" fmla="*/ 15236 w 319956"/>
                <a:gd name="connsiteY8" fmla="*/ 279075 h 586462"/>
                <a:gd name="connsiteX9" fmla="*/ 15236 w 319956"/>
                <a:gd name="connsiteY9" fmla="*/ 280344 h 586462"/>
                <a:gd name="connsiteX10" fmla="*/ 15236 w 319956"/>
                <a:gd name="connsiteY10" fmla="*/ 281741 h 586462"/>
                <a:gd name="connsiteX11" fmla="*/ 15236 w 319956"/>
                <a:gd name="connsiteY11" fmla="*/ 281741 h 586462"/>
                <a:gd name="connsiteX12" fmla="*/ 15236 w 319956"/>
                <a:gd name="connsiteY12" fmla="*/ 586463 h 586462"/>
                <a:gd name="connsiteX13" fmla="*/ 319956 w 319956"/>
                <a:gd name="connsiteY13" fmla="*/ 586463 h 586462"/>
                <a:gd name="connsiteX14" fmla="*/ 319956 w 319956"/>
                <a:gd name="connsiteY14" fmla="*/ 0 h 586462"/>
                <a:gd name="connsiteX15" fmla="*/ 0 w 319956"/>
                <a:gd name="connsiteY15" fmla="*/ 0 h 586462"/>
                <a:gd name="connsiteX16" fmla="*/ 0 w 319956"/>
                <a:gd name="connsiteY16" fmla="*/ 273234 h 58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9956" h="586462">
                  <a:moveTo>
                    <a:pt x="8126" y="273742"/>
                  </a:moveTo>
                  <a:lnTo>
                    <a:pt x="9015" y="273742"/>
                  </a:lnTo>
                  <a:lnTo>
                    <a:pt x="10411" y="273742"/>
                  </a:lnTo>
                  <a:cubicBezTo>
                    <a:pt x="10830" y="273869"/>
                    <a:pt x="11224" y="274097"/>
                    <a:pt x="11554" y="274377"/>
                  </a:cubicBezTo>
                  <a:lnTo>
                    <a:pt x="12697" y="275139"/>
                  </a:lnTo>
                  <a:lnTo>
                    <a:pt x="13586" y="276281"/>
                  </a:lnTo>
                  <a:lnTo>
                    <a:pt x="14220" y="277043"/>
                  </a:lnTo>
                  <a:lnTo>
                    <a:pt x="15236" y="279075"/>
                  </a:lnTo>
                  <a:lnTo>
                    <a:pt x="15236" y="279075"/>
                  </a:lnTo>
                  <a:cubicBezTo>
                    <a:pt x="15312" y="279494"/>
                    <a:pt x="15312" y="279925"/>
                    <a:pt x="15236" y="280344"/>
                  </a:cubicBezTo>
                  <a:cubicBezTo>
                    <a:pt x="15312" y="280801"/>
                    <a:pt x="15312" y="281284"/>
                    <a:pt x="15236" y="281741"/>
                  </a:cubicBezTo>
                  <a:lnTo>
                    <a:pt x="15236" y="281741"/>
                  </a:lnTo>
                  <a:lnTo>
                    <a:pt x="15236" y="586463"/>
                  </a:lnTo>
                  <a:lnTo>
                    <a:pt x="319956" y="586463"/>
                  </a:lnTo>
                  <a:lnTo>
                    <a:pt x="319956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24B5820-D7A1-4CB0-90A5-EBD49595DF9D}"/>
                </a:ext>
              </a:extLst>
            </p:cNvPr>
            <p:cNvSpPr/>
            <p:nvPr/>
          </p:nvSpPr>
          <p:spPr>
            <a:xfrm>
              <a:off x="7962476" y="6518527"/>
              <a:ext cx="212669" cy="345986"/>
            </a:xfrm>
            <a:custGeom>
              <a:avLst/>
              <a:gdLst>
                <a:gd name="connsiteX0" fmla="*/ 158963 w 212669"/>
                <a:gd name="connsiteY0" fmla="*/ 0 h 345986"/>
                <a:gd name="connsiteX1" fmla="*/ 84179 w 212669"/>
                <a:gd name="connsiteY1" fmla="*/ 0 h 345986"/>
                <a:gd name="connsiteX2" fmla="*/ 0 w 212669"/>
                <a:gd name="connsiteY2" fmla="*/ 0 h 345986"/>
                <a:gd name="connsiteX3" fmla="*/ 0 w 212669"/>
                <a:gd name="connsiteY3" fmla="*/ 345986 h 345986"/>
                <a:gd name="connsiteX4" fmla="*/ 212670 w 212669"/>
                <a:gd name="connsiteY4" fmla="*/ 345986 h 345986"/>
                <a:gd name="connsiteX5" fmla="*/ 212670 w 212669"/>
                <a:gd name="connsiteY5" fmla="*/ 2032 h 345986"/>
                <a:gd name="connsiteX6" fmla="*/ 158963 w 212669"/>
                <a:gd name="connsiteY6" fmla="*/ 0 h 3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69" h="345986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45986"/>
                  </a:lnTo>
                  <a:lnTo>
                    <a:pt x="212670" y="345986"/>
                  </a:lnTo>
                  <a:lnTo>
                    <a:pt x="212670" y="2032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AE9EAD7-2BD7-478B-8DAE-E1C3C9D8D08A}"/>
                </a:ext>
              </a:extLst>
            </p:cNvPr>
            <p:cNvSpPr/>
            <p:nvPr/>
          </p:nvSpPr>
          <p:spPr>
            <a:xfrm>
              <a:off x="7906865" y="6522717"/>
              <a:ext cx="53199" cy="341796"/>
            </a:xfrm>
            <a:custGeom>
              <a:avLst/>
              <a:gdLst>
                <a:gd name="connsiteX0" fmla="*/ 0 w 53199"/>
                <a:gd name="connsiteY0" fmla="*/ 0 h 341796"/>
                <a:gd name="connsiteX1" fmla="*/ 53199 w 53199"/>
                <a:gd name="connsiteY1" fmla="*/ 0 h 341796"/>
                <a:gd name="connsiteX2" fmla="*/ 53199 w 53199"/>
                <a:gd name="connsiteY2" fmla="*/ 341796 h 341796"/>
                <a:gd name="connsiteX3" fmla="*/ 0 w 53199"/>
                <a:gd name="connsiteY3" fmla="*/ 341796 h 3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99" h="341796">
                  <a:moveTo>
                    <a:pt x="0" y="0"/>
                  </a:moveTo>
                  <a:lnTo>
                    <a:pt x="53199" y="0"/>
                  </a:lnTo>
                  <a:lnTo>
                    <a:pt x="53199" y="341796"/>
                  </a:lnTo>
                  <a:lnTo>
                    <a:pt x="0" y="341796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0900DB-C70A-4283-A7A3-5A76D72F56A6}"/>
                </a:ext>
              </a:extLst>
            </p:cNvPr>
            <p:cNvSpPr/>
            <p:nvPr/>
          </p:nvSpPr>
          <p:spPr>
            <a:xfrm>
              <a:off x="7843254" y="5954918"/>
              <a:ext cx="196418" cy="553959"/>
            </a:xfrm>
            <a:custGeom>
              <a:avLst/>
              <a:gdLst>
                <a:gd name="connsiteX0" fmla="*/ 0 w 196418"/>
                <a:gd name="connsiteY0" fmla="*/ 3174 h 553959"/>
                <a:gd name="connsiteX1" fmla="*/ 0 w 196418"/>
                <a:gd name="connsiteY1" fmla="*/ 551420 h 553959"/>
                <a:gd name="connsiteX2" fmla="*/ 62468 w 196418"/>
                <a:gd name="connsiteY2" fmla="*/ 553959 h 553959"/>
                <a:gd name="connsiteX3" fmla="*/ 196418 w 196418"/>
                <a:gd name="connsiteY3" fmla="*/ 553959 h 553959"/>
                <a:gd name="connsiteX4" fmla="*/ 196418 w 196418"/>
                <a:gd name="connsiteY4" fmla="*/ 0 h 553959"/>
                <a:gd name="connsiteX5" fmla="*/ 0 w 196418"/>
                <a:gd name="connsiteY5" fmla="*/ 0 h 553959"/>
                <a:gd name="connsiteX6" fmla="*/ 0 w 196418"/>
                <a:gd name="connsiteY6" fmla="*/ 3174 h 55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418" h="553959">
                  <a:moveTo>
                    <a:pt x="0" y="3174"/>
                  </a:move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lnTo>
                    <a:pt x="0" y="0"/>
                  </a:lnTo>
                  <a:lnTo>
                    <a:pt x="0" y="317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4070532-A6F9-4973-B9ED-5D2BAE5C0A98}"/>
                </a:ext>
              </a:extLst>
            </p:cNvPr>
            <p:cNvSpPr/>
            <p:nvPr/>
          </p:nvSpPr>
          <p:spPr>
            <a:xfrm>
              <a:off x="5535758" y="5679145"/>
              <a:ext cx="172548" cy="128491"/>
            </a:xfrm>
            <a:custGeom>
              <a:avLst/>
              <a:gdLst>
                <a:gd name="connsiteX0" fmla="*/ 0 w 172548"/>
                <a:gd name="connsiteY0" fmla="*/ 128364 h 128491"/>
                <a:gd name="connsiteX1" fmla="*/ 1143 w 172548"/>
                <a:gd name="connsiteY1" fmla="*/ 128364 h 128491"/>
                <a:gd name="connsiteX2" fmla="*/ 2666 w 172548"/>
                <a:gd name="connsiteY2" fmla="*/ 128364 h 128491"/>
                <a:gd name="connsiteX3" fmla="*/ 172548 w 172548"/>
                <a:gd name="connsiteY3" fmla="*/ 128364 h 128491"/>
                <a:gd name="connsiteX4" fmla="*/ 172548 w 172548"/>
                <a:gd name="connsiteY4" fmla="*/ 0 h 128491"/>
                <a:gd name="connsiteX5" fmla="*/ 0 w 172548"/>
                <a:gd name="connsiteY5" fmla="*/ 0 h 128491"/>
                <a:gd name="connsiteX6" fmla="*/ 0 w 172548"/>
                <a:gd name="connsiteY6" fmla="*/ 128491 h 12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548" h="128491">
                  <a:moveTo>
                    <a:pt x="0" y="128364"/>
                  </a:moveTo>
                  <a:lnTo>
                    <a:pt x="1143" y="128364"/>
                  </a:lnTo>
                  <a:lnTo>
                    <a:pt x="2666" y="128364"/>
                  </a:lnTo>
                  <a:lnTo>
                    <a:pt x="172548" y="128364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284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2AB6079-5A5A-4731-B390-D74485B0AE24}"/>
                </a:ext>
              </a:extLst>
            </p:cNvPr>
            <p:cNvSpPr/>
            <p:nvPr/>
          </p:nvSpPr>
          <p:spPr>
            <a:xfrm>
              <a:off x="5015193" y="5658576"/>
              <a:ext cx="149947" cy="467367"/>
            </a:xfrm>
            <a:custGeom>
              <a:avLst/>
              <a:gdLst>
                <a:gd name="connsiteX0" fmla="*/ 3809 w 149947"/>
                <a:gd name="connsiteY0" fmla="*/ 191086 h 467367"/>
                <a:gd name="connsiteX1" fmla="*/ 3047 w 149947"/>
                <a:gd name="connsiteY1" fmla="*/ 192229 h 467367"/>
                <a:gd name="connsiteX2" fmla="*/ 2032 w 149947"/>
                <a:gd name="connsiteY2" fmla="*/ 193118 h 467367"/>
                <a:gd name="connsiteX3" fmla="*/ 2032 w 149947"/>
                <a:gd name="connsiteY3" fmla="*/ 193118 h 467367"/>
                <a:gd name="connsiteX4" fmla="*/ 2032 w 149947"/>
                <a:gd name="connsiteY4" fmla="*/ 193118 h 467367"/>
                <a:gd name="connsiteX5" fmla="*/ 0 w 149947"/>
                <a:gd name="connsiteY5" fmla="*/ 193879 h 467367"/>
                <a:gd name="connsiteX6" fmla="*/ 0 w 149947"/>
                <a:gd name="connsiteY6" fmla="*/ 467367 h 467367"/>
                <a:gd name="connsiteX7" fmla="*/ 149948 w 149947"/>
                <a:gd name="connsiteY7" fmla="*/ 467367 h 467367"/>
                <a:gd name="connsiteX8" fmla="*/ 149948 w 149947"/>
                <a:gd name="connsiteY8" fmla="*/ 0 h 467367"/>
                <a:gd name="connsiteX9" fmla="*/ 4698 w 149947"/>
                <a:gd name="connsiteY9" fmla="*/ 0 h 467367"/>
                <a:gd name="connsiteX10" fmla="*/ 4698 w 149947"/>
                <a:gd name="connsiteY10" fmla="*/ 187785 h 467367"/>
                <a:gd name="connsiteX11" fmla="*/ 4698 w 149947"/>
                <a:gd name="connsiteY11" fmla="*/ 188547 h 467367"/>
                <a:gd name="connsiteX12" fmla="*/ 4698 w 149947"/>
                <a:gd name="connsiteY12" fmla="*/ 189943 h 467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9947" h="467367">
                  <a:moveTo>
                    <a:pt x="3809" y="191086"/>
                  </a:moveTo>
                  <a:lnTo>
                    <a:pt x="3047" y="192229"/>
                  </a:lnTo>
                  <a:cubicBezTo>
                    <a:pt x="2768" y="192589"/>
                    <a:pt x="2425" y="192892"/>
                    <a:pt x="2032" y="193118"/>
                  </a:cubicBezTo>
                  <a:lnTo>
                    <a:pt x="2032" y="193118"/>
                  </a:lnTo>
                  <a:lnTo>
                    <a:pt x="2032" y="193118"/>
                  </a:lnTo>
                  <a:cubicBezTo>
                    <a:pt x="1396" y="193482"/>
                    <a:pt x="711" y="193740"/>
                    <a:pt x="0" y="193879"/>
                  </a:cubicBezTo>
                  <a:lnTo>
                    <a:pt x="0" y="467367"/>
                  </a:lnTo>
                  <a:lnTo>
                    <a:pt x="149948" y="467367"/>
                  </a:lnTo>
                  <a:lnTo>
                    <a:pt x="149948" y="0"/>
                  </a:lnTo>
                  <a:lnTo>
                    <a:pt x="4698" y="0"/>
                  </a:lnTo>
                  <a:lnTo>
                    <a:pt x="4698" y="187785"/>
                  </a:lnTo>
                  <a:cubicBezTo>
                    <a:pt x="4698" y="187785"/>
                    <a:pt x="4698" y="187785"/>
                    <a:pt x="4698" y="188547"/>
                  </a:cubicBezTo>
                  <a:cubicBezTo>
                    <a:pt x="4774" y="189010"/>
                    <a:pt x="4774" y="189481"/>
                    <a:pt x="4698" y="189943"/>
                  </a:cubicBez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AB6729F-E17F-4BC7-A555-4D8BEC8A7540}"/>
                </a:ext>
              </a:extLst>
            </p:cNvPr>
            <p:cNvSpPr/>
            <p:nvPr/>
          </p:nvSpPr>
          <p:spPr>
            <a:xfrm>
              <a:off x="4260248" y="5594203"/>
              <a:ext cx="143218" cy="20187"/>
            </a:xfrm>
            <a:custGeom>
              <a:avLst/>
              <a:gdLst>
                <a:gd name="connsiteX0" fmla="*/ 33900 w 143218"/>
                <a:gd name="connsiteY0" fmla="*/ 20188 h 20187"/>
                <a:gd name="connsiteX1" fmla="*/ 143219 w 143218"/>
                <a:gd name="connsiteY1" fmla="*/ 20188 h 20187"/>
                <a:gd name="connsiteX2" fmla="*/ 143219 w 143218"/>
                <a:gd name="connsiteY2" fmla="*/ 0 h 20187"/>
                <a:gd name="connsiteX3" fmla="*/ 0 w 143218"/>
                <a:gd name="connsiteY3" fmla="*/ 0 h 20187"/>
                <a:gd name="connsiteX4" fmla="*/ 27298 w 143218"/>
                <a:gd name="connsiteY4" fmla="*/ 20188 h 20187"/>
                <a:gd name="connsiteX5" fmla="*/ 33900 w 143218"/>
                <a:gd name="connsiteY5" fmla="*/ 20188 h 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218" h="20187">
                  <a:moveTo>
                    <a:pt x="33900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298" y="20188"/>
                  </a:lnTo>
                  <a:lnTo>
                    <a:pt x="33900" y="20188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76D6962-7CA5-4DAC-AAAB-66C011E431B9}"/>
                </a:ext>
              </a:extLst>
            </p:cNvPr>
            <p:cNvSpPr/>
            <p:nvPr/>
          </p:nvSpPr>
          <p:spPr>
            <a:xfrm>
              <a:off x="4255677" y="5594203"/>
              <a:ext cx="27805" cy="20187"/>
            </a:xfrm>
            <a:custGeom>
              <a:avLst/>
              <a:gdLst>
                <a:gd name="connsiteX0" fmla="*/ 381 w 27805"/>
                <a:gd name="connsiteY0" fmla="*/ 0 h 20187"/>
                <a:gd name="connsiteX1" fmla="*/ 0 w 27805"/>
                <a:gd name="connsiteY1" fmla="*/ 0 h 20187"/>
                <a:gd name="connsiteX2" fmla="*/ 0 w 27805"/>
                <a:gd name="connsiteY2" fmla="*/ 20188 h 20187"/>
                <a:gd name="connsiteX3" fmla="*/ 27806 w 27805"/>
                <a:gd name="connsiteY3" fmla="*/ 20188 h 20187"/>
                <a:gd name="connsiteX4" fmla="*/ 381 w 27805"/>
                <a:gd name="connsiteY4" fmla="*/ 0 h 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05" h="20187">
                  <a:moveTo>
                    <a:pt x="381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806" y="2018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398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E2FB88-E092-44D7-819D-5F70D21E8FCB}"/>
                </a:ext>
              </a:extLst>
            </p:cNvPr>
            <p:cNvSpPr/>
            <p:nvPr/>
          </p:nvSpPr>
          <p:spPr>
            <a:xfrm>
              <a:off x="7837668" y="6519797"/>
              <a:ext cx="66657" cy="344716"/>
            </a:xfrm>
            <a:custGeom>
              <a:avLst/>
              <a:gdLst>
                <a:gd name="connsiteX0" fmla="*/ 0 w 66657"/>
                <a:gd name="connsiteY0" fmla="*/ 0 h 344716"/>
                <a:gd name="connsiteX1" fmla="*/ 0 w 66657"/>
                <a:gd name="connsiteY1" fmla="*/ 344717 h 344716"/>
                <a:gd name="connsiteX2" fmla="*/ 66658 w 66657"/>
                <a:gd name="connsiteY2" fmla="*/ 344717 h 344716"/>
                <a:gd name="connsiteX3" fmla="*/ 66658 w 66657"/>
                <a:gd name="connsiteY3" fmla="*/ 2793 h 344716"/>
                <a:gd name="connsiteX4" fmla="*/ 0 w 66657"/>
                <a:gd name="connsiteY4" fmla="*/ 0 h 34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7" h="344716">
                  <a:moveTo>
                    <a:pt x="0" y="0"/>
                  </a:moveTo>
                  <a:lnTo>
                    <a:pt x="0" y="344717"/>
                  </a:lnTo>
                  <a:lnTo>
                    <a:pt x="66658" y="344717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9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CAA7085-5AAD-45E4-95A8-20DB92E63E28}"/>
                </a:ext>
              </a:extLst>
            </p:cNvPr>
            <p:cNvSpPr/>
            <p:nvPr/>
          </p:nvSpPr>
          <p:spPr>
            <a:xfrm>
              <a:off x="7720096" y="6514083"/>
              <a:ext cx="116302" cy="349414"/>
            </a:xfrm>
            <a:custGeom>
              <a:avLst/>
              <a:gdLst>
                <a:gd name="connsiteX0" fmla="*/ 92051 w 116302"/>
                <a:gd name="connsiteY0" fmla="*/ 4698 h 349414"/>
                <a:gd name="connsiteX1" fmla="*/ 85830 w 116302"/>
                <a:gd name="connsiteY1" fmla="*/ 0 h 349414"/>
                <a:gd name="connsiteX2" fmla="*/ 79228 w 116302"/>
                <a:gd name="connsiteY2" fmla="*/ 0 h 349414"/>
                <a:gd name="connsiteX3" fmla="*/ 79228 w 116302"/>
                <a:gd name="connsiteY3" fmla="*/ 1016 h 349414"/>
                <a:gd name="connsiteX4" fmla="*/ 78593 w 116302"/>
                <a:gd name="connsiteY4" fmla="*/ 1904 h 349414"/>
                <a:gd name="connsiteX5" fmla="*/ 77196 w 116302"/>
                <a:gd name="connsiteY5" fmla="*/ 2793 h 349414"/>
                <a:gd name="connsiteX6" fmla="*/ 76434 w 116302"/>
                <a:gd name="connsiteY6" fmla="*/ 2793 h 349414"/>
                <a:gd name="connsiteX7" fmla="*/ 73768 w 116302"/>
                <a:gd name="connsiteY7" fmla="*/ 2793 h 349414"/>
                <a:gd name="connsiteX8" fmla="*/ 73768 w 116302"/>
                <a:gd name="connsiteY8" fmla="*/ 2793 h 349414"/>
                <a:gd name="connsiteX9" fmla="*/ 50787 w 116302"/>
                <a:gd name="connsiteY9" fmla="*/ 1904 h 349414"/>
                <a:gd name="connsiteX10" fmla="*/ 0 w 116302"/>
                <a:gd name="connsiteY10" fmla="*/ 1904 h 349414"/>
                <a:gd name="connsiteX11" fmla="*/ 0 w 116302"/>
                <a:gd name="connsiteY11" fmla="*/ 349415 h 349414"/>
                <a:gd name="connsiteX12" fmla="*/ 116302 w 116302"/>
                <a:gd name="connsiteY12" fmla="*/ 349415 h 349414"/>
                <a:gd name="connsiteX13" fmla="*/ 116302 w 116302"/>
                <a:gd name="connsiteY13" fmla="*/ 5587 h 34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2" h="349414">
                  <a:moveTo>
                    <a:pt x="92051" y="4698"/>
                  </a:moveTo>
                  <a:cubicBezTo>
                    <a:pt x="89207" y="4583"/>
                    <a:pt x="86719" y="2704"/>
                    <a:pt x="85830" y="0"/>
                  </a:cubicBezTo>
                  <a:lnTo>
                    <a:pt x="79228" y="0"/>
                  </a:lnTo>
                  <a:cubicBezTo>
                    <a:pt x="79291" y="330"/>
                    <a:pt x="79291" y="686"/>
                    <a:pt x="79228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9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349415"/>
                  </a:lnTo>
                  <a:lnTo>
                    <a:pt x="116302" y="349415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2967586-076C-4C53-A869-78F0F255B759}"/>
                </a:ext>
              </a:extLst>
            </p:cNvPr>
            <p:cNvSpPr/>
            <p:nvPr/>
          </p:nvSpPr>
          <p:spPr>
            <a:xfrm>
              <a:off x="4417306" y="5602456"/>
              <a:ext cx="13839" cy="11934"/>
            </a:xfrm>
            <a:custGeom>
              <a:avLst/>
              <a:gdLst>
                <a:gd name="connsiteX0" fmla="*/ 0 w 13839"/>
                <a:gd name="connsiteY0" fmla="*/ 0 h 11934"/>
                <a:gd name="connsiteX1" fmla="*/ 0 w 13839"/>
                <a:gd name="connsiteY1" fmla="*/ 11935 h 11934"/>
                <a:gd name="connsiteX2" fmla="*/ 13839 w 13839"/>
                <a:gd name="connsiteY2" fmla="*/ 11935 h 11934"/>
                <a:gd name="connsiteX3" fmla="*/ 0 w 13839"/>
                <a:gd name="connsiteY3" fmla="*/ 0 h 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39" h="11934">
                  <a:moveTo>
                    <a:pt x="0" y="0"/>
                  </a:moveTo>
                  <a:lnTo>
                    <a:pt x="0" y="11935"/>
                  </a:lnTo>
                  <a:lnTo>
                    <a:pt x="13839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7F2962D-F770-438F-9E89-A8E5115288CC}"/>
                </a:ext>
              </a:extLst>
            </p:cNvPr>
            <p:cNvSpPr/>
            <p:nvPr/>
          </p:nvSpPr>
          <p:spPr>
            <a:xfrm>
              <a:off x="6877798" y="6517384"/>
              <a:ext cx="31487" cy="347129"/>
            </a:xfrm>
            <a:custGeom>
              <a:avLst/>
              <a:gdLst>
                <a:gd name="connsiteX0" fmla="*/ 0 w 31487"/>
                <a:gd name="connsiteY0" fmla="*/ 0 h 347129"/>
                <a:gd name="connsiteX1" fmla="*/ 31488 w 31487"/>
                <a:gd name="connsiteY1" fmla="*/ 0 h 347129"/>
                <a:gd name="connsiteX2" fmla="*/ 31488 w 31487"/>
                <a:gd name="connsiteY2" fmla="*/ 347129 h 347129"/>
                <a:gd name="connsiteX3" fmla="*/ 0 w 31487"/>
                <a:gd name="connsiteY3" fmla="*/ 347129 h 34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87" h="347129">
                  <a:moveTo>
                    <a:pt x="0" y="0"/>
                  </a:moveTo>
                  <a:lnTo>
                    <a:pt x="31488" y="0"/>
                  </a:lnTo>
                  <a:lnTo>
                    <a:pt x="31488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F0434BF-5E94-4724-88D8-73FC589EB192}"/>
                </a:ext>
              </a:extLst>
            </p:cNvPr>
            <p:cNvSpPr/>
            <p:nvPr/>
          </p:nvSpPr>
          <p:spPr>
            <a:xfrm>
              <a:off x="6544002" y="6517384"/>
              <a:ext cx="331383" cy="347129"/>
            </a:xfrm>
            <a:custGeom>
              <a:avLst/>
              <a:gdLst>
                <a:gd name="connsiteX0" fmla="*/ 0 w 331383"/>
                <a:gd name="connsiteY0" fmla="*/ 0 h 347129"/>
                <a:gd name="connsiteX1" fmla="*/ 331383 w 331383"/>
                <a:gd name="connsiteY1" fmla="*/ 0 h 347129"/>
                <a:gd name="connsiteX2" fmla="*/ 331383 w 331383"/>
                <a:gd name="connsiteY2" fmla="*/ 347129 h 347129"/>
                <a:gd name="connsiteX3" fmla="*/ 0 w 331383"/>
                <a:gd name="connsiteY3" fmla="*/ 347129 h 347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83" h="347129">
                  <a:moveTo>
                    <a:pt x="0" y="0"/>
                  </a:moveTo>
                  <a:lnTo>
                    <a:pt x="331383" y="0"/>
                  </a:lnTo>
                  <a:lnTo>
                    <a:pt x="331383" y="347129"/>
                  </a:lnTo>
                  <a:lnTo>
                    <a:pt x="0" y="34712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87B10D2-EF86-46E3-BF6E-2150660F12DE}"/>
                </a:ext>
              </a:extLst>
            </p:cNvPr>
            <p:cNvSpPr/>
            <p:nvPr/>
          </p:nvSpPr>
          <p:spPr>
            <a:xfrm>
              <a:off x="5833622" y="6449584"/>
              <a:ext cx="118206" cy="414548"/>
            </a:xfrm>
            <a:custGeom>
              <a:avLst/>
              <a:gdLst>
                <a:gd name="connsiteX0" fmla="*/ 118206 w 118206"/>
                <a:gd name="connsiteY0" fmla="*/ 360715 h 414548"/>
                <a:gd name="connsiteX1" fmla="*/ 118206 w 118206"/>
                <a:gd name="connsiteY1" fmla="*/ 0 h 414548"/>
                <a:gd name="connsiteX2" fmla="*/ 64880 w 118206"/>
                <a:gd name="connsiteY2" fmla="*/ 0 h 414548"/>
                <a:gd name="connsiteX3" fmla="*/ 63483 w 118206"/>
                <a:gd name="connsiteY3" fmla="*/ 0 h 414548"/>
                <a:gd name="connsiteX4" fmla="*/ 0 w 118206"/>
                <a:gd name="connsiteY4" fmla="*/ 0 h 414548"/>
                <a:gd name="connsiteX5" fmla="*/ 0 w 118206"/>
                <a:gd name="connsiteY5" fmla="*/ 414549 h 414548"/>
                <a:gd name="connsiteX6" fmla="*/ 117699 w 118206"/>
                <a:gd name="connsiteY6" fmla="*/ 414549 h 414548"/>
                <a:gd name="connsiteX7" fmla="*/ 117699 w 118206"/>
                <a:gd name="connsiteY7" fmla="*/ 360334 h 41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06" h="414548">
                  <a:moveTo>
                    <a:pt x="118206" y="360715"/>
                  </a:moveTo>
                  <a:lnTo>
                    <a:pt x="118206" y="0"/>
                  </a:lnTo>
                  <a:lnTo>
                    <a:pt x="64880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14549"/>
                  </a:lnTo>
                  <a:lnTo>
                    <a:pt x="117699" y="414549"/>
                  </a:lnTo>
                  <a:lnTo>
                    <a:pt x="117699" y="36033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87B287-1191-4632-BD9E-452B78699BA5}"/>
                </a:ext>
              </a:extLst>
            </p:cNvPr>
            <p:cNvSpPr/>
            <p:nvPr/>
          </p:nvSpPr>
          <p:spPr>
            <a:xfrm>
              <a:off x="5740301" y="5868580"/>
              <a:ext cx="313735" cy="642709"/>
            </a:xfrm>
            <a:custGeom>
              <a:avLst/>
              <a:gdLst>
                <a:gd name="connsiteX0" fmla="*/ 77831 w 313735"/>
                <a:gd name="connsiteY0" fmla="*/ 571100 h 642709"/>
                <a:gd name="connsiteX1" fmla="*/ 77831 w 313735"/>
                <a:gd name="connsiteY1" fmla="*/ 571100 h 642709"/>
                <a:gd name="connsiteX2" fmla="*/ 82910 w 313735"/>
                <a:gd name="connsiteY2" fmla="*/ 571100 h 642709"/>
                <a:gd name="connsiteX3" fmla="*/ 218002 w 313735"/>
                <a:gd name="connsiteY3" fmla="*/ 571100 h 642709"/>
                <a:gd name="connsiteX4" fmla="*/ 224859 w 313735"/>
                <a:gd name="connsiteY4" fmla="*/ 578083 h 642709"/>
                <a:gd name="connsiteX5" fmla="*/ 224859 w 313735"/>
                <a:gd name="connsiteY5" fmla="*/ 642710 h 642709"/>
                <a:gd name="connsiteX6" fmla="*/ 313736 w 313735"/>
                <a:gd name="connsiteY6" fmla="*/ 642710 h 642709"/>
                <a:gd name="connsiteX7" fmla="*/ 313736 w 313735"/>
                <a:gd name="connsiteY7" fmla="*/ 0 h 642709"/>
                <a:gd name="connsiteX8" fmla="*/ 0 w 313735"/>
                <a:gd name="connsiteY8" fmla="*/ 0 h 642709"/>
                <a:gd name="connsiteX9" fmla="*/ 0 w 313735"/>
                <a:gd name="connsiteY9" fmla="*/ 571354 h 64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3735" h="642709">
                  <a:moveTo>
                    <a:pt x="77831" y="571100"/>
                  </a:moveTo>
                  <a:lnTo>
                    <a:pt x="77831" y="571100"/>
                  </a:lnTo>
                  <a:lnTo>
                    <a:pt x="82910" y="571100"/>
                  </a:lnTo>
                  <a:lnTo>
                    <a:pt x="218002" y="571100"/>
                  </a:lnTo>
                  <a:cubicBezTo>
                    <a:pt x="221811" y="571163"/>
                    <a:pt x="224859" y="574274"/>
                    <a:pt x="224859" y="578083"/>
                  </a:cubicBezTo>
                  <a:lnTo>
                    <a:pt x="224859" y="642710"/>
                  </a:lnTo>
                  <a:lnTo>
                    <a:pt x="313736" y="642710"/>
                  </a:lnTo>
                  <a:lnTo>
                    <a:pt x="313736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73B91B9-7ADA-4344-9A93-63A9D7A91B69}"/>
                </a:ext>
              </a:extLst>
            </p:cNvPr>
            <p:cNvSpPr/>
            <p:nvPr/>
          </p:nvSpPr>
          <p:spPr>
            <a:xfrm>
              <a:off x="5965667" y="6514083"/>
              <a:ext cx="102335" cy="299262"/>
            </a:xfrm>
            <a:custGeom>
              <a:avLst/>
              <a:gdLst>
                <a:gd name="connsiteX0" fmla="*/ 0 w 102335"/>
                <a:gd name="connsiteY0" fmla="*/ 299262 h 299262"/>
                <a:gd name="connsiteX1" fmla="*/ 102336 w 102335"/>
                <a:gd name="connsiteY1" fmla="*/ 299262 h 299262"/>
                <a:gd name="connsiteX2" fmla="*/ 90401 w 102335"/>
                <a:gd name="connsiteY2" fmla="*/ 297104 h 299262"/>
                <a:gd name="connsiteX3" fmla="*/ 95098 w 102335"/>
                <a:gd name="connsiteY3" fmla="*/ 293803 h 299262"/>
                <a:gd name="connsiteX4" fmla="*/ 95098 w 102335"/>
                <a:gd name="connsiteY4" fmla="*/ 5460 h 299262"/>
                <a:gd name="connsiteX5" fmla="*/ 89639 w 102335"/>
                <a:gd name="connsiteY5" fmla="*/ 0 h 299262"/>
                <a:gd name="connsiteX6" fmla="*/ 0 w 102335"/>
                <a:gd name="connsiteY6" fmla="*/ 0 h 29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2335" h="299262">
                  <a:moveTo>
                    <a:pt x="0" y="299262"/>
                  </a:moveTo>
                  <a:lnTo>
                    <a:pt x="102336" y="299262"/>
                  </a:lnTo>
                  <a:cubicBezTo>
                    <a:pt x="102336" y="298501"/>
                    <a:pt x="89639" y="297739"/>
                    <a:pt x="90401" y="297104"/>
                  </a:cubicBezTo>
                  <a:cubicBezTo>
                    <a:pt x="91378" y="295339"/>
                    <a:pt x="93105" y="294133"/>
                    <a:pt x="95098" y="293803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7E893C6-5679-4B29-A437-4AF0765B35A2}"/>
                </a:ext>
              </a:extLst>
            </p:cNvPr>
            <p:cNvSpPr/>
            <p:nvPr/>
          </p:nvSpPr>
          <p:spPr>
            <a:xfrm>
              <a:off x="4524212" y="6449711"/>
              <a:ext cx="1523" cy="414802"/>
            </a:xfrm>
            <a:custGeom>
              <a:avLst/>
              <a:gdLst>
                <a:gd name="connsiteX0" fmla="*/ 0 w 1523"/>
                <a:gd name="connsiteY0" fmla="*/ 0 h 414802"/>
                <a:gd name="connsiteX1" fmla="*/ 1523 w 1523"/>
                <a:gd name="connsiteY1" fmla="*/ 0 h 414802"/>
                <a:gd name="connsiteX2" fmla="*/ 1523 w 1523"/>
                <a:gd name="connsiteY2" fmla="*/ 414803 h 414802"/>
                <a:gd name="connsiteX3" fmla="*/ 0 w 1523"/>
                <a:gd name="connsiteY3" fmla="*/ 414803 h 41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3" h="414802">
                  <a:moveTo>
                    <a:pt x="0" y="0"/>
                  </a:moveTo>
                  <a:lnTo>
                    <a:pt x="1523" y="0"/>
                  </a:lnTo>
                  <a:lnTo>
                    <a:pt x="1523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EC8BFA-CCC8-4F53-8AD8-F0B43B78D803}"/>
                </a:ext>
              </a:extLst>
            </p:cNvPr>
            <p:cNvSpPr/>
            <p:nvPr/>
          </p:nvSpPr>
          <p:spPr>
            <a:xfrm>
              <a:off x="4528275" y="6449711"/>
              <a:ext cx="240602" cy="414802"/>
            </a:xfrm>
            <a:custGeom>
              <a:avLst/>
              <a:gdLst>
                <a:gd name="connsiteX0" fmla="*/ 0 w 240602"/>
                <a:gd name="connsiteY0" fmla="*/ 0 h 414802"/>
                <a:gd name="connsiteX1" fmla="*/ 240602 w 240602"/>
                <a:gd name="connsiteY1" fmla="*/ 0 h 414802"/>
                <a:gd name="connsiteX2" fmla="*/ 240602 w 240602"/>
                <a:gd name="connsiteY2" fmla="*/ 414803 h 414802"/>
                <a:gd name="connsiteX3" fmla="*/ 0 w 240602"/>
                <a:gd name="connsiteY3" fmla="*/ 414803 h 41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02" h="414802">
                  <a:moveTo>
                    <a:pt x="0" y="0"/>
                  </a:moveTo>
                  <a:lnTo>
                    <a:pt x="240602" y="0"/>
                  </a:lnTo>
                  <a:lnTo>
                    <a:pt x="240602" y="414803"/>
                  </a:lnTo>
                  <a:lnTo>
                    <a:pt x="0" y="414803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AC5BF1D-73F6-4E9F-9EFC-1BF915EDEA32}"/>
                </a:ext>
              </a:extLst>
            </p:cNvPr>
            <p:cNvSpPr/>
            <p:nvPr/>
          </p:nvSpPr>
          <p:spPr>
            <a:xfrm>
              <a:off x="5177965" y="5835315"/>
              <a:ext cx="30599" cy="291263"/>
            </a:xfrm>
            <a:custGeom>
              <a:avLst/>
              <a:gdLst>
                <a:gd name="connsiteX0" fmla="*/ 0 w 30599"/>
                <a:gd name="connsiteY0" fmla="*/ 0 h 291263"/>
                <a:gd name="connsiteX1" fmla="*/ 0 w 30599"/>
                <a:gd name="connsiteY1" fmla="*/ 291263 h 291263"/>
                <a:gd name="connsiteX2" fmla="*/ 30599 w 30599"/>
                <a:gd name="connsiteY2" fmla="*/ 291263 h 291263"/>
                <a:gd name="connsiteX3" fmla="*/ 30599 w 30599"/>
                <a:gd name="connsiteY3" fmla="*/ 16252 h 291263"/>
                <a:gd name="connsiteX4" fmla="*/ 28060 w 30599"/>
                <a:gd name="connsiteY4" fmla="*/ 11046 h 291263"/>
                <a:gd name="connsiteX5" fmla="*/ 28060 w 30599"/>
                <a:gd name="connsiteY5" fmla="*/ 0 h 29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599" h="291263">
                  <a:moveTo>
                    <a:pt x="0" y="0"/>
                  </a:moveTo>
                  <a:lnTo>
                    <a:pt x="0" y="291263"/>
                  </a:lnTo>
                  <a:lnTo>
                    <a:pt x="30599" y="291263"/>
                  </a:lnTo>
                  <a:lnTo>
                    <a:pt x="30599" y="16252"/>
                  </a:lnTo>
                  <a:cubicBezTo>
                    <a:pt x="29012" y="14988"/>
                    <a:pt x="28072" y="13075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rgbClr val="F2494C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483B0C4-5057-4228-A38D-47A3E13DCE5F}"/>
                </a:ext>
              </a:extLst>
            </p:cNvPr>
            <p:cNvSpPr/>
            <p:nvPr/>
          </p:nvSpPr>
          <p:spPr>
            <a:xfrm>
              <a:off x="5536519" y="5852836"/>
              <a:ext cx="1396" cy="586589"/>
            </a:xfrm>
            <a:custGeom>
              <a:avLst/>
              <a:gdLst>
                <a:gd name="connsiteX0" fmla="*/ 0 w 1396"/>
                <a:gd name="connsiteY0" fmla="*/ 0 h 586589"/>
                <a:gd name="connsiteX1" fmla="*/ 0 w 1396"/>
                <a:gd name="connsiteY1" fmla="*/ 586590 h 586589"/>
                <a:gd name="connsiteX2" fmla="*/ 1397 w 1396"/>
                <a:gd name="connsiteY2" fmla="*/ 586590 h 586589"/>
                <a:gd name="connsiteX3" fmla="*/ 1397 w 1396"/>
                <a:gd name="connsiteY3" fmla="*/ 0 h 58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586589">
                  <a:moveTo>
                    <a:pt x="0" y="0"/>
                  </a:moveTo>
                  <a:lnTo>
                    <a:pt x="0" y="586590"/>
                  </a:lnTo>
                  <a:lnTo>
                    <a:pt x="1397" y="586590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68F57A7-0482-4C65-99CE-7BCF30A61C94}"/>
                </a:ext>
              </a:extLst>
            </p:cNvPr>
            <p:cNvSpPr/>
            <p:nvPr/>
          </p:nvSpPr>
          <p:spPr>
            <a:xfrm>
              <a:off x="5540455" y="5820587"/>
              <a:ext cx="185752" cy="619093"/>
            </a:xfrm>
            <a:custGeom>
              <a:avLst/>
              <a:gdLst>
                <a:gd name="connsiteX0" fmla="*/ 1524 w 185752"/>
                <a:gd name="connsiteY0" fmla="*/ 7745 h 619093"/>
                <a:gd name="connsiteX1" fmla="*/ 1524 w 185752"/>
                <a:gd name="connsiteY1" fmla="*/ 7745 h 619093"/>
                <a:gd name="connsiteX2" fmla="*/ 0 w 185752"/>
                <a:gd name="connsiteY2" fmla="*/ 13078 h 619093"/>
                <a:gd name="connsiteX3" fmla="*/ 0 w 185752"/>
                <a:gd name="connsiteY3" fmla="*/ 21204 h 619093"/>
                <a:gd name="connsiteX4" fmla="*/ 1904 w 185752"/>
                <a:gd name="connsiteY4" fmla="*/ 25774 h 619093"/>
                <a:gd name="connsiteX5" fmla="*/ 0 w 185752"/>
                <a:gd name="connsiteY5" fmla="*/ 30472 h 619093"/>
                <a:gd name="connsiteX6" fmla="*/ 0 w 185752"/>
                <a:gd name="connsiteY6" fmla="*/ 619094 h 619093"/>
                <a:gd name="connsiteX7" fmla="*/ 185753 w 185752"/>
                <a:gd name="connsiteY7" fmla="*/ 619094 h 619093"/>
                <a:gd name="connsiteX8" fmla="*/ 185753 w 185752"/>
                <a:gd name="connsiteY8" fmla="*/ 0 h 619093"/>
                <a:gd name="connsiteX9" fmla="*/ 3809 w 185752"/>
                <a:gd name="connsiteY9" fmla="*/ 0 h 6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752" h="619093">
                  <a:moveTo>
                    <a:pt x="1524" y="7745"/>
                  </a:moveTo>
                  <a:lnTo>
                    <a:pt x="1524" y="7745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219" y="22415"/>
                    <a:pt x="1904" y="24059"/>
                    <a:pt x="1904" y="25774"/>
                  </a:cubicBezTo>
                  <a:cubicBezTo>
                    <a:pt x="1892" y="27527"/>
                    <a:pt x="1206" y="29208"/>
                    <a:pt x="0" y="30472"/>
                  </a:cubicBezTo>
                  <a:lnTo>
                    <a:pt x="0" y="619094"/>
                  </a:lnTo>
                  <a:lnTo>
                    <a:pt x="185753" y="619094"/>
                  </a:lnTo>
                  <a:lnTo>
                    <a:pt x="185753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C50A717-6C77-462E-9CE3-001A1ED5817D}"/>
                </a:ext>
              </a:extLst>
            </p:cNvPr>
            <p:cNvSpPr/>
            <p:nvPr/>
          </p:nvSpPr>
          <p:spPr>
            <a:xfrm>
              <a:off x="5965667" y="6815885"/>
              <a:ext cx="131665" cy="18029"/>
            </a:xfrm>
            <a:custGeom>
              <a:avLst/>
              <a:gdLst>
                <a:gd name="connsiteX0" fmla="*/ 0 w 131665"/>
                <a:gd name="connsiteY0" fmla="*/ 18029 h 18029"/>
                <a:gd name="connsiteX1" fmla="*/ 131665 w 131665"/>
                <a:gd name="connsiteY1" fmla="*/ 18029 h 18029"/>
                <a:gd name="connsiteX2" fmla="*/ 105637 w 131665"/>
                <a:gd name="connsiteY2" fmla="*/ 4698 h 18029"/>
                <a:gd name="connsiteX3" fmla="*/ 101955 w 131665"/>
                <a:gd name="connsiteY3" fmla="*/ 0 h 18029"/>
                <a:gd name="connsiteX4" fmla="*/ 381 w 131665"/>
                <a:gd name="connsiteY4" fmla="*/ 0 h 1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665" h="18029">
                  <a:moveTo>
                    <a:pt x="0" y="18029"/>
                  </a:moveTo>
                  <a:lnTo>
                    <a:pt x="131665" y="18029"/>
                  </a:lnTo>
                  <a:lnTo>
                    <a:pt x="105637" y="4698"/>
                  </a:lnTo>
                  <a:cubicBezTo>
                    <a:pt x="103719" y="3822"/>
                    <a:pt x="102348" y="2069"/>
                    <a:pt x="101955" y="0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BC6B08A-3E0E-4ED7-8372-A27A0960329F}"/>
                </a:ext>
              </a:extLst>
            </p:cNvPr>
            <p:cNvSpPr/>
            <p:nvPr/>
          </p:nvSpPr>
          <p:spPr>
            <a:xfrm>
              <a:off x="5965667" y="6832010"/>
              <a:ext cx="124808" cy="32503"/>
            </a:xfrm>
            <a:custGeom>
              <a:avLst/>
              <a:gdLst>
                <a:gd name="connsiteX0" fmla="*/ 119984 w 124808"/>
                <a:gd name="connsiteY0" fmla="*/ 0 h 32503"/>
                <a:gd name="connsiteX1" fmla="*/ 0 w 124808"/>
                <a:gd name="connsiteY1" fmla="*/ 0 h 32503"/>
                <a:gd name="connsiteX2" fmla="*/ 0 w 124808"/>
                <a:gd name="connsiteY2" fmla="*/ 32504 h 32503"/>
                <a:gd name="connsiteX3" fmla="*/ 124809 w 124808"/>
                <a:gd name="connsiteY3" fmla="*/ 32504 h 32503"/>
                <a:gd name="connsiteX4" fmla="*/ 124809 w 124808"/>
                <a:gd name="connsiteY4" fmla="*/ 2793 h 32503"/>
                <a:gd name="connsiteX5" fmla="*/ 119984 w 124808"/>
                <a:gd name="connsiteY5" fmla="*/ 0 h 32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08" h="32503">
                  <a:moveTo>
                    <a:pt x="119984" y="0"/>
                  </a:moveTo>
                  <a:lnTo>
                    <a:pt x="0" y="0"/>
                  </a:lnTo>
                  <a:lnTo>
                    <a:pt x="0" y="32504"/>
                  </a:lnTo>
                  <a:lnTo>
                    <a:pt x="124809" y="32504"/>
                  </a:lnTo>
                  <a:lnTo>
                    <a:pt x="124809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A9B146-B392-467E-898E-A760BFDE5D59}"/>
                </a:ext>
              </a:extLst>
            </p:cNvPr>
            <p:cNvSpPr/>
            <p:nvPr/>
          </p:nvSpPr>
          <p:spPr>
            <a:xfrm>
              <a:off x="7104434" y="6480310"/>
              <a:ext cx="39613" cy="31360"/>
            </a:xfrm>
            <a:custGeom>
              <a:avLst/>
              <a:gdLst>
                <a:gd name="connsiteX0" fmla="*/ 10157 w 39613"/>
                <a:gd name="connsiteY0" fmla="*/ 29583 h 31360"/>
                <a:gd name="connsiteX1" fmla="*/ 11173 w 39613"/>
                <a:gd name="connsiteY1" fmla="*/ 30218 h 31360"/>
                <a:gd name="connsiteX2" fmla="*/ 20950 w 39613"/>
                <a:gd name="connsiteY2" fmla="*/ 30218 h 31360"/>
                <a:gd name="connsiteX3" fmla="*/ 22092 w 39613"/>
                <a:gd name="connsiteY3" fmla="*/ 31361 h 31360"/>
                <a:gd name="connsiteX4" fmla="*/ 39614 w 39613"/>
                <a:gd name="connsiteY4" fmla="*/ 31361 h 31360"/>
                <a:gd name="connsiteX5" fmla="*/ 39614 w 39613"/>
                <a:gd name="connsiteY5" fmla="*/ 0 h 31360"/>
                <a:gd name="connsiteX6" fmla="*/ 0 w 39613"/>
                <a:gd name="connsiteY6" fmla="*/ 0 h 31360"/>
                <a:gd name="connsiteX7" fmla="*/ 0 w 39613"/>
                <a:gd name="connsiteY7" fmla="*/ 27679 h 31360"/>
                <a:gd name="connsiteX8" fmla="*/ 0 w 39613"/>
                <a:gd name="connsiteY8" fmla="*/ 29583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613" h="31360">
                  <a:moveTo>
                    <a:pt x="10157" y="29583"/>
                  </a:moveTo>
                  <a:cubicBezTo>
                    <a:pt x="10589" y="29583"/>
                    <a:pt x="10983" y="29837"/>
                    <a:pt x="11173" y="30218"/>
                  </a:cubicBezTo>
                  <a:lnTo>
                    <a:pt x="20950" y="30218"/>
                  </a:lnTo>
                  <a:cubicBezTo>
                    <a:pt x="21585" y="30218"/>
                    <a:pt x="22092" y="30726"/>
                    <a:pt x="22092" y="31361"/>
                  </a:cubicBezTo>
                  <a:lnTo>
                    <a:pt x="39614" y="31361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89" y="28314"/>
                    <a:pt x="89" y="28949"/>
                    <a:pt x="0" y="29583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DFA37EC-5A19-472D-A087-733B77FDA4DC}"/>
                </a:ext>
              </a:extLst>
            </p:cNvPr>
            <p:cNvSpPr/>
            <p:nvPr/>
          </p:nvSpPr>
          <p:spPr>
            <a:xfrm>
              <a:off x="7146460" y="6480310"/>
              <a:ext cx="28821" cy="31360"/>
            </a:xfrm>
            <a:custGeom>
              <a:avLst/>
              <a:gdLst>
                <a:gd name="connsiteX0" fmla="*/ 0 w 28821"/>
                <a:gd name="connsiteY0" fmla="*/ 0 h 31360"/>
                <a:gd name="connsiteX1" fmla="*/ 28822 w 28821"/>
                <a:gd name="connsiteY1" fmla="*/ 0 h 31360"/>
                <a:gd name="connsiteX2" fmla="*/ 28822 w 28821"/>
                <a:gd name="connsiteY2" fmla="*/ 31361 h 31360"/>
                <a:gd name="connsiteX3" fmla="*/ 0 w 28821"/>
                <a:gd name="connsiteY3" fmla="*/ 31361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1" h="31360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D94FAD2-640E-4EE4-A1DC-03DCBD197C98}"/>
                </a:ext>
              </a:extLst>
            </p:cNvPr>
            <p:cNvSpPr/>
            <p:nvPr/>
          </p:nvSpPr>
          <p:spPr>
            <a:xfrm>
              <a:off x="6923125" y="6509893"/>
              <a:ext cx="252156" cy="354620"/>
            </a:xfrm>
            <a:custGeom>
              <a:avLst/>
              <a:gdLst>
                <a:gd name="connsiteX0" fmla="*/ 180292 w 252156"/>
                <a:gd name="connsiteY0" fmla="*/ 0 h 354620"/>
                <a:gd name="connsiteX1" fmla="*/ 174833 w 252156"/>
                <a:gd name="connsiteY1" fmla="*/ 2920 h 354620"/>
                <a:gd name="connsiteX2" fmla="*/ 0 w 252156"/>
                <a:gd name="connsiteY2" fmla="*/ 2920 h 354620"/>
                <a:gd name="connsiteX3" fmla="*/ 0 w 252156"/>
                <a:gd name="connsiteY3" fmla="*/ 354620 h 354620"/>
                <a:gd name="connsiteX4" fmla="*/ 252156 w 252156"/>
                <a:gd name="connsiteY4" fmla="*/ 354620 h 354620"/>
                <a:gd name="connsiteX5" fmla="*/ 252156 w 252156"/>
                <a:gd name="connsiteY5" fmla="*/ 0 h 354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56" h="354620">
                  <a:moveTo>
                    <a:pt x="180292" y="0"/>
                  </a:moveTo>
                  <a:cubicBezTo>
                    <a:pt x="179023" y="1765"/>
                    <a:pt x="177004" y="2857"/>
                    <a:pt x="174833" y="2920"/>
                  </a:cubicBezTo>
                  <a:lnTo>
                    <a:pt x="0" y="2920"/>
                  </a:lnTo>
                  <a:lnTo>
                    <a:pt x="0" y="354620"/>
                  </a:lnTo>
                  <a:lnTo>
                    <a:pt x="252156" y="354620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20D906-B679-41FD-B2AF-60E4F08E2371}"/>
                </a:ext>
              </a:extLst>
            </p:cNvPr>
            <p:cNvSpPr/>
            <p:nvPr/>
          </p:nvSpPr>
          <p:spPr>
            <a:xfrm>
              <a:off x="7243717" y="5904639"/>
              <a:ext cx="461397" cy="959874"/>
            </a:xfrm>
            <a:custGeom>
              <a:avLst/>
              <a:gdLst>
                <a:gd name="connsiteX0" fmla="*/ 461397 w 461397"/>
                <a:gd name="connsiteY0" fmla="*/ 602842 h 959874"/>
                <a:gd name="connsiteX1" fmla="*/ 461397 w 461397"/>
                <a:gd name="connsiteY1" fmla="*/ 602207 h 959874"/>
                <a:gd name="connsiteX2" fmla="*/ 461397 w 461397"/>
                <a:gd name="connsiteY2" fmla="*/ 601191 h 959874"/>
                <a:gd name="connsiteX3" fmla="*/ 461397 w 461397"/>
                <a:gd name="connsiteY3" fmla="*/ 0 h 959874"/>
                <a:gd name="connsiteX4" fmla="*/ 0 w 461397"/>
                <a:gd name="connsiteY4" fmla="*/ 0 h 959874"/>
                <a:gd name="connsiteX5" fmla="*/ 0 w 461397"/>
                <a:gd name="connsiteY5" fmla="*/ 959874 h 959874"/>
                <a:gd name="connsiteX6" fmla="*/ 461397 w 461397"/>
                <a:gd name="connsiteY6" fmla="*/ 959874 h 959874"/>
                <a:gd name="connsiteX7" fmla="*/ 461397 w 461397"/>
                <a:gd name="connsiteY7" fmla="*/ 603984 h 959874"/>
                <a:gd name="connsiteX8" fmla="*/ 461397 w 461397"/>
                <a:gd name="connsiteY8" fmla="*/ 602842 h 95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397" h="959874">
                  <a:moveTo>
                    <a:pt x="461397" y="602842"/>
                  </a:moveTo>
                  <a:lnTo>
                    <a:pt x="461397" y="602207"/>
                  </a:lnTo>
                  <a:lnTo>
                    <a:pt x="461397" y="601191"/>
                  </a:lnTo>
                  <a:lnTo>
                    <a:pt x="461397" y="0"/>
                  </a:lnTo>
                  <a:lnTo>
                    <a:pt x="0" y="0"/>
                  </a:lnTo>
                  <a:lnTo>
                    <a:pt x="0" y="959874"/>
                  </a:lnTo>
                  <a:lnTo>
                    <a:pt x="461397" y="959874"/>
                  </a:lnTo>
                  <a:lnTo>
                    <a:pt x="461397" y="603984"/>
                  </a:lnTo>
                  <a:lnTo>
                    <a:pt x="461397" y="602842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F546834-2D0A-4421-871A-8D276CA884EF}"/>
                </a:ext>
              </a:extLst>
            </p:cNvPr>
            <p:cNvSpPr/>
            <p:nvPr/>
          </p:nvSpPr>
          <p:spPr>
            <a:xfrm>
              <a:off x="7189120" y="5905147"/>
              <a:ext cx="52183" cy="959366"/>
            </a:xfrm>
            <a:custGeom>
              <a:avLst/>
              <a:gdLst>
                <a:gd name="connsiteX0" fmla="*/ 0 w 52183"/>
                <a:gd name="connsiteY0" fmla="*/ 14093 h 959366"/>
                <a:gd name="connsiteX1" fmla="*/ 0 w 52183"/>
                <a:gd name="connsiteY1" fmla="*/ 563990 h 959366"/>
                <a:gd name="connsiteX2" fmla="*/ 0 w 52183"/>
                <a:gd name="connsiteY2" fmla="*/ 565767 h 959366"/>
                <a:gd name="connsiteX3" fmla="*/ 0 w 52183"/>
                <a:gd name="connsiteY3" fmla="*/ 603477 h 959366"/>
                <a:gd name="connsiteX4" fmla="*/ 0 w 52183"/>
                <a:gd name="connsiteY4" fmla="*/ 959366 h 959366"/>
                <a:gd name="connsiteX5" fmla="*/ 52184 w 52183"/>
                <a:gd name="connsiteY5" fmla="*/ 959366 h 959366"/>
                <a:gd name="connsiteX6" fmla="*/ 52184 w 52183"/>
                <a:gd name="connsiteY6" fmla="*/ 0 h 959366"/>
                <a:gd name="connsiteX7" fmla="*/ 0 w 52183"/>
                <a:gd name="connsiteY7" fmla="*/ 14093 h 95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83" h="959366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959366"/>
                  </a:lnTo>
                  <a:lnTo>
                    <a:pt x="52184" y="959366"/>
                  </a:lnTo>
                  <a:lnTo>
                    <a:pt x="52184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501315A-96A6-4657-AD01-06C395BBD168}"/>
                </a:ext>
              </a:extLst>
            </p:cNvPr>
            <p:cNvSpPr/>
            <p:nvPr/>
          </p:nvSpPr>
          <p:spPr>
            <a:xfrm>
              <a:off x="5007194" y="5850297"/>
              <a:ext cx="4190" cy="269298"/>
            </a:xfrm>
            <a:custGeom>
              <a:avLst/>
              <a:gdLst>
                <a:gd name="connsiteX0" fmla="*/ 0 w 4190"/>
                <a:gd name="connsiteY0" fmla="*/ 265235 h 269298"/>
                <a:gd name="connsiteX1" fmla="*/ 2539 w 4190"/>
                <a:gd name="connsiteY1" fmla="*/ 267267 h 269298"/>
                <a:gd name="connsiteX2" fmla="*/ 2539 w 4190"/>
                <a:gd name="connsiteY2" fmla="*/ 267267 h 269298"/>
                <a:gd name="connsiteX3" fmla="*/ 3428 w 4190"/>
                <a:gd name="connsiteY3" fmla="*/ 268282 h 269298"/>
                <a:gd name="connsiteX4" fmla="*/ 4190 w 4190"/>
                <a:gd name="connsiteY4" fmla="*/ 269298 h 269298"/>
                <a:gd name="connsiteX5" fmla="*/ 4190 w 4190"/>
                <a:gd name="connsiteY5" fmla="*/ 269298 h 269298"/>
                <a:gd name="connsiteX6" fmla="*/ 4190 w 4190"/>
                <a:gd name="connsiteY6" fmla="*/ 2539 h 269298"/>
                <a:gd name="connsiteX7" fmla="*/ 2412 w 4190"/>
                <a:gd name="connsiteY7" fmla="*/ 2539 h 269298"/>
                <a:gd name="connsiteX8" fmla="*/ 2412 w 4190"/>
                <a:gd name="connsiteY8" fmla="*/ 2539 h 269298"/>
                <a:gd name="connsiteX9" fmla="*/ 635 w 4190"/>
                <a:gd name="connsiteY9" fmla="*/ 889 h 269298"/>
                <a:gd name="connsiteX10" fmla="*/ 635 w 4190"/>
                <a:gd name="connsiteY10" fmla="*/ 889 h 269298"/>
                <a:gd name="connsiteX11" fmla="*/ 635 w 4190"/>
                <a:gd name="connsiteY11" fmla="*/ 0 h 269298"/>
                <a:gd name="connsiteX12" fmla="*/ 635 w 4190"/>
                <a:gd name="connsiteY12" fmla="*/ 266632 h 26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90" h="269298">
                  <a:moveTo>
                    <a:pt x="0" y="265235"/>
                  </a:moveTo>
                  <a:lnTo>
                    <a:pt x="2539" y="267267"/>
                  </a:lnTo>
                  <a:lnTo>
                    <a:pt x="2539" y="267267"/>
                  </a:lnTo>
                  <a:cubicBezTo>
                    <a:pt x="2895" y="267546"/>
                    <a:pt x="3200" y="267889"/>
                    <a:pt x="3428" y="268282"/>
                  </a:cubicBezTo>
                  <a:lnTo>
                    <a:pt x="4190" y="269298"/>
                  </a:lnTo>
                  <a:cubicBezTo>
                    <a:pt x="4190" y="269298"/>
                    <a:pt x="4190" y="269298"/>
                    <a:pt x="4190" y="269298"/>
                  </a:cubicBezTo>
                  <a:lnTo>
                    <a:pt x="4190" y="2539"/>
                  </a:lnTo>
                  <a:lnTo>
                    <a:pt x="2412" y="2539"/>
                  </a:lnTo>
                  <a:lnTo>
                    <a:pt x="2412" y="2539"/>
                  </a:lnTo>
                  <a:cubicBezTo>
                    <a:pt x="1727" y="2091"/>
                    <a:pt x="1130" y="1534"/>
                    <a:pt x="635" y="889"/>
                  </a:cubicBezTo>
                  <a:lnTo>
                    <a:pt x="635" y="889"/>
                  </a:lnTo>
                  <a:lnTo>
                    <a:pt x="635" y="0"/>
                  </a:lnTo>
                  <a:lnTo>
                    <a:pt x="635" y="266632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082C504-781B-42A8-8CEB-72D149A07A22}"/>
                </a:ext>
              </a:extLst>
            </p:cNvPr>
            <p:cNvSpPr/>
            <p:nvPr/>
          </p:nvSpPr>
          <p:spPr>
            <a:xfrm>
              <a:off x="5004147" y="5845091"/>
              <a:ext cx="12696" cy="269171"/>
            </a:xfrm>
            <a:custGeom>
              <a:avLst/>
              <a:gdLst>
                <a:gd name="connsiteX0" fmla="*/ 0 w 12696"/>
                <a:gd name="connsiteY0" fmla="*/ 269171 h 269171"/>
                <a:gd name="connsiteX1" fmla="*/ 0 w 12696"/>
                <a:gd name="connsiteY1" fmla="*/ 127 h 269171"/>
                <a:gd name="connsiteX2" fmla="*/ 0 w 12696"/>
                <a:gd name="connsiteY2" fmla="*/ 0 h 269171"/>
                <a:gd name="connsiteX3" fmla="*/ 0 w 12696"/>
                <a:gd name="connsiteY3" fmla="*/ 269171 h 269171"/>
                <a:gd name="connsiteX4" fmla="*/ 0 w 12696"/>
                <a:gd name="connsiteY4" fmla="*/ 269171 h 26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269171">
                  <a:moveTo>
                    <a:pt x="0" y="269171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0" y="269171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72DD9E9-AD68-46F6-8F59-348CA6175DCD}"/>
                </a:ext>
              </a:extLst>
            </p:cNvPr>
            <p:cNvSpPr/>
            <p:nvPr/>
          </p:nvSpPr>
          <p:spPr>
            <a:xfrm>
              <a:off x="4106745" y="5801288"/>
              <a:ext cx="403373" cy="300785"/>
            </a:xfrm>
            <a:custGeom>
              <a:avLst/>
              <a:gdLst>
                <a:gd name="connsiteX0" fmla="*/ 43422 w 403373"/>
                <a:gd name="connsiteY0" fmla="*/ 299135 h 300785"/>
                <a:gd name="connsiteX1" fmla="*/ 47613 w 403373"/>
                <a:gd name="connsiteY1" fmla="*/ 300786 h 300785"/>
                <a:gd name="connsiteX2" fmla="*/ 85703 w 403373"/>
                <a:gd name="connsiteY2" fmla="*/ 300786 h 300785"/>
                <a:gd name="connsiteX3" fmla="*/ 85703 w 403373"/>
                <a:gd name="connsiteY3" fmla="*/ 191213 h 300785"/>
                <a:gd name="connsiteX4" fmla="*/ 92559 w 403373"/>
                <a:gd name="connsiteY4" fmla="*/ 184230 h 300785"/>
                <a:gd name="connsiteX5" fmla="*/ 403374 w 403373"/>
                <a:gd name="connsiteY5" fmla="*/ 184230 h 300785"/>
                <a:gd name="connsiteX6" fmla="*/ 403374 w 403373"/>
                <a:gd name="connsiteY6" fmla="*/ 0 h 300785"/>
                <a:gd name="connsiteX7" fmla="*/ 0 w 403373"/>
                <a:gd name="connsiteY7" fmla="*/ 0 h 300785"/>
                <a:gd name="connsiteX8" fmla="*/ 0 w 403373"/>
                <a:gd name="connsiteY8" fmla="*/ 296596 h 300785"/>
                <a:gd name="connsiteX9" fmla="*/ 17394 w 403373"/>
                <a:gd name="connsiteY9" fmla="*/ 300786 h 300785"/>
                <a:gd name="connsiteX10" fmla="*/ 39106 w 403373"/>
                <a:gd name="connsiteY10" fmla="*/ 300786 h 300785"/>
                <a:gd name="connsiteX11" fmla="*/ 43422 w 403373"/>
                <a:gd name="connsiteY11" fmla="*/ 299135 h 30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373" h="300785">
                  <a:moveTo>
                    <a:pt x="43422" y="299135"/>
                  </a:moveTo>
                  <a:cubicBezTo>
                    <a:pt x="44959" y="299199"/>
                    <a:pt x="46444" y="299783"/>
                    <a:pt x="47613" y="300786"/>
                  </a:cubicBezTo>
                  <a:lnTo>
                    <a:pt x="85703" y="300786"/>
                  </a:lnTo>
                  <a:lnTo>
                    <a:pt x="85703" y="191213"/>
                  </a:lnTo>
                  <a:cubicBezTo>
                    <a:pt x="85703" y="187405"/>
                    <a:pt x="88750" y="184300"/>
                    <a:pt x="92559" y="184230"/>
                  </a:cubicBezTo>
                  <a:lnTo>
                    <a:pt x="403374" y="184230"/>
                  </a:lnTo>
                  <a:lnTo>
                    <a:pt x="403374" y="0"/>
                  </a:lnTo>
                  <a:lnTo>
                    <a:pt x="0" y="0"/>
                  </a:lnTo>
                  <a:lnTo>
                    <a:pt x="0" y="296596"/>
                  </a:lnTo>
                  <a:lnTo>
                    <a:pt x="17394" y="300786"/>
                  </a:lnTo>
                  <a:lnTo>
                    <a:pt x="39106" y="300786"/>
                  </a:lnTo>
                  <a:cubicBezTo>
                    <a:pt x="40337" y="299796"/>
                    <a:pt x="41848" y="299212"/>
                    <a:pt x="43422" y="299135"/>
                  </a:cubicBezTo>
                  <a:close/>
                </a:path>
              </a:pathLst>
            </a:custGeom>
            <a:solidFill>
              <a:srgbClr val="66B2B0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A6CCDF-4C7E-4688-8C6C-BC388B1BDA88}"/>
                </a:ext>
              </a:extLst>
            </p:cNvPr>
            <p:cNvSpPr/>
            <p:nvPr/>
          </p:nvSpPr>
          <p:spPr>
            <a:xfrm>
              <a:off x="4206541" y="5998976"/>
              <a:ext cx="304720" cy="439688"/>
            </a:xfrm>
            <a:custGeom>
              <a:avLst/>
              <a:gdLst>
                <a:gd name="connsiteX0" fmla="*/ 303324 w 304720"/>
                <a:gd name="connsiteY0" fmla="*/ 255966 h 439688"/>
                <a:gd name="connsiteX1" fmla="*/ 302689 w 304720"/>
                <a:gd name="connsiteY1" fmla="*/ 255966 h 439688"/>
                <a:gd name="connsiteX2" fmla="*/ 301419 w 304720"/>
                <a:gd name="connsiteY2" fmla="*/ 255966 h 439688"/>
                <a:gd name="connsiteX3" fmla="*/ 300404 w 304720"/>
                <a:gd name="connsiteY3" fmla="*/ 255205 h 439688"/>
                <a:gd name="connsiteX4" fmla="*/ 299388 w 304720"/>
                <a:gd name="connsiteY4" fmla="*/ 254316 h 439688"/>
                <a:gd name="connsiteX5" fmla="*/ 298626 w 304720"/>
                <a:gd name="connsiteY5" fmla="*/ 253173 h 439688"/>
                <a:gd name="connsiteX6" fmla="*/ 298626 w 304720"/>
                <a:gd name="connsiteY6" fmla="*/ 252031 h 439688"/>
                <a:gd name="connsiteX7" fmla="*/ 298626 w 304720"/>
                <a:gd name="connsiteY7" fmla="*/ 250634 h 439688"/>
                <a:gd name="connsiteX8" fmla="*/ 298626 w 304720"/>
                <a:gd name="connsiteY8" fmla="*/ 250634 h 439688"/>
                <a:gd name="connsiteX9" fmla="*/ 298626 w 304720"/>
                <a:gd name="connsiteY9" fmla="*/ 136363 h 439688"/>
                <a:gd name="connsiteX10" fmla="*/ 304721 w 304720"/>
                <a:gd name="connsiteY10" fmla="*/ 129634 h 439688"/>
                <a:gd name="connsiteX11" fmla="*/ 304721 w 304720"/>
                <a:gd name="connsiteY11" fmla="*/ 0 h 439688"/>
                <a:gd name="connsiteX12" fmla="*/ 0 w 304720"/>
                <a:gd name="connsiteY12" fmla="*/ 0 h 439688"/>
                <a:gd name="connsiteX13" fmla="*/ 0 w 304720"/>
                <a:gd name="connsiteY13" fmla="*/ 439688 h 439688"/>
                <a:gd name="connsiteX14" fmla="*/ 303832 w 304720"/>
                <a:gd name="connsiteY14" fmla="*/ 439688 h 439688"/>
                <a:gd name="connsiteX15" fmla="*/ 303832 w 304720"/>
                <a:gd name="connsiteY15" fmla="*/ 256093 h 4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4720" h="439688">
                  <a:moveTo>
                    <a:pt x="303324" y="255966"/>
                  </a:moveTo>
                  <a:lnTo>
                    <a:pt x="302689" y="255966"/>
                  </a:lnTo>
                  <a:lnTo>
                    <a:pt x="301419" y="255966"/>
                  </a:lnTo>
                  <a:lnTo>
                    <a:pt x="300404" y="255205"/>
                  </a:lnTo>
                  <a:lnTo>
                    <a:pt x="299388" y="254316"/>
                  </a:lnTo>
                  <a:lnTo>
                    <a:pt x="298626" y="253173"/>
                  </a:lnTo>
                  <a:cubicBezTo>
                    <a:pt x="298677" y="252792"/>
                    <a:pt x="298677" y="252411"/>
                    <a:pt x="298626" y="252031"/>
                  </a:cubicBezTo>
                  <a:cubicBezTo>
                    <a:pt x="298626" y="252031"/>
                    <a:pt x="298626" y="251142"/>
                    <a:pt x="298626" y="250634"/>
                  </a:cubicBezTo>
                  <a:cubicBezTo>
                    <a:pt x="298626" y="250126"/>
                    <a:pt x="298626" y="250634"/>
                    <a:pt x="298626" y="250634"/>
                  </a:cubicBezTo>
                  <a:lnTo>
                    <a:pt x="298626" y="136363"/>
                  </a:lnTo>
                  <a:cubicBezTo>
                    <a:pt x="298614" y="132884"/>
                    <a:pt x="301254" y="129964"/>
                    <a:pt x="304721" y="129634"/>
                  </a:cubicBezTo>
                  <a:lnTo>
                    <a:pt x="304721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832" y="439688"/>
                  </a:lnTo>
                  <a:lnTo>
                    <a:pt x="303832" y="256093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3798BE7-AE75-4D56-8A0C-661C0F953B44}"/>
                </a:ext>
              </a:extLst>
            </p:cNvPr>
            <p:cNvSpPr/>
            <p:nvPr/>
          </p:nvSpPr>
          <p:spPr>
            <a:xfrm>
              <a:off x="4982055" y="5809540"/>
              <a:ext cx="19552" cy="304468"/>
            </a:xfrm>
            <a:custGeom>
              <a:avLst/>
              <a:gdLst>
                <a:gd name="connsiteX0" fmla="*/ 14093 w 19552"/>
                <a:gd name="connsiteY0" fmla="*/ 304468 h 304468"/>
                <a:gd name="connsiteX1" fmla="*/ 19553 w 19552"/>
                <a:gd name="connsiteY1" fmla="*/ 304468 h 304468"/>
                <a:gd name="connsiteX2" fmla="*/ 19553 w 19552"/>
                <a:gd name="connsiteY2" fmla="*/ 31615 h 304468"/>
                <a:gd name="connsiteX3" fmla="*/ 17521 w 19552"/>
                <a:gd name="connsiteY3" fmla="*/ 28187 h 304468"/>
                <a:gd name="connsiteX4" fmla="*/ 17521 w 19552"/>
                <a:gd name="connsiteY4" fmla="*/ 28187 h 304468"/>
                <a:gd name="connsiteX5" fmla="*/ 14982 w 19552"/>
                <a:gd name="connsiteY5" fmla="*/ 24124 h 304468"/>
                <a:gd name="connsiteX6" fmla="*/ 14982 w 19552"/>
                <a:gd name="connsiteY6" fmla="*/ 24124 h 304468"/>
                <a:gd name="connsiteX7" fmla="*/ 0 w 19552"/>
                <a:gd name="connsiteY7" fmla="*/ 0 h 304468"/>
                <a:gd name="connsiteX8" fmla="*/ 0 w 19552"/>
                <a:gd name="connsiteY8" fmla="*/ 293168 h 304468"/>
                <a:gd name="connsiteX9" fmla="*/ 14093 w 19552"/>
                <a:gd name="connsiteY9" fmla="*/ 304468 h 30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52" h="304468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30090B1-11A3-4B31-81FC-B351FA2FF3E0}"/>
                </a:ext>
              </a:extLst>
            </p:cNvPr>
            <p:cNvSpPr/>
            <p:nvPr/>
          </p:nvSpPr>
          <p:spPr>
            <a:xfrm>
              <a:off x="4794144" y="5801288"/>
              <a:ext cx="185498" cy="299643"/>
            </a:xfrm>
            <a:custGeom>
              <a:avLst/>
              <a:gdLst>
                <a:gd name="connsiteX0" fmla="*/ 0 w 185498"/>
                <a:gd name="connsiteY0" fmla="*/ 0 h 299643"/>
                <a:gd name="connsiteX1" fmla="*/ 0 w 185498"/>
                <a:gd name="connsiteY1" fmla="*/ 218892 h 299643"/>
                <a:gd name="connsiteX2" fmla="*/ 9523 w 185498"/>
                <a:gd name="connsiteY2" fmla="*/ 225240 h 299643"/>
                <a:gd name="connsiteX3" fmla="*/ 9523 w 185498"/>
                <a:gd name="connsiteY3" fmla="*/ 225240 h 299643"/>
                <a:gd name="connsiteX4" fmla="*/ 10411 w 185498"/>
                <a:gd name="connsiteY4" fmla="*/ 226256 h 299643"/>
                <a:gd name="connsiteX5" fmla="*/ 11173 w 185498"/>
                <a:gd name="connsiteY5" fmla="*/ 227272 h 299643"/>
                <a:gd name="connsiteX6" fmla="*/ 11173 w 185498"/>
                <a:gd name="connsiteY6" fmla="*/ 228542 h 299643"/>
                <a:gd name="connsiteX7" fmla="*/ 11173 w 185498"/>
                <a:gd name="connsiteY7" fmla="*/ 229938 h 299643"/>
                <a:gd name="connsiteX8" fmla="*/ 11173 w 185498"/>
                <a:gd name="connsiteY8" fmla="*/ 299643 h 299643"/>
                <a:gd name="connsiteX9" fmla="*/ 185499 w 185498"/>
                <a:gd name="connsiteY9" fmla="*/ 299643 h 299643"/>
                <a:gd name="connsiteX10" fmla="*/ 185499 w 185498"/>
                <a:gd name="connsiteY10" fmla="*/ 4317 h 299643"/>
                <a:gd name="connsiteX11" fmla="*/ 182832 w 185498"/>
                <a:gd name="connsiteY11" fmla="*/ 0 h 299643"/>
                <a:gd name="connsiteX12" fmla="*/ 0 w 185498"/>
                <a:gd name="connsiteY12" fmla="*/ 0 h 29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498" h="299643">
                  <a:moveTo>
                    <a:pt x="0" y="0"/>
                  </a:moveTo>
                  <a:lnTo>
                    <a:pt x="0" y="218892"/>
                  </a:lnTo>
                  <a:lnTo>
                    <a:pt x="9523" y="225240"/>
                  </a:lnTo>
                  <a:cubicBezTo>
                    <a:pt x="9523" y="225240"/>
                    <a:pt x="9523" y="225240"/>
                    <a:pt x="9523" y="225240"/>
                  </a:cubicBezTo>
                  <a:lnTo>
                    <a:pt x="10411" y="226256"/>
                  </a:lnTo>
                  <a:cubicBezTo>
                    <a:pt x="10742" y="226528"/>
                    <a:pt x="11008" y="226877"/>
                    <a:pt x="11173" y="227272"/>
                  </a:cubicBezTo>
                  <a:cubicBezTo>
                    <a:pt x="11249" y="227692"/>
                    <a:pt x="11249" y="228121"/>
                    <a:pt x="11173" y="228542"/>
                  </a:cubicBezTo>
                  <a:cubicBezTo>
                    <a:pt x="11249" y="229005"/>
                    <a:pt x="11249" y="229475"/>
                    <a:pt x="11173" y="229938"/>
                  </a:cubicBezTo>
                  <a:lnTo>
                    <a:pt x="11173" y="299643"/>
                  </a:lnTo>
                  <a:lnTo>
                    <a:pt x="185499" y="299643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3FCCAED-A7BD-4827-B4C6-6E649C59BC4E}"/>
                </a:ext>
              </a:extLst>
            </p:cNvPr>
            <p:cNvSpPr/>
            <p:nvPr/>
          </p:nvSpPr>
          <p:spPr>
            <a:xfrm>
              <a:off x="4806713" y="6104486"/>
              <a:ext cx="185625" cy="9522"/>
            </a:xfrm>
            <a:custGeom>
              <a:avLst/>
              <a:gdLst>
                <a:gd name="connsiteX0" fmla="*/ 185626 w 185625"/>
                <a:gd name="connsiteY0" fmla="*/ 9523 h 9522"/>
                <a:gd name="connsiteX1" fmla="*/ 173691 w 185625"/>
                <a:gd name="connsiteY1" fmla="*/ 0 h 9522"/>
                <a:gd name="connsiteX2" fmla="*/ 0 w 185625"/>
                <a:gd name="connsiteY2" fmla="*/ 0 h 9522"/>
                <a:gd name="connsiteX3" fmla="*/ 0 w 185625"/>
                <a:gd name="connsiteY3" fmla="*/ 9523 h 9522"/>
                <a:gd name="connsiteX4" fmla="*/ 185626 w 185625"/>
                <a:gd name="connsiteY4" fmla="*/ 9523 h 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625" h="9522">
                  <a:moveTo>
                    <a:pt x="185626" y="9523"/>
                  </a:moveTo>
                  <a:lnTo>
                    <a:pt x="173691" y="0"/>
                  </a:ln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2644D5A-1E70-409F-BC43-9E08AFC2C60C}"/>
                </a:ext>
              </a:extLst>
            </p:cNvPr>
            <p:cNvSpPr/>
            <p:nvPr/>
          </p:nvSpPr>
          <p:spPr>
            <a:xfrm>
              <a:off x="7837668" y="5868580"/>
              <a:ext cx="202004" cy="83798"/>
            </a:xfrm>
            <a:custGeom>
              <a:avLst/>
              <a:gdLst>
                <a:gd name="connsiteX0" fmla="*/ 5332 w 202004"/>
                <a:gd name="connsiteY0" fmla="*/ 83799 h 83798"/>
                <a:gd name="connsiteX1" fmla="*/ 202005 w 202004"/>
                <a:gd name="connsiteY1" fmla="*/ 83799 h 83798"/>
                <a:gd name="connsiteX2" fmla="*/ 202005 w 202004"/>
                <a:gd name="connsiteY2" fmla="*/ 0 h 83798"/>
                <a:gd name="connsiteX3" fmla="*/ 0 w 202004"/>
                <a:gd name="connsiteY3" fmla="*/ 0 h 83798"/>
                <a:gd name="connsiteX4" fmla="*/ 0 w 202004"/>
                <a:gd name="connsiteY4" fmla="*/ 78466 h 83798"/>
                <a:gd name="connsiteX5" fmla="*/ 5332 w 202004"/>
                <a:gd name="connsiteY5" fmla="*/ 83799 h 8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2004" h="83798">
                  <a:moveTo>
                    <a:pt x="5332" y="83799"/>
                  </a:moveTo>
                  <a:lnTo>
                    <a:pt x="202005" y="83799"/>
                  </a:lnTo>
                  <a:lnTo>
                    <a:pt x="202005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717" y="78953"/>
                    <a:pt x="4850" y="81080"/>
                    <a:pt x="5332" y="83799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D6BEDAE-28FB-4947-8E6E-4DE37B2656DC}"/>
                </a:ext>
              </a:extLst>
            </p:cNvPr>
            <p:cNvSpPr/>
            <p:nvPr/>
          </p:nvSpPr>
          <p:spPr>
            <a:xfrm>
              <a:off x="7819384" y="5869088"/>
              <a:ext cx="15743" cy="86464"/>
            </a:xfrm>
            <a:custGeom>
              <a:avLst/>
              <a:gdLst>
                <a:gd name="connsiteX0" fmla="*/ 10157 w 15743"/>
                <a:gd name="connsiteY0" fmla="*/ 84560 h 86464"/>
                <a:gd name="connsiteX1" fmla="*/ 10157 w 15743"/>
                <a:gd name="connsiteY1" fmla="*/ 84560 h 86464"/>
                <a:gd name="connsiteX2" fmla="*/ 15744 w 15743"/>
                <a:gd name="connsiteY2" fmla="*/ 77958 h 86464"/>
                <a:gd name="connsiteX3" fmla="*/ 15744 w 15743"/>
                <a:gd name="connsiteY3" fmla="*/ 0 h 86464"/>
                <a:gd name="connsiteX4" fmla="*/ 0 w 15743"/>
                <a:gd name="connsiteY4" fmla="*/ 3428 h 86464"/>
                <a:gd name="connsiteX5" fmla="*/ 0 w 15743"/>
                <a:gd name="connsiteY5" fmla="*/ 86465 h 86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3" h="86464">
                  <a:moveTo>
                    <a:pt x="10157" y="84560"/>
                  </a:moveTo>
                  <a:lnTo>
                    <a:pt x="10157" y="84560"/>
                  </a:lnTo>
                  <a:cubicBezTo>
                    <a:pt x="10170" y="81296"/>
                    <a:pt x="12532" y="78513"/>
                    <a:pt x="15744" y="77958"/>
                  </a:cubicBezTo>
                  <a:lnTo>
                    <a:pt x="15744" y="0"/>
                  </a:lnTo>
                  <a:lnTo>
                    <a:pt x="0" y="3428"/>
                  </a:lnTo>
                  <a:lnTo>
                    <a:pt x="0" y="86465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C9DC656-608B-4530-8CE5-0D9296D6ED76}"/>
                </a:ext>
              </a:extLst>
            </p:cNvPr>
            <p:cNvSpPr/>
            <p:nvPr/>
          </p:nvSpPr>
          <p:spPr>
            <a:xfrm>
              <a:off x="7800086" y="5966091"/>
              <a:ext cx="6855" cy="544309"/>
            </a:xfrm>
            <a:custGeom>
              <a:avLst/>
              <a:gdLst>
                <a:gd name="connsiteX0" fmla="*/ 5713 w 6855"/>
                <a:gd name="connsiteY0" fmla="*/ 544310 h 544309"/>
                <a:gd name="connsiteX1" fmla="*/ 6856 w 6855"/>
                <a:gd name="connsiteY1" fmla="*/ 541897 h 544309"/>
                <a:gd name="connsiteX2" fmla="*/ 6856 w 6855"/>
                <a:gd name="connsiteY2" fmla="*/ 0 h 544309"/>
                <a:gd name="connsiteX3" fmla="*/ 0 w 6855"/>
                <a:gd name="connsiteY3" fmla="*/ 1270 h 544309"/>
                <a:gd name="connsiteX4" fmla="*/ 0 w 6855"/>
                <a:gd name="connsiteY4" fmla="*/ 544056 h 544309"/>
                <a:gd name="connsiteX5" fmla="*/ 0 w 6855"/>
                <a:gd name="connsiteY5" fmla="*/ 544056 h 544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5" h="544309">
                  <a:moveTo>
                    <a:pt x="5713" y="544310"/>
                  </a:moveTo>
                  <a:cubicBezTo>
                    <a:pt x="5942" y="543446"/>
                    <a:pt x="6323" y="542621"/>
                    <a:pt x="6856" y="541897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303D9F-D327-49AA-9BF1-3C0F52D612EF}"/>
                </a:ext>
              </a:extLst>
            </p:cNvPr>
            <p:cNvSpPr/>
            <p:nvPr/>
          </p:nvSpPr>
          <p:spPr>
            <a:xfrm>
              <a:off x="7809354" y="5965330"/>
              <a:ext cx="1904" cy="540119"/>
            </a:xfrm>
            <a:custGeom>
              <a:avLst/>
              <a:gdLst>
                <a:gd name="connsiteX0" fmla="*/ 1904 w 1904"/>
                <a:gd name="connsiteY0" fmla="*/ 0 h 540119"/>
                <a:gd name="connsiteX1" fmla="*/ 0 w 1904"/>
                <a:gd name="connsiteY1" fmla="*/ 0 h 540119"/>
                <a:gd name="connsiteX2" fmla="*/ 0 w 1904"/>
                <a:gd name="connsiteY2" fmla="*/ 0 h 540119"/>
                <a:gd name="connsiteX3" fmla="*/ 0 w 1904"/>
                <a:gd name="connsiteY3" fmla="*/ 540120 h 540119"/>
                <a:gd name="connsiteX4" fmla="*/ 1904 w 1904"/>
                <a:gd name="connsiteY4" fmla="*/ 539485 h 54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540119">
                  <a:moveTo>
                    <a:pt x="190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lnTo>
                    <a:pt x="1904" y="539485"/>
                  </a:ln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37DD44F-770C-462F-AFEB-3FDF6A89CD21}"/>
                </a:ext>
              </a:extLst>
            </p:cNvPr>
            <p:cNvSpPr/>
            <p:nvPr/>
          </p:nvSpPr>
          <p:spPr>
            <a:xfrm>
              <a:off x="7814560" y="5959235"/>
              <a:ext cx="15870" cy="545071"/>
            </a:xfrm>
            <a:custGeom>
              <a:avLst/>
              <a:gdLst>
                <a:gd name="connsiteX0" fmla="*/ 14982 w 15870"/>
                <a:gd name="connsiteY0" fmla="*/ 0 h 545071"/>
                <a:gd name="connsiteX1" fmla="*/ 4698 w 15870"/>
                <a:gd name="connsiteY1" fmla="*/ 0 h 545071"/>
                <a:gd name="connsiteX2" fmla="*/ 4698 w 15870"/>
                <a:gd name="connsiteY2" fmla="*/ 889 h 545071"/>
                <a:gd name="connsiteX3" fmla="*/ 4063 w 15870"/>
                <a:gd name="connsiteY3" fmla="*/ 2159 h 545071"/>
                <a:gd name="connsiteX4" fmla="*/ 4063 w 15870"/>
                <a:gd name="connsiteY4" fmla="*/ 3174 h 545071"/>
                <a:gd name="connsiteX5" fmla="*/ 3047 w 15870"/>
                <a:gd name="connsiteY5" fmla="*/ 4063 h 545071"/>
                <a:gd name="connsiteX6" fmla="*/ 2032 w 15870"/>
                <a:gd name="connsiteY6" fmla="*/ 4825 h 545071"/>
                <a:gd name="connsiteX7" fmla="*/ 762 w 15870"/>
                <a:gd name="connsiteY7" fmla="*/ 4825 h 545071"/>
                <a:gd name="connsiteX8" fmla="*/ 0 w 15870"/>
                <a:gd name="connsiteY8" fmla="*/ 4825 h 545071"/>
                <a:gd name="connsiteX9" fmla="*/ 0 w 15870"/>
                <a:gd name="connsiteY9" fmla="*/ 4825 h 545071"/>
                <a:gd name="connsiteX10" fmla="*/ 0 w 15870"/>
                <a:gd name="connsiteY10" fmla="*/ 545072 h 545071"/>
                <a:gd name="connsiteX11" fmla="*/ 15871 w 15870"/>
                <a:gd name="connsiteY11" fmla="*/ 545072 h 54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70" h="545071">
                  <a:moveTo>
                    <a:pt x="14982" y="0"/>
                  </a:moveTo>
                  <a:lnTo>
                    <a:pt x="4698" y="0"/>
                  </a:lnTo>
                  <a:cubicBezTo>
                    <a:pt x="4660" y="295"/>
                    <a:pt x="4660" y="594"/>
                    <a:pt x="4698" y="889"/>
                  </a:cubicBezTo>
                  <a:lnTo>
                    <a:pt x="4063" y="2159"/>
                  </a:lnTo>
                  <a:cubicBezTo>
                    <a:pt x="4101" y="2496"/>
                    <a:pt x="4101" y="2837"/>
                    <a:pt x="4063" y="3174"/>
                  </a:cubicBezTo>
                  <a:lnTo>
                    <a:pt x="3047" y="4063"/>
                  </a:lnTo>
                  <a:lnTo>
                    <a:pt x="2032" y="4825"/>
                  </a:ln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072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776067B-B7D2-4542-83A8-442CB5F0FB36}"/>
                </a:ext>
              </a:extLst>
            </p:cNvPr>
            <p:cNvSpPr/>
            <p:nvPr/>
          </p:nvSpPr>
          <p:spPr>
            <a:xfrm>
              <a:off x="7825860" y="5956188"/>
              <a:ext cx="3681" cy="634"/>
            </a:xfrm>
            <a:custGeom>
              <a:avLst/>
              <a:gdLst>
                <a:gd name="connsiteX0" fmla="*/ 0 w 3681"/>
                <a:gd name="connsiteY0" fmla="*/ 635 h 634"/>
                <a:gd name="connsiteX1" fmla="*/ 3682 w 3681"/>
                <a:gd name="connsiteY1" fmla="*/ 635 h 634"/>
                <a:gd name="connsiteX2" fmla="*/ 3682 w 3681"/>
                <a:gd name="connsiteY2" fmla="*/ 0 h 634"/>
                <a:gd name="connsiteX3" fmla="*/ 0 w 3681"/>
                <a:gd name="connsiteY3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1" h="634">
                  <a:moveTo>
                    <a:pt x="0" y="635"/>
                  </a:moveTo>
                  <a:lnTo>
                    <a:pt x="3682" y="635"/>
                  </a:lnTo>
                  <a:lnTo>
                    <a:pt x="3682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F151A63-71E1-4D5B-82E4-7E4064D11AC6}"/>
                </a:ext>
              </a:extLst>
            </p:cNvPr>
            <p:cNvSpPr/>
            <p:nvPr/>
          </p:nvSpPr>
          <p:spPr>
            <a:xfrm>
              <a:off x="4788430" y="6033003"/>
              <a:ext cx="4570" cy="93574"/>
            </a:xfrm>
            <a:custGeom>
              <a:avLst/>
              <a:gdLst>
                <a:gd name="connsiteX0" fmla="*/ 4571 w 4570"/>
                <a:gd name="connsiteY0" fmla="*/ 93575 h 93574"/>
                <a:gd name="connsiteX1" fmla="*/ 4571 w 4570"/>
                <a:gd name="connsiteY1" fmla="*/ 90020 h 93574"/>
                <a:gd name="connsiteX2" fmla="*/ 4571 w 4570"/>
                <a:gd name="connsiteY2" fmla="*/ 87988 h 93574"/>
                <a:gd name="connsiteX3" fmla="*/ 4571 w 4570"/>
                <a:gd name="connsiteY3" fmla="*/ 70213 h 93574"/>
                <a:gd name="connsiteX4" fmla="*/ 4571 w 4570"/>
                <a:gd name="connsiteY4" fmla="*/ 3047 h 93574"/>
                <a:gd name="connsiteX5" fmla="*/ 0 w 4570"/>
                <a:gd name="connsiteY5" fmla="*/ 0 h 93574"/>
                <a:gd name="connsiteX6" fmla="*/ 0 w 4570"/>
                <a:gd name="connsiteY6" fmla="*/ 93575 h 93574"/>
                <a:gd name="connsiteX7" fmla="*/ 4571 w 4570"/>
                <a:gd name="connsiteY7" fmla="*/ 93575 h 93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0" h="93574">
                  <a:moveTo>
                    <a:pt x="4571" y="93575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213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571" y="93575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13CC5BA-071E-416D-A78D-7EE14C675FD5}"/>
                </a:ext>
              </a:extLst>
            </p:cNvPr>
            <p:cNvSpPr/>
            <p:nvPr/>
          </p:nvSpPr>
          <p:spPr>
            <a:xfrm>
              <a:off x="4518118" y="6140418"/>
              <a:ext cx="695905" cy="304468"/>
            </a:xfrm>
            <a:custGeom>
              <a:avLst/>
              <a:gdLst>
                <a:gd name="connsiteX0" fmla="*/ 694890 w 695905"/>
                <a:gd name="connsiteY0" fmla="*/ 0 h 304468"/>
                <a:gd name="connsiteX1" fmla="*/ 0 w 695905"/>
                <a:gd name="connsiteY1" fmla="*/ 0 h 304468"/>
                <a:gd name="connsiteX2" fmla="*/ 0 w 695905"/>
                <a:gd name="connsiteY2" fmla="*/ 101574 h 304468"/>
                <a:gd name="connsiteX3" fmla="*/ 0 w 695905"/>
                <a:gd name="connsiteY3" fmla="*/ 101574 h 304468"/>
                <a:gd name="connsiteX4" fmla="*/ 635 w 695905"/>
                <a:gd name="connsiteY4" fmla="*/ 101574 h 304468"/>
                <a:gd name="connsiteX5" fmla="*/ 1904 w 695905"/>
                <a:gd name="connsiteY5" fmla="*/ 101574 h 304468"/>
                <a:gd name="connsiteX6" fmla="*/ 3047 w 695905"/>
                <a:gd name="connsiteY6" fmla="*/ 102336 h 304468"/>
                <a:gd name="connsiteX7" fmla="*/ 3936 w 695905"/>
                <a:gd name="connsiteY7" fmla="*/ 103225 h 304468"/>
                <a:gd name="connsiteX8" fmla="*/ 4698 w 695905"/>
                <a:gd name="connsiteY8" fmla="*/ 104367 h 304468"/>
                <a:gd name="connsiteX9" fmla="*/ 4698 w 695905"/>
                <a:gd name="connsiteY9" fmla="*/ 105256 h 304468"/>
                <a:gd name="connsiteX10" fmla="*/ 250633 w 695905"/>
                <a:gd name="connsiteY10" fmla="*/ 105256 h 304468"/>
                <a:gd name="connsiteX11" fmla="*/ 257362 w 695905"/>
                <a:gd name="connsiteY11" fmla="*/ 99542 h 304468"/>
                <a:gd name="connsiteX12" fmla="*/ 264218 w 695905"/>
                <a:gd name="connsiteY12" fmla="*/ 106399 h 304468"/>
                <a:gd name="connsiteX13" fmla="*/ 264218 w 695905"/>
                <a:gd name="connsiteY13" fmla="*/ 106526 h 304468"/>
                <a:gd name="connsiteX14" fmla="*/ 264218 w 695905"/>
                <a:gd name="connsiteY14" fmla="*/ 304468 h 304468"/>
                <a:gd name="connsiteX15" fmla="*/ 695906 w 695905"/>
                <a:gd name="connsiteY15" fmla="*/ 304468 h 304468"/>
                <a:gd name="connsiteX16" fmla="*/ 695906 w 695905"/>
                <a:gd name="connsiteY16" fmla="*/ 0 h 30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95905" h="304468">
                  <a:moveTo>
                    <a:pt x="694890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635" y="101574"/>
                  </a:lnTo>
                  <a:lnTo>
                    <a:pt x="1904" y="101574"/>
                  </a:lnTo>
                  <a:lnTo>
                    <a:pt x="3047" y="102336"/>
                  </a:lnTo>
                  <a:lnTo>
                    <a:pt x="3936" y="103225"/>
                  </a:lnTo>
                  <a:lnTo>
                    <a:pt x="4698" y="104367"/>
                  </a:lnTo>
                  <a:lnTo>
                    <a:pt x="4698" y="105256"/>
                  </a:lnTo>
                  <a:lnTo>
                    <a:pt x="250633" y="105256"/>
                  </a:lnTo>
                  <a:cubicBezTo>
                    <a:pt x="251229" y="101993"/>
                    <a:pt x="254048" y="99606"/>
                    <a:pt x="257362" y="99542"/>
                  </a:cubicBezTo>
                  <a:cubicBezTo>
                    <a:pt x="261145" y="99542"/>
                    <a:pt x="264218" y="102615"/>
                    <a:pt x="264218" y="106399"/>
                  </a:cubicBezTo>
                  <a:cubicBezTo>
                    <a:pt x="264218" y="106437"/>
                    <a:pt x="264218" y="106488"/>
                    <a:pt x="264218" y="106526"/>
                  </a:cubicBezTo>
                  <a:lnTo>
                    <a:pt x="264218" y="304468"/>
                  </a:lnTo>
                  <a:lnTo>
                    <a:pt x="695906" y="304468"/>
                  </a:lnTo>
                  <a:lnTo>
                    <a:pt x="6959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DEFBCD1-18AE-4CC0-AFAC-858C8B8C5A6C}"/>
                </a:ext>
              </a:extLst>
            </p:cNvPr>
            <p:cNvSpPr/>
            <p:nvPr/>
          </p:nvSpPr>
          <p:spPr>
            <a:xfrm>
              <a:off x="4524212" y="6250499"/>
              <a:ext cx="245173" cy="189562"/>
            </a:xfrm>
            <a:custGeom>
              <a:avLst/>
              <a:gdLst>
                <a:gd name="connsiteX0" fmla="*/ 0 w 245173"/>
                <a:gd name="connsiteY0" fmla="*/ 0 h 189562"/>
                <a:gd name="connsiteX1" fmla="*/ 0 w 245173"/>
                <a:gd name="connsiteY1" fmla="*/ 189563 h 189562"/>
                <a:gd name="connsiteX2" fmla="*/ 2793 w 245173"/>
                <a:gd name="connsiteY2" fmla="*/ 189563 h 189562"/>
                <a:gd name="connsiteX3" fmla="*/ 245174 w 245173"/>
                <a:gd name="connsiteY3" fmla="*/ 189563 h 189562"/>
                <a:gd name="connsiteX4" fmla="*/ 245174 w 245173"/>
                <a:gd name="connsiteY4" fmla="*/ 0 h 189562"/>
                <a:gd name="connsiteX5" fmla="*/ 0 w 245173"/>
                <a:gd name="connsiteY5" fmla="*/ 0 h 18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173" h="189562">
                  <a:moveTo>
                    <a:pt x="0" y="0"/>
                  </a:moveTo>
                  <a:lnTo>
                    <a:pt x="0" y="189563"/>
                  </a:lnTo>
                  <a:lnTo>
                    <a:pt x="2793" y="189563"/>
                  </a:lnTo>
                  <a:lnTo>
                    <a:pt x="245174" y="189563"/>
                  </a:lnTo>
                  <a:lnTo>
                    <a:pt x="2451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638EDDE-D088-4EAE-851E-FDADC18E8533}"/>
                </a:ext>
              </a:extLst>
            </p:cNvPr>
            <p:cNvSpPr/>
            <p:nvPr/>
          </p:nvSpPr>
          <p:spPr>
            <a:xfrm>
              <a:off x="4782971" y="6028559"/>
              <a:ext cx="3682" cy="98526"/>
            </a:xfrm>
            <a:custGeom>
              <a:avLst/>
              <a:gdLst>
                <a:gd name="connsiteX0" fmla="*/ 3682 w 3682"/>
                <a:gd name="connsiteY0" fmla="*/ 2793 h 98526"/>
                <a:gd name="connsiteX1" fmla="*/ 1016 w 3682"/>
                <a:gd name="connsiteY1" fmla="*/ 1016 h 98526"/>
                <a:gd name="connsiteX2" fmla="*/ 1016 w 3682"/>
                <a:gd name="connsiteY2" fmla="*/ 1016 h 98526"/>
                <a:gd name="connsiteX3" fmla="*/ 0 w 3682"/>
                <a:gd name="connsiteY3" fmla="*/ 0 h 98526"/>
                <a:gd name="connsiteX4" fmla="*/ 0 w 3682"/>
                <a:gd name="connsiteY4" fmla="*/ 0 h 98526"/>
                <a:gd name="connsiteX5" fmla="*/ 0 w 3682"/>
                <a:gd name="connsiteY5" fmla="*/ 98527 h 98526"/>
                <a:gd name="connsiteX6" fmla="*/ 3682 w 3682"/>
                <a:gd name="connsiteY6" fmla="*/ 98527 h 9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82" h="98526">
                  <a:moveTo>
                    <a:pt x="3682" y="2793"/>
                  </a:moveTo>
                  <a:lnTo>
                    <a:pt x="1016" y="1016"/>
                  </a:lnTo>
                  <a:lnTo>
                    <a:pt x="1016" y="1016"/>
                  </a:lnTo>
                  <a:cubicBezTo>
                    <a:pt x="647" y="710"/>
                    <a:pt x="305" y="370"/>
                    <a:pt x="0" y="0"/>
                  </a:cubicBezTo>
                  <a:lnTo>
                    <a:pt x="0" y="0"/>
                  </a:lnTo>
                  <a:lnTo>
                    <a:pt x="0" y="98527"/>
                  </a:lnTo>
                  <a:lnTo>
                    <a:pt x="3682" y="98527"/>
                  </a:ln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B89ABBE-862E-44CB-8D65-464C664E80EA}"/>
                </a:ext>
              </a:extLst>
            </p:cNvPr>
            <p:cNvSpPr/>
            <p:nvPr/>
          </p:nvSpPr>
          <p:spPr>
            <a:xfrm>
              <a:off x="4524212" y="5014724"/>
              <a:ext cx="255076" cy="1111854"/>
            </a:xfrm>
            <a:custGeom>
              <a:avLst/>
              <a:gdLst>
                <a:gd name="connsiteX0" fmla="*/ 0 w 255076"/>
                <a:gd name="connsiteY0" fmla="*/ 977396 h 1111854"/>
                <a:gd name="connsiteX1" fmla="*/ 0 w 255076"/>
                <a:gd name="connsiteY1" fmla="*/ 1111855 h 1111854"/>
                <a:gd name="connsiteX2" fmla="*/ 255077 w 255076"/>
                <a:gd name="connsiteY2" fmla="*/ 1111855 h 1111854"/>
                <a:gd name="connsiteX3" fmla="*/ 255077 w 255076"/>
                <a:gd name="connsiteY3" fmla="*/ 8253 h 1111854"/>
                <a:gd name="connsiteX4" fmla="*/ 251776 w 255076"/>
                <a:gd name="connsiteY4" fmla="*/ 0 h 1111854"/>
                <a:gd name="connsiteX5" fmla="*/ 162899 w 255076"/>
                <a:gd name="connsiteY5" fmla="*/ 0 h 1111854"/>
                <a:gd name="connsiteX6" fmla="*/ 0 w 255076"/>
                <a:gd name="connsiteY6" fmla="*/ 0 h 1111854"/>
                <a:gd name="connsiteX7" fmla="*/ 0 w 255076"/>
                <a:gd name="connsiteY7" fmla="*/ 606524 h 1111854"/>
                <a:gd name="connsiteX8" fmla="*/ 0 w 255076"/>
                <a:gd name="connsiteY8" fmla="*/ 779708 h 1111854"/>
                <a:gd name="connsiteX9" fmla="*/ 0 w 255076"/>
                <a:gd name="connsiteY9" fmla="*/ 977396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076" h="1111854">
                  <a:moveTo>
                    <a:pt x="0" y="977396"/>
                  </a:move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lnTo>
                    <a:pt x="251776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8"/>
                  </a:lnTo>
                  <a:lnTo>
                    <a:pt x="0" y="977396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AD2090-9F82-4E77-ABDF-BE87C46F06B7}"/>
                </a:ext>
              </a:extLst>
            </p:cNvPr>
            <p:cNvSpPr/>
            <p:nvPr/>
          </p:nvSpPr>
          <p:spPr>
            <a:xfrm>
              <a:off x="4782971" y="6444124"/>
              <a:ext cx="1037827" cy="420262"/>
            </a:xfrm>
            <a:custGeom>
              <a:avLst/>
              <a:gdLst>
                <a:gd name="connsiteX0" fmla="*/ 1034908 w 1037827"/>
                <a:gd name="connsiteY0" fmla="*/ 5460 h 420262"/>
                <a:gd name="connsiteX1" fmla="*/ 441210 w 1037827"/>
                <a:gd name="connsiteY1" fmla="*/ 5460 h 420262"/>
                <a:gd name="connsiteX2" fmla="*/ 438925 w 1037827"/>
                <a:gd name="connsiteY2" fmla="*/ 5460 h 420262"/>
                <a:gd name="connsiteX3" fmla="*/ 432449 w 1037827"/>
                <a:gd name="connsiteY3" fmla="*/ 0 h 420262"/>
                <a:gd name="connsiteX4" fmla="*/ 0 w 1037827"/>
                <a:gd name="connsiteY4" fmla="*/ 0 h 420262"/>
                <a:gd name="connsiteX5" fmla="*/ 0 w 1037827"/>
                <a:gd name="connsiteY5" fmla="*/ 1270 h 420262"/>
                <a:gd name="connsiteX6" fmla="*/ 0 w 1037827"/>
                <a:gd name="connsiteY6" fmla="*/ 420262 h 420262"/>
                <a:gd name="connsiteX7" fmla="*/ 1037828 w 1037827"/>
                <a:gd name="connsiteY7" fmla="*/ 420262 h 420262"/>
                <a:gd name="connsiteX8" fmla="*/ 1037828 w 1037827"/>
                <a:gd name="connsiteY8" fmla="*/ 5460 h 42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827" h="420262">
                  <a:moveTo>
                    <a:pt x="1034908" y="5460"/>
                  </a:moveTo>
                  <a:lnTo>
                    <a:pt x="441210" y="5460"/>
                  </a:lnTo>
                  <a:cubicBezTo>
                    <a:pt x="440448" y="5586"/>
                    <a:pt x="439687" y="5586"/>
                    <a:pt x="438925" y="5460"/>
                  </a:cubicBezTo>
                  <a:cubicBezTo>
                    <a:pt x="435751" y="5396"/>
                    <a:pt x="433046" y="3123"/>
                    <a:pt x="432449" y="0"/>
                  </a:cubicBezTo>
                  <a:lnTo>
                    <a:pt x="0" y="0"/>
                  </a:lnTo>
                  <a:cubicBezTo>
                    <a:pt x="76" y="419"/>
                    <a:pt x="76" y="851"/>
                    <a:pt x="0" y="1270"/>
                  </a:cubicBezTo>
                  <a:lnTo>
                    <a:pt x="0" y="420262"/>
                  </a:lnTo>
                  <a:lnTo>
                    <a:pt x="1037828" y="420262"/>
                  </a:lnTo>
                  <a:lnTo>
                    <a:pt x="1037828" y="5460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E6E6D96-DD47-49AB-B980-78E04C75F664}"/>
                </a:ext>
              </a:extLst>
            </p:cNvPr>
            <p:cNvSpPr/>
            <p:nvPr/>
          </p:nvSpPr>
          <p:spPr>
            <a:xfrm>
              <a:off x="4525736" y="6449711"/>
              <a:ext cx="2539" cy="414802"/>
            </a:xfrm>
            <a:custGeom>
              <a:avLst/>
              <a:gdLst>
                <a:gd name="connsiteX0" fmla="*/ 1269 w 2539"/>
                <a:gd name="connsiteY0" fmla="*/ 0 h 414802"/>
                <a:gd name="connsiteX1" fmla="*/ 0 w 2539"/>
                <a:gd name="connsiteY1" fmla="*/ 0 h 414802"/>
                <a:gd name="connsiteX2" fmla="*/ 0 w 2539"/>
                <a:gd name="connsiteY2" fmla="*/ 414803 h 414802"/>
                <a:gd name="connsiteX3" fmla="*/ 2539 w 2539"/>
                <a:gd name="connsiteY3" fmla="*/ 414803 h 414802"/>
                <a:gd name="connsiteX4" fmla="*/ 2539 w 2539"/>
                <a:gd name="connsiteY4" fmla="*/ 0 h 414802"/>
                <a:gd name="connsiteX5" fmla="*/ 1269 w 2539"/>
                <a:gd name="connsiteY5" fmla="*/ 0 h 41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414802">
                  <a:moveTo>
                    <a:pt x="1269" y="0"/>
                  </a:moveTo>
                  <a:lnTo>
                    <a:pt x="0" y="0"/>
                  </a:lnTo>
                  <a:lnTo>
                    <a:pt x="0" y="414803"/>
                  </a:lnTo>
                  <a:lnTo>
                    <a:pt x="2539" y="41480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859B289-990C-4C12-9FE9-06D83319A631}"/>
                </a:ext>
              </a:extLst>
            </p:cNvPr>
            <p:cNvSpPr/>
            <p:nvPr/>
          </p:nvSpPr>
          <p:spPr>
            <a:xfrm>
              <a:off x="4199558" y="5985136"/>
              <a:ext cx="310814" cy="14220"/>
            </a:xfrm>
            <a:custGeom>
              <a:avLst/>
              <a:gdLst>
                <a:gd name="connsiteX0" fmla="*/ 6983 w 310814"/>
                <a:gd name="connsiteY0" fmla="*/ 7364 h 14220"/>
                <a:gd name="connsiteX1" fmla="*/ 6983 w 310814"/>
                <a:gd name="connsiteY1" fmla="*/ 14220 h 14220"/>
                <a:gd name="connsiteX2" fmla="*/ 310815 w 310814"/>
                <a:gd name="connsiteY2" fmla="*/ 14220 h 14220"/>
                <a:gd name="connsiteX3" fmla="*/ 310815 w 310814"/>
                <a:gd name="connsiteY3" fmla="*/ 0 h 14220"/>
                <a:gd name="connsiteX4" fmla="*/ 0 w 310814"/>
                <a:gd name="connsiteY4" fmla="*/ 0 h 14220"/>
                <a:gd name="connsiteX5" fmla="*/ 6996 w 310814"/>
                <a:gd name="connsiteY5" fmla="*/ 6973 h 14220"/>
                <a:gd name="connsiteX6" fmla="*/ 6983 w 310814"/>
                <a:gd name="connsiteY6" fmla="*/ 7364 h 1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0814" h="14220">
                  <a:moveTo>
                    <a:pt x="6983" y="7364"/>
                  </a:moveTo>
                  <a:lnTo>
                    <a:pt x="6983" y="14220"/>
                  </a:lnTo>
                  <a:lnTo>
                    <a:pt x="310815" y="14220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860" y="-6"/>
                    <a:pt x="6983" y="3116"/>
                    <a:pt x="6996" y="6973"/>
                  </a:cubicBezTo>
                  <a:cubicBezTo>
                    <a:pt x="6996" y="7104"/>
                    <a:pt x="6996" y="7233"/>
                    <a:pt x="6983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9D8D543-8531-4638-928B-77E3B9EE6BF5}"/>
                </a:ext>
              </a:extLst>
            </p:cNvPr>
            <p:cNvSpPr/>
            <p:nvPr/>
          </p:nvSpPr>
          <p:spPr>
            <a:xfrm>
              <a:off x="3615383" y="6456313"/>
              <a:ext cx="376964" cy="1015"/>
            </a:xfrm>
            <a:custGeom>
              <a:avLst/>
              <a:gdLst>
                <a:gd name="connsiteX0" fmla="*/ 358682 w 376964"/>
                <a:gd name="connsiteY0" fmla="*/ 1016 h 1015"/>
                <a:gd name="connsiteX1" fmla="*/ 0 w 376964"/>
                <a:gd name="connsiteY1" fmla="*/ 1016 h 1015"/>
                <a:gd name="connsiteX2" fmla="*/ 0 w 376964"/>
                <a:gd name="connsiteY2" fmla="*/ 1016 h 1015"/>
                <a:gd name="connsiteX3" fmla="*/ 376965 w 376964"/>
                <a:gd name="connsiteY3" fmla="*/ 1016 h 1015"/>
                <a:gd name="connsiteX4" fmla="*/ 376965 w 376964"/>
                <a:gd name="connsiteY4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964" h="1015">
                  <a:moveTo>
                    <a:pt x="358682" y="1016"/>
                  </a:moveTo>
                  <a:lnTo>
                    <a:pt x="0" y="1016"/>
                  </a:lnTo>
                  <a:lnTo>
                    <a:pt x="0" y="1016"/>
                  </a:lnTo>
                  <a:lnTo>
                    <a:pt x="376965" y="1016"/>
                  </a:lnTo>
                  <a:cubicBezTo>
                    <a:pt x="376965" y="1016"/>
                    <a:pt x="376965" y="1016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59B18C6-D216-4ADF-90CE-E1BAC59641AE}"/>
                </a:ext>
              </a:extLst>
            </p:cNvPr>
            <p:cNvSpPr/>
            <p:nvPr/>
          </p:nvSpPr>
          <p:spPr>
            <a:xfrm>
              <a:off x="3529680" y="6456059"/>
              <a:ext cx="72878" cy="1650"/>
            </a:xfrm>
            <a:custGeom>
              <a:avLst/>
              <a:gdLst>
                <a:gd name="connsiteX0" fmla="*/ 0 w 72878"/>
                <a:gd name="connsiteY0" fmla="*/ 1651 h 1650"/>
                <a:gd name="connsiteX1" fmla="*/ 72879 w 72878"/>
                <a:gd name="connsiteY1" fmla="*/ 1651 h 1650"/>
                <a:gd name="connsiteX2" fmla="*/ 72879 w 72878"/>
                <a:gd name="connsiteY2" fmla="*/ 0 h 1650"/>
                <a:gd name="connsiteX3" fmla="*/ 72879 w 72878"/>
                <a:gd name="connsiteY3" fmla="*/ 0 h 1650"/>
                <a:gd name="connsiteX4" fmla="*/ 0 w 72878"/>
                <a:gd name="connsiteY4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78" h="1650">
                  <a:moveTo>
                    <a:pt x="0" y="1651"/>
                  </a:moveTo>
                  <a:lnTo>
                    <a:pt x="72879" y="1651"/>
                  </a:lnTo>
                  <a:cubicBezTo>
                    <a:pt x="72803" y="1105"/>
                    <a:pt x="72803" y="546"/>
                    <a:pt x="72879" y="0"/>
                  </a:cubicBezTo>
                  <a:lnTo>
                    <a:pt x="728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0C7830-BFF0-4D21-B7DA-44B59D1F6775}"/>
                </a:ext>
              </a:extLst>
            </p:cNvPr>
            <p:cNvSpPr/>
            <p:nvPr/>
          </p:nvSpPr>
          <p:spPr>
            <a:xfrm>
              <a:off x="3271810" y="5894101"/>
              <a:ext cx="5205" cy="3428"/>
            </a:xfrm>
            <a:custGeom>
              <a:avLst/>
              <a:gdLst>
                <a:gd name="connsiteX0" fmla="*/ 5206 w 5205"/>
                <a:gd name="connsiteY0" fmla="*/ 3428 h 3428"/>
                <a:gd name="connsiteX1" fmla="*/ 5206 w 5205"/>
                <a:gd name="connsiteY1" fmla="*/ 1016 h 3428"/>
                <a:gd name="connsiteX2" fmla="*/ 889 w 5205"/>
                <a:gd name="connsiteY2" fmla="*/ 0 h 3428"/>
                <a:gd name="connsiteX3" fmla="*/ 0 w 5205"/>
                <a:gd name="connsiteY3" fmla="*/ 0 h 3428"/>
                <a:gd name="connsiteX4" fmla="*/ 5206 w 5205"/>
                <a:gd name="connsiteY4" fmla="*/ 3428 h 3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5" h="3428">
                  <a:moveTo>
                    <a:pt x="5206" y="3428"/>
                  </a:moveTo>
                  <a:lnTo>
                    <a:pt x="5206" y="1016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171" y="281"/>
                    <a:pt x="4088" y="1545"/>
                    <a:pt x="5206" y="342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AF1146C-D935-4F05-BFFF-74C815E9BABD}"/>
                </a:ext>
              </a:extLst>
            </p:cNvPr>
            <p:cNvSpPr/>
            <p:nvPr/>
          </p:nvSpPr>
          <p:spPr>
            <a:xfrm>
              <a:off x="3274476" y="5903623"/>
              <a:ext cx="2539" cy="2539"/>
            </a:xfrm>
            <a:custGeom>
              <a:avLst/>
              <a:gdLst>
                <a:gd name="connsiteX0" fmla="*/ 2539 w 2539"/>
                <a:gd name="connsiteY0" fmla="*/ 0 h 2539"/>
                <a:gd name="connsiteX1" fmla="*/ 0 w 2539"/>
                <a:gd name="connsiteY1" fmla="*/ 2539 h 2539"/>
                <a:gd name="connsiteX2" fmla="*/ 2539 w 2539"/>
                <a:gd name="connsiteY2" fmla="*/ 2539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39" h="2539">
                  <a:moveTo>
                    <a:pt x="2539" y="0"/>
                  </a:moveTo>
                  <a:cubicBezTo>
                    <a:pt x="1968" y="1082"/>
                    <a:pt x="1079" y="1967"/>
                    <a:pt x="0" y="2539"/>
                  </a:cubicBezTo>
                  <a:lnTo>
                    <a:pt x="2539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E72089F-54C4-4497-B7A6-FA87D8CE83DD}"/>
                </a:ext>
              </a:extLst>
            </p:cNvPr>
            <p:cNvSpPr/>
            <p:nvPr/>
          </p:nvSpPr>
          <p:spPr>
            <a:xfrm>
              <a:off x="3194614" y="5893974"/>
              <a:ext cx="82401" cy="13712"/>
            </a:xfrm>
            <a:custGeom>
              <a:avLst/>
              <a:gdLst>
                <a:gd name="connsiteX0" fmla="*/ 0 w 82401"/>
                <a:gd name="connsiteY0" fmla="*/ 13713 h 13712"/>
                <a:gd name="connsiteX1" fmla="*/ 74022 w 82401"/>
                <a:gd name="connsiteY1" fmla="*/ 13713 h 13712"/>
                <a:gd name="connsiteX2" fmla="*/ 79862 w 82401"/>
                <a:gd name="connsiteY2" fmla="*/ 12570 h 13712"/>
                <a:gd name="connsiteX3" fmla="*/ 82402 w 82401"/>
                <a:gd name="connsiteY3" fmla="*/ 10030 h 13712"/>
                <a:gd name="connsiteX4" fmla="*/ 82402 w 82401"/>
                <a:gd name="connsiteY4" fmla="*/ 3555 h 13712"/>
                <a:gd name="connsiteX5" fmla="*/ 77196 w 82401"/>
                <a:gd name="connsiteY5" fmla="*/ 0 h 13712"/>
                <a:gd name="connsiteX6" fmla="*/ 0 w 82401"/>
                <a:gd name="connsiteY6" fmla="*/ 0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401" h="13712">
                  <a:moveTo>
                    <a:pt x="0" y="13713"/>
                  </a:moveTo>
                  <a:lnTo>
                    <a:pt x="74022" y="13713"/>
                  </a:lnTo>
                  <a:lnTo>
                    <a:pt x="79862" y="12570"/>
                  </a:lnTo>
                  <a:cubicBezTo>
                    <a:pt x="80941" y="11997"/>
                    <a:pt x="81830" y="11112"/>
                    <a:pt x="82402" y="10030"/>
                  </a:cubicBezTo>
                  <a:lnTo>
                    <a:pt x="82402" y="3555"/>
                  </a:lnTo>
                  <a:cubicBezTo>
                    <a:pt x="81310" y="1624"/>
                    <a:pt x="79392" y="309"/>
                    <a:pt x="7719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E24D58A-BB13-4D9E-A5F3-7ECB0C342816}"/>
                </a:ext>
              </a:extLst>
            </p:cNvPr>
            <p:cNvSpPr/>
            <p:nvPr/>
          </p:nvSpPr>
          <p:spPr>
            <a:xfrm>
              <a:off x="6922617" y="6430793"/>
              <a:ext cx="56" cy="1499"/>
            </a:xfrm>
            <a:custGeom>
              <a:avLst/>
              <a:gdLst>
                <a:gd name="connsiteX0" fmla="*/ 0 w 56"/>
                <a:gd name="connsiteY0" fmla="*/ 0 h 1499"/>
                <a:gd name="connsiteX1" fmla="*/ 0 w 56"/>
                <a:gd name="connsiteY1" fmla="*/ 1397 h 1499"/>
                <a:gd name="connsiteX2" fmla="*/ 0 w 56"/>
                <a:gd name="connsiteY2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499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F0EEBC9-CD1F-49CC-BE65-B02AEBDDD9E3}"/>
                </a:ext>
              </a:extLst>
            </p:cNvPr>
            <p:cNvSpPr/>
            <p:nvPr/>
          </p:nvSpPr>
          <p:spPr>
            <a:xfrm>
              <a:off x="6918935" y="6427110"/>
              <a:ext cx="1143" cy="761"/>
            </a:xfrm>
            <a:custGeom>
              <a:avLst/>
              <a:gdLst>
                <a:gd name="connsiteX0" fmla="*/ 0 w 1143"/>
                <a:gd name="connsiteY0" fmla="*/ 0 h 761"/>
                <a:gd name="connsiteX1" fmla="*/ 1143 w 1143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7B3DB14-8331-49A1-A559-EC71BA6456CD}"/>
                </a:ext>
              </a:extLst>
            </p:cNvPr>
            <p:cNvSpPr/>
            <p:nvPr/>
          </p:nvSpPr>
          <p:spPr>
            <a:xfrm>
              <a:off x="6876655" y="6425841"/>
              <a:ext cx="41010" cy="6348"/>
            </a:xfrm>
            <a:custGeom>
              <a:avLst/>
              <a:gdLst>
                <a:gd name="connsiteX0" fmla="*/ 6730 w 41010"/>
                <a:gd name="connsiteY0" fmla="*/ 6348 h 6348"/>
                <a:gd name="connsiteX1" fmla="*/ 32885 w 41010"/>
                <a:gd name="connsiteY1" fmla="*/ 6348 h 6348"/>
                <a:gd name="connsiteX2" fmla="*/ 39487 w 41010"/>
                <a:gd name="connsiteY2" fmla="*/ 635 h 6348"/>
                <a:gd name="connsiteX3" fmla="*/ 41011 w 41010"/>
                <a:gd name="connsiteY3" fmla="*/ 635 h 6348"/>
                <a:gd name="connsiteX4" fmla="*/ 39614 w 41010"/>
                <a:gd name="connsiteY4" fmla="*/ 635 h 6348"/>
                <a:gd name="connsiteX5" fmla="*/ 0 w 41010"/>
                <a:gd name="connsiteY5" fmla="*/ 0 h 6348"/>
                <a:gd name="connsiteX6" fmla="*/ 0 w 41010"/>
                <a:gd name="connsiteY6" fmla="*/ 0 h 6348"/>
                <a:gd name="connsiteX7" fmla="*/ 6730 w 41010"/>
                <a:gd name="connsiteY7" fmla="*/ 6348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10" h="6348">
                  <a:moveTo>
                    <a:pt x="6730" y="6348"/>
                  </a:moveTo>
                  <a:lnTo>
                    <a:pt x="32885" y="6348"/>
                  </a:lnTo>
                  <a:cubicBezTo>
                    <a:pt x="33430" y="3111"/>
                    <a:pt x="36198" y="711"/>
                    <a:pt x="39487" y="635"/>
                  </a:cubicBezTo>
                  <a:cubicBezTo>
                    <a:pt x="39995" y="559"/>
                    <a:pt x="40502" y="559"/>
                    <a:pt x="41011" y="635"/>
                  </a:cubicBezTo>
                  <a:cubicBezTo>
                    <a:pt x="40554" y="584"/>
                    <a:pt x="40084" y="584"/>
                    <a:pt x="39614" y="635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3568" y="0"/>
                    <a:pt x="6527" y="2781"/>
                    <a:pt x="673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23685DF-F675-4775-99B3-3AAD6DA83CBA}"/>
                </a:ext>
              </a:extLst>
            </p:cNvPr>
            <p:cNvSpPr/>
            <p:nvPr/>
          </p:nvSpPr>
          <p:spPr>
            <a:xfrm>
              <a:off x="6921093" y="6428634"/>
              <a:ext cx="761" cy="1015"/>
            </a:xfrm>
            <a:custGeom>
              <a:avLst/>
              <a:gdLst>
                <a:gd name="connsiteX0" fmla="*/ 0 w 761"/>
                <a:gd name="connsiteY0" fmla="*/ 0 h 1015"/>
                <a:gd name="connsiteX1" fmla="*/ 762 w 761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015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8317AB4-1A72-4F0C-B193-7E83F893217B}"/>
                </a:ext>
              </a:extLst>
            </p:cNvPr>
            <p:cNvSpPr/>
            <p:nvPr/>
          </p:nvSpPr>
          <p:spPr>
            <a:xfrm>
              <a:off x="6876655" y="6434094"/>
              <a:ext cx="32757" cy="5586"/>
            </a:xfrm>
            <a:custGeom>
              <a:avLst/>
              <a:gdLst>
                <a:gd name="connsiteX0" fmla="*/ 0 w 32757"/>
                <a:gd name="connsiteY0" fmla="*/ 5587 h 5586"/>
                <a:gd name="connsiteX1" fmla="*/ 0 w 32757"/>
                <a:gd name="connsiteY1" fmla="*/ 5587 h 5586"/>
                <a:gd name="connsiteX2" fmla="*/ 32758 w 32757"/>
                <a:gd name="connsiteY2" fmla="*/ 5587 h 5586"/>
                <a:gd name="connsiteX3" fmla="*/ 32758 w 32757"/>
                <a:gd name="connsiteY3" fmla="*/ 0 h 5586"/>
                <a:gd name="connsiteX4" fmla="*/ 6603 w 32757"/>
                <a:gd name="connsiteY4" fmla="*/ 0 h 5586"/>
                <a:gd name="connsiteX5" fmla="*/ 0 w 32757"/>
                <a:gd name="connsiteY5" fmla="*/ 5587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57" h="5586">
                  <a:moveTo>
                    <a:pt x="0" y="5587"/>
                  </a:moveTo>
                  <a:lnTo>
                    <a:pt x="0" y="5587"/>
                  </a:lnTo>
                  <a:lnTo>
                    <a:pt x="32758" y="5587"/>
                  </a:lnTo>
                  <a:lnTo>
                    <a:pt x="32758" y="0"/>
                  </a:lnTo>
                  <a:lnTo>
                    <a:pt x="6603" y="0"/>
                  </a:lnTo>
                  <a:cubicBezTo>
                    <a:pt x="6006" y="3187"/>
                    <a:pt x="3251" y="5523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D52699E-E9C4-42EF-B802-A0D0CF456FA1}"/>
                </a:ext>
              </a:extLst>
            </p:cNvPr>
            <p:cNvSpPr/>
            <p:nvPr/>
          </p:nvSpPr>
          <p:spPr>
            <a:xfrm>
              <a:off x="6507055" y="6425333"/>
              <a:ext cx="375948" cy="6348"/>
            </a:xfrm>
            <a:custGeom>
              <a:avLst/>
              <a:gdLst>
                <a:gd name="connsiteX0" fmla="*/ 6348 w 375948"/>
                <a:gd name="connsiteY0" fmla="*/ 6348 h 6348"/>
                <a:gd name="connsiteX1" fmla="*/ 29711 w 375948"/>
                <a:gd name="connsiteY1" fmla="*/ 6348 h 6348"/>
                <a:gd name="connsiteX2" fmla="*/ 375949 w 375948"/>
                <a:gd name="connsiteY2" fmla="*/ 6348 h 6348"/>
                <a:gd name="connsiteX3" fmla="*/ 369220 w 375948"/>
                <a:gd name="connsiteY3" fmla="*/ 0 h 6348"/>
                <a:gd name="connsiteX4" fmla="*/ 0 w 375948"/>
                <a:gd name="connsiteY4" fmla="*/ 0 h 6348"/>
                <a:gd name="connsiteX5" fmla="*/ 6348 w 375948"/>
                <a:gd name="connsiteY5" fmla="*/ 6348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5948" h="6348">
                  <a:moveTo>
                    <a:pt x="6348" y="6348"/>
                  </a:moveTo>
                  <a:lnTo>
                    <a:pt x="29711" y="6348"/>
                  </a:lnTo>
                  <a:lnTo>
                    <a:pt x="375949" y="6348"/>
                  </a:lnTo>
                  <a:cubicBezTo>
                    <a:pt x="375746" y="2781"/>
                    <a:pt x="372788" y="0"/>
                    <a:pt x="369220" y="0"/>
                  </a:cubicBezTo>
                  <a:lnTo>
                    <a:pt x="0" y="0"/>
                  </a:lnTo>
                  <a:cubicBezTo>
                    <a:pt x="3403" y="241"/>
                    <a:pt x="6107" y="2946"/>
                    <a:pt x="6348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D8920FB-6629-4A03-A65F-49F3A17BE454}"/>
                </a:ext>
              </a:extLst>
            </p:cNvPr>
            <p:cNvSpPr/>
            <p:nvPr/>
          </p:nvSpPr>
          <p:spPr>
            <a:xfrm>
              <a:off x="6514038" y="6434094"/>
              <a:ext cx="21838" cy="5586"/>
            </a:xfrm>
            <a:custGeom>
              <a:avLst/>
              <a:gdLst>
                <a:gd name="connsiteX0" fmla="*/ 21839 w 21838"/>
                <a:gd name="connsiteY0" fmla="*/ 508 h 5586"/>
                <a:gd name="connsiteX1" fmla="*/ 0 w 21838"/>
                <a:gd name="connsiteY1" fmla="*/ 0 h 5586"/>
                <a:gd name="connsiteX2" fmla="*/ 0 w 21838"/>
                <a:gd name="connsiteY2" fmla="*/ 5587 h 5586"/>
                <a:gd name="connsiteX3" fmla="*/ 21839 w 21838"/>
                <a:gd name="connsiteY3" fmla="*/ 5587 h 5586"/>
                <a:gd name="connsiteX4" fmla="*/ 21839 w 21838"/>
                <a:gd name="connsiteY4" fmla="*/ 508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8" h="5586">
                  <a:moveTo>
                    <a:pt x="21839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9" y="5587"/>
                  </a:lnTo>
                  <a:lnTo>
                    <a:pt x="21839" y="5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B24C897-8B5B-451E-8FDA-0FA82C90FCDA}"/>
                </a:ext>
              </a:extLst>
            </p:cNvPr>
            <p:cNvSpPr/>
            <p:nvPr/>
          </p:nvSpPr>
          <p:spPr>
            <a:xfrm>
              <a:off x="6538796" y="6434602"/>
              <a:ext cx="344207" cy="5078"/>
            </a:xfrm>
            <a:custGeom>
              <a:avLst/>
              <a:gdLst>
                <a:gd name="connsiteX0" fmla="*/ 337732 w 344207"/>
                <a:gd name="connsiteY0" fmla="*/ 5079 h 5078"/>
                <a:gd name="connsiteX1" fmla="*/ 337732 w 344207"/>
                <a:gd name="connsiteY1" fmla="*/ 5079 h 5078"/>
                <a:gd name="connsiteX2" fmla="*/ 344207 w 344207"/>
                <a:gd name="connsiteY2" fmla="*/ 0 h 5078"/>
                <a:gd name="connsiteX3" fmla="*/ 0 w 344207"/>
                <a:gd name="connsiteY3" fmla="*/ 0 h 5078"/>
                <a:gd name="connsiteX4" fmla="*/ 0 w 344207"/>
                <a:gd name="connsiteY4" fmla="*/ 5079 h 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207" h="5078">
                  <a:moveTo>
                    <a:pt x="337732" y="5079"/>
                  </a:moveTo>
                  <a:lnTo>
                    <a:pt x="337732" y="5079"/>
                  </a:lnTo>
                  <a:cubicBezTo>
                    <a:pt x="340780" y="5015"/>
                    <a:pt x="343420" y="2946"/>
                    <a:pt x="344207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6C80FA0-0660-4156-BF02-72C74E8F8CED}"/>
                </a:ext>
              </a:extLst>
            </p:cNvPr>
            <p:cNvSpPr/>
            <p:nvPr/>
          </p:nvSpPr>
          <p:spPr>
            <a:xfrm>
              <a:off x="6513657" y="6432189"/>
              <a:ext cx="23361" cy="2412"/>
            </a:xfrm>
            <a:custGeom>
              <a:avLst/>
              <a:gdLst>
                <a:gd name="connsiteX0" fmla="*/ 22219 w 23361"/>
                <a:gd name="connsiteY0" fmla="*/ 1270 h 2412"/>
                <a:gd name="connsiteX1" fmla="*/ 23222 w 23361"/>
                <a:gd name="connsiteY1" fmla="*/ 13 h 2412"/>
                <a:gd name="connsiteX2" fmla="*/ 23361 w 23361"/>
                <a:gd name="connsiteY2" fmla="*/ 0 h 2412"/>
                <a:gd name="connsiteX3" fmla="*/ 23361 w 23361"/>
                <a:gd name="connsiteY3" fmla="*/ 0 h 2412"/>
                <a:gd name="connsiteX4" fmla="*/ 0 w 23361"/>
                <a:gd name="connsiteY4" fmla="*/ 0 h 2412"/>
                <a:gd name="connsiteX5" fmla="*/ 0 w 23361"/>
                <a:gd name="connsiteY5" fmla="*/ 1143 h 2412"/>
                <a:gd name="connsiteX6" fmla="*/ 0 w 23361"/>
                <a:gd name="connsiteY6" fmla="*/ 2412 h 2412"/>
                <a:gd name="connsiteX7" fmla="*/ 21838 w 23361"/>
                <a:gd name="connsiteY7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61" h="2412">
                  <a:moveTo>
                    <a:pt x="22219" y="1270"/>
                  </a:moveTo>
                  <a:cubicBezTo>
                    <a:pt x="22142" y="647"/>
                    <a:pt x="22600" y="76"/>
                    <a:pt x="23222" y="13"/>
                  </a:cubicBezTo>
                  <a:cubicBezTo>
                    <a:pt x="23273" y="0"/>
                    <a:pt x="23324" y="0"/>
                    <a:pt x="23361" y="0"/>
                  </a:cubicBezTo>
                  <a:lnTo>
                    <a:pt x="23361" y="0"/>
                  </a:lnTo>
                  <a:lnTo>
                    <a:pt x="0" y="0"/>
                  </a:lnTo>
                  <a:cubicBezTo>
                    <a:pt x="64" y="381"/>
                    <a:pt x="64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B68B6E43-D115-4DF4-A660-6A12D8FB3187}"/>
                </a:ext>
              </a:extLst>
            </p:cNvPr>
            <p:cNvSpPr/>
            <p:nvPr/>
          </p:nvSpPr>
          <p:spPr>
            <a:xfrm>
              <a:off x="6537019" y="6431954"/>
              <a:ext cx="372774" cy="2647"/>
            </a:xfrm>
            <a:custGeom>
              <a:avLst/>
              <a:gdLst>
                <a:gd name="connsiteX0" fmla="*/ 1778 w 372774"/>
                <a:gd name="connsiteY0" fmla="*/ 1505 h 2647"/>
                <a:gd name="connsiteX1" fmla="*/ 1778 w 372774"/>
                <a:gd name="connsiteY1" fmla="*/ 2648 h 2647"/>
                <a:gd name="connsiteX2" fmla="*/ 372775 w 372774"/>
                <a:gd name="connsiteY2" fmla="*/ 2648 h 2647"/>
                <a:gd name="connsiteX3" fmla="*/ 372775 w 372774"/>
                <a:gd name="connsiteY3" fmla="*/ 1505 h 2647"/>
                <a:gd name="connsiteX4" fmla="*/ 372775 w 372774"/>
                <a:gd name="connsiteY4" fmla="*/ 235 h 2647"/>
                <a:gd name="connsiteX5" fmla="*/ 0 w 372774"/>
                <a:gd name="connsiteY5" fmla="*/ 235 h 2647"/>
                <a:gd name="connsiteX6" fmla="*/ 1600 w 372774"/>
                <a:gd name="connsiteY6" fmla="*/ 451 h 2647"/>
                <a:gd name="connsiteX7" fmla="*/ 1778 w 372774"/>
                <a:gd name="connsiteY7" fmla="*/ 1505 h 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774" h="2647">
                  <a:moveTo>
                    <a:pt x="1778" y="1505"/>
                  </a:moveTo>
                  <a:lnTo>
                    <a:pt x="1778" y="2648"/>
                  </a:lnTo>
                  <a:lnTo>
                    <a:pt x="372775" y="2648"/>
                  </a:lnTo>
                  <a:lnTo>
                    <a:pt x="372775" y="1505"/>
                  </a:lnTo>
                  <a:cubicBezTo>
                    <a:pt x="372699" y="1086"/>
                    <a:pt x="372699" y="654"/>
                    <a:pt x="372775" y="235"/>
                  </a:cubicBezTo>
                  <a:lnTo>
                    <a:pt x="0" y="235"/>
                  </a:lnTo>
                  <a:cubicBezTo>
                    <a:pt x="495" y="-146"/>
                    <a:pt x="1219" y="-57"/>
                    <a:pt x="1600" y="451"/>
                  </a:cubicBezTo>
                  <a:cubicBezTo>
                    <a:pt x="1829" y="756"/>
                    <a:pt x="1892" y="1149"/>
                    <a:pt x="1778" y="15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68DF871-CA35-4749-B525-723156AEF738}"/>
                </a:ext>
              </a:extLst>
            </p:cNvPr>
            <p:cNvSpPr/>
            <p:nvPr/>
          </p:nvSpPr>
          <p:spPr>
            <a:xfrm>
              <a:off x="6875386" y="6521701"/>
              <a:ext cx="2412" cy="342812"/>
            </a:xfrm>
            <a:custGeom>
              <a:avLst/>
              <a:gdLst>
                <a:gd name="connsiteX0" fmla="*/ 1269 w 2412"/>
                <a:gd name="connsiteY0" fmla="*/ 0 h 342812"/>
                <a:gd name="connsiteX1" fmla="*/ 0 w 2412"/>
                <a:gd name="connsiteY1" fmla="*/ 0 h 342812"/>
                <a:gd name="connsiteX2" fmla="*/ 0 w 2412"/>
                <a:gd name="connsiteY2" fmla="*/ 342812 h 342812"/>
                <a:gd name="connsiteX3" fmla="*/ 2412 w 2412"/>
                <a:gd name="connsiteY3" fmla="*/ 342812 h 342812"/>
                <a:gd name="connsiteX4" fmla="*/ 2412 w 2412"/>
                <a:gd name="connsiteY4" fmla="*/ 0 h 342812"/>
                <a:gd name="connsiteX5" fmla="*/ 1269 w 2412"/>
                <a:gd name="connsiteY5" fmla="*/ 0 h 342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342812">
                  <a:moveTo>
                    <a:pt x="1269" y="0"/>
                  </a:moveTo>
                  <a:lnTo>
                    <a:pt x="0" y="0"/>
                  </a:lnTo>
                  <a:lnTo>
                    <a:pt x="0" y="342812"/>
                  </a:lnTo>
                  <a:lnTo>
                    <a:pt x="2412" y="342812"/>
                  </a:lnTo>
                  <a:lnTo>
                    <a:pt x="2412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CFC182C-2542-4113-80D3-C8889B7028A9}"/>
                </a:ext>
              </a:extLst>
            </p:cNvPr>
            <p:cNvSpPr/>
            <p:nvPr/>
          </p:nvSpPr>
          <p:spPr>
            <a:xfrm>
              <a:off x="6536371" y="6432180"/>
              <a:ext cx="2433" cy="75936"/>
            </a:xfrm>
            <a:custGeom>
              <a:avLst/>
              <a:gdLst>
                <a:gd name="connsiteX0" fmla="*/ 2425 w 2433"/>
                <a:gd name="connsiteY0" fmla="*/ 75682 h 75936"/>
                <a:gd name="connsiteX1" fmla="*/ 2425 w 2433"/>
                <a:gd name="connsiteY1" fmla="*/ 1279 h 75936"/>
                <a:gd name="connsiteX2" fmla="*/ 1422 w 2433"/>
                <a:gd name="connsiteY2" fmla="*/ 10 h 75936"/>
                <a:gd name="connsiteX3" fmla="*/ 1155 w 2433"/>
                <a:gd name="connsiteY3" fmla="*/ 10 h 75936"/>
                <a:gd name="connsiteX4" fmla="*/ 0 w 2433"/>
                <a:gd name="connsiteY4" fmla="*/ 1139 h 75936"/>
                <a:gd name="connsiteX5" fmla="*/ 12 w 2433"/>
                <a:gd name="connsiteY5" fmla="*/ 1279 h 75936"/>
                <a:gd name="connsiteX6" fmla="*/ 12 w 2433"/>
                <a:gd name="connsiteY6" fmla="*/ 75936 h 75936"/>
                <a:gd name="connsiteX7" fmla="*/ 1155 w 2433"/>
                <a:gd name="connsiteY7" fmla="*/ 75936 h 75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3" h="75936">
                  <a:moveTo>
                    <a:pt x="2425" y="75682"/>
                  </a:moveTo>
                  <a:lnTo>
                    <a:pt x="2425" y="1279"/>
                  </a:lnTo>
                  <a:cubicBezTo>
                    <a:pt x="2501" y="657"/>
                    <a:pt x="2057" y="86"/>
                    <a:pt x="1422" y="10"/>
                  </a:cubicBezTo>
                  <a:cubicBezTo>
                    <a:pt x="1333" y="-3"/>
                    <a:pt x="1244" y="-3"/>
                    <a:pt x="1155" y="10"/>
                  </a:cubicBezTo>
                  <a:cubicBezTo>
                    <a:pt x="520" y="10"/>
                    <a:pt x="12" y="517"/>
                    <a:pt x="0" y="1139"/>
                  </a:cubicBezTo>
                  <a:cubicBezTo>
                    <a:pt x="0" y="1190"/>
                    <a:pt x="12" y="1228"/>
                    <a:pt x="12" y="1279"/>
                  </a:cubicBezTo>
                  <a:lnTo>
                    <a:pt x="12" y="75936"/>
                  </a:lnTo>
                  <a:lnTo>
                    <a:pt x="1155" y="75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FEBCFBD-8913-48A4-8801-923D6A088BAB}"/>
                </a:ext>
              </a:extLst>
            </p:cNvPr>
            <p:cNvSpPr/>
            <p:nvPr/>
          </p:nvSpPr>
          <p:spPr>
            <a:xfrm>
              <a:off x="7144048" y="6480310"/>
              <a:ext cx="2412" cy="31360"/>
            </a:xfrm>
            <a:custGeom>
              <a:avLst/>
              <a:gdLst>
                <a:gd name="connsiteX0" fmla="*/ 0 w 2412"/>
                <a:gd name="connsiteY0" fmla="*/ 0 h 31360"/>
                <a:gd name="connsiteX1" fmla="*/ 2412 w 2412"/>
                <a:gd name="connsiteY1" fmla="*/ 0 h 31360"/>
                <a:gd name="connsiteX2" fmla="*/ 2412 w 2412"/>
                <a:gd name="connsiteY2" fmla="*/ 31361 h 31360"/>
                <a:gd name="connsiteX3" fmla="*/ 0 w 2412"/>
                <a:gd name="connsiteY3" fmla="*/ 31361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31360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8D75019A-0BB2-44E0-86BF-E2352E4FDBD5}"/>
                </a:ext>
              </a:extLst>
            </p:cNvPr>
            <p:cNvSpPr/>
            <p:nvPr/>
          </p:nvSpPr>
          <p:spPr>
            <a:xfrm>
              <a:off x="5215674" y="5631786"/>
              <a:ext cx="38" cy="1269"/>
            </a:xfrm>
            <a:custGeom>
              <a:avLst/>
              <a:gdLst>
                <a:gd name="connsiteX0" fmla="*/ 0 w 38"/>
                <a:gd name="connsiteY0" fmla="*/ 0 h 1269"/>
                <a:gd name="connsiteX1" fmla="*/ 0 w 38"/>
                <a:gd name="connsiteY1" fmla="*/ 1270 h 1269"/>
                <a:gd name="connsiteX2" fmla="*/ 0 w 38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269">
                  <a:moveTo>
                    <a:pt x="0" y="0"/>
                  </a:moveTo>
                  <a:cubicBezTo>
                    <a:pt x="51" y="422"/>
                    <a:pt x="51" y="848"/>
                    <a:pt x="0" y="1270"/>
                  </a:cubicBezTo>
                  <a:cubicBezTo>
                    <a:pt x="51" y="848"/>
                    <a:pt x="51" y="42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2A58C6E-3C2A-4C21-9DBB-1D9E1DB52366}"/>
                </a:ext>
              </a:extLst>
            </p:cNvPr>
            <p:cNvSpPr/>
            <p:nvPr/>
          </p:nvSpPr>
          <p:spPr>
            <a:xfrm>
              <a:off x="5171108" y="5628215"/>
              <a:ext cx="39359" cy="13728"/>
            </a:xfrm>
            <a:custGeom>
              <a:avLst/>
              <a:gdLst>
                <a:gd name="connsiteX0" fmla="*/ 6856 w 39359"/>
                <a:gd name="connsiteY0" fmla="*/ 6872 h 13728"/>
                <a:gd name="connsiteX1" fmla="*/ 6856 w 39359"/>
                <a:gd name="connsiteY1" fmla="*/ 13728 h 13728"/>
                <a:gd name="connsiteX2" fmla="*/ 33011 w 39359"/>
                <a:gd name="connsiteY2" fmla="*/ 13728 h 13728"/>
                <a:gd name="connsiteX3" fmla="*/ 31869 w 39359"/>
                <a:gd name="connsiteY3" fmla="*/ 8142 h 13728"/>
                <a:gd name="connsiteX4" fmla="*/ 37087 w 39359"/>
                <a:gd name="connsiteY4" fmla="*/ 187 h 13728"/>
                <a:gd name="connsiteX5" fmla="*/ 37328 w 39359"/>
                <a:gd name="connsiteY5" fmla="*/ 143 h 13728"/>
                <a:gd name="connsiteX6" fmla="*/ 39360 w 39359"/>
                <a:gd name="connsiteY6" fmla="*/ 143 h 13728"/>
                <a:gd name="connsiteX7" fmla="*/ 0 w 39359"/>
                <a:gd name="connsiteY7" fmla="*/ 143 h 13728"/>
                <a:gd name="connsiteX8" fmla="*/ 6856 w 39359"/>
                <a:gd name="connsiteY8" fmla="*/ 6872 h 1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59" h="13728">
                  <a:moveTo>
                    <a:pt x="6856" y="6872"/>
                  </a:moveTo>
                  <a:lnTo>
                    <a:pt x="6856" y="13728"/>
                  </a:lnTo>
                  <a:lnTo>
                    <a:pt x="33011" y="13728"/>
                  </a:lnTo>
                  <a:lnTo>
                    <a:pt x="31869" y="8142"/>
                  </a:lnTo>
                  <a:cubicBezTo>
                    <a:pt x="31119" y="4503"/>
                    <a:pt x="33456" y="941"/>
                    <a:pt x="37087" y="187"/>
                  </a:cubicBezTo>
                  <a:cubicBezTo>
                    <a:pt x="37176" y="171"/>
                    <a:pt x="37252" y="157"/>
                    <a:pt x="37328" y="143"/>
                  </a:cubicBezTo>
                  <a:cubicBezTo>
                    <a:pt x="37989" y="-48"/>
                    <a:pt x="38700" y="-48"/>
                    <a:pt x="39360" y="143"/>
                  </a:cubicBezTo>
                  <a:lnTo>
                    <a:pt x="0" y="143"/>
                  </a:lnTo>
                  <a:cubicBezTo>
                    <a:pt x="3733" y="142"/>
                    <a:pt x="6793" y="3135"/>
                    <a:pt x="6856" y="6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F2E3CCC-E40E-42C0-85BB-EEC5C11D9CC3}"/>
                </a:ext>
              </a:extLst>
            </p:cNvPr>
            <p:cNvSpPr/>
            <p:nvPr/>
          </p:nvSpPr>
          <p:spPr>
            <a:xfrm>
              <a:off x="5211738" y="5628612"/>
              <a:ext cx="1269" cy="12696"/>
            </a:xfrm>
            <a:custGeom>
              <a:avLst/>
              <a:gdLst>
                <a:gd name="connsiteX0" fmla="*/ 0 w 1269"/>
                <a:gd name="connsiteY0" fmla="*/ 0 h 12696"/>
                <a:gd name="connsiteX1" fmla="*/ 1269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B9AE1AB-23FA-4607-819D-64C8A5C7EE16}"/>
                </a:ext>
              </a:extLst>
            </p:cNvPr>
            <p:cNvSpPr/>
            <p:nvPr/>
          </p:nvSpPr>
          <p:spPr>
            <a:xfrm>
              <a:off x="5214023" y="5629754"/>
              <a:ext cx="1015" cy="1015"/>
            </a:xfrm>
            <a:custGeom>
              <a:avLst/>
              <a:gdLst>
                <a:gd name="connsiteX0" fmla="*/ 0 w 1015"/>
                <a:gd name="connsiteY0" fmla="*/ 0 h 1015"/>
                <a:gd name="connsiteX1" fmla="*/ 1016 w 1015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015">
                  <a:moveTo>
                    <a:pt x="0" y="0"/>
                  </a:moveTo>
                  <a:lnTo>
                    <a:pt x="1016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38CAD40-02C6-44F4-8FD2-945013103504}"/>
                </a:ext>
              </a:extLst>
            </p:cNvPr>
            <p:cNvSpPr/>
            <p:nvPr/>
          </p:nvSpPr>
          <p:spPr>
            <a:xfrm>
              <a:off x="4680254" y="4827447"/>
              <a:ext cx="13712" cy="173564"/>
            </a:xfrm>
            <a:custGeom>
              <a:avLst/>
              <a:gdLst>
                <a:gd name="connsiteX0" fmla="*/ 13713 w 13712"/>
                <a:gd name="connsiteY0" fmla="*/ 173565 h 173564"/>
                <a:gd name="connsiteX1" fmla="*/ 13713 w 13712"/>
                <a:gd name="connsiteY1" fmla="*/ 6983 h 173564"/>
                <a:gd name="connsiteX2" fmla="*/ 6856 w 13712"/>
                <a:gd name="connsiteY2" fmla="*/ 6983 h 173564"/>
                <a:gd name="connsiteX3" fmla="*/ 0 w 13712"/>
                <a:gd name="connsiteY3" fmla="*/ 0 h 173564"/>
                <a:gd name="connsiteX4" fmla="*/ 0 w 13712"/>
                <a:gd name="connsiteY4" fmla="*/ 173565 h 173564"/>
                <a:gd name="connsiteX5" fmla="*/ 13713 w 13712"/>
                <a:gd name="connsiteY5" fmla="*/ 173565 h 17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173564">
                  <a:moveTo>
                    <a:pt x="13713" y="173565"/>
                  </a:moveTo>
                  <a:lnTo>
                    <a:pt x="13713" y="6983"/>
                  </a:lnTo>
                  <a:lnTo>
                    <a:pt x="6856" y="6983"/>
                  </a:lnTo>
                  <a:cubicBezTo>
                    <a:pt x="3047" y="6914"/>
                    <a:pt x="0" y="3808"/>
                    <a:pt x="0" y="0"/>
                  </a:cubicBezTo>
                  <a:lnTo>
                    <a:pt x="0" y="173565"/>
                  </a:lnTo>
                  <a:lnTo>
                    <a:pt x="13713" y="1735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0AD269C-1339-4067-ADF6-E4230F2FA555}"/>
                </a:ext>
              </a:extLst>
            </p:cNvPr>
            <p:cNvSpPr/>
            <p:nvPr/>
          </p:nvSpPr>
          <p:spPr>
            <a:xfrm>
              <a:off x="3529299" y="6453393"/>
              <a:ext cx="72625" cy="2412"/>
            </a:xfrm>
            <a:custGeom>
              <a:avLst/>
              <a:gdLst>
                <a:gd name="connsiteX0" fmla="*/ 0 w 72625"/>
                <a:gd name="connsiteY0" fmla="*/ 2412 h 2412"/>
                <a:gd name="connsiteX1" fmla="*/ 72625 w 72625"/>
                <a:gd name="connsiteY1" fmla="*/ 2412 h 2412"/>
                <a:gd name="connsiteX2" fmla="*/ 72625 w 72625"/>
                <a:gd name="connsiteY2" fmla="*/ 1270 h 2412"/>
                <a:gd name="connsiteX3" fmla="*/ 72625 w 72625"/>
                <a:gd name="connsiteY3" fmla="*/ 0 h 2412"/>
                <a:gd name="connsiteX4" fmla="*/ 0 w 72625"/>
                <a:gd name="connsiteY4" fmla="*/ 0 h 2412"/>
                <a:gd name="connsiteX5" fmla="*/ 0 w 72625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625" h="2412">
                  <a:moveTo>
                    <a:pt x="0" y="2412"/>
                  </a:moveTo>
                  <a:lnTo>
                    <a:pt x="72625" y="2412"/>
                  </a:lnTo>
                  <a:lnTo>
                    <a:pt x="72625" y="1270"/>
                  </a:lnTo>
                  <a:lnTo>
                    <a:pt x="72625" y="0"/>
                  </a:ln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9C73C7C-4CF0-499C-9726-63B39B7B1B9D}"/>
                </a:ext>
              </a:extLst>
            </p:cNvPr>
            <p:cNvSpPr/>
            <p:nvPr/>
          </p:nvSpPr>
          <p:spPr>
            <a:xfrm>
              <a:off x="3974191" y="6454154"/>
              <a:ext cx="17775" cy="2539"/>
            </a:xfrm>
            <a:custGeom>
              <a:avLst/>
              <a:gdLst>
                <a:gd name="connsiteX0" fmla="*/ 17775 w 17775"/>
                <a:gd name="connsiteY0" fmla="*/ 2539 h 2539"/>
                <a:gd name="connsiteX1" fmla="*/ 17775 w 17775"/>
                <a:gd name="connsiteY1" fmla="*/ 1016 h 2539"/>
                <a:gd name="connsiteX2" fmla="*/ 17775 w 17775"/>
                <a:gd name="connsiteY2" fmla="*/ 0 h 2539"/>
                <a:gd name="connsiteX3" fmla="*/ 1143 w 17775"/>
                <a:gd name="connsiteY3" fmla="*/ 0 h 2539"/>
                <a:gd name="connsiteX4" fmla="*/ 1143 w 17775"/>
                <a:gd name="connsiteY4" fmla="*/ 1270 h 2539"/>
                <a:gd name="connsiteX5" fmla="*/ 0 w 17775"/>
                <a:gd name="connsiteY5" fmla="*/ 2539 h 2539"/>
                <a:gd name="connsiteX6" fmla="*/ 0 w 17775"/>
                <a:gd name="connsiteY6" fmla="*/ 2539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75" h="2539">
                  <a:moveTo>
                    <a:pt x="17775" y="2539"/>
                  </a:moveTo>
                  <a:cubicBezTo>
                    <a:pt x="17775" y="2539"/>
                    <a:pt x="17775" y="1524"/>
                    <a:pt x="17775" y="1016"/>
                  </a:cubicBezTo>
                  <a:lnTo>
                    <a:pt x="17775" y="0"/>
                  </a:lnTo>
                  <a:lnTo>
                    <a:pt x="1143" y="0"/>
                  </a:lnTo>
                  <a:lnTo>
                    <a:pt x="1143" y="1270"/>
                  </a:lnTo>
                  <a:cubicBezTo>
                    <a:pt x="1143" y="1930"/>
                    <a:pt x="647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1416851-CBBB-4D41-9C87-474D7D09ADDA}"/>
                </a:ext>
              </a:extLst>
            </p:cNvPr>
            <p:cNvSpPr/>
            <p:nvPr/>
          </p:nvSpPr>
          <p:spPr>
            <a:xfrm>
              <a:off x="3615637" y="6454789"/>
              <a:ext cx="358427" cy="2539"/>
            </a:xfrm>
            <a:custGeom>
              <a:avLst/>
              <a:gdLst>
                <a:gd name="connsiteX0" fmla="*/ 0 w 358427"/>
                <a:gd name="connsiteY0" fmla="*/ 1270 h 2539"/>
                <a:gd name="connsiteX1" fmla="*/ 0 w 358427"/>
                <a:gd name="connsiteY1" fmla="*/ 2539 h 2539"/>
                <a:gd name="connsiteX2" fmla="*/ 358428 w 358427"/>
                <a:gd name="connsiteY2" fmla="*/ 2539 h 2539"/>
                <a:gd name="connsiteX3" fmla="*/ 357158 w 358427"/>
                <a:gd name="connsiteY3" fmla="*/ 1270 h 2539"/>
                <a:gd name="connsiteX4" fmla="*/ 357158 w 358427"/>
                <a:gd name="connsiteY4" fmla="*/ 0 h 2539"/>
                <a:gd name="connsiteX5" fmla="*/ 0 w 358427"/>
                <a:gd name="connsiteY5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427" h="2539">
                  <a:moveTo>
                    <a:pt x="0" y="1270"/>
                  </a:moveTo>
                  <a:cubicBezTo>
                    <a:pt x="51" y="1689"/>
                    <a:pt x="51" y="2120"/>
                    <a:pt x="0" y="2539"/>
                  </a:cubicBezTo>
                  <a:lnTo>
                    <a:pt x="358428" y="2539"/>
                  </a:lnTo>
                  <a:cubicBezTo>
                    <a:pt x="357730" y="2539"/>
                    <a:pt x="357158" y="1968"/>
                    <a:pt x="357158" y="1270"/>
                  </a:cubicBezTo>
                  <a:lnTo>
                    <a:pt x="3571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6A382D3-6ED3-48EC-B812-C6FC306F5515}"/>
                </a:ext>
              </a:extLst>
            </p:cNvPr>
            <p:cNvSpPr/>
            <p:nvPr/>
          </p:nvSpPr>
          <p:spPr>
            <a:xfrm>
              <a:off x="4941552" y="4820971"/>
              <a:ext cx="1269" cy="12696"/>
            </a:xfrm>
            <a:custGeom>
              <a:avLst/>
              <a:gdLst>
                <a:gd name="connsiteX0" fmla="*/ 0 w 1269"/>
                <a:gd name="connsiteY0" fmla="*/ 0 h 12696"/>
                <a:gd name="connsiteX1" fmla="*/ 1269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0" y="0"/>
                  </a:move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AAFA4CC-22A7-4565-B356-964153AC0D99}"/>
                </a:ext>
              </a:extLst>
            </p:cNvPr>
            <p:cNvSpPr/>
            <p:nvPr/>
          </p:nvSpPr>
          <p:spPr>
            <a:xfrm>
              <a:off x="4943838" y="4822114"/>
              <a:ext cx="1015" cy="888"/>
            </a:xfrm>
            <a:custGeom>
              <a:avLst/>
              <a:gdLst>
                <a:gd name="connsiteX0" fmla="*/ 0 w 1015"/>
                <a:gd name="connsiteY0" fmla="*/ 0 h 888"/>
                <a:gd name="connsiteX1" fmla="*/ 1016 w 1015"/>
                <a:gd name="connsiteY1" fmla="*/ 889 h 888"/>
                <a:gd name="connsiteX2" fmla="*/ 0 w 1015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888">
                  <a:moveTo>
                    <a:pt x="0" y="0"/>
                  </a:moveTo>
                  <a:cubicBezTo>
                    <a:pt x="394" y="226"/>
                    <a:pt x="736" y="528"/>
                    <a:pt x="1016" y="889"/>
                  </a:cubicBezTo>
                  <a:cubicBezTo>
                    <a:pt x="736" y="528"/>
                    <a:pt x="394" y="22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FF8871C-FC23-4B62-911D-BB0CC5D5C7F2}"/>
                </a:ext>
              </a:extLst>
            </p:cNvPr>
            <p:cNvSpPr/>
            <p:nvPr/>
          </p:nvSpPr>
          <p:spPr>
            <a:xfrm>
              <a:off x="4945615" y="4824400"/>
              <a:ext cx="635" cy="1269"/>
            </a:xfrm>
            <a:custGeom>
              <a:avLst/>
              <a:gdLst>
                <a:gd name="connsiteX0" fmla="*/ 0 w 635"/>
                <a:gd name="connsiteY0" fmla="*/ 0 h 1269"/>
                <a:gd name="connsiteX1" fmla="*/ 635 w 635"/>
                <a:gd name="connsiteY1" fmla="*/ 1270 h 1269"/>
                <a:gd name="connsiteX2" fmla="*/ 0 w 635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">
                  <a:moveTo>
                    <a:pt x="0" y="0"/>
                  </a:moveTo>
                  <a:cubicBezTo>
                    <a:pt x="241" y="410"/>
                    <a:pt x="444" y="834"/>
                    <a:pt x="635" y="1270"/>
                  </a:cubicBezTo>
                  <a:cubicBezTo>
                    <a:pt x="444" y="834"/>
                    <a:pt x="241" y="41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A9857BA-6D07-4C6B-88C4-92B27960BB16}"/>
                </a:ext>
              </a:extLst>
            </p:cNvPr>
            <p:cNvSpPr/>
            <p:nvPr/>
          </p:nvSpPr>
          <p:spPr>
            <a:xfrm>
              <a:off x="4680254" y="4820703"/>
              <a:ext cx="260028" cy="13726"/>
            </a:xfrm>
            <a:custGeom>
              <a:avLst/>
              <a:gdLst>
                <a:gd name="connsiteX0" fmla="*/ 6856 w 260028"/>
                <a:gd name="connsiteY0" fmla="*/ 13727 h 13726"/>
                <a:gd name="connsiteX1" fmla="*/ 254188 w 260028"/>
                <a:gd name="connsiteY1" fmla="*/ 13727 h 13726"/>
                <a:gd name="connsiteX2" fmla="*/ 252791 w 260028"/>
                <a:gd name="connsiteY2" fmla="*/ 8521 h 13726"/>
                <a:gd name="connsiteX3" fmla="*/ 257743 w 260028"/>
                <a:gd name="connsiteY3" fmla="*/ 141 h 13726"/>
                <a:gd name="connsiteX4" fmla="*/ 260028 w 260028"/>
                <a:gd name="connsiteY4" fmla="*/ 141 h 13726"/>
                <a:gd name="connsiteX5" fmla="*/ 6856 w 260028"/>
                <a:gd name="connsiteY5" fmla="*/ 141 h 13726"/>
                <a:gd name="connsiteX6" fmla="*/ 0 w 260028"/>
                <a:gd name="connsiteY6" fmla="*/ 6997 h 13726"/>
                <a:gd name="connsiteX7" fmla="*/ 6856 w 260028"/>
                <a:gd name="connsiteY7" fmla="*/ 13727 h 1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28" h="13726">
                  <a:moveTo>
                    <a:pt x="6856" y="13727"/>
                  </a:moveTo>
                  <a:lnTo>
                    <a:pt x="254188" y="13727"/>
                  </a:lnTo>
                  <a:lnTo>
                    <a:pt x="252791" y="8521"/>
                  </a:lnTo>
                  <a:cubicBezTo>
                    <a:pt x="251902" y="4848"/>
                    <a:pt x="254099" y="1135"/>
                    <a:pt x="257743" y="141"/>
                  </a:cubicBezTo>
                  <a:cubicBezTo>
                    <a:pt x="258492" y="-47"/>
                    <a:pt x="259279" y="-47"/>
                    <a:pt x="260028" y="141"/>
                  </a:cubicBezTo>
                  <a:lnTo>
                    <a:pt x="6856" y="141"/>
                  </a:lnTo>
                  <a:cubicBezTo>
                    <a:pt x="3073" y="141"/>
                    <a:pt x="0" y="3211"/>
                    <a:pt x="0" y="6997"/>
                  </a:cubicBezTo>
                  <a:cubicBezTo>
                    <a:pt x="140" y="10706"/>
                    <a:pt x="3149" y="13662"/>
                    <a:pt x="6856" y="137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E09C001-79F3-4E19-A066-BE330C5DF322}"/>
                </a:ext>
              </a:extLst>
            </p:cNvPr>
            <p:cNvSpPr/>
            <p:nvPr/>
          </p:nvSpPr>
          <p:spPr>
            <a:xfrm>
              <a:off x="4933018" y="4821592"/>
              <a:ext cx="21103" cy="31629"/>
            </a:xfrm>
            <a:custGeom>
              <a:avLst/>
              <a:gdLst>
                <a:gd name="connsiteX0" fmla="*/ 27 w 21103"/>
                <a:gd name="connsiteY0" fmla="*/ 7632 h 31629"/>
                <a:gd name="connsiteX1" fmla="*/ 1424 w 21103"/>
                <a:gd name="connsiteY1" fmla="*/ 12838 h 31629"/>
                <a:gd name="connsiteX2" fmla="*/ 5995 w 21103"/>
                <a:gd name="connsiteY2" fmla="*/ 28201 h 31629"/>
                <a:gd name="connsiteX3" fmla="*/ 5995 w 21103"/>
                <a:gd name="connsiteY3" fmla="*/ 5855 h 31629"/>
                <a:gd name="connsiteX4" fmla="*/ 7125 w 21103"/>
                <a:gd name="connsiteY4" fmla="*/ 4705 h 31629"/>
                <a:gd name="connsiteX5" fmla="*/ 7265 w 21103"/>
                <a:gd name="connsiteY5" fmla="*/ 4712 h 31629"/>
                <a:gd name="connsiteX6" fmla="*/ 8407 w 21103"/>
                <a:gd name="connsiteY6" fmla="*/ 5855 h 31629"/>
                <a:gd name="connsiteX7" fmla="*/ 8407 w 21103"/>
                <a:gd name="connsiteY7" fmla="*/ 29090 h 31629"/>
                <a:gd name="connsiteX8" fmla="*/ 14375 w 21103"/>
                <a:gd name="connsiteY8" fmla="*/ 25662 h 31629"/>
                <a:gd name="connsiteX9" fmla="*/ 21104 w 21103"/>
                <a:gd name="connsiteY9" fmla="*/ 31629 h 31629"/>
                <a:gd name="connsiteX10" fmla="*/ 21104 w 21103"/>
                <a:gd name="connsiteY10" fmla="*/ 30740 h 31629"/>
                <a:gd name="connsiteX11" fmla="*/ 13994 w 21103"/>
                <a:gd name="connsiteY11" fmla="*/ 4077 h 31629"/>
                <a:gd name="connsiteX12" fmla="*/ 13994 w 21103"/>
                <a:gd name="connsiteY12" fmla="*/ 4077 h 31629"/>
                <a:gd name="connsiteX13" fmla="*/ 13359 w 21103"/>
                <a:gd name="connsiteY13" fmla="*/ 2807 h 31629"/>
                <a:gd name="connsiteX14" fmla="*/ 12597 w 21103"/>
                <a:gd name="connsiteY14" fmla="*/ 1792 h 31629"/>
                <a:gd name="connsiteX15" fmla="*/ 11581 w 21103"/>
                <a:gd name="connsiteY15" fmla="*/ 903 h 31629"/>
                <a:gd name="connsiteX16" fmla="*/ 10565 w 21103"/>
                <a:gd name="connsiteY16" fmla="*/ 141 h 31629"/>
                <a:gd name="connsiteX17" fmla="*/ 9296 w 21103"/>
                <a:gd name="connsiteY17" fmla="*/ 141 h 31629"/>
                <a:gd name="connsiteX18" fmla="*/ 8026 w 21103"/>
                <a:gd name="connsiteY18" fmla="*/ 141 h 31629"/>
                <a:gd name="connsiteX19" fmla="*/ 5741 w 21103"/>
                <a:gd name="connsiteY19" fmla="*/ 141 h 31629"/>
                <a:gd name="connsiteX20" fmla="*/ 27 w 21103"/>
                <a:gd name="connsiteY20" fmla="*/ 7632 h 3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1103" h="31629">
                  <a:moveTo>
                    <a:pt x="27" y="7632"/>
                  </a:moveTo>
                  <a:lnTo>
                    <a:pt x="1424" y="12838"/>
                  </a:lnTo>
                  <a:lnTo>
                    <a:pt x="5995" y="28201"/>
                  </a:lnTo>
                  <a:lnTo>
                    <a:pt x="5995" y="5855"/>
                  </a:lnTo>
                  <a:cubicBezTo>
                    <a:pt x="5995" y="5224"/>
                    <a:pt x="6503" y="4709"/>
                    <a:pt x="7125" y="4705"/>
                  </a:cubicBezTo>
                  <a:cubicBezTo>
                    <a:pt x="7175" y="4705"/>
                    <a:pt x="7214" y="4707"/>
                    <a:pt x="7265" y="4712"/>
                  </a:cubicBezTo>
                  <a:cubicBezTo>
                    <a:pt x="7899" y="4712"/>
                    <a:pt x="8407" y="5224"/>
                    <a:pt x="8407" y="5855"/>
                  </a:cubicBezTo>
                  <a:lnTo>
                    <a:pt x="8407" y="29090"/>
                  </a:lnTo>
                  <a:cubicBezTo>
                    <a:pt x="9651" y="26978"/>
                    <a:pt x="11924" y="25677"/>
                    <a:pt x="14375" y="25662"/>
                  </a:cubicBezTo>
                  <a:cubicBezTo>
                    <a:pt x="17765" y="25749"/>
                    <a:pt x="20609" y="28268"/>
                    <a:pt x="21104" y="31629"/>
                  </a:cubicBezTo>
                  <a:cubicBezTo>
                    <a:pt x="21104" y="31629"/>
                    <a:pt x="21104" y="31629"/>
                    <a:pt x="21104" y="30740"/>
                  </a:cubicBezTo>
                  <a:lnTo>
                    <a:pt x="13994" y="4077"/>
                  </a:lnTo>
                  <a:lnTo>
                    <a:pt x="13994" y="4077"/>
                  </a:lnTo>
                  <a:cubicBezTo>
                    <a:pt x="13803" y="3641"/>
                    <a:pt x="13600" y="3218"/>
                    <a:pt x="13359" y="2807"/>
                  </a:cubicBezTo>
                  <a:lnTo>
                    <a:pt x="12597" y="1792"/>
                  </a:lnTo>
                  <a:cubicBezTo>
                    <a:pt x="12318" y="1431"/>
                    <a:pt x="11975" y="1129"/>
                    <a:pt x="11581" y="903"/>
                  </a:cubicBezTo>
                  <a:lnTo>
                    <a:pt x="10565" y="141"/>
                  </a:lnTo>
                  <a:lnTo>
                    <a:pt x="9296" y="141"/>
                  </a:lnTo>
                  <a:lnTo>
                    <a:pt x="8026" y="141"/>
                  </a:lnTo>
                  <a:cubicBezTo>
                    <a:pt x="7277" y="-47"/>
                    <a:pt x="6490" y="-47"/>
                    <a:pt x="5741" y="141"/>
                  </a:cubicBezTo>
                  <a:cubicBezTo>
                    <a:pt x="2186" y="784"/>
                    <a:pt x="-290" y="4033"/>
                    <a:pt x="27" y="76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5ACC7EE-4A9C-425E-98EF-6EF9984327D1}"/>
                </a:ext>
              </a:extLst>
            </p:cNvPr>
            <p:cNvSpPr/>
            <p:nvPr/>
          </p:nvSpPr>
          <p:spPr>
            <a:xfrm>
              <a:off x="4938378" y="4826297"/>
              <a:ext cx="2412" cy="961278"/>
            </a:xfrm>
            <a:custGeom>
              <a:avLst/>
              <a:gdLst>
                <a:gd name="connsiteX0" fmla="*/ 1396 w 2412"/>
                <a:gd name="connsiteY0" fmla="*/ 961278 h 961278"/>
                <a:gd name="connsiteX1" fmla="*/ 1396 w 2412"/>
                <a:gd name="connsiteY1" fmla="*/ 961278 h 961278"/>
                <a:gd name="connsiteX2" fmla="*/ 1396 w 2412"/>
                <a:gd name="connsiteY2" fmla="*/ 27813 h 961278"/>
                <a:gd name="connsiteX3" fmla="*/ 2412 w 2412"/>
                <a:gd name="connsiteY3" fmla="*/ 24385 h 961278"/>
                <a:gd name="connsiteX4" fmla="*/ 2412 w 2412"/>
                <a:gd name="connsiteY4" fmla="*/ 1150 h 961278"/>
                <a:gd name="connsiteX5" fmla="*/ 1269 w 2412"/>
                <a:gd name="connsiteY5" fmla="*/ 7 h 961278"/>
                <a:gd name="connsiteX6" fmla="*/ 12 w 2412"/>
                <a:gd name="connsiteY6" fmla="*/ 1016 h 961278"/>
                <a:gd name="connsiteX7" fmla="*/ 0 w 2412"/>
                <a:gd name="connsiteY7" fmla="*/ 1150 h 961278"/>
                <a:gd name="connsiteX8" fmla="*/ 0 w 2412"/>
                <a:gd name="connsiteY8" fmla="*/ 961278 h 96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2" h="961278">
                  <a:moveTo>
                    <a:pt x="1396" y="961278"/>
                  </a:moveTo>
                  <a:lnTo>
                    <a:pt x="1396" y="961278"/>
                  </a:lnTo>
                  <a:lnTo>
                    <a:pt x="1396" y="27813"/>
                  </a:lnTo>
                  <a:cubicBezTo>
                    <a:pt x="1460" y="26607"/>
                    <a:pt x="1815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4" y="7"/>
                    <a:pt x="1269" y="7"/>
                  </a:cubicBezTo>
                  <a:cubicBezTo>
                    <a:pt x="647" y="-63"/>
                    <a:pt x="76" y="389"/>
                    <a:pt x="12" y="1016"/>
                  </a:cubicBezTo>
                  <a:cubicBezTo>
                    <a:pt x="0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AA09303-6444-4E19-9C1B-F0073587454E}"/>
                </a:ext>
              </a:extLst>
            </p:cNvPr>
            <p:cNvSpPr/>
            <p:nvPr/>
          </p:nvSpPr>
          <p:spPr>
            <a:xfrm>
              <a:off x="4939902" y="4847254"/>
              <a:ext cx="13839" cy="940321"/>
            </a:xfrm>
            <a:custGeom>
              <a:avLst/>
              <a:gdLst>
                <a:gd name="connsiteX0" fmla="*/ 6983 w 13839"/>
                <a:gd name="connsiteY0" fmla="*/ 0 h 940321"/>
                <a:gd name="connsiteX1" fmla="*/ 1016 w 13839"/>
                <a:gd name="connsiteY1" fmla="*/ 3428 h 940321"/>
                <a:gd name="connsiteX2" fmla="*/ 0 w 13839"/>
                <a:gd name="connsiteY2" fmla="*/ 6856 h 940321"/>
                <a:gd name="connsiteX3" fmla="*/ 0 w 13839"/>
                <a:gd name="connsiteY3" fmla="*/ 940321 h 940321"/>
                <a:gd name="connsiteX4" fmla="*/ 13839 w 13839"/>
                <a:gd name="connsiteY4" fmla="*/ 940321 h 940321"/>
                <a:gd name="connsiteX5" fmla="*/ 13839 w 13839"/>
                <a:gd name="connsiteY5" fmla="*/ 6856 h 940321"/>
                <a:gd name="connsiteX6" fmla="*/ 13839 w 13839"/>
                <a:gd name="connsiteY6" fmla="*/ 5967 h 940321"/>
                <a:gd name="connsiteX7" fmla="*/ 6983 w 13839"/>
                <a:gd name="connsiteY7" fmla="*/ 0 h 940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940321">
                  <a:moveTo>
                    <a:pt x="6983" y="0"/>
                  </a:moveTo>
                  <a:cubicBezTo>
                    <a:pt x="4533" y="15"/>
                    <a:pt x="2260" y="1317"/>
                    <a:pt x="1016" y="3428"/>
                  </a:cubicBezTo>
                  <a:cubicBezTo>
                    <a:pt x="419" y="4476"/>
                    <a:pt x="64" y="5650"/>
                    <a:pt x="0" y="6856"/>
                  </a:cubicBezTo>
                  <a:lnTo>
                    <a:pt x="0" y="940321"/>
                  </a:lnTo>
                  <a:lnTo>
                    <a:pt x="13839" y="940321"/>
                  </a:lnTo>
                  <a:lnTo>
                    <a:pt x="13839" y="6856"/>
                  </a:lnTo>
                  <a:cubicBezTo>
                    <a:pt x="13839" y="6856"/>
                    <a:pt x="13839" y="6856"/>
                    <a:pt x="13839" y="5967"/>
                  </a:cubicBezTo>
                  <a:cubicBezTo>
                    <a:pt x="13344" y="2560"/>
                    <a:pt x="10424" y="26"/>
                    <a:pt x="6983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F9E1EEA-38C2-492B-AD00-D297D35252F6}"/>
                </a:ext>
              </a:extLst>
            </p:cNvPr>
            <p:cNvSpPr/>
            <p:nvPr/>
          </p:nvSpPr>
          <p:spPr>
            <a:xfrm>
              <a:off x="3975969" y="5448699"/>
              <a:ext cx="1269" cy="12696"/>
            </a:xfrm>
            <a:custGeom>
              <a:avLst/>
              <a:gdLst>
                <a:gd name="connsiteX0" fmla="*/ 0 w 1269"/>
                <a:gd name="connsiteY0" fmla="*/ 0 h 12696"/>
                <a:gd name="connsiteX1" fmla="*/ 127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F15E165-60AE-40E2-99F7-9174FAD08E56}"/>
                </a:ext>
              </a:extLst>
            </p:cNvPr>
            <p:cNvSpPr/>
            <p:nvPr/>
          </p:nvSpPr>
          <p:spPr>
            <a:xfrm>
              <a:off x="3608781" y="5448381"/>
              <a:ext cx="365791" cy="13649"/>
            </a:xfrm>
            <a:custGeom>
              <a:avLst/>
              <a:gdLst>
                <a:gd name="connsiteX0" fmla="*/ 6856 w 365791"/>
                <a:gd name="connsiteY0" fmla="*/ 6793 h 13649"/>
                <a:gd name="connsiteX1" fmla="*/ 6856 w 365791"/>
                <a:gd name="connsiteY1" fmla="*/ 13649 h 13649"/>
                <a:gd name="connsiteX2" fmla="*/ 362998 w 365791"/>
                <a:gd name="connsiteY2" fmla="*/ 13649 h 13649"/>
                <a:gd name="connsiteX3" fmla="*/ 361221 w 365791"/>
                <a:gd name="connsiteY3" fmla="*/ 12506 h 13649"/>
                <a:gd name="connsiteX4" fmla="*/ 359443 w 365791"/>
                <a:gd name="connsiteY4" fmla="*/ 2857 h 13649"/>
                <a:gd name="connsiteX5" fmla="*/ 365792 w 365791"/>
                <a:gd name="connsiteY5" fmla="*/ 64 h 13649"/>
                <a:gd name="connsiteX6" fmla="*/ 0 w 365791"/>
                <a:gd name="connsiteY6" fmla="*/ 64 h 13649"/>
                <a:gd name="connsiteX7" fmla="*/ 6856 w 365791"/>
                <a:gd name="connsiteY7" fmla="*/ 6793 h 13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91" h="13649">
                  <a:moveTo>
                    <a:pt x="6856" y="6793"/>
                  </a:moveTo>
                  <a:lnTo>
                    <a:pt x="6856" y="13649"/>
                  </a:lnTo>
                  <a:lnTo>
                    <a:pt x="362998" y="13649"/>
                  </a:lnTo>
                  <a:lnTo>
                    <a:pt x="361221" y="12506"/>
                  </a:lnTo>
                  <a:cubicBezTo>
                    <a:pt x="358085" y="10319"/>
                    <a:pt x="357298" y="6018"/>
                    <a:pt x="359443" y="2857"/>
                  </a:cubicBezTo>
                  <a:cubicBezTo>
                    <a:pt x="360865" y="800"/>
                    <a:pt x="363316" y="-282"/>
                    <a:pt x="365792" y="64"/>
                  </a:cubicBezTo>
                  <a:lnTo>
                    <a:pt x="0" y="64"/>
                  </a:lnTo>
                  <a:cubicBezTo>
                    <a:pt x="3733" y="64"/>
                    <a:pt x="6793" y="3056"/>
                    <a:pt x="6856" y="679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9F4ADA2-7BED-4CDB-B385-46CBAE3BEC8B}"/>
                </a:ext>
              </a:extLst>
            </p:cNvPr>
            <p:cNvSpPr/>
            <p:nvPr/>
          </p:nvSpPr>
          <p:spPr>
            <a:xfrm>
              <a:off x="4003902" y="5467998"/>
              <a:ext cx="761" cy="1015"/>
            </a:xfrm>
            <a:custGeom>
              <a:avLst/>
              <a:gdLst>
                <a:gd name="connsiteX0" fmla="*/ 0 w 761"/>
                <a:gd name="connsiteY0" fmla="*/ 0 h 1015"/>
                <a:gd name="connsiteX1" fmla="*/ 762 w 761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015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81288EA-5484-4DFC-A8FF-33C9E490A399}"/>
                </a:ext>
              </a:extLst>
            </p:cNvPr>
            <p:cNvSpPr/>
            <p:nvPr/>
          </p:nvSpPr>
          <p:spPr>
            <a:xfrm>
              <a:off x="4005171" y="5470156"/>
              <a:ext cx="56" cy="1506"/>
            </a:xfrm>
            <a:custGeom>
              <a:avLst/>
              <a:gdLst>
                <a:gd name="connsiteX0" fmla="*/ 0 w 56"/>
                <a:gd name="connsiteY0" fmla="*/ 0 h 1506"/>
                <a:gd name="connsiteX1" fmla="*/ 0 w 56"/>
                <a:gd name="connsiteY1" fmla="*/ 1397 h 1506"/>
                <a:gd name="connsiteX2" fmla="*/ 0 w 56"/>
                <a:gd name="connsiteY2" fmla="*/ 0 h 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50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6E976800-980C-40B4-9014-6C5BAEEF1E65}"/>
                </a:ext>
              </a:extLst>
            </p:cNvPr>
            <p:cNvSpPr/>
            <p:nvPr/>
          </p:nvSpPr>
          <p:spPr>
            <a:xfrm>
              <a:off x="3967016" y="5449188"/>
              <a:ext cx="35996" cy="26681"/>
            </a:xfrm>
            <a:custGeom>
              <a:avLst/>
              <a:gdLst>
                <a:gd name="connsiteX0" fmla="*/ 1208 w 35996"/>
                <a:gd name="connsiteY0" fmla="*/ 2050 h 26681"/>
                <a:gd name="connsiteX1" fmla="*/ 2985 w 35996"/>
                <a:gd name="connsiteY1" fmla="*/ 11700 h 26681"/>
                <a:gd name="connsiteX2" fmla="*/ 4763 w 35996"/>
                <a:gd name="connsiteY2" fmla="*/ 12842 h 26681"/>
                <a:gd name="connsiteX3" fmla="*/ 5652 w 35996"/>
                <a:gd name="connsiteY3" fmla="*/ 13477 h 26681"/>
                <a:gd name="connsiteX4" fmla="*/ 5652 w 35996"/>
                <a:gd name="connsiteY4" fmla="*/ 5986 h 26681"/>
                <a:gd name="connsiteX5" fmla="*/ 6921 w 35996"/>
                <a:gd name="connsiteY5" fmla="*/ 4717 h 26681"/>
                <a:gd name="connsiteX6" fmla="*/ 8064 w 35996"/>
                <a:gd name="connsiteY6" fmla="*/ 5986 h 26681"/>
                <a:gd name="connsiteX7" fmla="*/ 8064 w 35996"/>
                <a:gd name="connsiteY7" fmla="*/ 15255 h 26681"/>
                <a:gd name="connsiteX8" fmla="*/ 24697 w 35996"/>
                <a:gd name="connsiteY8" fmla="*/ 26682 h 26681"/>
                <a:gd name="connsiteX9" fmla="*/ 24697 w 35996"/>
                <a:gd name="connsiteY9" fmla="*/ 22746 h 26681"/>
                <a:gd name="connsiteX10" fmla="*/ 31565 w 35996"/>
                <a:gd name="connsiteY10" fmla="*/ 15905 h 26681"/>
                <a:gd name="connsiteX11" fmla="*/ 35996 w 35996"/>
                <a:gd name="connsiteY11" fmla="*/ 17540 h 26681"/>
                <a:gd name="connsiteX12" fmla="*/ 35996 w 35996"/>
                <a:gd name="connsiteY12" fmla="*/ 17540 h 26681"/>
                <a:gd name="connsiteX13" fmla="*/ 11238 w 35996"/>
                <a:gd name="connsiteY13" fmla="*/ 527 h 26681"/>
                <a:gd name="connsiteX14" fmla="*/ 11238 w 35996"/>
                <a:gd name="connsiteY14" fmla="*/ 527 h 26681"/>
                <a:gd name="connsiteX15" fmla="*/ 9968 w 35996"/>
                <a:gd name="connsiteY15" fmla="*/ 527 h 26681"/>
                <a:gd name="connsiteX16" fmla="*/ 8572 w 35996"/>
                <a:gd name="connsiteY16" fmla="*/ 527 h 26681"/>
                <a:gd name="connsiteX17" fmla="*/ 1208 w 35996"/>
                <a:gd name="connsiteY17" fmla="*/ 2050 h 2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996" h="26681">
                  <a:moveTo>
                    <a:pt x="1208" y="2050"/>
                  </a:moveTo>
                  <a:cubicBezTo>
                    <a:pt x="-938" y="5212"/>
                    <a:pt x="-151" y="9511"/>
                    <a:pt x="2985" y="11700"/>
                  </a:cubicBezTo>
                  <a:lnTo>
                    <a:pt x="4763" y="12842"/>
                  </a:lnTo>
                  <a:lnTo>
                    <a:pt x="5652" y="13477"/>
                  </a:lnTo>
                  <a:lnTo>
                    <a:pt x="5652" y="5986"/>
                  </a:lnTo>
                  <a:cubicBezTo>
                    <a:pt x="5652" y="5285"/>
                    <a:pt x="6223" y="4717"/>
                    <a:pt x="6921" y="4717"/>
                  </a:cubicBezTo>
                  <a:cubicBezTo>
                    <a:pt x="7568" y="4783"/>
                    <a:pt x="8064" y="5332"/>
                    <a:pt x="8064" y="5986"/>
                  </a:cubicBezTo>
                  <a:lnTo>
                    <a:pt x="8064" y="15255"/>
                  </a:lnTo>
                  <a:lnTo>
                    <a:pt x="24697" y="26682"/>
                  </a:lnTo>
                  <a:lnTo>
                    <a:pt x="24697" y="22746"/>
                  </a:lnTo>
                  <a:cubicBezTo>
                    <a:pt x="24709" y="18960"/>
                    <a:pt x="27782" y="15896"/>
                    <a:pt x="31565" y="15905"/>
                  </a:cubicBezTo>
                  <a:cubicBezTo>
                    <a:pt x="33190" y="15909"/>
                    <a:pt x="34765" y="16488"/>
                    <a:pt x="35996" y="17540"/>
                  </a:cubicBezTo>
                  <a:cubicBezTo>
                    <a:pt x="35996" y="17540"/>
                    <a:pt x="35996" y="17540"/>
                    <a:pt x="35996" y="17540"/>
                  </a:cubicBezTo>
                  <a:lnTo>
                    <a:pt x="11238" y="527"/>
                  </a:lnTo>
                  <a:lnTo>
                    <a:pt x="11238" y="527"/>
                  </a:lnTo>
                  <a:lnTo>
                    <a:pt x="9968" y="527"/>
                  </a:lnTo>
                  <a:lnTo>
                    <a:pt x="8572" y="527"/>
                  </a:lnTo>
                  <a:cubicBezTo>
                    <a:pt x="6045" y="-550"/>
                    <a:pt x="3099" y="57"/>
                    <a:pt x="1208" y="205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FF4E7B3-AD0A-4ACF-9D41-2372202890CE}"/>
                </a:ext>
              </a:extLst>
            </p:cNvPr>
            <p:cNvSpPr/>
            <p:nvPr/>
          </p:nvSpPr>
          <p:spPr>
            <a:xfrm>
              <a:off x="3972668" y="5453904"/>
              <a:ext cx="2412" cy="1003424"/>
            </a:xfrm>
            <a:custGeom>
              <a:avLst/>
              <a:gdLst>
                <a:gd name="connsiteX0" fmla="*/ 0 w 2412"/>
                <a:gd name="connsiteY0" fmla="*/ 1002155 h 1003424"/>
                <a:gd name="connsiteX1" fmla="*/ 1269 w 2412"/>
                <a:gd name="connsiteY1" fmla="*/ 1003424 h 1003424"/>
                <a:gd name="connsiteX2" fmla="*/ 1269 w 2412"/>
                <a:gd name="connsiteY2" fmla="*/ 1003424 h 1003424"/>
                <a:gd name="connsiteX3" fmla="*/ 2412 w 2412"/>
                <a:gd name="connsiteY3" fmla="*/ 1002155 h 1003424"/>
                <a:gd name="connsiteX4" fmla="*/ 2412 w 2412"/>
                <a:gd name="connsiteY4" fmla="*/ 1270 h 1003424"/>
                <a:gd name="connsiteX5" fmla="*/ 1269 w 2412"/>
                <a:gd name="connsiteY5" fmla="*/ 0 h 1003424"/>
                <a:gd name="connsiteX6" fmla="*/ 0 w 2412"/>
                <a:gd name="connsiteY6" fmla="*/ 1270 h 1003424"/>
                <a:gd name="connsiteX7" fmla="*/ 0 w 2412"/>
                <a:gd name="connsiteY7" fmla="*/ 1002155 h 100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2" h="1003424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lnTo>
                    <a:pt x="1269" y="1003424"/>
                  </a:lnTo>
                  <a:cubicBezTo>
                    <a:pt x="1917" y="1003361"/>
                    <a:pt x="2412" y="1002815"/>
                    <a:pt x="2412" y="1002155"/>
                  </a:cubicBezTo>
                  <a:lnTo>
                    <a:pt x="2412" y="1270"/>
                  </a:lnTo>
                  <a:cubicBezTo>
                    <a:pt x="2412" y="616"/>
                    <a:pt x="1917" y="66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D619F37-E1E9-4056-9798-82CAA1836001}"/>
                </a:ext>
              </a:extLst>
            </p:cNvPr>
            <p:cNvSpPr/>
            <p:nvPr/>
          </p:nvSpPr>
          <p:spPr>
            <a:xfrm>
              <a:off x="3457309" y="5738566"/>
              <a:ext cx="144488" cy="13712"/>
            </a:xfrm>
            <a:custGeom>
              <a:avLst/>
              <a:gdLst>
                <a:gd name="connsiteX0" fmla="*/ 6856 w 144488"/>
                <a:gd name="connsiteY0" fmla="*/ 6856 h 13712"/>
                <a:gd name="connsiteX1" fmla="*/ 6856 w 144488"/>
                <a:gd name="connsiteY1" fmla="*/ 13713 h 13712"/>
                <a:gd name="connsiteX2" fmla="*/ 144488 w 144488"/>
                <a:gd name="connsiteY2" fmla="*/ 13713 h 13712"/>
                <a:gd name="connsiteX3" fmla="*/ 144488 w 144488"/>
                <a:gd name="connsiteY3" fmla="*/ 0 h 13712"/>
                <a:gd name="connsiteX4" fmla="*/ 0 w 144488"/>
                <a:gd name="connsiteY4" fmla="*/ 0 h 13712"/>
                <a:gd name="connsiteX5" fmla="*/ 6856 w 144488"/>
                <a:gd name="connsiteY5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488" h="13712">
                  <a:moveTo>
                    <a:pt x="6856" y="6856"/>
                  </a:moveTo>
                  <a:lnTo>
                    <a:pt x="6856" y="13713"/>
                  </a:lnTo>
                  <a:lnTo>
                    <a:pt x="144488" y="13713"/>
                  </a:lnTo>
                  <a:lnTo>
                    <a:pt x="14448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79B3E02-FB6F-4AE1-AC05-7D1DEEC87B50}"/>
                </a:ext>
              </a:extLst>
            </p:cNvPr>
            <p:cNvSpPr/>
            <p:nvPr/>
          </p:nvSpPr>
          <p:spPr>
            <a:xfrm>
              <a:off x="4019265" y="5615026"/>
              <a:ext cx="24885" cy="22092"/>
            </a:xfrm>
            <a:custGeom>
              <a:avLst/>
              <a:gdLst>
                <a:gd name="connsiteX0" fmla="*/ 5587 w 24885"/>
                <a:gd name="connsiteY0" fmla="*/ 5079 h 22092"/>
                <a:gd name="connsiteX1" fmla="*/ 0 w 24885"/>
                <a:gd name="connsiteY1" fmla="*/ 11808 h 22092"/>
                <a:gd name="connsiteX2" fmla="*/ 0 w 24885"/>
                <a:gd name="connsiteY2" fmla="*/ 13840 h 22092"/>
                <a:gd name="connsiteX3" fmla="*/ 13966 w 24885"/>
                <a:gd name="connsiteY3" fmla="*/ 22092 h 22092"/>
                <a:gd name="connsiteX4" fmla="*/ 13966 w 24885"/>
                <a:gd name="connsiteY4" fmla="*/ 18156 h 22092"/>
                <a:gd name="connsiteX5" fmla="*/ 20823 w 24885"/>
                <a:gd name="connsiteY5" fmla="*/ 11173 h 22092"/>
                <a:gd name="connsiteX6" fmla="*/ 24885 w 24885"/>
                <a:gd name="connsiteY6" fmla="*/ 12697 h 22092"/>
                <a:gd name="connsiteX7" fmla="*/ 24885 w 24885"/>
                <a:gd name="connsiteY7" fmla="*/ 12697 h 22092"/>
                <a:gd name="connsiteX8" fmla="*/ 2666 w 24885"/>
                <a:gd name="connsiteY8" fmla="*/ 0 h 22092"/>
                <a:gd name="connsiteX9" fmla="*/ 2666 w 24885"/>
                <a:gd name="connsiteY9" fmla="*/ 0 h 22092"/>
                <a:gd name="connsiteX10" fmla="*/ 5587 w 24885"/>
                <a:gd name="connsiteY10" fmla="*/ 5079 h 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885" h="22092">
                  <a:moveTo>
                    <a:pt x="5587" y="5079"/>
                  </a:moveTo>
                  <a:cubicBezTo>
                    <a:pt x="5587" y="8372"/>
                    <a:pt x="3238" y="11199"/>
                    <a:pt x="0" y="11808"/>
                  </a:cubicBezTo>
                  <a:lnTo>
                    <a:pt x="0" y="13840"/>
                  </a:lnTo>
                  <a:lnTo>
                    <a:pt x="13966" y="22092"/>
                  </a:lnTo>
                  <a:lnTo>
                    <a:pt x="13966" y="18156"/>
                  </a:lnTo>
                  <a:cubicBezTo>
                    <a:pt x="13966" y="14349"/>
                    <a:pt x="17014" y="11242"/>
                    <a:pt x="20823" y="11173"/>
                  </a:cubicBezTo>
                  <a:cubicBezTo>
                    <a:pt x="22308" y="11219"/>
                    <a:pt x="23743" y="11755"/>
                    <a:pt x="24885" y="12697"/>
                  </a:cubicBezTo>
                  <a:lnTo>
                    <a:pt x="24885" y="12697"/>
                  </a:lnTo>
                  <a:lnTo>
                    <a:pt x="2666" y="0"/>
                  </a:lnTo>
                  <a:lnTo>
                    <a:pt x="2666" y="0"/>
                  </a:lnTo>
                  <a:cubicBezTo>
                    <a:pt x="4368" y="1158"/>
                    <a:pt x="5434" y="3028"/>
                    <a:pt x="5587" y="507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FF529C8-4C9F-4AFA-8ABC-F6E71BCB3A93}"/>
                </a:ext>
              </a:extLst>
            </p:cNvPr>
            <p:cNvSpPr/>
            <p:nvPr/>
          </p:nvSpPr>
          <p:spPr>
            <a:xfrm>
              <a:off x="4045166" y="5628739"/>
              <a:ext cx="47" cy="1015"/>
            </a:xfrm>
            <a:custGeom>
              <a:avLst/>
              <a:gdLst>
                <a:gd name="connsiteX0" fmla="*/ 0 w 47"/>
                <a:gd name="connsiteY0" fmla="*/ 0 h 1015"/>
                <a:gd name="connsiteX1" fmla="*/ 0 w 47"/>
                <a:gd name="connsiteY1" fmla="*/ 1016 h 1015"/>
                <a:gd name="connsiteX2" fmla="*/ 0 w 47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0" y="0"/>
                  </a:moveTo>
                  <a:cubicBezTo>
                    <a:pt x="64" y="335"/>
                    <a:pt x="64" y="681"/>
                    <a:pt x="0" y="1016"/>
                  </a:cubicBezTo>
                  <a:cubicBezTo>
                    <a:pt x="64" y="681"/>
                    <a:pt x="64" y="33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7CCD0C3-78E2-4C90-AE2D-4C9A20DB11C9}"/>
                </a:ext>
              </a:extLst>
            </p:cNvPr>
            <p:cNvSpPr/>
            <p:nvPr/>
          </p:nvSpPr>
          <p:spPr>
            <a:xfrm>
              <a:off x="4046436" y="5630897"/>
              <a:ext cx="47" cy="1396"/>
            </a:xfrm>
            <a:custGeom>
              <a:avLst/>
              <a:gdLst>
                <a:gd name="connsiteX0" fmla="*/ 0 w 47"/>
                <a:gd name="connsiteY0" fmla="*/ 0 h 1396"/>
                <a:gd name="connsiteX1" fmla="*/ 0 w 47"/>
                <a:gd name="connsiteY1" fmla="*/ 1397 h 1396"/>
                <a:gd name="connsiteX2" fmla="*/ 0 w 47"/>
                <a:gd name="connsiteY2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396">
                  <a:moveTo>
                    <a:pt x="0" y="0"/>
                  </a:moveTo>
                  <a:cubicBezTo>
                    <a:pt x="63" y="464"/>
                    <a:pt x="63" y="933"/>
                    <a:pt x="0" y="1397"/>
                  </a:cubicBezTo>
                  <a:cubicBezTo>
                    <a:pt x="63" y="933"/>
                    <a:pt x="63" y="46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D3C7A58-3773-4CE3-8673-101BD915B83A}"/>
                </a:ext>
              </a:extLst>
            </p:cNvPr>
            <p:cNvSpPr/>
            <p:nvPr/>
          </p:nvSpPr>
          <p:spPr>
            <a:xfrm>
              <a:off x="4018249" y="5613376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6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BEA1ED9-41CF-46FC-B7E4-554C6289413C}"/>
                </a:ext>
              </a:extLst>
            </p:cNvPr>
            <p:cNvSpPr/>
            <p:nvPr/>
          </p:nvSpPr>
          <p:spPr>
            <a:xfrm>
              <a:off x="4015963" y="5627088"/>
              <a:ext cx="635" cy="380"/>
            </a:xfrm>
            <a:custGeom>
              <a:avLst/>
              <a:gdLst>
                <a:gd name="connsiteX0" fmla="*/ 635 w 635"/>
                <a:gd name="connsiteY0" fmla="*/ 0 h 380"/>
                <a:gd name="connsiteX1" fmla="*/ 0 w 635"/>
                <a:gd name="connsiteY1" fmla="*/ 0 h 380"/>
                <a:gd name="connsiteX2" fmla="*/ 635 w 635"/>
                <a:gd name="connsiteY2" fmla="*/ 381 h 380"/>
                <a:gd name="connsiteX3" fmla="*/ 635 w 635"/>
                <a:gd name="connsiteY3" fmla="*/ 0 h 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" h="380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D22F8FE-F5F7-4149-AC67-BEBAB1321D57}"/>
                </a:ext>
              </a:extLst>
            </p:cNvPr>
            <p:cNvSpPr/>
            <p:nvPr/>
          </p:nvSpPr>
          <p:spPr>
            <a:xfrm>
              <a:off x="4005552" y="5614137"/>
              <a:ext cx="18924" cy="13839"/>
            </a:xfrm>
            <a:custGeom>
              <a:avLst/>
              <a:gdLst>
                <a:gd name="connsiteX0" fmla="*/ 0 w 18924"/>
                <a:gd name="connsiteY0" fmla="*/ 12951 h 13839"/>
                <a:gd name="connsiteX1" fmla="*/ 11046 w 18924"/>
                <a:gd name="connsiteY1" fmla="*/ 12951 h 13839"/>
                <a:gd name="connsiteX2" fmla="*/ 11046 w 18924"/>
                <a:gd name="connsiteY2" fmla="*/ 5967 h 13839"/>
                <a:gd name="connsiteX3" fmla="*/ 12316 w 18924"/>
                <a:gd name="connsiteY3" fmla="*/ 4698 h 13839"/>
                <a:gd name="connsiteX4" fmla="*/ 13585 w 18924"/>
                <a:gd name="connsiteY4" fmla="*/ 5967 h 13839"/>
                <a:gd name="connsiteX5" fmla="*/ 13585 w 18924"/>
                <a:gd name="connsiteY5" fmla="*/ 12697 h 13839"/>
                <a:gd name="connsiteX6" fmla="*/ 18753 w 18924"/>
                <a:gd name="connsiteY6" fmla="*/ 4491 h 13839"/>
                <a:gd name="connsiteX7" fmla="*/ 15363 w 18924"/>
                <a:gd name="connsiteY7" fmla="*/ 0 h 13839"/>
                <a:gd name="connsiteX8" fmla="*/ 14093 w 18924"/>
                <a:gd name="connsiteY8" fmla="*/ 0 h 13839"/>
                <a:gd name="connsiteX9" fmla="*/ 12697 w 18924"/>
                <a:gd name="connsiteY9" fmla="*/ 0 h 13839"/>
                <a:gd name="connsiteX10" fmla="*/ 0 w 18924"/>
                <a:gd name="connsiteY10" fmla="*/ 0 h 13839"/>
                <a:gd name="connsiteX11" fmla="*/ 0 w 18924"/>
                <a:gd name="connsiteY11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24" h="13839">
                  <a:moveTo>
                    <a:pt x="0" y="12951"/>
                  </a:moveTo>
                  <a:lnTo>
                    <a:pt x="11046" y="12951"/>
                  </a:lnTo>
                  <a:lnTo>
                    <a:pt x="11046" y="5967"/>
                  </a:lnTo>
                  <a:cubicBezTo>
                    <a:pt x="11046" y="5267"/>
                    <a:pt x="11617" y="4698"/>
                    <a:pt x="12316" y="4698"/>
                  </a:cubicBezTo>
                  <a:cubicBezTo>
                    <a:pt x="13014" y="4698"/>
                    <a:pt x="13585" y="5267"/>
                    <a:pt x="13585" y="5967"/>
                  </a:cubicBezTo>
                  <a:lnTo>
                    <a:pt x="13585" y="12697"/>
                  </a:lnTo>
                  <a:cubicBezTo>
                    <a:pt x="17280" y="11858"/>
                    <a:pt x="19591" y="8183"/>
                    <a:pt x="18753" y="4491"/>
                  </a:cubicBezTo>
                  <a:cubicBezTo>
                    <a:pt x="18321" y="2579"/>
                    <a:pt x="17077" y="943"/>
                    <a:pt x="15363" y="0"/>
                  </a:cubicBezTo>
                  <a:lnTo>
                    <a:pt x="14093" y="0"/>
                  </a:lnTo>
                  <a:lnTo>
                    <a:pt x="12697" y="0"/>
                  </a:ln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E871FD-D0FB-4119-9EEF-B84128E69363}"/>
                </a:ext>
              </a:extLst>
            </p:cNvPr>
            <p:cNvSpPr/>
            <p:nvPr/>
          </p:nvSpPr>
          <p:spPr>
            <a:xfrm>
              <a:off x="4033104" y="5626773"/>
              <a:ext cx="13760" cy="819635"/>
            </a:xfrm>
            <a:custGeom>
              <a:avLst/>
              <a:gdLst>
                <a:gd name="connsiteX0" fmla="*/ 0 w 13760"/>
                <a:gd name="connsiteY0" fmla="*/ 6409 h 819635"/>
                <a:gd name="connsiteX1" fmla="*/ 0 w 13760"/>
                <a:gd name="connsiteY1" fmla="*/ 819636 h 819635"/>
                <a:gd name="connsiteX2" fmla="*/ 13713 w 13760"/>
                <a:gd name="connsiteY2" fmla="*/ 819636 h 819635"/>
                <a:gd name="connsiteX3" fmla="*/ 13713 w 13760"/>
                <a:gd name="connsiteY3" fmla="*/ 7044 h 819635"/>
                <a:gd name="connsiteX4" fmla="*/ 13713 w 13760"/>
                <a:gd name="connsiteY4" fmla="*/ 6155 h 819635"/>
                <a:gd name="connsiteX5" fmla="*/ 13713 w 13760"/>
                <a:gd name="connsiteY5" fmla="*/ 4759 h 819635"/>
                <a:gd name="connsiteX6" fmla="*/ 13078 w 13760"/>
                <a:gd name="connsiteY6" fmla="*/ 3616 h 819635"/>
                <a:gd name="connsiteX7" fmla="*/ 13078 w 13760"/>
                <a:gd name="connsiteY7" fmla="*/ 2600 h 819635"/>
                <a:gd name="connsiteX8" fmla="*/ 11935 w 13760"/>
                <a:gd name="connsiteY8" fmla="*/ 1584 h 819635"/>
                <a:gd name="connsiteX9" fmla="*/ 7872 w 13760"/>
                <a:gd name="connsiteY9" fmla="*/ 61 h 819635"/>
                <a:gd name="connsiteX10" fmla="*/ 38 w 13760"/>
                <a:gd name="connsiteY10" fmla="*/ 6071 h 819635"/>
                <a:gd name="connsiteX11" fmla="*/ 0 w 13760"/>
                <a:gd name="connsiteY11" fmla="*/ 6409 h 819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60" h="819635">
                  <a:moveTo>
                    <a:pt x="0" y="6409"/>
                  </a:moveTo>
                  <a:lnTo>
                    <a:pt x="0" y="819636"/>
                  </a:lnTo>
                  <a:lnTo>
                    <a:pt x="13713" y="819636"/>
                  </a:lnTo>
                  <a:lnTo>
                    <a:pt x="13713" y="7044"/>
                  </a:lnTo>
                  <a:cubicBezTo>
                    <a:pt x="13713" y="7044"/>
                    <a:pt x="13713" y="7044"/>
                    <a:pt x="13713" y="6155"/>
                  </a:cubicBezTo>
                  <a:cubicBezTo>
                    <a:pt x="13776" y="5692"/>
                    <a:pt x="13776" y="5222"/>
                    <a:pt x="13713" y="4759"/>
                  </a:cubicBezTo>
                  <a:cubicBezTo>
                    <a:pt x="13548" y="4352"/>
                    <a:pt x="13332" y="3969"/>
                    <a:pt x="13078" y="3616"/>
                  </a:cubicBezTo>
                  <a:cubicBezTo>
                    <a:pt x="13141" y="3281"/>
                    <a:pt x="13141" y="2935"/>
                    <a:pt x="13078" y="2600"/>
                  </a:cubicBezTo>
                  <a:lnTo>
                    <a:pt x="11935" y="1584"/>
                  </a:lnTo>
                  <a:cubicBezTo>
                    <a:pt x="10792" y="642"/>
                    <a:pt x="9357" y="106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3FA2FBB-C9FB-4FF4-88FE-4BBB463CF3AE}"/>
                </a:ext>
              </a:extLst>
            </p:cNvPr>
            <p:cNvSpPr/>
            <p:nvPr/>
          </p:nvSpPr>
          <p:spPr>
            <a:xfrm>
              <a:off x="4016598" y="5618835"/>
              <a:ext cx="2539" cy="827574"/>
            </a:xfrm>
            <a:custGeom>
              <a:avLst/>
              <a:gdLst>
                <a:gd name="connsiteX0" fmla="*/ 0 w 2539"/>
                <a:gd name="connsiteY0" fmla="*/ 827574 h 827574"/>
                <a:gd name="connsiteX1" fmla="*/ 2539 w 2539"/>
                <a:gd name="connsiteY1" fmla="*/ 827574 h 827574"/>
                <a:gd name="connsiteX2" fmla="*/ 2539 w 2539"/>
                <a:gd name="connsiteY2" fmla="*/ 1270 h 827574"/>
                <a:gd name="connsiteX3" fmla="*/ 1270 w 2539"/>
                <a:gd name="connsiteY3" fmla="*/ 0 h 827574"/>
                <a:gd name="connsiteX4" fmla="*/ 0 w 2539"/>
                <a:gd name="connsiteY4" fmla="*/ 1270 h 827574"/>
                <a:gd name="connsiteX5" fmla="*/ 0 w 2539"/>
                <a:gd name="connsiteY5" fmla="*/ 827574 h 827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827574">
                  <a:moveTo>
                    <a:pt x="0" y="827574"/>
                  </a:moveTo>
                  <a:lnTo>
                    <a:pt x="2539" y="827574"/>
                  </a:ln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8275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762454D1-1C40-4BE5-88A0-8441A245A828}"/>
                </a:ext>
              </a:extLst>
            </p:cNvPr>
            <p:cNvSpPr/>
            <p:nvPr/>
          </p:nvSpPr>
          <p:spPr>
            <a:xfrm>
              <a:off x="4143184" y="5621248"/>
              <a:ext cx="13839" cy="166327"/>
            </a:xfrm>
            <a:custGeom>
              <a:avLst/>
              <a:gdLst>
                <a:gd name="connsiteX0" fmla="*/ 13839 w 13839"/>
                <a:gd name="connsiteY0" fmla="*/ 166327 h 166327"/>
                <a:gd name="connsiteX1" fmla="*/ 13839 w 13839"/>
                <a:gd name="connsiteY1" fmla="*/ 6983 h 166327"/>
                <a:gd name="connsiteX2" fmla="*/ 6983 w 13839"/>
                <a:gd name="connsiteY2" fmla="*/ 6983 h 166327"/>
                <a:gd name="connsiteX3" fmla="*/ 0 w 13839"/>
                <a:gd name="connsiteY3" fmla="*/ 0 h 166327"/>
                <a:gd name="connsiteX4" fmla="*/ 0 w 13839"/>
                <a:gd name="connsiteY4" fmla="*/ 166327 h 166327"/>
                <a:gd name="connsiteX5" fmla="*/ 13839 w 13839"/>
                <a:gd name="connsiteY5" fmla="*/ 166327 h 16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66327">
                  <a:moveTo>
                    <a:pt x="13839" y="166327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3" y="6983"/>
                    <a:pt x="0" y="3857"/>
                    <a:pt x="0" y="0"/>
                  </a:cubicBezTo>
                  <a:lnTo>
                    <a:pt x="0" y="166327"/>
                  </a:lnTo>
                  <a:lnTo>
                    <a:pt x="13839" y="1663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270ED67-FE41-4EBC-AB55-DEEFCB828B99}"/>
                </a:ext>
              </a:extLst>
            </p:cNvPr>
            <p:cNvSpPr/>
            <p:nvPr/>
          </p:nvSpPr>
          <p:spPr>
            <a:xfrm>
              <a:off x="4166927" y="6447806"/>
              <a:ext cx="25393" cy="5459"/>
            </a:xfrm>
            <a:custGeom>
              <a:avLst/>
              <a:gdLst>
                <a:gd name="connsiteX0" fmla="*/ 18791 w 25393"/>
                <a:gd name="connsiteY0" fmla="*/ 0 h 5459"/>
                <a:gd name="connsiteX1" fmla="*/ 0 w 25393"/>
                <a:gd name="connsiteY1" fmla="*/ 0 h 5459"/>
                <a:gd name="connsiteX2" fmla="*/ 0 w 25393"/>
                <a:gd name="connsiteY2" fmla="*/ 5460 h 5459"/>
                <a:gd name="connsiteX3" fmla="*/ 25393 w 25393"/>
                <a:gd name="connsiteY3" fmla="*/ 4698 h 5459"/>
                <a:gd name="connsiteX4" fmla="*/ 25393 w 25393"/>
                <a:gd name="connsiteY4" fmla="*/ 4698 h 5459"/>
                <a:gd name="connsiteX5" fmla="*/ 18791 w 25393"/>
                <a:gd name="connsiteY5" fmla="*/ 0 h 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3" h="5459">
                  <a:moveTo>
                    <a:pt x="18791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22" y="4660"/>
                    <a:pt x="19794" y="2793"/>
                    <a:pt x="1879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E54CD47-4EF7-4B1B-80BF-37A52F32A542}"/>
                </a:ext>
              </a:extLst>
            </p:cNvPr>
            <p:cNvSpPr/>
            <p:nvPr/>
          </p:nvSpPr>
          <p:spPr>
            <a:xfrm>
              <a:off x="4158547" y="6438664"/>
              <a:ext cx="33519" cy="6729"/>
            </a:xfrm>
            <a:custGeom>
              <a:avLst/>
              <a:gdLst>
                <a:gd name="connsiteX0" fmla="*/ 33519 w 33519"/>
                <a:gd name="connsiteY0" fmla="*/ 0 h 6729"/>
                <a:gd name="connsiteX1" fmla="*/ 33519 w 33519"/>
                <a:gd name="connsiteY1" fmla="*/ 0 h 6729"/>
                <a:gd name="connsiteX2" fmla="*/ 1270 w 33519"/>
                <a:gd name="connsiteY2" fmla="*/ 1016 h 6729"/>
                <a:gd name="connsiteX3" fmla="*/ 0 w 33519"/>
                <a:gd name="connsiteY3" fmla="*/ 1016 h 6729"/>
                <a:gd name="connsiteX4" fmla="*/ 1397 w 33519"/>
                <a:gd name="connsiteY4" fmla="*/ 1016 h 6729"/>
                <a:gd name="connsiteX5" fmla="*/ 8126 w 33519"/>
                <a:gd name="connsiteY5" fmla="*/ 6729 h 6729"/>
                <a:gd name="connsiteX6" fmla="*/ 26790 w 33519"/>
                <a:gd name="connsiteY6" fmla="*/ 6729 h 6729"/>
                <a:gd name="connsiteX7" fmla="*/ 33519 w 33519"/>
                <a:gd name="connsiteY7" fmla="*/ 0 h 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19" h="6729">
                  <a:moveTo>
                    <a:pt x="33519" y="0"/>
                  </a:moveTo>
                  <a:lnTo>
                    <a:pt x="33519" y="0"/>
                  </a:lnTo>
                  <a:lnTo>
                    <a:pt x="1270" y="1016"/>
                  </a:lnTo>
                  <a:lnTo>
                    <a:pt x="0" y="1016"/>
                  </a:lnTo>
                  <a:lnTo>
                    <a:pt x="1397" y="1016"/>
                  </a:lnTo>
                  <a:cubicBezTo>
                    <a:pt x="4736" y="1028"/>
                    <a:pt x="7567" y="3441"/>
                    <a:pt x="8126" y="6729"/>
                  </a:cubicBezTo>
                  <a:lnTo>
                    <a:pt x="26790" y="6729"/>
                  </a:lnTo>
                  <a:cubicBezTo>
                    <a:pt x="26917" y="3073"/>
                    <a:pt x="29862" y="127"/>
                    <a:pt x="3351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BFAD628-4D57-4843-A93B-3F6BF7332CBE}"/>
                </a:ext>
              </a:extLst>
            </p:cNvPr>
            <p:cNvSpPr/>
            <p:nvPr/>
          </p:nvSpPr>
          <p:spPr>
            <a:xfrm>
              <a:off x="4157024" y="644031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0EDF3B2-A0C4-4970-98CC-3C5834EFFCB9}"/>
                </a:ext>
              </a:extLst>
            </p:cNvPr>
            <p:cNvSpPr/>
            <p:nvPr/>
          </p:nvSpPr>
          <p:spPr>
            <a:xfrm>
              <a:off x="4166673" y="6445521"/>
              <a:ext cx="18790" cy="2412"/>
            </a:xfrm>
            <a:custGeom>
              <a:avLst/>
              <a:gdLst>
                <a:gd name="connsiteX0" fmla="*/ 18664 w 18790"/>
                <a:gd name="connsiteY0" fmla="*/ 0 h 2412"/>
                <a:gd name="connsiteX1" fmla="*/ 0 w 18790"/>
                <a:gd name="connsiteY1" fmla="*/ 0 h 2412"/>
                <a:gd name="connsiteX2" fmla="*/ 0 w 18790"/>
                <a:gd name="connsiteY2" fmla="*/ 1143 h 2412"/>
                <a:gd name="connsiteX3" fmla="*/ 0 w 18790"/>
                <a:gd name="connsiteY3" fmla="*/ 2412 h 2412"/>
                <a:gd name="connsiteX4" fmla="*/ 18791 w 18790"/>
                <a:gd name="connsiteY4" fmla="*/ 2412 h 2412"/>
                <a:gd name="connsiteX5" fmla="*/ 18664 w 18790"/>
                <a:gd name="connsiteY5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790" h="2412">
                  <a:moveTo>
                    <a:pt x="18664" y="0"/>
                  </a:move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18791" y="2412"/>
                  </a:lnTo>
                  <a:cubicBezTo>
                    <a:pt x="18677" y="1613"/>
                    <a:pt x="18626" y="800"/>
                    <a:pt x="18664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A4A74E7-B212-4F33-B8D5-429BAE0C04E5}"/>
                </a:ext>
              </a:extLst>
            </p:cNvPr>
            <p:cNvSpPr/>
            <p:nvPr/>
          </p:nvSpPr>
          <p:spPr>
            <a:xfrm>
              <a:off x="7960064" y="6518527"/>
              <a:ext cx="2412" cy="345986"/>
            </a:xfrm>
            <a:custGeom>
              <a:avLst/>
              <a:gdLst>
                <a:gd name="connsiteX0" fmla="*/ 0 w 2412"/>
                <a:gd name="connsiteY0" fmla="*/ 0 h 345986"/>
                <a:gd name="connsiteX1" fmla="*/ 2412 w 2412"/>
                <a:gd name="connsiteY1" fmla="*/ 0 h 345986"/>
                <a:gd name="connsiteX2" fmla="*/ 2412 w 2412"/>
                <a:gd name="connsiteY2" fmla="*/ 345986 h 345986"/>
                <a:gd name="connsiteX3" fmla="*/ 0 w 2412"/>
                <a:gd name="connsiteY3" fmla="*/ 345986 h 34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345986">
                  <a:moveTo>
                    <a:pt x="0" y="0"/>
                  </a:moveTo>
                  <a:lnTo>
                    <a:pt x="2412" y="0"/>
                  </a:lnTo>
                  <a:lnTo>
                    <a:pt x="2412" y="345986"/>
                  </a:lnTo>
                  <a:lnTo>
                    <a:pt x="0" y="34598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1AE6BAF-DD19-42FF-93BC-3E94A0D5F347}"/>
                </a:ext>
              </a:extLst>
            </p:cNvPr>
            <p:cNvSpPr/>
            <p:nvPr/>
          </p:nvSpPr>
          <p:spPr>
            <a:xfrm>
              <a:off x="5893804" y="6440061"/>
              <a:ext cx="65007" cy="11554"/>
            </a:xfrm>
            <a:custGeom>
              <a:avLst/>
              <a:gdLst>
                <a:gd name="connsiteX0" fmla="*/ 58024 w 65007"/>
                <a:gd name="connsiteY0" fmla="*/ 6983 h 11554"/>
                <a:gd name="connsiteX1" fmla="*/ 65007 w 65007"/>
                <a:gd name="connsiteY1" fmla="*/ 0 h 11554"/>
                <a:gd name="connsiteX2" fmla="*/ 0 w 65007"/>
                <a:gd name="connsiteY2" fmla="*/ 0 h 11554"/>
                <a:gd name="connsiteX3" fmla="*/ 3809 w 65007"/>
                <a:gd name="connsiteY3" fmla="*/ 0 h 11554"/>
                <a:gd name="connsiteX4" fmla="*/ 4952 w 65007"/>
                <a:gd name="connsiteY4" fmla="*/ 0 h 11554"/>
                <a:gd name="connsiteX5" fmla="*/ 6221 w 65007"/>
                <a:gd name="connsiteY5" fmla="*/ 0 h 11554"/>
                <a:gd name="connsiteX6" fmla="*/ 7364 w 65007"/>
                <a:gd name="connsiteY6" fmla="*/ 762 h 11554"/>
                <a:gd name="connsiteX7" fmla="*/ 8379 w 65007"/>
                <a:gd name="connsiteY7" fmla="*/ 1524 h 11554"/>
                <a:gd name="connsiteX8" fmla="*/ 9015 w 65007"/>
                <a:gd name="connsiteY8" fmla="*/ 2666 h 11554"/>
                <a:gd name="connsiteX9" fmla="*/ 9015 w 65007"/>
                <a:gd name="connsiteY9" fmla="*/ 3809 h 11554"/>
                <a:gd name="connsiteX10" fmla="*/ 9015 w 65007"/>
                <a:gd name="connsiteY10" fmla="*/ 5079 h 11554"/>
                <a:gd name="connsiteX11" fmla="*/ 9015 w 65007"/>
                <a:gd name="connsiteY11" fmla="*/ 6221 h 11554"/>
                <a:gd name="connsiteX12" fmla="*/ 9015 w 65007"/>
                <a:gd name="connsiteY12" fmla="*/ 6221 h 11554"/>
                <a:gd name="connsiteX13" fmla="*/ 9015 w 65007"/>
                <a:gd name="connsiteY13" fmla="*/ 7491 h 11554"/>
                <a:gd name="connsiteX14" fmla="*/ 9015 w 65007"/>
                <a:gd name="connsiteY14" fmla="*/ 8507 h 11554"/>
                <a:gd name="connsiteX15" fmla="*/ 8253 w 65007"/>
                <a:gd name="connsiteY15" fmla="*/ 9777 h 11554"/>
                <a:gd name="connsiteX16" fmla="*/ 7618 w 65007"/>
                <a:gd name="connsiteY16" fmla="*/ 10665 h 11554"/>
                <a:gd name="connsiteX17" fmla="*/ 6221 w 65007"/>
                <a:gd name="connsiteY17" fmla="*/ 11554 h 11554"/>
                <a:gd name="connsiteX18" fmla="*/ 5459 w 65007"/>
                <a:gd name="connsiteY18" fmla="*/ 11554 h 11554"/>
                <a:gd name="connsiteX19" fmla="*/ 4317 w 65007"/>
                <a:gd name="connsiteY19" fmla="*/ 11554 h 11554"/>
                <a:gd name="connsiteX20" fmla="*/ 57516 w 65007"/>
                <a:gd name="connsiteY20" fmla="*/ 11554 h 1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07" h="11554">
                  <a:moveTo>
                    <a:pt x="58024" y="6983"/>
                  </a:moveTo>
                  <a:cubicBezTo>
                    <a:pt x="58024" y="3123"/>
                    <a:pt x="61147" y="0"/>
                    <a:pt x="65007" y="0"/>
                  </a:cubicBez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cubicBezTo>
                    <a:pt x="8634" y="1879"/>
                    <a:pt x="8849" y="2260"/>
                    <a:pt x="9015" y="2666"/>
                  </a:cubicBezTo>
                  <a:cubicBezTo>
                    <a:pt x="9078" y="3047"/>
                    <a:pt x="9078" y="3428"/>
                    <a:pt x="9015" y="3809"/>
                  </a:cubicBezTo>
                  <a:cubicBezTo>
                    <a:pt x="9065" y="4228"/>
                    <a:pt x="9065" y="4660"/>
                    <a:pt x="9015" y="5079"/>
                  </a:cubicBezTo>
                  <a:cubicBezTo>
                    <a:pt x="9015" y="5079"/>
                    <a:pt x="9015" y="5841"/>
                    <a:pt x="9015" y="6221"/>
                  </a:cubicBezTo>
                  <a:lnTo>
                    <a:pt x="9015" y="6221"/>
                  </a:lnTo>
                  <a:cubicBezTo>
                    <a:pt x="9015" y="6221"/>
                    <a:pt x="9015" y="6983"/>
                    <a:pt x="9015" y="7491"/>
                  </a:cubicBezTo>
                  <a:cubicBezTo>
                    <a:pt x="9015" y="7999"/>
                    <a:pt x="9015" y="8253"/>
                    <a:pt x="9015" y="8507"/>
                  </a:cubicBezTo>
                  <a:cubicBezTo>
                    <a:pt x="8837" y="8977"/>
                    <a:pt x="8583" y="9396"/>
                    <a:pt x="8253" y="9777"/>
                  </a:cubicBezTo>
                  <a:lnTo>
                    <a:pt x="7618" y="10665"/>
                  </a:lnTo>
                  <a:lnTo>
                    <a:pt x="6221" y="11554"/>
                  </a:lnTo>
                  <a:lnTo>
                    <a:pt x="5459" y="11554"/>
                  </a:lnTo>
                  <a:lnTo>
                    <a:pt x="4317" y="11554"/>
                  </a:lnTo>
                  <a:lnTo>
                    <a:pt x="57516" y="115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61F751F-AE64-4D3F-9FC7-DA568974DBE2}"/>
                </a:ext>
              </a:extLst>
            </p:cNvPr>
            <p:cNvSpPr/>
            <p:nvPr/>
          </p:nvSpPr>
          <p:spPr>
            <a:xfrm>
              <a:off x="5211738" y="5852836"/>
              <a:ext cx="2412" cy="273741"/>
            </a:xfrm>
            <a:custGeom>
              <a:avLst/>
              <a:gdLst>
                <a:gd name="connsiteX0" fmla="*/ 1269 w 2412"/>
                <a:gd name="connsiteY0" fmla="*/ 273742 h 273741"/>
                <a:gd name="connsiteX1" fmla="*/ 2412 w 2412"/>
                <a:gd name="connsiteY1" fmla="*/ 273742 h 273741"/>
                <a:gd name="connsiteX2" fmla="*/ 2412 w 2412"/>
                <a:gd name="connsiteY2" fmla="*/ 0 h 273741"/>
                <a:gd name="connsiteX3" fmla="*/ 1269 w 2412"/>
                <a:gd name="connsiteY3" fmla="*/ 0 h 273741"/>
                <a:gd name="connsiteX4" fmla="*/ 0 w 2412"/>
                <a:gd name="connsiteY4" fmla="*/ 0 h 273741"/>
                <a:gd name="connsiteX5" fmla="*/ 0 w 2412"/>
                <a:gd name="connsiteY5" fmla="*/ 273488 h 2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3741">
                  <a:moveTo>
                    <a:pt x="1269" y="273742"/>
                  </a:moveTo>
                  <a:lnTo>
                    <a:pt x="2412" y="273742"/>
                  </a:ln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00BDD9D-3381-4679-BC4F-C40F9DAFEDB1}"/>
                </a:ext>
              </a:extLst>
            </p:cNvPr>
            <p:cNvSpPr/>
            <p:nvPr/>
          </p:nvSpPr>
          <p:spPr>
            <a:xfrm>
              <a:off x="5202977" y="5631262"/>
              <a:ext cx="16759" cy="21727"/>
            </a:xfrm>
            <a:custGeom>
              <a:avLst/>
              <a:gdLst>
                <a:gd name="connsiteX0" fmla="*/ 0 w 16759"/>
                <a:gd name="connsiteY0" fmla="*/ 5729 h 21727"/>
                <a:gd name="connsiteX1" fmla="*/ 1143 w 16759"/>
                <a:gd name="connsiteY1" fmla="*/ 11316 h 21727"/>
                <a:gd name="connsiteX2" fmla="*/ 3047 w 16759"/>
                <a:gd name="connsiteY2" fmla="*/ 21727 h 21727"/>
                <a:gd name="connsiteX3" fmla="*/ 3047 w 16759"/>
                <a:gd name="connsiteY3" fmla="*/ 20965 h 21727"/>
                <a:gd name="connsiteX4" fmla="*/ 5587 w 16759"/>
                <a:gd name="connsiteY4" fmla="*/ 15887 h 21727"/>
                <a:gd name="connsiteX5" fmla="*/ 5587 w 16759"/>
                <a:gd name="connsiteY5" fmla="*/ 4460 h 21727"/>
                <a:gd name="connsiteX6" fmla="*/ 6729 w 16759"/>
                <a:gd name="connsiteY6" fmla="*/ 3190 h 21727"/>
                <a:gd name="connsiteX7" fmla="*/ 7999 w 16759"/>
                <a:gd name="connsiteY7" fmla="*/ 4460 h 21727"/>
                <a:gd name="connsiteX8" fmla="*/ 7999 w 16759"/>
                <a:gd name="connsiteY8" fmla="*/ 14490 h 21727"/>
                <a:gd name="connsiteX9" fmla="*/ 10030 w 16759"/>
                <a:gd name="connsiteY9" fmla="*/ 14490 h 21727"/>
                <a:gd name="connsiteX10" fmla="*/ 16759 w 16759"/>
                <a:gd name="connsiteY10" fmla="*/ 20712 h 21727"/>
                <a:gd name="connsiteX11" fmla="*/ 16759 w 16759"/>
                <a:gd name="connsiteY11" fmla="*/ 20712 h 21727"/>
                <a:gd name="connsiteX12" fmla="*/ 13585 w 16759"/>
                <a:gd name="connsiteY12" fmla="*/ 4079 h 21727"/>
                <a:gd name="connsiteX13" fmla="*/ 13585 w 16759"/>
                <a:gd name="connsiteY13" fmla="*/ 4079 h 21727"/>
                <a:gd name="connsiteX14" fmla="*/ 13585 w 16759"/>
                <a:gd name="connsiteY14" fmla="*/ 2809 h 21727"/>
                <a:gd name="connsiteX15" fmla="*/ 12950 w 16759"/>
                <a:gd name="connsiteY15" fmla="*/ 1793 h 21727"/>
                <a:gd name="connsiteX16" fmla="*/ 11935 w 16759"/>
                <a:gd name="connsiteY16" fmla="*/ 778 h 21727"/>
                <a:gd name="connsiteX17" fmla="*/ 10919 w 16759"/>
                <a:gd name="connsiteY17" fmla="*/ 143 h 21727"/>
                <a:gd name="connsiteX18" fmla="*/ 9649 w 16759"/>
                <a:gd name="connsiteY18" fmla="*/ 143 h 21727"/>
                <a:gd name="connsiteX19" fmla="*/ 8380 w 16759"/>
                <a:gd name="connsiteY19" fmla="*/ 143 h 21727"/>
                <a:gd name="connsiteX20" fmla="*/ 6348 w 16759"/>
                <a:gd name="connsiteY20" fmla="*/ 143 h 21727"/>
                <a:gd name="connsiteX21" fmla="*/ 0 w 16759"/>
                <a:gd name="connsiteY21" fmla="*/ 5729 h 21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759" h="21727">
                  <a:moveTo>
                    <a:pt x="0" y="5729"/>
                  </a:moveTo>
                  <a:lnTo>
                    <a:pt x="1143" y="11316"/>
                  </a:lnTo>
                  <a:lnTo>
                    <a:pt x="3047" y="21727"/>
                  </a:lnTo>
                  <a:lnTo>
                    <a:pt x="3047" y="20965"/>
                  </a:lnTo>
                  <a:cubicBezTo>
                    <a:pt x="3085" y="18976"/>
                    <a:pt x="4012" y="17111"/>
                    <a:pt x="5587" y="15887"/>
                  </a:cubicBezTo>
                  <a:lnTo>
                    <a:pt x="5587" y="4460"/>
                  </a:lnTo>
                  <a:cubicBezTo>
                    <a:pt x="5587" y="3806"/>
                    <a:pt x="6082" y="3256"/>
                    <a:pt x="6729" y="3190"/>
                  </a:cubicBezTo>
                  <a:cubicBezTo>
                    <a:pt x="7427" y="3190"/>
                    <a:pt x="7999" y="3759"/>
                    <a:pt x="7999" y="4460"/>
                  </a:cubicBezTo>
                  <a:lnTo>
                    <a:pt x="7999" y="14490"/>
                  </a:lnTo>
                  <a:cubicBezTo>
                    <a:pt x="8672" y="14419"/>
                    <a:pt x="9357" y="14419"/>
                    <a:pt x="10030" y="14490"/>
                  </a:cubicBezTo>
                  <a:cubicBezTo>
                    <a:pt x="13534" y="14540"/>
                    <a:pt x="16442" y="17222"/>
                    <a:pt x="16759" y="20712"/>
                  </a:cubicBezTo>
                  <a:cubicBezTo>
                    <a:pt x="16759" y="20712"/>
                    <a:pt x="16759" y="20712"/>
                    <a:pt x="16759" y="20712"/>
                  </a:cubicBezTo>
                  <a:lnTo>
                    <a:pt x="13585" y="4079"/>
                  </a:lnTo>
                  <a:lnTo>
                    <a:pt x="13585" y="4079"/>
                  </a:lnTo>
                  <a:cubicBezTo>
                    <a:pt x="13636" y="3657"/>
                    <a:pt x="13636" y="3231"/>
                    <a:pt x="13585" y="2809"/>
                  </a:cubicBezTo>
                  <a:cubicBezTo>
                    <a:pt x="13446" y="2428"/>
                    <a:pt x="13230" y="2082"/>
                    <a:pt x="12950" y="1793"/>
                  </a:cubicBezTo>
                  <a:lnTo>
                    <a:pt x="11935" y="778"/>
                  </a:lnTo>
                  <a:lnTo>
                    <a:pt x="10919" y="143"/>
                  </a:lnTo>
                  <a:lnTo>
                    <a:pt x="9649" y="143"/>
                  </a:lnTo>
                  <a:lnTo>
                    <a:pt x="8380" y="143"/>
                  </a:lnTo>
                  <a:cubicBezTo>
                    <a:pt x="7720" y="-48"/>
                    <a:pt x="7009" y="-48"/>
                    <a:pt x="6348" y="143"/>
                  </a:cubicBezTo>
                  <a:cubicBezTo>
                    <a:pt x="3174" y="276"/>
                    <a:pt x="533" y="2603"/>
                    <a:pt x="0" y="57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CE4309A-833D-493D-873E-92C97354C54F}"/>
                </a:ext>
              </a:extLst>
            </p:cNvPr>
            <p:cNvSpPr/>
            <p:nvPr/>
          </p:nvSpPr>
          <p:spPr>
            <a:xfrm>
              <a:off x="5208564" y="5633817"/>
              <a:ext cx="2412" cy="12696"/>
            </a:xfrm>
            <a:custGeom>
              <a:avLst/>
              <a:gdLst>
                <a:gd name="connsiteX0" fmla="*/ 2412 w 2412"/>
                <a:gd name="connsiteY0" fmla="*/ 11300 h 12696"/>
                <a:gd name="connsiteX1" fmla="*/ 2412 w 2412"/>
                <a:gd name="connsiteY1" fmla="*/ 1270 h 12696"/>
                <a:gd name="connsiteX2" fmla="*/ 1143 w 2412"/>
                <a:gd name="connsiteY2" fmla="*/ 0 h 12696"/>
                <a:gd name="connsiteX3" fmla="*/ 0 w 2412"/>
                <a:gd name="connsiteY3" fmla="*/ 1270 h 12696"/>
                <a:gd name="connsiteX4" fmla="*/ 0 w 2412"/>
                <a:gd name="connsiteY4" fmla="*/ 12697 h 12696"/>
                <a:gd name="connsiteX5" fmla="*/ 2412 w 2412"/>
                <a:gd name="connsiteY5" fmla="*/ 1130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12696">
                  <a:moveTo>
                    <a:pt x="2412" y="11300"/>
                  </a:moveTo>
                  <a:lnTo>
                    <a:pt x="2412" y="1270"/>
                  </a:lnTo>
                  <a:cubicBezTo>
                    <a:pt x="2412" y="569"/>
                    <a:pt x="1841" y="0"/>
                    <a:pt x="1143" y="0"/>
                  </a:cubicBezTo>
                  <a:cubicBezTo>
                    <a:pt x="495" y="66"/>
                    <a:pt x="0" y="616"/>
                    <a:pt x="0" y="1270"/>
                  </a:cubicBezTo>
                  <a:lnTo>
                    <a:pt x="0" y="12697"/>
                  </a:lnTo>
                  <a:cubicBezTo>
                    <a:pt x="673" y="12039"/>
                    <a:pt x="1511" y="11559"/>
                    <a:pt x="2412" y="1130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5FF7FA3-BEF9-4E7E-ACA9-42DE1B8D44C7}"/>
                </a:ext>
              </a:extLst>
            </p:cNvPr>
            <p:cNvSpPr/>
            <p:nvPr/>
          </p:nvSpPr>
          <p:spPr>
            <a:xfrm>
              <a:off x="8184923" y="6511925"/>
              <a:ext cx="1099" cy="987"/>
            </a:xfrm>
            <a:custGeom>
              <a:avLst/>
              <a:gdLst>
                <a:gd name="connsiteX0" fmla="*/ 0 w 1099"/>
                <a:gd name="connsiteY0" fmla="*/ 0 h 987"/>
                <a:gd name="connsiteX1" fmla="*/ 1015 w 1099"/>
                <a:gd name="connsiteY1" fmla="*/ 762 h 987"/>
                <a:gd name="connsiteX2" fmla="*/ 0 w 1099"/>
                <a:gd name="connsiteY2" fmla="*/ 0 h 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987">
                  <a:moveTo>
                    <a:pt x="0" y="0"/>
                  </a:moveTo>
                  <a:cubicBezTo>
                    <a:pt x="0" y="0"/>
                    <a:pt x="635" y="0"/>
                    <a:pt x="1015" y="762"/>
                  </a:cubicBezTo>
                  <a:cubicBezTo>
                    <a:pt x="1396" y="1524"/>
                    <a:pt x="38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BAE7CA7-ECD1-4ACA-BF11-048453AEE2F0}"/>
                </a:ext>
              </a:extLst>
            </p:cNvPr>
            <p:cNvSpPr/>
            <p:nvPr/>
          </p:nvSpPr>
          <p:spPr>
            <a:xfrm>
              <a:off x="8187081" y="6513067"/>
              <a:ext cx="19" cy="1015"/>
            </a:xfrm>
            <a:custGeom>
              <a:avLst/>
              <a:gdLst>
                <a:gd name="connsiteX0" fmla="*/ 0 w 19"/>
                <a:gd name="connsiteY0" fmla="*/ 0 h 1015"/>
                <a:gd name="connsiteX1" fmla="*/ 0 w 19"/>
                <a:gd name="connsiteY1" fmla="*/ 1016 h 1015"/>
                <a:gd name="connsiteX2" fmla="*/ 0 w 19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1015">
                  <a:moveTo>
                    <a:pt x="0" y="0"/>
                  </a:moveTo>
                  <a:cubicBezTo>
                    <a:pt x="26" y="343"/>
                    <a:pt x="26" y="673"/>
                    <a:pt x="0" y="1016"/>
                  </a:cubicBezTo>
                  <a:cubicBezTo>
                    <a:pt x="26" y="673"/>
                    <a:pt x="26" y="34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8429973-83DA-4A71-AEDC-9AA72B59E935}"/>
                </a:ext>
              </a:extLst>
            </p:cNvPr>
            <p:cNvSpPr/>
            <p:nvPr/>
          </p:nvSpPr>
          <p:spPr>
            <a:xfrm>
              <a:off x="8188477" y="6515607"/>
              <a:ext cx="56" cy="1499"/>
            </a:xfrm>
            <a:custGeom>
              <a:avLst/>
              <a:gdLst>
                <a:gd name="connsiteX0" fmla="*/ 0 w 56"/>
                <a:gd name="connsiteY0" fmla="*/ 0 h 1499"/>
                <a:gd name="connsiteX1" fmla="*/ 0 w 56"/>
                <a:gd name="connsiteY1" fmla="*/ 1397 h 1499"/>
                <a:gd name="connsiteX2" fmla="*/ 0 w 56"/>
                <a:gd name="connsiteY2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499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B8C3639-31D3-4C2D-B7F7-C123FB87418F}"/>
                </a:ext>
              </a:extLst>
            </p:cNvPr>
            <p:cNvSpPr/>
            <p:nvPr/>
          </p:nvSpPr>
          <p:spPr>
            <a:xfrm>
              <a:off x="8121693" y="6508877"/>
              <a:ext cx="62087" cy="15870"/>
            </a:xfrm>
            <a:custGeom>
              <a:avLst/>
              <a:gdLst>
                <a:gd name="connsiteX0" fmla="*/ 6857 w 62087"/>
                <a:gd name="connsiteY0" fmla="*/ 6983 h 15870"/>
                <a:gd name="connsiteX1" fmla="*/ 0 w 62087"/>
                <a:gd name="connsiteY1" fmla="*/ 13839 h 15870"/>
                <a:gd name="connsiteX2" fmla="*/ 0 w 62087"/>
                <a:gd name="connsiteY2" fmla="*/ 13839 h 15870"/>
                <a:gd name="connsiteX3" fmla="*/ 53708 w 62087"/>
                <a:gd name="connsiteY3" fmla="*/ 15871 h 15870"/>
                <a:gd name="connsiteX4" fmla="*/ 53708 w 62087"/>
                <a:gd name="connsiteY4" fmla="*/ 9269 h 15870"/>
                <a:gd name="connsiteX5" fmla="*/ 60691 w 62087"/>
                <a:gd name="connsiteY5" fmla="*/ 2412 h 15870"/>
                <a:gd name="connsiteX6" fmla="*/ 62087 w 62087"/>
                <a:gd name="connsiteY6" fmla="*/ 2412 h 15870"/>
                <a:gd name="connsiteX7" fmla="*/ 60944 w 62087"/>
                <a:gd name="connsiteY7" fmla="*/ 2412 h 15870"/>
                <a:gd name="connsiteX8" fmla="*/ 508 w 62087"/>
                <a:gd name="connsiteY8" fmla="*/ 0 h 15870"/>
                <a:gd name="connsiteX9" fmla="*/ 508 w 62087"/>
                <a:gd name="connsiteY9" fmla="*/ 0 h 15870"/>
                <a:gd name="connsiteX10" fmla="*/ 6857 w 62087"/>
                <a:gd name="connsiteY10" fmla="*/ 6983 h 1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087" h="15870">
                  <a:moveTo>
                    <a:pt x="6857" y="6983"/>
                  </a:moveTo>
                  <a:cubicBezTo>
                    <a:pt x="6857" y="10767"/>
                    <a:pt x="3784" y="13839"/>
                    <a:pt x="0" y="13839"/>
                  </a:cubicBezTo>
                  <a:lnTo>
                    <a:pt x="0" y="13839"/>
                  </a:lnTo>
                  <a:lnTo>
                    <a:pt x="53708" y="15871"/>
                  </a:lnTo>
                  <a:lnTo>
                    <a:pt x="53708" y="9269"/>
                  </a:lnTo>
                  <a:cubicBezTo>
                    <a:pt x="53771" y="5460"/>
                    <a:pt x="56882" y="2412"/>
                    <a:pt x="60691" y="2412"/>
                  </a:cubicBezTo>
                  <a:lnTo>
                    <a:pt x="62087" y="2412"/>
                  </a:lnTo>
                  <a:lnTo>
                    <a:pt x="60944" y="2412"/>
                  </a:lnTo>
                  <a:lnTo>
                    <a:pt x="508" y="0"/>
                  </a:lnTo>
                  <a:lnTo>
                    <a:pt x="508" y="0"/>
                  </a:lnTo>
                  <a:cubicBezTo>
                    <a:pt x="4139" y="267"/>
                    <a:pt x="6933" y="3339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21A0CD4-CFE4-46CF-8A61-21946E2C845E}"/>
                </a:ext>
              </a:extLst>
            </p:cNvPr>
            <p:cNvSpPr/>
            <p:nvPr/>
          </p:nvSpPr>
          <p:spPr>
            <a:xfrm>
              <a:off x="8039926" y="5953649"/>
              <a:ext cx="13839" cy="555228"/>
            </a:xfrm>
            <a:custGeom>
              <a:avLst/>
              <a:gdLst>
                <a:gd name="connsiteX0" fmla="*/ 6730 w 13839"/>
                <a:gd name="connsiteY0" fmla="*/ 6983 h 555228"/>
                <a:gd name="connsiteX1" fmla="*/ 0 w 13839"/>
                <a:gd name="connsiteY1" fmla="*/ 1270 h 555228"/>
                <a:gd name="connsiteX2" fmla="*/ 0 w 13839"/>
                <a:gd name="connsiteY2" fmla="*/ 1270 h 555228"/>
                <a:gd name="connsiteX3" fmla="*/ 0 w 13839"/>
                <a:gd name="connsiteY3" fmla="*/ 555229 h 555228"/>
                <a:gd name="connsiteX4" fmla="*/ 13840 w 13839"/>
                <a:gd name="connsiteY4" fmla="*/ 555229 h 555228"/>
                <a:gd name="connsiteX5" fmla="*/ 13840 w 13839"/>
                <a:gd name="connsiteY5" fmla="*/ 0 h 555228"/>
                <a:gd name="connsiteX6" fmla="*/ 6857 w 13839"/>
                <a:gd name="connsiteY6" fmla="*/ 6984 h 555228"/>
                <a:gd name="connsiteX7" fmla="*/ 6730 w 13839"/>
                <a:gd name="connsiteY7" fmla="*/ 6983 h 555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555228">
                  <a:moveTo>
                    <a:pt x="6730" y="6983"/>
                  </a:moveTo>
                  <a:cubicBezTo>
                    <a:pt x="3416" y="6917"/>
                    <a:pt x="597" y="4530"/>
                    <a:pt x="0" y="1270"/>
                  </a:cubicBezTo>
                  <a:lnTo>
                    <a:pt x="0" y="1270"/>
                  </a:lnTo>
                  <a:lnTo>
                    <a:pt x="0" y="555229"/>
                  </a:lnTo>
                  <a:lnTo>
                    <a:pt x="13840" y="555229"/>
                  </a:lnTo>
                  <a:lnTo>
                    <a:pt x="13840" y="0"/>
                  </a:lnTo>
                  <a:cubicBezTo>
                    <a:pt x="13840" y="3857"/>
                    <a:pt x="10716" y="6983"/>
                    <a:pt x="6857" y="6984"/>
                  </a:cubicBezTo>
                  <a:cubicBezTo>
                    <a:pt x="6819" y="6984"/>
                    <a:pt x="6768" y="6984"/>
                    <a:pt x="673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C8A81E7-0E45-491D-B90B-FE6EB6CD67ED}"/>
                </a:ext>
              </a:extLst>
            </p:cNvPr>
            <p:cNvSpPr/>
            <p:nvPr/>
          </p:nvSpPr>
          <p:spPr>
            <a:xfrm>
              <a:off x="5524076" y="5668860"/>
              <a:ext cx="635" cy="1269"/>
            </a:xfrm>
            <a:custGeom>
              <a:avLst/>
              <a:gdLst>
                <a:gd name="connsiteX0" fmla="*/ 0 w 635"/>
                <a:gd name="connsiteY0" fmla="*/ 1270 h 1269"/>
                <a:gd name="connsiteX1" fmla="*/ 635 w 635"/>
                <a:gd name="connsiteY1" fmla="*/ 0 h 1269"/>
                <a:gd name="connsiteX2" fmla="*/ 0 w 635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">
                  <a:moveTo>
                    <a:pt x="0" y="1270"/>
                  </a:moveTo>
                  <a:cubicBezTo>
                    <a:pt x="127" y="811"/>
                    <a:pt x="343" y="381"/>
                    <a:pt x="635" y="0"/>
                  </a:cubicBezTo>
                  <a:cubicBezTo>
                    <a:pt x="343" y="381"/>
                    <a:pt x="127" y="811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54B0C1D-9A74-48DE-B7ED-10098278D06A}"/>
                </a:ext>
              </a:extLst>
            </p:cNvPr>
            <p:cNvSpPr/>
            <p:nvPr/>
          </p:nvSpPr>
          <p:spPr>
            <a:xfrm>
              <a:off x="5525346" y="5666956"/>
              <a:ext cx="1015" cy="761"/>
            </a:xfrm>
            <a:custGeom>
              <a:avLst/>
              <a:gdLst>
                <a:gd name="connsiteX0" fmla="*/ 0 w 1015"/>
                <a:gd name="connsiteY0" fmla="*/ 762 h 761"/>
                <a:gd name="connsiteX1" fmla="*/ 1016 w 1015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761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3BD4B53-8685-4536-A993-529FC86A661D}"/>
                </a:ext>
              </a:extLst>
            </p:cNvPr>
            <p:cNvSpPr/>
            <p:nvPr/>
          </p:nvSpPr>
          <p:spPr>
            <a:xfrm>
              <a:off x="5532075" y="5665305"/>
              <a:ext cx="183467" cy="13839"/>
            </a:xfrm>
            <a:custGeom>
              <a:avLst/>
              <a:gdLst>
                <a:gd name="connsiteX0" fmla="*/ 5206 w 183467"/>
                <a:gd name="connsiteY0" fmla="*/ 8507 h 13839"/>
                <a:gd name="connsiteX1" fmla="*/ 3936 w 183467"/>
                <a:gd name="connsiteY1" fmla="*/ 13839 h 13839"/>
                <a:gd name="connsiteX2" fmla="*/ 176611 w 183467"/>
                <a:gd name="connsiteY2" fmla="*/ 13839 h 13839"/>
                <a:gd name="connsiteX3" fmla="*/ 176611 w 183467"/>
                <a:gd name="connsiteY3" fmla="*/ 6856 h 13839"/>
                <a:gd name="connsiteX4" fmla="*/ 183467 w 183467"/>
                <a:gd name="connsiteY4" fmla="*/ 0 h 13839"/>
                <a:gd name="connsiteX5" fmla="*/ 0 w 183467"/>
                <a:gd name="connsiteY5" fmla="*/ 0 h 13839"/>
                <a:gd name="connsiteX6" fmla="*/ 5295 w 183467"/>
                <a:gd name="connsiteY6" fmla="*/ 8121 h 13839"/>
                <a:gd name="connsiteX7" fmla="*/ 5206 w 183467"/>
                <a:gd name="connsiteY7" fmla="*/ 8507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467" h="13839">
                  <a:moveTo>
                    <a:pt x="5206" y="8507"/>
                  </a:moveTo>
                  <a:lnTo>
                    <a:pt x="3936" y="13839"/>
                  </a:lnTo>
                  <a:lnTo>
                    <a:pt x="176611" y="13839"/>
                  </a:lnTo>
                  <a:lnTo>
                    <a:pt x="176611" y="6856"/>
                  </a:lnTo>
                  <a:cubicBezTo>
                    <a:pt x="176611" y="3070"/>
                    <a:pt x="179684" y="0"/>
                    <a:pt x="183467" y="0"/>
                  </a:cubicBezTo>
                  <a:lnTo>
                    <a:pt x="0" y="0"/>
                  </a:lnTo>
                  <a:cubicBezTo>
                    <a:pt x="3708" y="780"/>
                    <a:pt x="6082" y="4415"/>
                    <a:pt x="5295" y="8121"/>
                  </a:cubicBezTo>
                  <a:cubicBezTo>
                    <a:pt x="5269" y="8250"/>
                    <a:pt x="5244" y="8379"/>
                    <a:pt x="5206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016EDE2-38D8-4F6A-B182-D9FFC8A64BE7}"/>
                </a:ext>
              </a:extLst>
            </p:cNvPr>
            <p:cNvSpPr/>
            <p:nvPr/>
          </p:nvSpPr>
          <p:spPr>
            <a:xfrm>
              <a:off x="5527378" y="5666194"/>
              <a:ext cx="1269" cy="12696"/>
            </a:xfrm>
            <a:custGeom>
              <a:avLst/>
              <a:gdLst>
                <a:gd name="connsiteX0" fmla="*/ 0 w 1269"/>
                <a:gd name="connsiteY0" fmla="*/ 0 h 12696"/>
                <a:gd name="connsiteX1" fmla="*/ 127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0" y="0"/>
                  </a:move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1024B1C-C14F-4993-AE42-E0C7169680F2}"/>
                </a:ext>
              </a:extLst>
            </p:cNvPr>
            <p:cNvSpPr/>
            <p:nvPr/>
          </p:nvSpPr>
          <p:spPr>
            <a:xfrm>
              <a:off x="5521791" y="5665813"/>
              <a:ext cx="15065" cy="13712"/>
            </a:xfrm>
            <a:custGeom>
              <a:avLst/>
              <a:gdLst>
                <a:gd name="connsiteX0" fmla="*/ 7110 w 15065"/>
                <a:gd name="connsiteY0" fmla="*/ 6602 h 13712"/>
                <a:gd name="connsiteX1" fmla="*/ 7110 w 15065"/>
                <a:gd name="connsiteY1" fmla="*/ 6602 h 13712"/>
                <a:gd name="connsiteX2" fmla="*/ 7110 w 15065"/>
                <a:gd name="connsiteY2" fmla="*/ 6602 h 13712"/>
                <a:gd name="connsiteX3" fmla="*/ 8253 w 15065"/>
                <a:gd name="connsiteY3" fmla="*/ 5460 h 13712"/>
                <a:gd name="connsiteX4" fmla="*/ 9510 w 15065"/>
                <a:gd name="connsiteY4" fmla="*/ 6468 h 13712"/>
                <a:gd name="connsiteX5" fmla="*/ 9523 w 15065"/>
                <a:gd name="connsiteY5" fmla="*/ 6602 h 13712"/>
                <a:gd name="connsiteX6" fmla="*/ 9523 w 15065"/>
                <a:gd name="connsiteY6" fmla="*/ 7491 h 13712"/>
                <a:gd name="connsiteX7" fmla="*/ 13586 w 15065"/>
                <a:gd name="connsiteY7" fmla="*/ 13713 h 13712"/>
                <a:gd name="connsiteX8" fmla="*/ 13586 w 15065"/>
                <a:gd name="connsiteY8" fmla="*/ 13713 h 13712"/>
                <a:gd name="connsiteX9" fmla="*/ 14855 w 15065"/>
                <a:gd name="connsiteY9" fmla="*/ 8380 h 13712"/>
                <a:gd name="connsiteX10" fmla="*/ 9878 w 15065"/>
                <a:gd name="connsiteY10" fmla="*/ 55 h 13712"/>
                <a:gd name="connsiteX11" fmla="*/ 9650 w 15065"/>
                <a:gd name="connsiteY11" fmla="*/ 0 h 13712"/>
                <a:gd name="connsiteX12" fmla="*/ 7618 w 15065"/>
                <a:gd name="connsiteY12" fmla="*/ 0 h 13712"/>
                <a:gd name="connsiteX13" fmla="*/ 6222 w 15065"/>
                <a:gd name="connsiteY13" fmla="*/ 0 h 13712"/>
                <a:gd name="connsiteX14" fmla="*/ 4952 w 15065"/>
                <a:gd name="connsiteY14" fmla="*/ 0 h 13712"/>
                <a:gd name="connsiteX15" fmla="*/ 3936 w 15065"/>
                <a:gd name="connsiteY15" fmla="*/ 762 h 13712"/>
                <a:gd name="connsiteX16" fmla="*/ 2920 w 15065"/>
                <a:gd name="connsiteY16" fmla="*/ 1524 h 13712"/>
                <a:gd name="connsiteX17" fmla="*/ 2285 w 15065"/>
                <a:gd name="connsiteY17" fmla="*/ 2666 h 13712"/>
                <a:gd name="connsiteX18" fmla="*/ 1651 w 15065"/>
                <a:gd name="connsiteY18" fmla="*/ 3936 h 13712"/>
                <a:gd name="connsiteX19" fmla="*/ 0 w 15065"/>
                <a:gd name="connsiteY19" fmla="*/ 11046 h 13712"/>
                <a:gd name="connsiteX20" fmla="*/ 0 w 15065"/>
                <a:gd name="connsiteY20" fmla="*/ 11808 h 13712"/>
                <a:gd name="connsiteX21" fmla="*/ 7110 w 15065"/>
                <a:gd name="connsiteY21" fmla="*/ 6602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065" h="13712">
                  <a:moveTo>
                    <a:pt x="7110" y="6602"/>
                  </a:moveTo>
                  <a:lnTo>
                    <a:pt x="7110" y="6602"/>
                  </a:lnTo>
                  <a:lnTo>
                    <a:pt x="7110" y="6602"/>
                  </a:lnTo>
                  <a:cubicBezTo>
                    <a:pt x="7110" y="5971"/>
                    <a:pt x="7618" y="5460"/>
                    <a:pt x="8253" y="5460"/>
                  </a:cubicBezTo>
                  <a:cubicBezTo>
                    <a:pt x="8875" y="5390"/>
                    <a:pt x="9447" y="5841"/>
                    <a:pt x="9510" y="6468"/>
                  </a:cubicBezTo>
                  <a:cubicBezTo>
                    <a:pt x="9523" y="6513"/>
                    <a:pt x="9523" y="6558"/>
                    <a:pt x="9523" y="6602"/>
                  </a:cubicBezTo>
                  <a:lnTo>
                    <a:pt x="9523" y="7491"/>
                  </a:lnTo>
                  <a:cubicBezTo>
                    <a:pt x="11960" y="8612"/>
                    <a:pt x="13535" y="11031"/>
                    <a:pt x="13586" y="13713"/>
                  </a:cubicBezTo>
                  <a:lnTo>
                    <a:pt x="13586" y="13713"/>
                  </a:lnTo>
                  <a:lnTo>
                    <a:pt x="14855" y="8380"/>
                  </a:lnTo>
                  <a:cubicBezTo>
                    <a:pt x="15782" y="4708"/>
                    <a:pt x="13560" y="981"/>
                    <a:pt x="9878" y="55"/>
                  </a:cubicBezTo>
                  <a:cubicBezTo>
                    <a:pt x="9802" y="36"/>
                    <a:pt x="9726" y="17"/>
                    <a:pt x="9650" y="0"/>
                  </a:cubicBezTo>
                  <a:lnTo>
                    <a:pt x="7618" y="0"/>
                  </a:lnTo>
                  <a:lnTo>
                    <a:pt x="6222" y="0"/>
                  </a:lnTo>
                  <a:lnTo>
                    <a:pt x="4952" y="0"/>
                  </a:lnTo>
                  <a:cubicBezTo>
                    <a:pt x="4558" y="169"/>
                    <a:pt x="4203" y="429"/>
                    <a:pt x="3936" y="762"/>
                  </a:cubicBezTo>
                  <a:lnTo>
                    <a:pt x="2920" y="1524"/>
                  </a:lnTo>
                  <a:cubicBezTo>
                    <a:pt x="2666" y="1877"/>
                    <a:pt x="2450" y="2260"/>
                    <a:pt x="2285" y="2666"/>
                  </a:cubicBezTo>
                  <a:cubicBezTo>
                    <a:pt x="1994" y="3047"/>
                    <a:pt x="1778" y="3478"/>
                    <a:pt x="1651" y="3936"/>
                  </a:cubicBezTo>
                  <a:lnTo>
                    <a:pt x="0" y="11046"/>
                  </a:lnTo>
                  <a:lnTo>
                    <a:pt x="0" y="11808"/>
                  </a:lnTo>
                  <a:cubicBezTo>
                    <a:pt x="749" y="8546"/>
                    <a:pt x="3771" y="6328"/>
                    <a:pt x="7110" y="660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D7FF1B6-80E5-4561-B7AC-9C9EC18F9AF9}"/>
                </a:ext>
              </a:extLst>
            </p:cNvPr>
            <p:cNvSpPr/>
            <p:nvPr/>
          </p:nvSpPr>
          <p:spPr>
            <a:xfrm>
              <a:off x="5013035" y="5644737"/>
              <a:ext cx="151217" cy="13839"/>
            </a:xfrm>
            <a:custGeom>
              <a:avLst/>
              <a:gdLst>
                <a:gd name="connsiteX0" fmla="*/ 6856 w 151217"/>
                <a:gd name="connsiteY0" fmla="*/ 6856 h 13839"/>
                <a:gd name="connsiteX1" fmla="*/ 6856 w 151217"/>
                <a:gd name="connsiteY1" fmla="*/ 13839 h 13839"/>
                <a:gd name="connsiteX2" fmla="*/ 151218 w 151217"/>
                <a:gd name="connsiteY2" fmla="*/ 13839 h 13839"/>
                <a:gd name="connsiteX3" fmla="*/ 151218 w 151217"/>
                <a:gd name="connsiteY3" fmla="*/ 0 h 13839"/>
                <a:gd name="connsiteX4" fmla="*/ 0 w 151217"/>
                <a:gd name="connsiteY4" fmla="*/ 0 h 13839"/>
                <a:gd name="connsiteX5" fmla="*/ 6856 w 151217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217" h="13839">
                  <a:moveTo>
                    <a:pt x="6856" y="6856"/>
                  </a:moveTo>
                  <a:lnTo>
                    <a:pt x="6856" y="13839"/>
                  </a:lnTo>
                  <a:lnTo>
                    <a:pt x="151218" y="13839"/>
                  </a:lnTo>
                  <a:lnTo>
                    <a:pt x="151218" y="0"/>
                  </a:lnTo>
                  <a:lnTo>
                    <a:pt x="0" y="0"/>
                  </a:lnTo>
                  <a:cubicBezTo>
                    <a:pt x="3784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7C622D0-D724-4E50-A101-EC33C0AD55BE}"/>
                </a:ext>
              </a:extLst>
            </p:cNvPr>
            <p:cNvSpPr/>
            <p:nvPr/>
          </p:nvSpPr>
          <p:spPr>
            <a:xfrm>
              <a:off x="5522680" y="5672542"/>
              <a:ext cx="6729" cy="167597"/>
            </a:xfrm>
            <a:custGeom>
              <a:avLst/>
              <a:gdLst>
                <a:gd name="connsiteX0" fmla="*/ 5967 w 6729"/>
                <a:gd name="connsiteY0" fmla="*/ 151853 h 167597"/>
                <a:gd name="connsiteX1" fmla="*/ 5967 w 6729"/>
                <a:gd name="connsiteY1" fmla="*/ 151853 h 167597"/>
                <a:gd name="connsiteX2" fmla="*/ 6729 w 6729"/>
                <a:gd name="connsiteY2" fmla="*/ 149695 h 167597"/>
                <a:gd name="connsiteX3" fmla="*/ 6729 w 6729"/>
                <a:gd name="connsiteY3" fmla="*/ 0 h 167597"/>
                <a:gd name="connsiteX4" fmla="*/ 6729 w 6729"/>
                <a:gd name="connsiteY4" fmla="*/ 0 h 167597"/>
                <a:gd name="connsiteX5" fmla="*/ 0 w 6729"/>
                <a:gd name="connsiteY5" fmla="*/ 6094 h 167597"/>
                <a:gd name="connsiteX6" fmla="*/ 0 w 6729"/>
                <a:gd name="connsiteY6" fmla="*/ 6856 h 167597"/>
                <a:gd name="connsiteX7" fmla="*/ 0 w 6729"/>
                <a:gd name="connsiteY7" fmla="*/ 167597 h 167597"/>
                <a:gd name="connsiteX8" fmla="*/ 2159 w 6729"/>
                <a:gd name="connsiteY8" fmla="*/ 167597 h 16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9" h="167597">
                  <a:moveTo>
                    <a:pt x="5967" y="151853"/>
                  </a:moveTo>
                  <a:lnTo>
                    <a:pt x="5967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51" y="-15"/>
                    <a:pt x="330" y="2628"/>
                    <a:pt x="0" y="6094"/>
                  </a:cubicBezTo>
                  <a:cubicBezTo>
                    <a:pt x="0" y="6094"/>
                    <a:pt x="0" y="6094"/>
                    <a:pt x="0" y="6856"/>
                  </a:cubicBezTo>
                  <a:lnTo>
                    <a:pt x="0" y="167597"/>
                  </a:lnTo>
                  <a:lnTo>
                    <a:pt x="2159" y="1675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6593BB5-E270-456C-BD06-18A6BADAF4AA}"/>
                </a:ext>
              </a:extLst>
            </p:cNvPr>
            <p:cNvSpPr/>
            <p:nvPr/>
          </p:nvSpPr>
          <p:spPr>
            <a:xfrm>
              <a:off x="5531568" y="5673050"/>
              <a:ext cx="4062" cy="141695"/>
            </a:xfrm>
            <a:custGeom>
              <a:avLst/>
              <a:gdLst>
                <a:gd name="connsiteX0" fmla="*/ 254 w 4062"/>
                <a:gd name="connsiteY0" fmla="*/ 141696 h 141695"/>
                <a:gd name="connsiteX1" fmla="*/ 888 w 4062"/>
                <a:gd name="connsiteY1" fmla="*/ 139283 h 141695"/>
                <a:gd name="connsiteX2" fmla="*/ 888 w 4062"/>
                <a:gd name="connsiteY2" fmla="*/ 139283 h 141695"/>
                <a:gd name="connsiteX3" fmla="*/ 1524 w 4062"/>
                <a:gd name="connsiteY3" fmla="*/ 138014 h 141695"/>
                <a:gd name="connsiteX4" fmla="*/ 2285 w 4062"/>
                <a:gd name="connsiteY4" fmla="*/ 136998 h 141695"/>
                <a:gd name="connsiteX5" fmla="*/ 3174 w 4062"/>
                <a:gd name="connsiteY5" fmla="*/ 136236 h 141695"/>
                <a:gd name="connsiteX6" fmla="*/ 4063 w 4062"/>
                <a:gd name="connsiteY6" fmla="*/ 136236 h 141695"/>
                <a:gd name="connsiteX7" fmla="*/ 4063 w 4062"/>
                <a:gd name="connsiteY7" fmla="*/ 6221 h 141695"/>
                <a:gd name="connsiteX8" fmla="*/ 0 w 4062"/>
                <a:gd name="connsiteY8" fmla="*/ 0 h 14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2" h="141695">
                  <a:moveTo>
                    <a:pt x="254" y="141696"/>
                  </a:moveTo>
                  <a:lnTo>
                    <a:pt x="888" y="139283"/>
                  </a:lnTo>
                  <a:lnTo>
                    <a:pt x="888" y="139283"/>
                  </a:lnTo>
                  <a:cubicBezTo>
                    <a:pt x="1079" y="138848"/>
                    <a:pt x="1282" y="138424"/>
                    <a:pt x="1524" y="138014"/>
                  </a:cubicBezTo>
                  <a:cubicBezTo>
                    <a:pt x="1524" y="138014"/>
                    <a:pt x="1524" y="138014"/>
                    <a:pt x="2285" y="136998"/>
                  </a:cubicBezTo>
                  <a:lnTo>
                    <a:pt x="3174" y="136236"/>
                  </a:lnTo>
                  <a:cubicBezTo>
                    <a:pt x="3174" y="136236"/>
                    <a:pt x="3174" y="136236"/>
                    <a:pt x="4063" y="136236"/>
                  </a:cubicBezTo>
                  <a:lnTo>
                    <a:pt x="4063" y="6221"/>
                  </a:lnTo>
                  <a:cubicBezTo>
                    <a:pt x="4012" y="3540"/>
                    <a:pt x="2438" y="112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0F4F682-E384-464E-8F0F-2D10B1EED6AA}"/>
                </a:ext>
              </a:extLst>
            </p:cNvPr>
            <p:cNvSpPr/>
            <p:nvPr/>
          </p:nvSpPr>
          <p:spPr>
            <a:xfrm>
              <a:off x="5205644" y="5835315"/>
              <a:ext cx="2539" cy="11046"/>
            </a:xfrm>
            <a:custGeom>
              <a:avLst/>
              <a:gdLst>
                <a:gd name="connsiteX0" fmla="*/ 0 w 2539"/>
                <a:gd name="connsiteY0" fmla="*/ 0 h 11046"/>
                <a:gd name="connsiteX1" fmla="*/ 0 w 2539"/>
                <a:gd name="connsiteY1" fmla="*/ 11046 h 11046"/>
                <a:gd name="connsiteX2" fmla="*/ 2539 w 2539"/>
                <a:gd name="connsiteY2" fmla="*/ 5967 h 11046"/>
                <a:gd name="connsiteX3" fmla="*/ 2539 w 2539"/>
                <a:gd name="connsiteY3" fmla="*/ 0 h 1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" h="11046">
                  <a:moveTo>
                    <a:pt x="0" y="0"/>
                  </a:moveTo>
                  <a:lnTo>
                    <a:pt x="0" y="11046"/>
                  </a:lnTo>
                  <a:cubicBezTo>
                    <a:pt x="38" y="9057"/>
                    <a:pt x="965" y="7191"/>
                    <a:pt x="2539" y="5967"/>
                  </a:cubicBez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CF4FF5E-C144-4224-884F-321FAA2EA7D9}"/>
                </a:ext>
              </a:extLst>
            </p:cNvPr>
            <p:cNvSpPr/>
            <p:nvPr/>
          </p:nvSpPr>
          <p:spPr>
            <a:xfrm>
              <a:off x="5206024" y="5644683"/>
              <a:ext cx="13839" cy="195456"/>
            </a:xfrm>
            <a:custGeom>
              <a:avLst/>
              <a:gdLst>
                <a:gd name="connsiteX0" fmla="*/ 6983 w 13839"/>
                <a:gd name="connsiteY0" fmla="*/ 53 h 195456"/>
                <a:gd name="connsiteX1" fmla="*/ 4952 w 13839"/>
                <a:gd name="connsiteY1" fmla="*/ 53 h 195456"/>
                <a:gd name="connsiteX2" fmla="*/ 2539 w 13839"/>
                <a:gd name="connsiteY2" fmla="*/ 1450 h 195456"/>
                <a:gd name="connsiteX3" fmla="*/ 0 w 13839"/>
                <a:gd name="connsiteY3" fmla="*/ 6529 h 195456"/>
                <a:gd name="connsiteX4" fmla="*/ 0 w 13839"/>
                <a:gd name="connsiteY4" fmla="*/ 188219 h 195456"/>
                <a:gd name="connsiteX5" fmla="*/ 3682 w 13839"/>
                <a:gd name="connsiteY5" fmla="*/ 188219 h 195456"/>
                <a:gd name="connsiteX6" fmla="*/ 4939 w 13839"/>
                <a:gd name="connsiteY6" fmla="*/ 189227 h 195456"/>
                <a:gd name="connsiteX7" fmla="*/ 4952 w 13839"/>
                <a:gd name="connsiteY7" fmla="*/ 189362 h 195456"/>
                <a:gd name="connsiteX8" fmla="*/ 4952 w 13839"/>
                <a:gd name="connsiteY8" fmla="*/ 195456 h 195456"/>
                <a:gd name="connsiteX9" fmla="*/ 6983 w 13839"/>
                <a:gd name="connsiteY9" fmla="*/ 195456 h 195456"/>
                <a:gd name="connsiteX10" fmla="*/ 13839 w 13839"/>
                <a:gd name="connsiteY10" fmla="*/ 195456 h 195456"/>
                <a:gd name="connsiteX11" fmla="*/ 13839 w 13839"/>
                <a:gd name="connsiteY11" fmla="*/ 6910 h 195456"/>
                <a:gd name="connsiteX12" fmla="*/ 13839 w 13839"/>
                <a:gd name="connsiteY12" fmla="*/ 6275 h 195456"/>
                <a:gd name="connsiteX13" fmla="*/ 6983 w 13839"/>
                <a:gd name="connsiteY13" fmla="*/ 53 h 19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39" h="195456">
                  <a:moveTo>
                    <a:pt x="6983" y="53"/>
                  </a:moveTo>
                  <a:cubicBezTo>
                    <a:pt x="6310" y="-18"/>
                    <a:pt x="5625" y="-18"/>
                    <a:pt x="4952" y="53"/>
                  </a:cubicBezTo>
                  <a:cubicBezTo>
                    <a:pt x="4050" y="312"/>
                    <a:pt x="3212" y="792"/>
                    <a:pt x="2539" y="1450"/>
                  </a:cubicBezTo>
                  <a:cubicBezTo>
                    <a:pt x="965" y="2674"/>
                    <a:pt x="38" y="4539"/>
                    <a:pt x="0" y="6529"/>
                  </a:cubicBezTo>
                  <a:lnTo>
                    <a:pt x="0" y="188219"/>
                  </a:lnTo>
                  <a:lnTo>
                    <a:pt x="3682" y="188219"/>
                  </a:lnTo>
                  <a:cubicBezTo>
                    <a:pt x="4304" y="188149"/>
                    <a:pt x="4876" y="188600"/>
                    <a:pt x="4939" y="189227"/>
                  </a:cubicBezTo>
                  <a:cubicBezTo>
                    <a:pt x="4952" y="189272"/>
                    <a:pt x="4952" y="189317"/>
                    <a:pt x="4952" y="189362"/>
                  </a:cubicBezTo>
                  <a:lnTo>
                    <a:pt x="4952" y="195456"/>
                  </a:lnTo>
                  <a:cubicBezTo>
                    <a:pt x="5625" y="195385"/>
                    <a:pt x="6310" y="195385"/>
                    <a:pt x="6983" y="195456"/>
                  </a:cubicBezTo>
                  <a:lnTo>
                    <a:pt x="13839" y="195456"/>
                  </a:lnTo>
                  <a:lnTo>
                    <a:pt x="13839" y="6910"/>
                  </a:lnTo>
                  <a:cubicBezTo>
                    <a:pt x="13839" y="6910"/>
                    <a:pt x="13839" y="6910"/>
                    <a:pt x="13839" y="6275"/>
                  </a:cubicBezTo>
                  <a:cubicBezTo>
                    <a:pt x="13509" y="2737"/>
                    <a:pt x="10538" y="38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6B850F-52E6-4537-93F0-1F5747AA2540}"/>
                </a:ext>
              </a:extLst>
            </p:cNvPr>
            <p:cNvSpPr/>
            <p:nvPr/>
          </p:nvSpPr>
          <p:spPr>
            <a:xfrm>
              <a:off x="5536519" y="5832902"/>
              <a:ext cx="1396" cy="7237"/>
            </a:xfrm>
            <a:custGeom>
              <a:avLst/>
              <a:gdLst>
                <a:gd name="connsiteX0" fmla="*/ 1397 w 1396"/>
                <a:gd name="connsiteY0" fmla="*/ 7237 h 7237"/>
                <a:gd name="connsiteX1" fmla="*/ 1397 w 1396"/>
                <a:gd name="connsiteY1" fmla="*/ 0 h 7237"/>
                <a:gd name="connsiteX2" fmla="*/ 0 w 1396"/>
                <a:gd name="connsiteY2" fmla="*/ 0 h 7237"/>
                <a:gd name="connsiteX3" fmla="*/ 0 w 1396"/>
                <a:gd name="connsiteY3" fmla="*/ 7237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7237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BE9A942-B59D-4CB7-920D-4F8780DBAE54}"/>
                </a:ext>
              </a:extLst>
            </p:cNvPr>
            <p:cNvSpPr/>
            <p:nvPr/>
          </p:nvSpPr>
          <p:spPr>
            <a:xfrm>
              <a:off x="5540328" y="5828332"/>
              <a:ext cx="1523" cy="5332"/>
            </a:xfrm>
            <a:custGeom>
              <a:avLst/>
              <a:gdLst>
                <a:gd name="connsiteX0" fmla="*/ 1524 w 1523"/>
                <a:gd name="connsiteY0" fmla="*/ 0 h 5332"/>
                <a:gd name="connsiteX1" fmla="*/ 0 w 1523"/>
                <a:gd name="connsiteY1" fmla="*/ 2666 h 5332"/>
                <a:gd name="connsiteX2" fmla="*/ 0 w 1523"/>
                <a:gd name="connsiteY2" fmla="*/ 5333 h 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3" h="5332">
                  <a:moveTo>
                    <a:pt x="1524" y="0"/>
                  </a:moveTo>
                  <a:cubicBezTo>
                    <a:pt x="1257" y="1004"/>
                    <a:pt x="724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16569B5-E878-4EBB-ADA3-CFC8B1166BC8}"/>
                </a:ext>
              </a:extLst>
            </p:cNvPr>
            <p:cNvSpPr/>
            <p:nvPr/>
          </p:nvSpPr>
          <p:spPr>
            <a:xfrm>
              <a:off x="5524203" y="5825030"/>
              <a:ext cx="5205" cy="15109"/>
            </a:xfrm>
            <a:custGeom>
              <a:avLst/>
              <a:gdLst>
                <a:gd name="connsiteX0" fmla="*/ 5206 w 5205"/>
                <a:gd name="connsiteY0" fmla="*/ 15109 h 15109"/>
                <a:gd name="connsiteX1" fmla="*/ 5206 w 5205"/>
                <a:gd name="connsiteY1" fmla="*/ 5460 h 15109"/>
                <a:gd name="connsiteX2" fmla="*/ 4444 w 5205"/>
                <a:gd name="connsiteY2" fmla="*/ 0 h 15109"/>
                <a:gd name="connsiteX3" fmla="*/ 0 w 5205"/>
                <a:gd name="connsiteY3" fmla="*/ 15109 h 15109"/>
                <a:gd name="connsiteX4" fmla="*/ 5206 w 5205"/>
                <a:gd name="connsiteY4" fmla="*/ 15109 h 1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5" h="15109">
                  <a:moveTo>
                    <a:pt x="5206" y="15109"/>
                  </a:moveTo>
                  <a:lnTo>
                    <a:pt x="5206" y="5460"/>
                  </a:lnTo>
                  <a:cubicBezTo>
                    <a:pt x="4203" y="3827"/>
                    <a:pt x="3923" y="1846"/>
                    <a:pt x="4444" y="0"/>
                  </a:cubicBezTo>
                  <a:lnTo>
                    <a:pt x="0" y="15109"/>
                  </a:lnTo>
                  <a:lnTo>
                    <a:pt x="5206" y="1510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811ED98-3DEF-4411-8AB6-F97E0522EC46}"/>
                </a:ext>
              </a:extLst>
            </p:cNvPr>
            <p:cNvSpPr/>
            <p:nvPr/>
          </p:nvSpPr>
          <p:spPr>
            <a:xfrm>
              <a:off x="5531822" y="5833029"/>
              <a:ext cx="2285" cy="7110"/>
            </a:xfrm>
            <a:custGeom>
              <a:avLst/>
              <a:gdLst>
                <a:gd name="connsiteX0" fmla="*/ 0 w 2285"/>
                <a:gd name="connsiteY0" fmla="*/ 7110 h 7110"/>
                <a:gd name="connsiteX1" fmla="*/ 2285 w 2285"/>
                <a:gd name="connsiteY1" fmla="*/ 7110 h 7110"/>
                <a:gd name="connsiteX2" fmla="*/ 2285 w 2285"/>
                <a:gd name="connsiteY2" fmla="*/ 762 h 7110"/>
                <a:gd name="connsiteX3" fmla="*/ 1524 w 2285"/>
                <a:gd name="connsiteY3" fmla="*/ 762 h 7110"/>
                <a:gd name="connsiteX4" fmla="*/ 0 w 2285"/>
                <a:gd name="connsiteY4" fmla="*/ 0 h 7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" h="7110">
                  <a:moveTo>
                    <a:pt x="0" y="7110"/>
                  </a:moveTo>
                  <a:lnTo>
                    <a:pt x="2285" y="7110"/>
                  </a:lnTo>
                  <a:lnTo>
                    <a:pt x="2285" y="762"/>
                  </a:lnTo>
                  <a:lnTo>
                    <a:pt x="1524" y="762"/>
                  </a:lnTo>
                  <a:cubicBezTo>
                    <a:pt x="978" y="585"/>
                    <a:pt x="470" y="32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5F93082-90B4-4E3C-9E9C-5DFDB94E4E35}"/>
                </a:ext>
              </a:extLst>
            </p:cNvPr>
            <p:cNvSpPr/>
            <p:nvPr/>
          </p:nvSpPr>
          <p:spPr>
            <a:xfrm>
              <a:off x="4247551" y="5581745"/>
              <a:ext cx="161247" cy="12458"/>
            </a:xfrm>
            <a:custGeom>
              <a:avLst/>
              <a:gdLst>
                <a:gd name="connsiteX0" fmla="*/ 8126 w 161247"/>
                <a:gd name="connsiteY0" fmla="*/ 5602 h 12458"/>
                <a:gd name="connsiteX1" fmla="*/ 8126 w 161247"/>
                <a:gd name="connsiteY1" fmla="*/ 9158 h 12458"/>
                <a:gd name="connsiteX2" fmla="*/ 12697 w 161247"/>
                <a:gd name="connsiteY2" fmla="*/ 12459 h 12458"/>
                <a:gd name="connsiteX3" fmla="*/ 155915 w 161247"/>
                <a:gd name="connsiteY3" fmla="*/ 12459 h 12458"/>
                <a:gd name="connsiteX4" fmla="*/ 155915 w 161247"/>
                <a:gd name="connsiteY4" fmla="*/ 5602 h 12458"/>
                <a:gd name="connsiteX5" fmla="*/ 155915 w 161247"/>
                <a:gd name="connsiteY5" fmla="*/ 4587 h 12458"/>
                <a:gd name="connsiteX6" fmla="*/ 155915 w 161247"/>
                <a:gd name="connsiteY6" fmla="*/ 3190 h 12458"/>
                <a:gd name="connsiteX7" fmla="*/ 156550 w 161247"/>
                <a:gd name="connsiteY7" fmla="*/ 1920 h 12458"/>
                <a:gd name="connsiteX8" fmla="*/ 156550 w 161247"/>
                <a:gd name="connsiteY8" fmla="*/ 1032 h 12458"/>
                <a:gd name="connsiteX9" fmla="*/ 156550 w 161247"/>
                <a:gd name="connsiteY9" fmla="*/ 1032 h 12458"/>
                <a:gd name="connsiteX10" fmla="*/ 157693 w 161247"/>
                <a:gd name="connsiteY10" fmla="*/ 143 h 12458"/>
                <a:gd name="connsiteX11" fmla="*/ 158709 w 161247"/>
                <a:gd name="connsiteY11" fmla="*/ 143 h 12458"/>
                <a:gd name="connsiteX12" fmla="*/ 159851 w 161247"/>
                <a:gd name="connsiteY12" fmla="*/ 143 h 12458"/>
                <a:gd name="connsiteX13" fmla="*/ 161248 w 161247"/>
                <a:gd name="connsiteY13" fmla="*/ 143 h 12458"/>
                <a:gd name="connsiteX14" fmla="*/ 0 w 161247"/>
                <a:gd name="connsiteY14" fmla="*/ 143 h 12458"/>
                <a:gd name="connsiteX15" fmla="*/ 8100 w 161247"/>
                <a:gd name="connsiteY15" fmla="*/ 5472 h 12458"/>
                <a:gd name="connsiteX16" fmla="*/ 8126 w 161247"/>
                <a:gd name="connsiteY16" fmla="*/ 5602 h 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1247" h="12458">
                  <a:moveTo>
                    <a:pt x="8126" y="5602"/>
                  </a:moveTo>
                  <a:lnTo>
                    <a:pt x="8126" y="9158"/>
                  </a:lnTo>
                  <a:lnTo>
                    <a:pt x="12697" y="12459"/>
                  </a:lnTo>
                  <a:lnTo>
                    <a:pt x="155915" y="12459"/>
                  </a:lnTo>
                  <a:lnTo>
                    <a:pt x="155915" y="5602"/>
                  </a:lnTo>
                  <a:cubicBezTo>
                    <a:pt x="155915" y="5602"/>
                    <a:pt x="155915" y="5602"/>
                    <a:pt x="155915" y="4587"/>
                  </a:cubicBezTo>
                  <a:cubicBezTo>
                    <a:pt x="155877" y="4122"/>
                    <a:pt x="155877" y="3655"/>
                    <a:pt x="155915" y="3190"/>
                  </a:cubicBezTo>
                  <a:cubicBezTo>
                    <a:pt x="156042" y="2732"/>
                    <a:pt x="156258" y="2301"/>
                    <a:pt x="156550" y="1920"/>
                  </a:cubicBezTo>
                  <a:cubicBezTo>
                    <a:pt x="156550" y="1920"/>
                    <a:pt x="156550" y="1920"/>
                    <a:pt x="156550" y="1032"/>
                  </a:cubicBezTo>
                  <a:lnTo>
                    <a:pt x="156550" y="1032"/>
                  </a:lnTo>
                  <a:cubicBezTo>
                    <a:pt x="156867" y="667"/>
                    <a:pt x="157261" y="366"/>
                    <a:pt x="157693" y="143"/>
                  </a:cubicBezTo>
                  <a:lnTo>
                    <a:pt x="158709" y="143"/>
                  </a:lnTo>
                  <a:lnTo>
                    <a:pt x="159851" y="143"/>
                  </a:lnTo>
                  <a:lnTo>
                    <a:pt x="161248" y="143"/>
                  </a:lnTo>
                  <a:lnTo>
                    <a:pt x="0" y="143"/>
                  </a:lnTo>
                  <a:cubicBezTo>
                    <a:pt x="3707" y="-623"/>
                    <a:pt x="7339" y="1764"/>
                    <a:pt x="8100" y="5472"/>
                  </a:cubicBezTo>
                  <a:cubicBezTo>
                    <a:pt x="8113" y="5516"/>
                    <a:pt x="8113" y="5559"/>
                    <a:pt x="8126" y="560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5280DA73-1E67-4587-B420-A3EF4D93A9C8}"/>
                </a:ext>
              </a:extLst>
            </p:cNvPr>
            <p:cNvSpPr/>
            <p:nvPr/>
          </p:nvSpPr>
          <p:spPr>
            <a:xfrm>
              <a:off x="4255677" y="5593950"/>
              <a:ext cx="380" cy="253"/>
            </a:xfrm>
            <a:custGeom>
              <a:avLst/>
              <a:gdLst>
                <a:gd name="connsiteX0" fmla="*/ 0 w 380"/>
                <a:gd name="connsiteY0" fmla="*/ 0 h 253"/>
                <a:gd name="connsiteX1" fmla="*/ 0 w 380"/>
                <a:gd name="connsiteY1" fmla="*/ 254 h 253"/>
                <a:gd name="connsiteX2" fmla="*/ 381 w 380"/>
                <a:gd name="connsiteY2" fmla="*/ 254 h 253"/>
                <a:gd name="connsiteX3" fmla="*/ 0 w 380"/>
                <a:gd name="connsiteY3" fmla="*/ 0 h 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253">
                  <a:moveTo>
                    <a:pt x="0" y="0"/>
                  </a:moveTo>
                  <a:lnTo>
                    <a:pt x="0" y="254"/>
                  </a:lnTo>
                  <a:lnTo>
                    <a:pt x="381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E27B8804-D3DB-4F3D-901D-34C3E00838A4}"/>
                </a:ext>
              </a:extLst>
            </p:cNvPr>
            <p:cNvSpPr/>
            <p:nvPr/>
          </p:nvSpPr>
          <p:spPr>
            <a:xfrm>
              <a:off x="4255677" y="5590902"/>
              <a:ext cx="31868" cy="23488"/>
            </a:xfrm>
            <a:custGeom>
              <a:avLst/>
              <a:gdLst>
                <a:gd name="connsiteX0" fmla="*/ 27806 w 31868"/>
                <a:gd name="connsiteY0" fmla="*/ 23489 h 23488"/>
                <a:gd name="connsiteX1" fmla="*/ 31869 w 31868"/>
                <a:gd name="connsiteY1" fmla="*/ 23489 h 23488"/>
                <a:gd name="connsiteX2" fmla="*/ 4571 w 31868"/>
                <a:gd name="connsiteY2" fmla="*/ 3301 h 23488"/>
                <a:gd name="connsiteX3" fmla="*/ 0 w 31868"/>
                <a:gd name="connsiteY3" fmla="*/ 0 h 23488"/>
                <a:gd name="connsiteX4" fmla="*/ 0 w 31868"/>
                <a:gd name="connsiteY4" fmla="*/ 3047 h 23488"/>
                <a:gd name="connsiteX5" fmla="*/ 381 w 31868"/>
                <a:gd name="connsiteY5" fmla="*/ 3301 h 23488"/>
                <a:gd name="connsiteX6" fmla="*/ 27806 w 31868"/>
                <a:gd name="connsiteY6" fmla="*/ 23489 h 2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68" h="23488">
                  <a:moveTo>
                    <a:pt x="27806" y="23489"/>
                  </a:moveTo>
                  <a:lnTo>
                    <a:pt x="31869" y="23489"/>
                  </a:lnTo>
                  <a:lnTo>
                    <a:pt x="4571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1" y="3301"/>
                  </a:lnTo>
                  <a:lnTo>
                    <a:pt x="27806" y="234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E36D31D-F52A-4F06-84BC-A82E5CD4C3F9}"/>
                </a:ext>
              </a:extLst>
            </p:cNvPr>
            <p:cNvSpPr/>
            <p:nvPr/>
          </p:nvSpPr>
          <p:spPr>
            <a:xfrm>
              <a:off x="4241965" y="5580491"/>
              <a:ext cx="13712" cy="33900"/>
            </a:xfrm>
            <a:custGeom>
              <a:avLst/>
              <a:gdLst>
                <a:gd name="connsiteX0" fmla="*/ 6856 w 13712"/>
                <a:gd name="connsiteY0" fmla="*/ 33900 h 33900"/>
                <a:gd name="connsiteX1" fmla="*/ 13712 w 13712"/>
                <a:gd name="connsiteY1" fmla="*/ 33900 h 33900"/>
                <a:gd name="connsiteX2" fmla="*/ 13712 w 13712"/>
                <a:gd name="connsiteY2" fmla="*/ 6856 h 33900"/>
                <a:gd name="connsiteX3" fmla="*/ 6856 w 13712"/>
                <a:gd name="connsiteY3" fmla="*/ 0 h 33900"/>
                <a:gd name="connsiteX4" fmla="*/ 0 w 13712"/>
                <a:gd name="connsiteY4" fmla="*/ 6856 h 33900"/>
                <a:gd name="connsiteX5" fmla="*/ 0 w 13712"/>
                <a:gd name="connsiteY5" fmla="*/ 33900 h 3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33900">
                  <a:moveTo>
                    <a:pt x="6856" y="33900"/>
                  </a:moveTo>
                  <a:lnTo>
                    <a:pt x="13712" y="33900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3794D88-4958-4E7B-83AD-00FB676ED627}"/>
                </a:ext>
              </a:extLst>
            </p:cNvPr>
            <p:cNvSpPr/>
            <p:nvPr/>
          </p:nvSpPr>
          <p:spPr>
            <a:xfrm>
              <a:off x="7904325" y="6522717"/>
              <a:ext cx="2539" cy="341796"/>
            </a:xfrm>
            <a:custGeom>
              <a:avLst/>
              <a:gdLst>
                <a:gd name="connsiteX0" fmla="*/ 1270 w 2539"/>
                <a:gd name="connsiteY0" fmla="*/ 0 h 341796"/>
                <a:gd name="connsiteX1" fmla="*/ 0 w 2539"/>
                <a:gd name="connsiteY1" fmla="*/ 0 h 341796"/>
                <a:gd name="connsiteX2" fmla="*/ 0 w 2539"/>
                <a:gd name="connsiteY2" fmla="*/ 341797 h 341796"/>
                <a:gd name="connsiteX3" fmla="*/ 2539 w 2539"/>
                <a:gd name="connsiteY3" fmla="*/ 341797 h 341796"/>
                <a:gd name="connsiteX4" fmla="*/ 2539 w 2539"/>
                <a:gd name="connsiteY4" fmla="*/ 0 h 3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341796">
                  <a:moveTo>
                    <a:pt x="1270" y="0"/>
                  </a:moveTo>
                  <a:lnTo>
                    <a:pt x="0" y="0"/>
                  </a:lnTo>
                  <a:lnTo>
                    <a:pt x="0" y="341797"/>
                  </a:lnTo>
                  <a:lnTo>
                    <a:pt x="2539" y="341797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83AFB77-1D01-4974-AA4F-E777ADA3A7E2}"/>
                </a:ext>
              </a:extLst>
            </p:cNvPr>
            <p:cNvSpPr/>
            <p:nvPr/>
          </p:nvSpPr>
          <p:spPr>
            <a:xfrm>
              <a:off x="7838684" y="6506338"/>
              <a:ext cx="67926" cy="15200"/>
            </a:xfrm>
            <a:custGeom>
              <a:avLst/>
              <a:gdLst>
                <a:gd name="connsiteX0" fmla="*/ 60055 w 67926"/>
                <a:gd name="connsiteY0" fmla="*/ 9523 h 15200"/>
                <a:gd name="connsiteX1" fmla="*/ 66912 w 67926"/>
                <a:gd name="connsiteY1" fmla="*/ 2539 h 15200"/>
                <a:gd name="connsiteX2" fmla="*/ 66912 w 67926"/>
                <a:gd name="connsiteY2" fmla="*/ 2539 h 15200"/>
                <a:gd name="connsiteX3" fmla="*/ 4444 w 67926"/>
                <a:gd name="connsiteY3" fmla="*/ 0 h 15200"/>
                <a:gd name="connsiteX4" fmla="*/ 4444 w 67926"/>
                <a:gd name="connsiteY4" fmla="*/ 6729 h 15200"/>
                <a:gd name="connsiteX5" fmla="*/ 4444 w 67926"/>
                <a:gd name="connsiteY5" fmla="*/ 6729 h 15200"/>
                <a:gd name="connsiteX6" fmla="*/ 4444 w 67926"/>
                <a:gd name="connsiteY6" fmla="*/ 8126 h 15200"/>
                <a:gd name="connsiteX7" fmla="*/ 4444 w 67926"/>
                <a:gd name="connsiteY7" fmla="*/ 9269 h 15200"/>
                <a:gd name="connsiteX8" fmla="*/ 3555 w 67926"/>
                <a:gd name="connsiteY8" fmla="*/ 10538 h 15200"/>
                <a:gd name="connsiteX9" fmla="*/ 3555 w 67926"/>
                <a:gd name="connsiteY9" fmla="*/ 11427 h 15200"/>
                <a:gd name="connsiteX10" fmla="*/ 2158 w 67926"/>
                <a:gd name="connsiteY10" fmla="*/ 12316 h 15200"/>
                <a:gd name="connsiteX11" fmla="*/ 1396 w 67926"/>
                <a:gd name="connsiteY11" fmla="*/ 12316 h 15200"/>
                <a:gd name="connsiteX12" fmla="*/ 0 w 67926"/>
                <a:gd name="connsiteY12" fmla="*/ 12316 h 15200"/>
                <a:gd name="connsiteX13" fmla="*/ 0 w 67926"/>
                <a:gd name="connsiteY13" fmla="*/ 12316 h 15200"/>
                <a:gd name="connsiteX14" fmla="*/ 66658 w 67926"/>
                <a:gd name="connsiteY14" fmla="*/ 15109 h 15200"/>
                <a:gd name="connsiteX15" fmla="*/ 67927 w 67926"/>
                <a:gd name="connsiteY15" fmla="*/ 15109 h 15200"/>
                <a:gd name="connsiteX16" fmla="*/ 60055 w 67926"/>
                <a:gd name="connsiteY16" fmla="*/ 9523 h 1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926" h="15200">
                  <a:moveTo>
                    <a:pt x="60055" y="9523"/>
                  </a:moveTo>
                  <a:cubicBezTo>
                    <a:pt x="60055" y="5713"/>
                    <a:pt x="63102" y="2603"/>
                    <a:pt x="66912" y="2539"/>
                  </a:cubicBezTo>
                  <a:lnTo>
                    <a:pt x="66912" y="2539"/>
                  </a:lnTo>
                  <a:lnTo>
                    <a:pt x="4444" y="0"/>
                  </a:lnTo>
                  <a:lnTo>
                    <a:pt x="4444" y="6729"/>
                  </a:lnTo>
                  <a:lnTo>
                    <a:pt x="4444" y="6729"/>
                  </a:lnTo>
                  <a:cubicBezTo>
                    <a:pt x="4507" y="7199"/>
                    <a:pt x="4507" y="7656"/>
                    <a:pt x="4444" y="8126"/>
                  </a:cubicBezTo>
                  <a:cubicBezTo>
                    <a:pt x="4444" y="8126"/>
                    <a:pt x="4444" y="8888"/>
                    <a:pt x="4444" y="9269"/>
                  </a:cubicBezTo>
                  <a:lnTo>
                    <a:pt x="3555" y="10538"/>
                  </a:lnTo>
                  <a:lnTo>
                    <a:pt x="3555" y="11427"/>
                  </a:lnTo>
                  <a:cubicBezTo>
                    <a:pt x="3136" y="11795"/>
                    <a:pt x="2667" y="12100"/>
                    <a:pt x="2158" y="12316"/>
                  </a:cubicBezTo>
                  <a:lnTo>
                    <a:pt x="1396" y="12316"/>
                  </a:lnTo>
                  <a:lnTo>
                    <a:pt x="0" y="12316"/>
                  </a:lnTo>
                  <a:lnTo>
                    <a:pt x="0" y="12316"/>
                  </a:lnTo>
                  <a:lnTo>
                    <a:pt x="66658" y="15109"/>
                  </a:lnTo>
                  <a:lnTo>
                    <a:pt x="67927" y="15109"/>
                  </a:lnTo>
                  <a:cubicBezTo>
                    <a:pt x="64220" y="15718"/>
                    <a:pt x="60703" y="13230"/>
                    <a:pt x="60055" y="95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93D292F-5CCE-40A5-A394-D04E1AC6BF8A}"/>
                </a:ext>
              </a:extLst>
            </p:cNvPr>
            <p:cNvSpPr/>
            <p:nvPr/>
          </p:nvSpPr>
          <p:spPr>
            <a:xfrm>
              <a:off x="5965667" y="6511671"/>
              <a:ext cx="89639" cy="2412"/>
            </a:xfrm>
            <a:custGeom>
              <a:avLst/>
              <a:gdLst>
                <a:gd name="connsiteX0" fmla="*/ 0 w 89639"/>
                <a:gd name="connsiteY0" fmla="*/ 2412 h 2412"/>
                <a:gd name="connsiteX1" fmla="*/ 89639 w 89639"/>
                <a:gd name="connsiteY1" fmla="*/ 2412 h 2412"/>
                <a:gd name="connsiteX2" fmla="*/ 89639 w 89639"/>
                <a:gd name="connsiteY2" fmla="*/ 1270 h 2412"/>
                <a:gd name="connsiteX3" fmla="*/ 89639 w 89639"/>
                <a:gd name="connsiteY3" fmla="*/ 0 h 2412"/>
                <a:gd name="connsiteX4" fmla="*/ 762 w 89639"/>
                <a:gd name="connsiteY4" fmla="*/ 0 h 2412"/>
                <a:gd name="connsiteX5" fmla="*/ 762 w 89639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39" h="2412">
                  <a:moveTo>
                    <a:pt x="0" y="2412"/>
                  </a:moveTo>
                  <a:lnTo>
                    <a:pt x="89639" y="2412"/>
                  </a:lnTo>
                  <a:cubicBezTo>
                    <a:pt x="89639" y="2412"/>
                    <a:pt x="89639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35C3281-3002-4B62-85C1-12DA87D37CCB}"/>
                </a:ext>
              </a:extLst>
            </p:cNvPr>
            <p:cNvSpPr/>
            <p:nvPr/>
          </p:nvSpPr>
          <p:spPr>
            <a:xfrm>
              <a:off x="4411338" y="5580618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6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612B138-9421-4AC4-8DF6-4B24EE135A13}"/>
                </a:ext>
              </a:extLst>
            </p:cNvPr>
            <p:cNvSpPr/>
            <p:nvPr/>
          </p:nvSpPr>
          <p:spPr>
            <a:xfrm>
              <a:off x="4414005" y="5582142"/>
              <a:ext cx="38217" cy="32249"/>
            </a:xfrm>
            <a:custGeom>
              <a:avLst/>
              <a:gdLst>
                <a:gd name="connsiteX0" fmla="*/ 3301 w 38217"/>
                <a:gd name="connsiteY0" fmla="*/ 5206 h 32249"/>
                <a:gd name="connsiteX1" fmla="*/ 3301 w 38217"/>
                <a:gd name="connsiteY1" fmla="*/ 20315 h 32249"/>
                <a:gd name="connsiteX2" fmla="*/ 17141 w 38217"/>
                <a:gd name="connsiteY2" fmla="*/ 32250 h 32249"/>
                <a:gd name="connsiteX3" fmla="*/ 38217 w 38217"/>
                <a:gd name="connsiteY3" fmla="*/ 32250 h 32249"/>
                <a:gd name="connsiteX4" fmla="*/ 889 w 38217"/>
                <a:gd name="connsiteY4" fmla="*/ 0 h 32249"/>
                <a:gd name="connsiteX5" fmla="*/ 0 w 38217"/>
                <a:gd name="connsiteY5" fmla="*/ 0 h 32249"/>
                <a:gd name="connsiteX6" fmla="*/ 3301 w 38217"/>
                <a:gd name="connsiteY6" fmla="*/ 5206 h 3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217" h="32249">
                  <a:moveTo>
                    <a:pt x="3301" y="5206"/>
                  </a:moveTo>
                  <a:lnTo>
                    <a:pt x="3301" y="20315"/>
                  </a:lnTo>
                  <a:lnTo>
                    <a:pt x="17141" y="32250"/>
                  </a:lnTo>
                  <a:lnTo>
                    <a:pt x="38217" y="32250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1854" y="1130"/>
                    <a:pt x="3073" y="3052"/>
                    <a:pt x="3301" y="52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7D3E6618-D02A-4272-9E99-1E064351F888}"/>
                </a:ext>
              </a:extLst>
            </p:cNvPr>
            <p:cNvSpPr/>
            <p:nvPr/>
          </p:nvSpPr>
          <p:spPr>
            <a:xfrm>
              <a:off x="4405752" y="5582650"/>
              <a:ext cx="761" cy="1015"/>
            </a:xfrm>
            <a:custGeom>
              <a:avLst/>
              <a:gdLst>
                <a:gd name="connsiteX0" fmla="*/ 0 w 761"/>
                <a:gd name="connsiteY0" fmla="*/ 127 h 1015"/>
                <a:gd name="connsiteX1" fmla="*/ 0 w 761"/>
                <a:gd name="connsiteY1" fmla="*/ 1016 h 1015"/>
                <a:gd name="connsiteX2" fmla="*/ 762 w 761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015">
                  <a:moveTo>
                    <a:pt x="0" y="127"/>
                  </a:moveTo>
                  <a:cubicBezTo>
                    <a:pt x="0" y="127"/>
                    <a:pt x="0" y="762"/>
                    <a:pt x="0" y="1016"/>
                  </a:cubicBezTo>
                  <a:cubicBezTo>
                    <a:pt x="178" y="627"/>
                    <a:pt x="444" y="282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363C44-AEAA-4067-A209-6996D0739EBE}"/>
                </a:ext>
              </a:extLst>
            </p:cNvPr>
            <p:cNvSpPr/>
            <p:nvPr/>
          </p:nvSpPr>
          <p:spPr>
            <a:xfrm>
              <a:off x="4408672" y="5580745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6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CFC9898-093A-4175-BEA4-1D4B924C9A89}"/>
                </a:ext>
              </a:extLst>
            </p:cNvPr>
            <p:cNvSpPr/>
            <p:nvPr/>
          </p:nvSpPr>
          <p:spPr>
            <a:xfrm>
              <a:off x="4406514" y="558176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B297678-E894-41EE-888C-FA7F6C9C2341}"/>
                </a:ext>
              </a:extLst>
            </p:cNvPr>
            <p:cNvSpPr/>
            <p:nvPr/>
          </p:nvSpPr>
          <p:spPr>
            <a:xfrm>
              <a:off x="4403565" y="5584808"/>
              <a:ext cx="28" cy="1396"/>
            </a:xfrm>
            <a:custGeom>
              <a:avLst/>
              <a:gdLst>
                <a:gd name="connsiteX0" fmla="*/ 28 w 28"/>
                <a:gd name="connsiteY0" fmla="*/ 1397 h 1396"/>
                <a:gd name="connsiteX1" fmla="*/ 28 w 28"/>
                <a:gd name="connsiteY1" fmla="*/ 0 h 1396"/>
                <a:gd name="connsiteX2" fmla="*/ 28 w 28"/>
                <a:gd name="connsiteY2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1396">
                  <a:moveTo>
                    <a:pt x="28" y="1397"/>
                  </a:moveTo>
                  <a:cubicBezTo>
                    <a:pt x="-9" y="932"/>
                    <a:pt x="-9" y="465"/>
                    <a:pt x="28" y="0"/>
                  </a:cubicBezTo>
                  <a:cubicBezTo>
                    <a:pt x="-9" y="465"/>
                    <a:pt x="-9" y="932"/>
                    <a:pt x="28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2BC9CD7-FD6A-4D12-8458-D8F0E47E0001}"/>
                </a:ext>
              </a:extLst>
            </p:cNvPr>
            <p:cNvSpPr/>
            <p:nvPr/>
          </p:nvSpPr>
          <p:spPr>
            <a:xfrm>
              <a:off x="5006051" y="5644737"/>
              <a:ext cx="13778" cy="202767"/>
            </a:xfrm>
            <a:custGeom>
              <a:avLst/>
              <a:gdLst>
                <a:gd name="connsiteX0" fmla="*/ 2666 w 13778"/>
                <a:gd name="connsiteY0" fmla="*/ 181564 h 202767"/>
                <a:gd name="connsiteX1" fmla="*/ 5206 w 13778"/>
                <a:gd name="connsiteY1" fmla="*/ 185753 h 202767"/>
                <a:gd name="connsiteX2" fmla="*/ 5206 w 13778"/>
                <a:gd name="connsiteY2" fmla="*/ 185753 h 202767"/>
                <a:gd name="connsiteX3" fmla="*/ 12824 w 13778"/>
                <a:gd name="connsiteY3" fmla="*/ 198450 h 202767"/>
                <a:gd name="connsiteX4" fmla="*/ 13712 w 13778"/>
                <a:gd name="connsiteY4" fmla="*/ 202767 h 202767"/>
                <a:gd name="connsiteX5" fmla="*/ 13712 w 13778"/>
                <a:gd name="connsiteY5" fmla="*/ 202005 h 202767"/>
                <a:gd name="connsiteX6" fmla="*/ 13712 w 13778"/>
                <a:gd name="connsiteY6" fmla="*/ 6856 h 202767"/>
                <a:gd name="connsiteX7" fmla="*/ 6856 w 13778"/>
                <a:gd name="connsiteY7" fmla="*/ 0 h 202767"/>
                <a:gd name="connsiteX8" fmla="*/ 0 w 13778"/>
                <a:gd name="connsiteY8" fmla="*/ 6856 h 202767"/>
                <a:gd name="connsiteX9" fmla="*/ 0 w 13778"/>
                <a:gd name="connsiteY9" fmla="*/ 177374 h 202767"/>
                <a:gd name="connsiteX10" fmla="*/ 2539 w 13778"/>
                <a:gd name="connsiteY10" fmla="*/ 181564 h 20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78" h="202767">
                  <a:moveTo>
                    <a:pt x="2666" y="181564"/>
                  </a:moveTo>
                  <a:lnTo>
                    <a:pt x="5206" y="185753"/>
                  </a:lnTo>
                  <a:lnTo>
                    <a:pt x="5206" y="185753"/>
                  </a:lnTo>
                  <a:lnTo>
                    <a:pt x="12824" y="198450"/>
                  </a:lnTo>
                  <a:cubicBezTo>
                    <a:pt x="13611" y="199741"/>
                    <a:pt x="13928" y="201269"/>
                    <a:pt x="13712" y="202767"/>
                  </a:cubicBezTo>
                  <a:cubicBezTo>
                    <a:pt x="13712" y="202767"/>
                    <a:pt x="13712" y="202767"/>
                    <a:pt x="13712" y="202005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177374"/>
                  </a:lnTo>
                  <a:lnTo>
                    <a:pt x="2539" y="1815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AB6C6E5-36A5-443B-933D-2D1603CE9136}"/>
                </a:ext>
              </a:extLst>
            </p:cNvPr>
            <p:cNvSpPr/>
            <p:nvPr/>
          </p:nvSpPr>
          <p:spPr>
            <a:xfrm>
              <a:off x="5019002" y="5848520"/>
              <a:ext cx="12696" cy="1142"/>
            </a:xfrm>
            <a:custGeom>
              <a:avLst/>
              <a:gdLst>
                <a:gd name="connsiteX0" fmla="*/ 0 w 12696"/>
                <a:gd name="connsiteY0" fmla="*/ 1143 h 1142"/>
                <a:gd name="connsiteX1" fmla="*/ 0 w 12696"/>
                <a:gd name="connsiteY1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142">
                  <a:moveTo>
                    <a:pt x="0" y="1143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48FE129-14A7-4BDC-88D3-2F1405915E75}"/>
                </a:ext>
              </a:extLst>
            </p:cNvPr>
            <p:cNvSpPr/>
            <p:nvPr/>
          </p:nvSpPr>
          <p:spPr>
            <a:xfrm>
              <a:off x="5014304" y="5852836"/>
              <a:ext cx="2031" cy="634"/>
            </a:xfrm>
            <a:custGeom>
              <a:avLst/>
              <a:gdLst>
                <a:gd name="connsiteX0" fmla="*/ 2032 w 2031"/>
                <a:gd name="connsiteY0" fmla="*/ 0 h 634"/>
                <a:gd name="connsiteX1" fmla="*/ 0 w 2031"/>
                <a:gd name="connsiteY1" fmla="*/ 635 h 634"/>
                <a:gd name="connsiteX2" fmla="*/ 0 w 2031"/>
                <a:gd name="connsiteY2" fmla="*/ 635 h 634"/>
                <a:gd name="connsiteX3" fmla="*/ 2032 w 2031"/>
                <a:gd name="connsiteY3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" h="634">
                  <a:moveTo>
                    <a:pt x="2032" y="0"/>
                  </a:moveTo>
                  <a:cubicBezTo>
                    <a:pt x="1397" y="326"/>
                    <a:pt x="711" y="541"/>
                    <a:pt x="0" y="635"/>
                  </a:cubicBezTo>
                  <a:lnTo>
                    <a:pt x="0" y="635"/>
                  </a:lnTo>
                  <a:cubicBezTo>
                    <a:pt x="711" y="535"/>
                    <a:pt x="1397" y="320"/>
                    <a:pt x="203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D66A463-C0F5-4F73-BDDE-2F5A43F88599}"/>
                </a:ext>
              </a:extLst>
            </p:cNvPr>
            <p:cNvSpPr/>
            <p:nvPr/>
          </p:nvSpPr>
          <p:spPr>
            <a:xfrm>
              <a:off x="5017225" y="5850805"/>
              <a:ext cx="1015" cy="888"/>
            </a:xfrm>
            <a:custGeom>
              <a:avLst/>
              <a:gdLst>
                <a:gd name="connsiteX0" fmla="*/ 1016 w 1015"/>
                <a:gd name="connsiteY0" fmla="*/ 0 h 888"/>
                <a:gd name="connsiteX1" fmla="*/ 0 w 1015"/>
                <a:gd name="connsiteY1" fmla="*/ 889 h 888"/>
                <a:gd name="connsiteX2" fmla="*/ 1016 w 1015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888">
                  <a:moveTo>
                    <a:pt x="1016" y="0"/>
                  </a:moveTo>
                  <a:cubicBezTo>
                    <a:pt x="736" y="361"/>
                    <a:pt x="394" y="663"/>
                    <a:pt x="0" y="889"/>
                  </a:cubicBezTo>
                  <a:cubicBezTo>
                    <a:pt x="394" y="663"/>
                    <a:pt x="736" y="361"/>
                    <a:pt x="101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3B32DAC-92A5-4988-B08A-EDDF473D1D62}"/>
                </a:ext>
              </a:extLst>
            </p:cNvPr>
            <p:cNvSpPr/>
            <p:nvPr/>
          </p:nvSpPr>
          <p:spPr>
            <a:xfrm>
              <a:off x="5009987" y="5852836"/>
              <a:ext cx="1777" cy="12696"/>
            </a:xfrm>
            <a:custGeom>
              <a:avLst/>
              <a:gdLst>
                <a:gd name="connsiteX0" fmla="*/ 1778 w 1777"/>
                <a:gd name="connsiteY0" fmla="*/ 0 h 12696"/>
                <a:gd name="connsiteX1" fmla="*/ 0 w 1777"/>
                <a:gd name="connsiteY1" fmla="*/ 0 h 12696"/>
                <a:gd name="connsiteX2" fmla="*/ 1778 w 1777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7" h="12696">
                  <a:moveTo>
                    <a:pt x="1778" y="0"/>
                  </a:moveTo>
                  <a:lnTo>
                    <a:pt x="0" y="0"/>
                  </a:ln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0EA4E5A-48AF-4EF4-B497-1C83C9615108}"/>
                </a:ext>
              </a:extLst>
            </p:cNvPr>
            <p:cNvSpPr/>
            <p:nvPr/>
          </p:nvSpPr>
          <p:spPr>
            <a:xfrm>
              <a:off x="5007575" y="5850424"/>
              <a:ext cx="1777" cy="1650"/>
            </a:xfrm>
            <a:custGeom>
              <a:avLst/>
              <a:gdLst>
                <a:gd name="connsiteX0" fmla="*/ 1778 w 1777"/>
                <a:gd name="connsiteY0" fmla="*/ 1651 h 1650"/>
                <a:gd name="connsiteX1" fmla="*/ 0 w 1777"/>
                <a:gd name="connsiteY1" fmla="*/ 0 h 1650"/>
                <a:gd name="connsiteX2" fmla="*/ 1778 w 1777"/>
                <a:gd name="connsiteY2" fmla="*/ 1651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7" h="1650">
                  <a:moveTo>
                    <a:pt x="1778" y="1651"/>
                  </a:moveTo>
                  <a:cubicBezTo>
                    <a:pt x="1092" y="1202"/>
                    <a:pt x="495" y="645"/>
                    <a:pt x="0" y="0"/>
                  </a:cubicBezTo>
                  <a:cubicBezTo>
                    <a:pt x="495" y="645"/>
                    <a:pt x="1092" y="1202"/>
                    <a:pt x="1778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D2F2B091-ADC0-4823-8346-34C5F471B3B3}"/>
                </a:ext>
              </a:extLst>
            </p:cNvPr>
            <p:cNvSpPr/>
            <p:nvPr/>
          </p:nvSpPr>
          <p:spPr>
            <a:xfrm>
              <a:off x="5529409" y="5671011"/>
              <a:ext cx="2412" cy="151225"/>
            </a:xfrm>
            <a:custGeom>
              <a:avLst/>
              <a:gdLst>
                <a:gd name="connsiteX0" fmla="*/ 2412 w 2412"/>
                <a:gd name="connsiteY0" fmla="*/ 143735 h 151225"/>
                <a:gd name="connsiteX1" fmla="*/ 2412 w 2412"/>
                <a:gd name="connsiteY1" fmla="*/ 1150 h 151225"/>
                <a:gd name="connsiteX2" fmla="*/ 1283 w 2412"/>
                <a:gd name="connsiteY2" fmla="*/ 0 h 151225"/>
                <a:gd name="connsiteX3" fmla="*/ 1143 w 2412"/>
                <a:gd name="connsiteY3" fmla="*/ 8 h 151225"/>
                <a:gd name="connsiteX4" fmla="*/ 0 w 2412"/>
                <a:gd name="connsiteY4" fmla="*/ 1150 h 151225"/>
                <a:gd name="connsiteX5" fmla="*/ 0 w 2412"/>
                <a:gd name="connsiteY5" fmla="*/ 151226 h 15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151225">
                  <a:moveTo>
                    <a:pt x="2412" y="143735"/>
                  </a:moveTo>
                  <a:lnTo>
                    <a:pt x="2412" y="1150"/>
                  </a:lnTo>
                  <a:cubicBezTo>
                    <a:pt x="2412" y="519"/>
                    <a:pt x="1904" y="4"/>
                    <a:pt x="1283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lnTo>
                    <a:pt x="0" y="15122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1D7C70-0516-44AC-AFC7-2BF9ACBC7940}"/>
                </a:ext>
              </a:extLst>
            </p:cNvPr>
            <p:cNvSpPr/>
            <p:nvPr/>
          </p:nvSpPr>
          <p:spPr>
            <a:xfrm>
              <a:off x="5529409" y="5830490"/>
              <a:ext cx="2412" cy="9649"/>
            </a:xfrm>
            <a:custGeom>
              <a:avLst/>
              <a:gdLst>
                <a:gd name="connsiteX0" fmla="*/ 2412 w 2412"/>
                <a:gd name="connsiteY0" fmla="*/ 9650 h 9649"/>
                <a:gd name="connsiteX1" fmla="*/ 2412 w 2412"/>
                <a:gd name="connsiteY1" fmla="*/ 2412 h 9649"/>
                <a:gd name="connsiteX2" fmla="*/ 0 w 2412"/>
                <a:gd name="connsiteY2" fmla="*/ 0 h 9649"/>
                <a:gd name="connsiteX3" fmla="*/ 0 w 2412"/>
                <a:gd name="connsiteY3" fmla="*/ 9650 h 9649"/>
                <a:gd name="connsiteX4" fmla="*/ 2412 w 2412"/>
                <a:gd name="connsiteY4" fmla="*/ 9650 h 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9649">
                  <a:moveTo>
                    <a:pt x="2412" y="9650"/>
                  </a:moveTo>
                  <a:lnTo>
                    <a:pt x="2412" y="2412"/>
                  </a:lnTo>
                  <a:cubicBezTo>
                    <a:pt x="1409" y="1844"/>
                    <a:pt x="572" y="1009"/>
                    <a:pt x="0" y="0"/>
                  </a:cubicBezTo>
                  <a:lnTo>
                    <a:pt x="0" y="9650"/>
                  </a:lnTo>
                  <a:lnTo>
                    <a:pt x="2412" y="965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9D7230F-C6C1-46DB-9695-A167BE615C75}"/>
                </a:ext>
              </a:extLst>
            </p:cNvPr>
            <p:cNvSpPr/>
            <p:nvPr/>
          </p:nvSpPr>
          <p:spPr>
            <a:xfrm>
              <a:off x="5177965" y="5832902"/>
              <a:ext cx="31741" cy="2412"/>
            </a:xfrm>
            <a:custGeom>
              <a:avLst/>
              <a:gdLst>
                <a:gd name="connsiteX0" fmla="*/ 0 w 31741"/>
                <a:gd name="connsiteY0" fmla="*/ 1143 h 2412"/>
                <a:gd name="connsiteX1" fmla="*/ 0 w 31741"/>
                <a:gd name="connsiteY1" fmla="*/ 2412 h 2412"/>
                <a:gd name="connsiteX2" fmla="*/ 30599 w 31741"/>
                <a:gd name="connsiteY2" fmla="*/ 2412 h 2412"/>
                <a:gd name="connsiteX3" fmla="*/ 30599 w 31741"/>
                <a:gd name="connsiteY3" fmla="*/ 1143 h 2412"/>
                <a:gd name="connsiteX4" fmla="*/ 31742 w 31741"/>
                <a:gd name="connsiteY4" fmla="*/ 0 h 2412"/>
                <a:gd name="connsiteX5" fmla="*/ 0 w 31741"/>
                <a:gd name="connsiteY5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41" h="2412">
                  <a:moveTo>
                    <a:pt x="0" y="1143"/>
                  </a:moveTo>
                  <a:lnTo>
                    <a:pt x="0" y="2412"/>
                  </a:lnTo>
                  <a:lnTo>
                    <a:pt x="30599" y="2412"/>
                  </a:lnTo>
                  <a:lnTo>
                    <a:pt x="30599" y="1143"/>
                  </a:lnTo>
                  <a:cubicBezTo>
                    <a:pt x="30599" y="512"/>
                    <a:pt x="31107" y="0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5C036D-A811-4E08-8A40-F2FA829C9E05}"/>
                </a:ext>
              </a:extLst>
            </p:cNvPr>
            <p:cNvSpPr/>
            <p:nvPr/>
          </p:nvSpPr>
          <p:spPr>
            <a:xfrm>
              <a:off x="5164252" y="5834553"/>
              <a:ext cx="13712" cy="292025"/>
            </a:xfrm>
            <a:custGeom>
              <a:avLst/>
              <a:gdLst>
                <a:gd name="connsiteX0" fmla="*/ 6856 w 13712"/>
                <a:gd name="connsiteY0" fmla="*/ 292025 h 292025"/>
                <a:gd name="connsiteX1" fmla="*/ 13713 w 13712"/>
                <a:gd name="connsiteY1" fmla="*/ 292025 h 292025"/>
                <a:gd name="connsiteX2" fmla="*/ 13713 w 13712"/>
                <a:gd name="connsiteY2" fmla="*/ 0 h 292025"/>
                <a:gd name="connsiteX3" fmla="*/ 6856 w 13712"/>
                <a:gd name="connsiteY3" fmla="*/ 6856 h 292025"/>
                <a:gd name="connsiteX4" fmla="*/ 0 w 13712"/>
                <a:gd name="connsiteY4" fmla="*/ 0 h 292025"/>
                <a:gd name="connsiteX5" fmla="*/ 0 w 13712"/>
                <a:gd name="connsiteY5" fmla="*/ 292025 h 29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292025">
                  <a:moveTo>
                    <a:pt x="6856" y="292025"/>
                  </a:moveTo>
                  <a:lnTo>
                    <a:pt x="13713" y="292025"/>
                  </a:ln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0E2B68F9-EDD2-4433-826B-9A20CF585D96}"/>
                </a:ext>
              </a:extLst>
            </p:cNvPr>
            <p:cNvSpPr/>
            <p:nvPr/>
          </p:nvSpPr>
          <p:spPr>
            <a:xfrm>
              <a:off x="7799705" y="6512813"/>
              <a:ext cx="6602" cy="1142"/>
            </a:xfrm>
            <a:custGeom>
              <a:avLst/>
              <a:gdLst>
                <a:gd name="connsiteX0" fmla="*/ 0 w 6602"/>
                <a:gd name="connsiteY0" fmla="*/ 254 h 1142"/>
                <a:gd name="connsiteX1" fmla="*/ 0 w 6602"/>
                <a:gd name="connsiteY1" fmla="*/ 1143 h 1142"/>
                <a:gd name="connsiteX2" fmla="*/ 0 w 6602"/>
                <a:gd name="connsiteY2" fmla="*/ 1143 h 1142"/>
                <a:gd name="connsiteX3" fmla="*/ 6603 w 6602"/>
                <a:gd name="connsiteY3" fmla="*/ 1143 h 1142"/>
                <a:gd name="connsiteX4" fmla="*/ 6603 w 6602"/>
                <a:gd name="connsiteY4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2" h="1142">
                  <a:moveTo>
                    <a:pt x="0" y="254"/>
                  </a:moveTo>
                  <a:cubicBezTo>
                    <a:pt x="64" y="546"/>
                    <a:pt x="64" y="851"/>
                    <a:pt x="0" y="1143"/>
                  </a:cubicBezTo>
                  <a:lnTo>
                    <a:pt x="0" y="1143"/>
                  </a:lnTo>
                  <a:lnTo>
                    <a:pt x="6603" y="1143"/>
                  </a:lnTo>
                  <a:cubicBezTo>
                    <a:pt x="6539" y="762"/>
                    <a:pt x="6539" y="381"/>
                    <a:pt x="6603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56AD20E-9216-4725-AAB5-120A8D3C4861}"/>
                </a:ext>
              </a:extLst>
            </p:cNvPr>
            <p:cNvSpPr/>
            <p:nvPr/>
          </p:nvSpPr>
          <p:spPr>
            <a:xfrm>
              <a:off x="7103418" y="6511671"/>
              <a:ext cx="71863" cy="2412"/>
            </a:xfrm>
            <a:custGeom>
              <a:avLst/>
              <a:gdLst>
                <a:gd name="connsiteX0" fmla="*/ 43042 w 71863"/>
                <a:gd name="connsiteY0" fmla="*/ 0 h 2412"/>
                <a:gd name="connsiteX1" fmla="*/ 23235 w 71863"/>
                <a:gd name="connsiteY1" fmla="*/ 0 h 2412"/>
                <a:gd name="connsiteX2" fmla="*/ 21966 w 71863"/>
                <a:gd name="connsiteY2" fmla="*/ 1270 h 2412"/>
                <a:gd name="connsiteX3" fmla="*/ 763 w 71863"/>
                <a:gd name="connsiteY3" fmla="*/ 1270 h 2412"/>
                <a:gd name="connsiteX4" fmla="*/ 0 w 71863"/>
                <a:gd name="connsiteY4" fmla="*/ 2412 h 2412"/>
                <a:gd name="connsiteX5" fmla="*/ 71864 w 71863"/>
                <a:gd name="connsiteY5" fmla="*/ 2412 h 2412"/>
                <a:gd name="connsiteX6" fmla="*/ 71864 w 71863"/>
                <a:gd name="connsiteY6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863" h="2412">
                  <a:moveTo>
                    <a:pt x="43042" y="0"/>
                  </a:moveTo>
                  <a:lnTo>
                    <a:pt x="23235" y="0"/>
                  </a:lnTo>
                  <a:cubicBezTo>
                    <a:pt x="23235" y="698"/>
                    <a:pt x="22664" y="1270"/>
                    <a:pt x="21966" y="1270"/>
                  </a:cubicBezTo>
                  <a:lnTo>
                    <a:pt x="763" y="1270"/>
                  </a:lnTo>
                  <a:cubicBezTo>
                    <a:pt x="559" y="1676"/>
                    <a:pt x="292" y="2057"/>
                    <a:pt x="0" y="2412"/>
                  </a:cubicBezTo>
                  <a:lnTo>
                    <a:pt x="71864" y="2412"/>
                  </a:lnTo>
                  <a:lnTo>
                    <a:pt x="7186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85AF24B-B5B1-498B-B054-094D87EED81F}"/>
                </a:ext>
              </a:extLst>
            </p:cNvPr>
            <p:cNvSpPr/>
            <p:nvPr/>
          </p:nvSpPr>
          <p:spPr>
            <a:xfrm>
              <a:off x="5537916" y="5851059"/>
              <a:ext cx="2412" cy="588621"/>
            </a:xfrm>
            <a:custGeom>
              <a:avLst/>
              <a:gdLst>
                <a:gd name="connsiteX0" fmla="*/ 0 w 2412"/>
                <a:gd name="connsiteY0" fmla="*/ 1778 h 588621"/>
                <a:gd name="connsiteX1" fmla="*/ 0 w 2412"/>
                <a:gd name="connsiteY1" fmla="*/ 588621 h 588621"/>
                <a:gd name="connsiteX2" fmla="*/ 2412 w 2412"/>
                <a:gd name="connsiteY2" fmla="*/ 588621 h 588621"/>
                <a:gd name="connsiteX3" fmla="*/ 2412 w 2412"/>
                <a:gd name="connsiteY3" fmla="*/ 0 h 588621"/>
                <a:gd name="connsiteX4" fmla="*/ 0 w 2412"/>
                <a:gd name="connsiteY4" fmla="*/ 1778 h 58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588621">
                  <a:moveTo>
                    <a:pt x="0" y="1778"/>
                  </a:moveTo>
                  <a:lnTo>
                    <a:pt x="0" y="588621"/>
                  </a:lnTo>
                  <a:lnTo>
                    <a:pt x="2412" y="588621"/>
                  </a:ln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8D45FDB-ED3A-4894-B461-AA6618B3A5E0}"/>
                </a:ext>
              </a:extLst>
            </p:cNvPr>
            <p:cNvSpPr/>
            <p:nvPr/>
          </p:nvSpPr>
          <p:spPr>
            <a:xfrm>
              <a:off x="5537916" y="5830998"/>
              <a:ext cx="2412" cy="10792"/>
            </a:xfrm>
            <a:custGeom>
              <a:avLst/>
              <a:gdLst>
                <a:gd name="connsiteX0" fmla="*/ 2412 w 2412"/>
                <a:gd name="connsiteY0" fmla="*/ 10792 h 10792"/>
                <a:gd name="connsiteX1" fmla="*/ 2412 w 2412"/>
                <a:gd name="connsiteY1" fmla="*/ 0 h 10792"/>
                <a:gd name="connsiteX2" fmla="*/ 0 w 2412"/>
                <a:gd name="connsiteY2" fmla="*/ 1778 h 10792"/>
                <a:gd name="connsiteX3" fmla="*/ 0 w 2412"/>
                <a:gd name="connsiteY3" fmla="*/ 9142 h 10792"/>
                <a:gd name="connsiteX4" fmla="*/ 2412 w 2412"/>
                <a:gd name="connsiteY4" fmla="*/ 10792 h 1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10792">
                  <a:moveTo>
                    <a:pt x="2412" y="10792"/>
                  </a:moveTo>
                  <a:lnTo>
                    <a:pt x="2412" y="0"/>
                  </a:lnTo>
                  <a:cubicBezTo>
                    <a:pt x="1752" y="769"/>
                    <a:pt x="927" y="1378"/>
                    <a:pt x="0" y="1778"/>
                  </a:cubicBezTo>
                  <a:lnTo>
                    <a:pt x="0" y="9142"/>
                  </a:lnTo>
                  <a:cubicBezTo>
                    <a:pt x="914" y="9505"/>
                    <a:pt x="1739" y="10069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4D118BC-019C-4833-A6AD-AC1A8A321CC6}"/>
                </a:ext>
              </a:extLst>
            </p:cNvPr>
            <p:cNvSpPr/>
            <p:nvPr/>
          </p:nvSpPr>
          <p:spPr>
            <a:xfrm>
              <a:off x="5534615" y="5833537"/>
              <a:ext cx="2412" cy="6602"/>
            </a:xfrm>
            <a:custGeom>
              <a:avLst/>
              <a:gdLst>
                <a:gd name="connsiteX0" fmla="*/ 1143 w 2412"/>
                <a:gd name="connsiteY0" fmla="*/ 6602 h 6602"/>
                <a:gd name="connsiteX1" fmla="*/ 2412 w 2412"/>
                <a:gd name="connsiteY1" fmla="*/ 6602 h 6602"/>
                <a:gd name="connsiteX2" fmla="*/ 2412 w 2412"/>
                <a:gd name="connsiteY2" fmla="*/ 0 h 6602"/>
                <a:gd name="connsiteX3" fmla="*/ 0 w 2412"/>
                <a:gd name="connsiteY3" fmla="*/ 0 h 6602"/>
                <a:gd name="connsiteX4" fmla="*/ 0 w 2412"/>
                <a:gd name="connsiteY4" fmla="*/ 6602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660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7AF79F1-4C2A-4039-A0D1-0D927AB9D251}"/>
                </a:ext>
              </a:extLst>
            </p:cNvPr>
            <p:cNvSpPr/>
            <p:nvPr/>
          </p:nvSpPr>
          <p:spPr>
            <a:xfrm>
              <a:off x="5534869" y="5807509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889" y="0"/>
                  </a:lnTo>
                  <a:cubicBezTo>
                    <a:pt x="889" y="0"/>
                    <a:pt x="889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5CC52A9-ED9C-4DE8-A8A2-5D6F1EF15F1D}"/>
                </a:ext>
              </a:extLst>
            </p:cNvPr>
            <p:cNvSpPr/>
            <p:nvPr/>
          </p:nvSpPr>
          <p:spPr>
            <a:xfrm>
              <a:off x="5537281" y="5807128"/>
              <a:ext cx="1523" cy="12696"/>
            </a:xfrm>
            <a:custGeom>
              <a:avLst/>
              <a:gdLst>
                <a:gd name="connsiteX0" fmla="*/ 0 w 1523"/>
                <a:gd name="connsiteY0" fmla="*/ 0 h 12696"/>
                <a:gd name="connsiteX1" fmla="*/ 1524 w 1523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23" h="12696">
                  <a:moveTo>
                    <a:pt x="0" y="0"/>
                  </a:moveTo>
                  <a:lnTo>
                    <a:pt x="152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5C6B26-FF17-4760-AAD1-E299B8BC91EA}"/>
                </a:ext>
              </a:extLst>
            </p:cNvPr>
            <p:cNvSpPr/>
            <p:nvPr/>
          </p:nvSpPr>
          <p:spPr>
            <a:xfrm>
              <a:off x="5533345" y="5808722"/>
              <a:ext cx="1002" cy="1326"/>
            </a:xfrm>
            <a:custGeom>
              <a:avLst/>
              <a:gdLst>
                <a:gd name="connsiteX0" fmla="*/ 0 w 1002"/>
                <a:gd name="connsiteY0" fmla="*/ 1326 h 1326"/>
                <a:gd name="connsiteX1" fmla="*/ 762 w 1002"/>
                <a:gd name="connsiteY1" fmla="*/ 311 h 1326"/>
                <a:gd name="connsiteX2" fmla="*/ 0 w 1002"/>
                <a:gd name="connsiteY2" fmla="*/ 1326 h 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2" h="1326">
                  <a:moveTo>
                    <a:pt x="0" y="1326"/>
                  </a:moveTo>
                  <a:cubicBezTo>
                    <a:pt x="0" y="1326"/>
                    <a:pt x="0" y="1326"/>
                    <a:pt x="762" y="311"/>
                  </a:cubicBezTo>
                  <a:cubicBezTo>
                    <a:pt x="1524" y="-705"/>
                    <a:pt x="254" y="1073"/>
                    <a:pt x="0" y="132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D982F9D-4150-4E6B-9269-E27AAFFCF4E9}"/>
                </a:ext>
              </a:extLst>
            </p:cNvPr>
            <p:cNvSpPr/>
            <p:nvPr/>
          </p:nvSpPr>
          <p:spPr>
            <a:xfrm>
              <a:off x="5528093" y="5811572"/>
              <a:ext cx="16044" cy="21457"/>
            </a:xfrm>
            <a:custGeom>
              <a:avLst/>
              <a:gdLst>
                <a:gd name="connsiteX0" fmla="*/ 1316 w 16044"/>
                <a:gd name="connsiteY0" fmla="*/ 18283 h 21457"/>
                <a:gd name="connsiteX1" fmla="*/ 3729 w 16044"/>
                <a:gd name="connsiteY1" fmla="*/ 20696 h 21457"/>
                <a:gd name="connsiteX2" fmla="*/ 5252 w 16044"/>
                <a:gd name="connsiteY2" fmla="*/ 21458 h 21457"/>
                <a:gd name="connsiteX3" fmla="*/ 8426 w 16044"/>
                <a:gd name="connsiteY3" fmla="*/ 21458 h 21457"/>
                <a:gd name="connsiteX4" fmla="*/ 9823 w 16044"/>
                <a:gd name="connsiteY4" fmla="*/ 21458 h 21457"/>
                <a:gd name="connsiteX5" fmla="*/ 12235 w 16044"/>
                <a:gd name="connsiteY5" fmla="*/ 19680 h 21457"/>
                <a:gd name="connsiteX6" fmla="*/ 13759 w 16044"/>
                <a:gd name="connsiteY6" fmla="*/ 17014 h 21457"/>
                <a:gd name="connsiteX7" fmla="*/ 13759 w 16044"/>
                <a:gd name="connsiteY7" fmla="*/ 17014 h 21457"/>
                <a:gd name="connsiteX8" fmla="*/ 16044 w 16044"/>
                <a:gd name="connsiteY8" fmla="*/ 9269 h 21457"/>
                <a:gd name="connsiteX9" fmla="*/ 10839 w 16044"/>
                <a:gd name="connsiteY9" fmla="*/ 9269 h 21457"/>
                <a:gd name="connsiteX10" fmla="*/ 3982 w 16044"/>
                <a:gd name="connsiteY10" fmla="*/ 2412 h 21457"/>
                <a:gd name="connsiteX11" fmla="*/ 3982 w 16044"/>
                <a:gd name="connsiteY11" fmla="*/ 0 h 21457"/>
                <a:gd name="connsiteX12" fmla="*/ 3982 w 16044"/>
                <a:gd name="connsiteY12" fmla="*/ 0 h 21457"/>
                <a:gd name="connsiteX13" fmla="*/ 3348 w 16044"/>
                <a:gd name="connsiteY13" fmla="*/ 2412 h 21457"/>
                <a:gd name="connsiteX14" fmla="*/ 935 w 16044"/>
                <a:gd name="connsiteY14" fmla="*/ 10538 h 21457"/>
                <a:gd name="connsiteX15" fmla="*/ 174 w 16044"/>
                <a:gd name="connsiteY15" fmla="*/ 12697 h 21457"/>
                <a:gd name="connsiteX16" fmla="*/ 174 w 16044"/>
                <a:gd name="connsiteY16" fmla="*/ 12697 h 21457"/>
                <a:gd name="connsiteX17" fmla="*/ 1316 w 16044"/>
                <a:gd name="connsiteY17" fmla="*/ 18283 h 2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6044" h="21457">
                  <a:moveTo>
                    <a:pt x="1316" y="18283"/>
                  </a:moveTo>
                  <a:cubicBezTo>
                    <a:pt x="1888" y="19293"/>
                    <a:pt x="2725" y="20127"/>
                    <a:pt x="3729" y="20696"/>
                  </a:cubicBezTo>
                  <a:cubicBezTo>
                    <a:pt x="4198" y="21025"/>
                    <a:pt x="4706" y="21281"/>
                    <a:pt x="5252" y="21458"/>
                  </a:cubicBezTo>
                  <a:lnTo>
                    <a:pt x="8426" y="21458"/>
                  </a:lnTo>
                  <a:lnTo>
                    <a:pt x="9823" y="21458"/>
                  </a:lnTo>
                  <a:cubicBezTo>
                    <a:pt x="10750" y="21058"/>
                    <a:pt x="11575" y="20449"/>
                    <a:pt x="12235" y="19680"/>
                  </a:cubicBezTo>
                  <a:cubicBezTo>
                    <a:pt x="12959" y="18936"/>
                    <a:pt x="13493" y="18018"/>
                    <a:pt x="13759" y="17014"/>
                  </a:cubicBezTo>
                  <a:lnTo>
                    <a:pt x="13759" y="17014"/>
                  </a:lnTo>
                  <a:lnTo>
                    <a:pt x="16044" y="9269"/>
                  </a:lnTo>
                  <a:lnTo>
                    <a:pt x="10839" y="9269"/>
                  </a:lnTo>
                  <a:cubicBezTo>
                    <a:pt x="7055" y="9269"/>
                    <a:pt x="3982" y="6199"/>
                    <a:pt x="3982" y="2412"/>
                  </a:cubicBezTo>
                  <a:cubicBezTo>
                    <a:pt x="3856" y="1614"/>
                    <a:pt x="3856" y="799"/>
                    <a:pt x="3982" y="0"/>
                  </a:cubicBezTo>
                  <a:lnTo>
                    <a:pt x="3982" y="0"/>
                  </a:lnTo>
                  <a:lnTo>
                    <a:pt x="3348" y="2412"/>
                  </a:lnTo>
                  <a:lnTo>
                    <a:pt x="935" y="10538"/>
                  </a:lnTo>
                  <a:lnTo>
                    <a:pt x="174" y="12697"/>
                  </a:lnTo>
                  <a:lnTo>
                    <a:pt x="174" y="12697"/>
                  </a:lnTo>
                  <a:cubicBezTo>
                    <a:pt x="-271" y="14637"/>
                    <a:pt x="148" y="16676"/>
                    <a:pt x="1316" y="18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CF95557-81CB-421B-8C72-2E2D8F2868B4}"/>
                </a:ext>
              </a:extLst>
            </p:cNvPr>
            <p:cNvSpPr/>
            <p:nvPr/>
          </p:nvSpPr>
          <p:spPr>
            <a:xfrm>
              <a:off x="5965667" y="6829344"/>
              <a:ext cx="119983" cy="2539"/>
            </a:xfrm>
            <a:custGeom>
              <a:avLst/>
              <a:gdLst>
                <a:gd name="connsiteX0" fmla="*/ 115794 w 119983"/>
                <a:gd name="connsiteY0" fmla="*/ 0 h 2539"/>
                <a:gd name="connsiteX1" fmla="*/ 0 w 119983"/>
                <a:gd name="connsiteY1" fmla="*/ 0 h 2539"/>
                <a:gd name="connsiteX2" fmla="*/ 0 w 119983"/>
                <a:gd name="connsiteY2" fmla="*/ 1270 h 2539"/>
                <a:gd name="connsiteX3" fmla="*/ 0 w 119983"/>
                <a:gd name="connsiteY3" fmla="*/ 2539 h 2539"/>
                <a:gd name="connsiteX4" fmla="*/ 119984 w 119983"/>
                <a:gd name="connsiteY4" fmla="*/ 2539 h 2539"/>
                <a:gd name="connsiteX5" fmla="*/ 115794 w 119983"/>
                <a:gd name="connsiteY5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983" h="2539">
                  <a:moveTo>
                    <a:pt x="115794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0" y="2539"/>
                  </a:lnTo>
                  <a:lnTo>
                    <a:pt x="119984" y="2539"/>
                  </a:lnTo>
                  <a:lnTo>
                    <a:pt x="11579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8AD929E-654F-4635-BBC3-E4611C90EE13}"/>
                </a:ext>
              </a:extLst>
            </p:cNvPr>
            <p:cNvSpPr/>
            <p:nvPr/>
          </p:nvSpPr>
          <p:spPr>
            <a:xfrm>
              <a:off x="5965667" y="6813346"/>
              <a:ext cx="93574" cy="2539"/>
            </a:xfrm>
            <a:custGeom>
              <a:avLst/>
              <a:gdLst>
                <a:gd name="connsiteX0" fmla="*/ 0 w 93574"/>
                <a:gd name="connsiteY0" fmla="*/ 1270 h 2539"/>
                <a:gd name="connsiteX1" fmla="*/ 0 w 93574"/>
                <a:gd name="connsiteY1" fmla="*/ 2540 h 2539"/>
                <a:gd name="connsiteX2" fmla="*/ 93575 w 93574"/>
                <a:gd name="connsiteY2" fmla="*/ 2540 h 2539"/>
                <a:gd name="connsiteX3" fmla="*/ 93575 w 93574"/>
                <a:gd name="connsiteY3" fmla="*/ 0 h 2539"/>
                <a:gd name="connsiteX4" fmla="*/ 0 w 93574"/>
                <a:gd name="connsiteY4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74" h="2539">
                  <a:moveTo>
                    <a:pt x="0" y="1270"/>
                  </a:moveTo>
                  <a:lnTo>
                    <a:pt x="0" y="2540"/>
                  </a:lnTo>
                  <a:lnTo>
                    <a:pt x="93575" y="2540"/>
                  </a:lnTo>
                  <a:cubicBezTo>
                    <a:pt x="93448" y="1701"/>
                    <a:pt x="93448" y="838"/>
                    <a:pt x="9357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B761B51-9C94-4762-84D5-0E35B3EFB0D3}"/>
                </a:ext>
              </a:extLst>
            </p:cNvPr>
            <p:cNvSpPr/>
            <p:nvPr/>
          </p:nvSpPr>
          <p:spPr>
            <a:xfrm>
              <a:off x="6102538" y="6830486"/>
              <a:ext cx="634" cy="1142"/>
            </a:xfrm>
            <a:custGeom>
              <a:avLst/>
              <a:gdLst>
                <a:gd name="connsiteX0" fmla="*/ 0 w 634"/>
                <a:gd name="connsiteY0" fmla="*/ 0 h 1142"/>
                <a:gd name="connsiteX1" fmla="*/ 635 w 634"/>
                <a:gd name="connsiteY1" fmla="*/ 1143 h 1142"/>
                <a:gd name="connsiteX2" fmla="*/ 0 w 634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1142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A1CB6A0-A49F-4FB1-8DA7-897231B0F19F}"/>
                </a:ext>
              </a:extLst>
            </p:cNvPr>
            <p:cNvSpPr/>
            <p:nvPr/>
          </p:nvSpPr>
          <p:spPr>
            <a:xfrm>
              <a:off x="6103807" y="6832899"/>
              <a:ext cx="56" cy="1499"/>
            </a:xfrm>
            <a:custGeom>
              <a:avLst/>
              <a:gdLst>
                <a:gd name="connsiteX0" fmla="*/ 0 w 56"/>
                <a:gd name="connsiteY0" fmla="*/ 0 h 1499"/>
                <a:gd name="connsiteX1" fmla="*/ 0 w 56"/>
                <a:gd name="connsiteY1" fmla="*/ 1397 h 1499"/>
                <a:gd name="connsiteX2" fmla="*/ 0 w 56"/>
                <a:gd name="connsiteY2" fmla="*/ 0 h 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499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4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05B1E1-B3CE-43FB-9FD6-E6FF8284C54C}"/>
                </a:ext>
              </a:extLst>
            </p:cNvPr>
            <p:cNvSpPr/>
            <p:nvPr/>
          </p:nvSpPr>
          <p:spPr>
            <a:xfrm>
              <a:off x="6060766" y="6519543"/>
              <a:ext cx="2412" cy="296342"/>
            </a:xfrm>
            <a:custGeom>
              <a:avLst/>
              <a:gdLst>
                <a:gd name="connsiteX0" fmla="*/ 0 w 2412"/>
                <a:gd name="connsiteY0" fmla="*/ 0 h 296342"/>
                <a:gd name="connsiteX1" fmla="*/ 0 w 2412"/>
                <a:gd name="connsiteY1" fmla="*/ 295073 h 296342"/>
                <a:gd name="connsiteX2" fmla="*/ 1270 w 2412"/>
                <a:gd name="connsiteY2" fmla="*/ 296342 h 296342"/>
                <a:gd name="connsiteX3" fmla="*/ 2412 w 2412"/>
                <a:gd name="connsiteY3" fmla="*/ 295073 h 296342"/>
                <a:gd name="connsiteX4" fmla="*/ 2412 w 2412"/>
                <a:gd name="connsiteY4" fmla="*/ 0 h 296342"/>
                <a:gd name="connsiteX5" fmla="*/ 1270 w 2412"/>
                <a:gd name="connsiteY5" fmla="*/ 0 h 29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96342">
                  <a:moveTo>
                    <a:pt x="0" y="0"/>
                  </a:moveTo>
                  <a:lnTo>
                    <a:pt x="0" y="295073"/>
                  </a:lnTo>
                  <a:cubicBezTo>
                    <a:pt x="0" y="295771"/>
                    <a:pt x="571" y="296342"/>
                    <a:pt x="1270" y="296342"/>
                  </a:cubicBezTo>
                  <a:cubicBezTo>
                    <a:pt x="1917" y="296279"/>
                    <a:pt x="2412" y="295733"/>
                    <a:pt x="2412" y="295073"/>
                  </a:cubicBezTo>
                  <a:lnTo>
                    <a:pt x="2412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D98C1BB-F72A-4AE4-BF13-13C199905167}"/>
                </a:ext>
              </a:extLst>
            </p:cNvPr>
            <p:cNvSpPr/>
            <p:nvPr/>
          </p:nvSpPr>
          <p:spPr>
            <a:xfrm>
              <a:off x="4524212" y="6249356"/>
              <a:ext cx="245173" cy="1142"/>
            </a:xfrm>
            <a:custGeom>
              <a:avLst/>
              <a:gdLst>
                <a:gd name="connsiteX0" fmla="*/ 0 w 245173"/>
                <a:gd name="connsiteY0" fmla="*/ 0 h 1142"/>
                <a:gd name="connsiteX1" fmla="*/ 245173 w 245173"/>
                <a:gd name="connsiteY1" fmla="*/ 0 h 1142"/>
                <a:gd name="connsiteX2" fmla="*/ 245173 w 245173"/>
                <a:gd name="connsiteY2" fmla="*/ 1143 h 1142"/>
                <a:gd name="connsiteX3" fmla="*/ 0 w 245173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73" h="1142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07580966-F53C-4314-BA6E-4947C2F53F08}"/>
                </a:ext>
              </a:extLst>
            </p:cNvPr>
            <p:cNvSpPr/>
            <p:nvPr/>
          </p:nvSpPr>
          <p:spPr>
            <a:xfrm>
              <a:off x="5208564" y="5851567"/>
              <a:ext cx="2412" cy="275011"/>
            </a:xfrm>
            <a:custGeom>
              <a:avLst/>
              <a:gdLst>
                <a:gd name="connsiteX0" fmla="*/ 1143 w 2412"/>
                <a:gd name="connsiteY0" fmla="*/ 275012 h 275011"/>
                <a:gd name="connsiteX1" fmla="*/ 2412 w 2412"/>
                <a:gd name="connsiteY1" fmla="*/ 275012 h 275011"/>
                <a:gd name="connsiteX2" fmla="*/ 2412 w 2412"/>
                <a:gd name="connsiteY2" fmla="*/ 1270 h 275011"/>
                <a:gd name="connsiteX3" fmla="*/ 0 w 2412"/>
                <a:gd name="connsiteY3" fmla="*/ 0 h 275011"/>
                <a:gd name="connsiteX4" fmla="*/ 0 w 2412"/>
                <a:gd name="connsiteY4" fmla="*/ 275012 h 275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275011">
                  <a:moveTo>
                    <a:pt x="1143" y="275012"/>
                  </a:moveTo>
                  <a:lnTo>
                    <a:pt x="2412" y="275012"/>
                  </a:lnTo>
                  <a:lnTo>
                    <a:pt x="2412" y="1270"/>
                  </a:lnTo>
                  <a:cubicBezTo>
                    <a:pt x="1511" y="1053"/>
                    <a:pt x="685" y="61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0CAA6DF-6492-4E68-8E63-E8C12C8A34F1}"/>
                </a:ext>
              </a:extLst>
            </p:cNvPr>
            <p:cNvSpPr/>
            <p:nvPr/>
          </p:nvSpPr>
          <p:spPr>
            <a:xfrm>
              <a:off x="5208564" y="5832895"/>
              <a:ext cx="2412" cy="8387"/>
            </a:xfrm>
            <a:custGeom>
              <a:avLst/>
              <a:gdLst>
                <a:gd name="connsiteX0" fmla="*/ 0 w 2412"/>
                <a:gd name="connsiteY0" fmla="*/ 1150 h 8387"/>
                <a:gd name="connsiteX1" fmla="*/ 0 w 2412"/>
                <a:gd name="connsiteY1" fmla="*/ 8387 h 8387"/>
                <a:gd name="connsiteX2" fmla="*/ 2412 w 2412"/>
                <a:gd name="connsiteY2" fmla="*/ 6991 h 8387"/>
                <a:gd name="connsiteX3" fmla="*/ 2412 w 2412"/>
                <a:gd name="connsiteY3" fmla="*/ 1150 h 8387"/>
                <a:gd name="connsiteX4" fmla="*/ 1282 w 2412"/>
                <a:gd name="connsiteY4" fmla="*/ 0 h 8387"/>
                <a:gd name="connsiteX5" fmla="*/ 1143 w 2412"/>
                <a:gd name="connsiteY5" fmla="*/ 8 h 8387"/>
                <a:gd name="connsiteX6" fmla="*/ 0 w 2412"/>
                <a:gd name="connsiteY6" fmla="*/ 1150 h 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2" h="8387">
                  <a:moveTo>
                    <a:pt x="0" y="1150"/>
                  </a:moveTo>
                  <a:lnTo>
                    <a:pt x="0" y="8387"/>
                  </a:lnTo>
                  <a:cubicBezTo>
                    <a:pt x="673" y="7730"/>
                    <a:pt x="1511" y="7250"/>
                    <a:pt x="2412" y="6991"/>
                  </a:cubicBezTo>
                  <a:lnTo>
                    <a:pt x="2412" y="1150"/>
                  </a:lnTo>
                  <a:cubicBezTo>
                    <a:pt x="2412" y="519"/>
                    <a:pt x="1904" y="4"/>
                    <a:pt x="1282" y="0"/>
                  </a:cubicBezTo>
                  <a:cubicBezTo>
                    <a:pt x="1231" y="0"/>
                    <a:pt x="1193" y="3"/>
                    <a:pt x="1143" y="8"/>
                  </a:cubicBezTo>
                  <a:cubicBezTo>
                    <a:pt x="508" y="8"/>
                    <a:pt x="0" y="519"/>
                    <a:pt x="0" y="115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1065149-0185-4CF5-B58A-2D3B4A09E82C}"/>
                </a:ext>
              </a:extLst>
            </p:cNvPr>
            <p:cNvSpPr/>
            <p:nvPr/>
          </p:nvSpPr>
          <p:spPr>
            <a:xfrm>
              <a:off x="5534107" y="5852836"/>
              <a:ext cx="2412" cy="586843"/>
            </a:xfrm>
            <a:custGeom>
              <a:avLst/>
              <a:gdLst>
                <a:gd name="connsiteX0" fmla="*/ 2412 w 2412"/>
                <a:gd name="connsiteY0" fmla="*/ 586844 h 586843"/>
                <a:gd name="connsiteX1" fmla="*/ 2412 w 2412"/>
                <a:gd name="connsiteY1" fmla="*/ 0 h 586843"/>
                <a:gd name="connsiteX2" fmla="*/ 1143 w 2412"/>
                <a:gd name="connsiteY2" fmla="*/ 0 h 586843"/>
                <a:gd name="connsiteX3" fmla="*/ 0 w 2412"/>
                <a:gd name="connsiteY3" fmla="*/ 0 h 586843"/>
                <a:gd name="connsiteX4" fmla="*/ 0 w 2412"/>
                <a:gd name="connsiteY4" fmla="*/ 586336 h 586843"/>
                <a:gd name="connsiteX5" fmla="*/ 2412 w 2412"/>
                <a:gd name="connsiteY5" fmla="*/ 586336 h 586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586843">
                  <a:moveTo>
                    <a:pt x="2412" y="586844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5B8EC6C-D7EC-454D-AF65-6B81F6D685B4}"/>
                </a:ext>
              </a:extLst>
            </p:cNvPr>
            <p:cNvSpPr/>
            <p:nvPr/>
          </p:nvSpPr>
          <p:spPr>
            <a:xfrm>
              <a:off x="7090595" y="6473454"/>
              <a:ext cx="13331" cy="34535"/>
            </a:xfrm>
            <a:custGeom>
              <a:avLst/>
              <a:gdLst>
                <a:gd name="connsiteX0" fmla="*/ 6856 w 13331"/>
                <a:gd name="connsiteY0" fmla="*/ 29710 h 34535"/>
                <a:gd name="connsiteX1" fmla="*/ 13331 w 13331"/>
                <a:gd name="connsiteY1" fmla="*/ 34535 h 34535"/>
                <a:gd name="connsiteX2" fmla="*/ 13331 w 13331"/>
                <a:gd name="connsiteY2" fmla="*/ 6856 h 34535"/>
                <a:gd name="connsiteX3" fmla="*/ 6856 w 13331"/>
                <a:gd name="connsiteY3" fmla="*/ 6856 h 34535"/>
                <a:gd name="connsiteX4" fmla="*/ 0 w 13331"/>
                <a:gd name="connsiteY4" fmla="*/ 0 h 34535"/>
                <a:gd name="connsiteX5" fmla="*/ 0 w 13331"/>
                <a:gd name="connsiteY5" fmla="*/ 29710 h 34535"/>
                <a:gd name="connsiteX6" fmla="*/ 6856 w 13331"/>
                <a:gd name="connsiteY6" fmla="*/ 29710 h 3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1" h="34535">
                  <a:moveTo>
                    <a:pt x="6856" y="29710"/>
                  </a:moveTo>
                  <a:cubicBezTo>
                    <a:pt x="9814" y="29786"/>
                    <a:pt x="12417" y="31716"/>
                    <a:pt x="13331" y="34535"/>
                  </a:cubicBezTo>
                  <a:lnTo>
                    <a:pt x="13331" y="6856"/>
                  </a:lnTo>
                  <a:lnTo>
                    <a:pt x="6856" y="6856"/>
                  </a:lnTo>
                  <a:cubicBezTo>
                    <a:pt x="3073" y="6856"/>
                    <a:pt x="0" y="3783"/>
                    <a:pt x="0" y="0"/>
                  </a:cubicBezTo>
                  <a:lnTo>
                    <a:pt x="0" y="29710"/>
                  </a:lnTo>
                  <a:lnTo>
                    <a:pt x="6856" y="2971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F3CCD3A-DD34-465B-864F-4AECE792BA45}"/>
                </a:ext>
              </a:extLst>
            </p:cNvPr>
            <p:cNvSpPr/>
            <p:nvPr/>
          </p:nvSpPr>
          <p:spPr>
            <a:xfrm>
              <a:off x="5708686" y="5665305"/>
              <a:ext cx="13712" cy="141441"/>
            </a:xfrm>
            <a:custGeom>
              <a:avLst/>
              <a:gdLst>
                <a:gd name="connsiteX0" fmla="*/ 0 w 13712"/>
                <a:gd name="connsiteY0" fmla="*/ 6856 h 141441"/>
                <a:gd name="connsiteX1" fmla="*/ 0 w 13712"/>
                <a:gd name="connsiteY1" fmla="*/ 141442 h 141441"/>
                <a:gd name="connsiteX2" fmla="*/ 13713 w 13712"/>
                <a:gd name="connsiteY2" fmla="*/ 141442 h 141441"/>
                <a:gd name="connsiteX3" fmla="*/ 13713 w 13712"/>
                <a:gd name="connsiteY3" fmla="*/ 6856 h 141441"/>
                <a:gd name="connsiteX4" fmla="*/ 6856 w 13712"/>
                <a:gd name="connsiteY4" fmla="*/ 0 h 141441"/>
                <a:gd name="connsiteX5" fmla="*/ 0 w 13712"/>
                <a:gd name="connsiteY5" fmla="*/ 6856 h 14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141441">
                  <a:moveTo>
                    <a:pt x="0" y="6856"/>
                  </a:moveTo>
                  <a:lnTo>
                    <a:pt x="0" y="141442"/>
                  </a:lnTo>
                  <a:lnTo>
                    <a:pt x="13713" y="141442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23E1B66-912B-43D1-8CF5-EFEB6FA737F8}"/>
                </a:ext>
              </a:extLst>
            </p:cNvPr>
            <p:cNvSpPr/>
            <p:nvPr/>
          </p:nvSpPr>
          <p:spPr>
            <a:xfrm>
              <a:off x="7241939" y="5894619"/>
              <a:ext cx="470666" cy="13956"/>
            </a:xfrm>
            <a:custGeom>
              <a:avLst/>
              <a:gdLst>
                <a:gd name="connsiteX0" fmla="*/ 7872 w 470666"/>
                <a:gd name="connsiteY0" fmla="*/ 5576 h 13956"/>
                <a:gd name="connsiteX1" fmla="*/ 2971 w 470666"/>
                <a:gd name="connsiteY1" fmla="*/ 13943 h 13956"/>
                <a:gd name="connsiteX2" fmla="*/ 2920 w 470666"/>
                <a:gd name="connsiteY2" fmla="*/ 13956 h 13956"/>
                <a:gd name="connsiteX3" fmla="*/ 463810 w 470666"/>
                <a:gd name="connsiteY3" fmla="*/ 13956 h 13956"/>
                <a:gd name="connsiteX4" fmla="*/ 463810 w 470666"/>
                <a:gd name="connsiteY4" fmla="*/ 7100 h 13956"/>
                <a:gd name="connsiteX5" fmla="*/ 470667 w 470666"/>
                <a:gd name="connsiteY5" fmla="*/ 117 h 13956"/>
                <a:gd name="connsiteX6" fmla="*/ 889 w 470666"/>
                <a:gd name="connsiteY6" fmla="*/ 117 h 13956"/>
                <a:gd name="connsiteX7" fmla="*/ 0 w 470666"/>
                <a:gd name="connsiteY7" fmla="*/ 117 h 13956"/>
                <a:gd name="connsiteX8" fmla="*/ 7859 w 470666"/>
                <a:gd name="connsiteY8" fmla="*/ 5487 h 13956"/>
                <a:gd name="connsiteX9" fmla="*/ 7872 w 470666"/>
                <a:gd name="connsiteY9" fmla="*/ 5576 h 1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0666" h="13956">
                  <a:moveTo>
                    <a:pt x="7872" y="5576"/>
                  </a:moveTo>
                  <a:cubicBezTo>
                    <a:pt x="8824" y="9241"/>
                    <a:pt x="6641" y="12986"/>
                    <a:pt x="2971" y="13943"/>
                  </a:cubicBezTo>
                  <a:cubicBezTo>
                    <a:pt x="2958" y="13947"/>
                    <a:pt x="2933" y="13952"/>
                    <a:pt x="2920" y="13956"/>
                  </a:cubicBezTo>
                  <a:lnTo>
                    <a:pt x="463810" y="13956"/>
                  </a:lnTo>
                  <a:lnTo>
                    <a:pt x="463810" y="7100"/>
                  </a:lnTo>
                  <a:cubicBezTo>
                    <a:pt x="463810" y="3292"/>
                    <a:pt x="466858" y="186"/>
                    <a:pt x="470667" y="117"/>
                  </a:cubicBezTo>
                  <a:lnTo>
                    <a:pt x="889" y="117"/>
                  </a:lnTo>
                  <a:lnTo>
                    <a:pt x="0" y="117"/>
                  </a:lnTo>
                  <a:cubicBezTo>
                    <a:pt x="3657" y="-569"/>
                    <a:pt x="7174" y="1836"/>
                    <a:pt x="7859" y="5487"/>
                  </a:cubicBezTo>
                  <a:cubicBezTo>
                    <a:pt x="7859" y="5518"/>
                    <a:pt x="7872" y="5547"/>
                    <a:pt x="7872" y="55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E639BB0-A4FD-4870-929F-90D4DC8DDE11}"/>
                </a:ext>
              </a:extLst>
            </p:cNvPr>
            <p:cNvSpPr/>
            <p:nvPr/>
          </p:nvSpPr>
          <p:spPr>
            <a:xfrm>
              <a:off x="7176043" y="5914035"/>
              <a:ext cx="761" cy="1142"/>
            </a:xfrm>
            <a:custGeom>
              <a:avLst/>
              <a:gdLst>
                <a:gd name="connsiteX0" fmla="*/ 0 w 761"/>
                <a:gd name="connsiteY0" fmla="*/ 1143 h 1142"/>
                <a:gd name="connsiteX1" fmla="*/ 762 w 761"/>
                <a:gd name="connsiteY1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142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1E86387-C1D4-4811-BAED-85276C9FA6D5}"/>
                </a:ext>
              </a:extLst>
            </p:cNvPr>
            <p:cNvSpPr/>
            <p:nvPr/>
          </p:nvSpPr>
          <p:spPr>
            <a:xfrm>
              <a:off x="7179852" y="5895279"/>
              <a:ext cx="69039" cy="28151"/>
            </a:xfrm>
            <a:custGeom>
              <a:avLst/>
              <a:gdLst>
                <a:gd name="connsiteX0" fmla="*/ 9268 w 69039"/>
                <a:gd name="connsiteY0" fmla="*/ 22946 h 28151"/>
                <a:gd name="connsiteX1" fmla="*/ 9268 w 69039"/>
                <a:gd name="connsiteY1" fmla="*/ 28152 h 28151"/>
                <a:gd name="connsiteX2" fmla="*/ 61452 w 69039"/>
                <a:gd name="connsiteY2" fmla="*/ 14185 h 28151"/>
                <a:gd name="connsiteX3" fmla="*/ 61452 w 69039"/>
                <a:gd name="connsiteY3" fmla="*/ 6694 h 28151"/>
                <a:gd name="connsiteX4" fmla="*/ 62455 w 69039"/>
                <a:gd name="connsiteY4" fmla="*/ 5432 h 28151"/>
                <a:gd name="connsiteX5" fmla="*/ 62595 w 69039"/>
                <a:gd name="connsiteY5" fmla="*/ 5424 h 28151"/>
                <a:gd name="connsiteX6" fmla="*/ 63865 w 69039"/>
                <a:gd name="connsiteY6" fmla="*/ 6424 h 28151"/>
                <a:gd name="connsiteX7" fmla="*/ 63865 w 69039"/>
                <a:gd name="connsiteY7" fmla="*/ 6694 h 28151"/>
                <a:gd name="connsiteX8" fmla="*/ 63865 w 69039"/>
                <a:gd name="connsiteY8" fmla="*/ 13423 h 28151"/>
                <a:gd name="connsiteX9" fmla="*/ 63865 w 69039"/>
                <a:gd name="connsiteY9" fmla="*/ 13423 h 28151"/>
                <a:gd name="connsiteX10" fmla="*/ 68829 w 69039"/>
                <a:gd name="connsiteY10" fmla="*/ 5094 h 28151"/>
                <a:gd name="connsiteX11" fmla="*/ 68816 w 69039"/>
                <a:gd name="connsiteY11" fmla="*/ 5044 h 28151"/>
                <a:gd name="connsiteX12" fmla="*/ 61198 w 69039"/>
                <a:gd name="connsiteY12" fmla="*/ 92 h 28151"/>
                <a:gd name="connsiteX13" fmla="*/ 60309 w 69039"/>
                <a:gd name="connsiteY13" fmla="*/ 92 h 28151"/>
                <a:gd name="connsiteX14" fmla="*/ 0 w 69039"/>
                <a:gd name="connsiteY14" fmla="*/ 16344 h 28151"/>
                <a:gd name="connsiteX15" fmla="*/ 0 w 69039"/>
                <a:gd name="connsiteY15" fmla="*/ 16344 h 28151"/>
                <a:gd name="connsiteX16" fmla="*/ 2158 w 69039"/>
                <a:gd name="connsiteY16" fmla="*/ 16344 h 28151"/>
                <a:gd name="connsiteX17" fmla="*/ 9268 w 69039"/>
                <a:gd name="connsiteY17" fmla="*/ 22946 h 2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9039" h="28151">
                  <a:moveTo>
                    <a:pt x="9268" y="22946"/>
                  </a:moveTo>
                  <a:lnTo>
                    <a:pt x="9268" y="28152"/>
                  </a:lnTo>
                  <a:lnTo>
                    <a:pt x="61452" y="14185"/>
                  </a:lnTo>
                  <a:lnTo>
                    <a:pt x="61452" y="6694"/>
                  </a:lnTo>
                  <a:cubicBezTo>
                    <a:pt x="61376" y="6067"/>
                    <a:pt x="61833" y="5502"/>
                    <a:pt x="62455" y="5432"/>
                  </a:cubicBezTo>
                  <a:cubicBezTo>
                    <a:pt x="62506" y="5427"/>
                    <a:pt x="62557" y="5424"/>
                    <a:pt x="62595" y="5424"/>
                  </a:cubicBezTo>
                  <a:cubicBezTo>
                    <a:pt x="63217" y="5350"/>
                    <a:pt x="63788" y="5798"/>
                    <a:pt x="63865" y="6424"/>
                  </a:cubicBezTo>
                  <a:cubicBezTo>
                    <a:pt x="63877" y="6514"/>
                    <a:pt x="63877" y="6604"/>
                    <a:pt x="63865" y="6694"/>
                  </a:cubicBezTo>
                  <a:lnTo>
                    <a:pt x="63865" y="13423"/>
                  </a:lnTo>
                  <a:lnTo>
                    <a:pt x="63865" y="13423"/>
                  </a:lnTo>
                  <a:cubicBezTo>
                    <a:pt x="67534" y="12494"/>
                    <a:pt x="69756" y="8766"/>
                    <a:pt x="68829" y="5094"/>
                  </a:cubicBezTo>
                  <a:cubicBezTo>
                    <a:pt x="68829" y="5078"/>
                    <a:pt x="68816" y="5060"/>
                    <a:pt x="68816" y="5044"/>
                  </a:cubicBezTo>
                  <a:cubicBezTo>
                    <a:pt x="67940" y="1669"/>
                    <a:pt x="64639" y="-480"/>
                    <a:pt x="61198" y="92"/>
                  </a:cubicBezTo>
                  <a:lnTo>
                    <a:pt x="60309" y="92"/>
                  </a:lnTo>
                  <a:lnTo>
                    <a:pt x="0" y="16344"/>
                  </a:lnTo>
                  <a:lnTo>
                    <a:pt x="0" y="16344"/>
                  </a:lnTo>
                  <a:cubicBezTo>
                    <a:pt x="711" y="16213"/>
                    <a:pt x="1448" y="16213"/>
                    <a:pt x="2158" y="16344"/>
                  </a:cubicBezTo>
                  <a:cubicBezTo>
                    <a:pt x="5917" y="16270"/>
                    <a:pt x="9065" y="19189"/>
                    <a:pt x="9268" y="2294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A395733-878F-4EEF-B5BC-FBD0403AAB88}"/>
                </a:ext>
              </a:extLst>
            </p:cNvPr>
            <p:cNvSpPr/>
            <p:nvPr/>
          </p:nvSpPr>
          <p:spPr>
            <a:xfrm>
              <a:off x="7177694" y="5913019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432AD0E-5D22-425C-A675-DE2A1A8B9A9A}"/>
                </a:ext>
              </a:extLst>
            </p:cNvPr>
            <p:cNvSpPr/>
            <p:nvPr/>
          </p:nvSpPr>
          <p:spPr>
            <a:xfrm>
              <a:off x="7175361" y="5916320"/>
              <a:ext cx="47" cy="1396"/>
            </a:xfrm>
            <a:custGeom>
              <a:avLst/>
              <a:gdLst>
                <a:gd name="connsiteX0" fmla="*/ 48 w 47"/>
                <a:gd name="connsiteY0" fmla="*/ 1397 h 1396"/>
                <a:gd name="connsiteX1" fmla="*/ 48 w 47"/>
                <a:gd name="connsiteY1" fmla="*/ 0 h 1396"/>
                <a:gd name="connsiteX2" fmla="*/ 48 w 47"/>
                <a:gd name="connsiteY2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396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E41EA42D-0CFA-4072-A5D1-85E3EBE7D989}"/>
                </a:ext>
              </a:extLst>
            </p:cNvPr>
            <p:cNvSpPr/>
            <p:nvPr/>
          </p:nvSpPr>
          <p:spPr>
            <a:xfrm>
              <a:off x="7241291" y="5900696"/>
              <a:ext cx="2434" cy="963817"/>
            </a:xfrm>
            <a:custGeom>
              <a:avLst/>
              <a:gdLst>
                <a:gd name="connsiteX0" fmla="*/ 2426 w 2434"/>
                <a:gd name="connsiteY0" fmla="*/ 8007 h 963817"/>
                <a:gd name="connsiteX1" fmla="*/ 2426 w 2434"/>
                <a:gd name="connsiteY1" fmla="*/ 1277 h 963817"/>
                <a:gd name="connsiteX2" fmla="*/ 1422 w 2434"/>
                <a:gd name="connsiteY2" fmla="*/ 8 h 963817"/>
                <a:gd name="connsiteX3" fmla="*/ 1155 w 2434"/>
                <a:gd name="connsiteY3" fmla="*/ 8 h 963817"/>
                <a:gd name="connsiteX4" fmla="*/ 0 w 2434"/>
                <a:gd name="connsiteY4" fmla="*/ 1143 h 963817"/>
                <a:gd name="connsiteX5" fmla="*/ 13 w 2434"/>
                <a:gd name="connsiteY5" fmla="*/ 1277 h 963817"/>
                <a:gd name="connsiteX6" fmla="*/ 13 w 2434"/>
                <a:gd name="connsiteY6" fmla="*/ 963818 h 963817"/>
                <a:gd name="connsiteX7" fmla="*/ 2426 w 2434"/>
                <a:gd name="connsiteY7" fmla="*/ 963818 h 963817"/>
                <a:gd name="connsiteX8" fmla="*/ 2426 w 2434"/>
                <a:gd name="connsiteY8" fmla="*/ 8134 h 96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34" h="963817">
                  <a:moveTo>
                    <a:pt x="2426" y="8007"/>
                  </a:moveTo>
                  <a:lnTo>
                    <a:pt x="2426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2"/>
                    <a:pt x="0" y="1143"/>
                  </a:cubicBezTo>
                  <a:cubicBezTo>
                    <a:pt x="0" y="1188"/>
                    <a:pt x="13" y="1233"/>
                    <a:pt x="13" y="1277"/>
                  </a:cubicBezTo>
                  <a:lnTo>
                    <a:pt x="13" y="963818"/>
                  </a:lnTo>
                  <a:lnTo>
                    <a:pt x="2426" y="963818"/>
                  </a:lnTo>
                  <a:lnTo>
                    <a:pt x="2426" y="81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51C2A6E-5093-4664-A947-74AA8A21EBDD}"/>
                </a:ext>
              </a:extLst>
            </p:cNvPr>
            <p:cNvSpPr/>
            <p:nvPr/>
          </p:nvSpPr>
          <p:spPr>
            <a:xfrm>
              <a:off x="5011257" y="5852836"/>
              <a:ext cx="2539" cy="273741"/>
            </a:xfrm>
            <a:custGeom>
              <a:avLst/>
              <a:gdLst>
                <a:gd name="connsiteX0" fmla="*/ 508 w 2539"/>
                <a:gd name="connsiteY0" fmla="*/ 267648 h 273741"/>
                <a:gd name="connsiteX1" fmla="*/ 508 w 2539"/>
                <a:gd name="connsiteY1" fmla="*/ 268409 h 273741"/>
                <a:gd name="connsiteX2" fmla="*/ 508 w 2539"/>
                <a:gd name="connsiteY2" fmla="*/ 269806 h 273741"/>
                <a:gd name="connsiteX3" fmla="*/ 508 w 2539"/>
                <a:gd name="connsiteY3" fmla="*/ 273742 h 273741"/>
                <a:gd name="connsiteX4" fmla="*/ 2539 w 2539"/>
                <a:gd name="connsiteY4" fmla="*/ 273742 h 273741"/>
                <a:gd name="connsiteX5" fmla="*/ 2539 w 2539"/>
                <a:gd name="connsiteY5" fmla="*/ 0 h 273741"/>
                <a:gd name="connsiteX6" fmla="*/ 2539 w 2539"/>
                <a:gd name="connsiteY6" fmla="*/ 0 h 273741"/>
                <a:gd name="connsiteX7" fmla="*/ 1270 w 2539"/>
                <a:gd name="connsiteY7" fmla="*/ 0 h 273741"/>
                <a:gd name="connsiteX8" fmla="*/ 0 w 2539"/>
                <a:gd name="connsiteY8" fmla="*/ 0 h 273741"/>
                <a:gd name="connsiteX9" fmla="*/ 0 w 2539"/>
                <a:gd name="connsiteY9" fmla="*/ 0 h 2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9" h="273741">
                  <a:moveTo>
                    <a:pt x="508" y="267648"/>
                  </a:moveTo>
                  <a:cubicBezTo>
                    <a:pt x="508" y="267648"/>
                    <a:pt x="508" y="267648"/>
                    <a:pt x="508" y="268409"/>
                  </a:cubicBezTo>
                  <a:cubicBezTo>
                    <a:pt x="508" y="269171"/>
                    <a:pt x="508" y="269298"/>
                    <a:pt x="508" y="269806"/>
                  </a:cubicBezTo>
                  <a:lnTo>
                    <a:pt x="508" y="273742"/>
                  </a:lnTo>
                  <a:lnTo>
                    <a:pt x="2539" y="27374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A3F018D-58BE-4241-BE44-D6FF9984DAEA}"/>
                </a:ext>
              </a:extLst>
            </p:cNvPr>
            <p:cNvSpPr/>
            <p:nvPr/>
          </p:nvSpPr>
          <p:spPr>
            <a:xfrm>
              <a:off x="5003893" y="5843949"/>
              <a:ext cx="2539" cy="270567"/>
            </a:xfrm>
            <a:custGeom>
              <a:avLst/>
              <a:gdLst>
                <a:gd name="connsiteX0" fmla="*/ 1270 w 2539"/>
                <a:gd name="connsiteY0" fmla="*/ 270568 h 270567"/>
                <a:gd name="connsiteX1" fmla="*/ 2539 w 2539"/>
                <a:gd name="connsiteY1" fmla="*/ 270568 h 270567"/>
                <a:gd name="connsiteX2" fmla="*/ 2539 w 2539"/>
                <a:gd name="connsiteY2" fmla="*/ 270568 h 270567"/>
                <a:gd name="connsiteX3" fmla="*/ 2539 w 2539"/>
                <a:gd name="connsiteY3" fmla="*/ 3936 h 270567"/>
                <a:gd name="connsiteX4" fmla="*/ 0 w 2539"/>
                <a:gd name="connsiteY4" fmla="*/ 0 h 270567"/>
                <a:gd name="connsiteX5" fmla="*/ 0 w 2539"/>
                <a:gd name="connsiteY5" fmla="*/ 269044 h 27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270567">
                  <a:moveTo>
                    <a:pt x="1270" y="270568"/>
                  </a:moveTo>
                  <a:lnTo>
                    <a:pt x="2539" y="270568"/>
                  </a:lnTo>
                  <a:lnTo>
                    <a:pt x="2539" y="270568"/>
                  </a:lnTo>
                  <a:lnTo>
                    <a:pt x="2539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9871EC4-C6DB-4B64-909A-6312B4D56A4F}"/>
                </a:ext>
              </a:extLst>
            </p:cNvPr>
            <p:cNvSpPr/>
            <p:nvPr/>
          </p:nvSpPr>
          <p:spPr>
            <a:xfrm>
              <a:off x="4978373" y="5805604"/>
              <a:ext cx="2412" cy="296469"/>
            </a:xfrm>
            <a:custGeom>
              <a:avLst/>
              <a:gdLst>
                <a:gd name="connsiteX0" fmla="*/ 2412 w 2412"/>
                <a:gd name="connsiteY0" fmla="*/ 296469 h 296469"/>
                <a:gd name="connsiteX1" fmla="*/ 2412 w 2412"/>
                <a:gd name="connsiteY1" fmla="*/ 296469 h 296469"/>
                <a:gd name="connsiteX2" fmla="*/ 2412 w 2412"/>
                <a:gd name="connsiteY2" fmla="*/ 296469 h 296469"/>
                <a:gd name="connsiteX3" fmla="*/ 2412 w 2412"/>
                <a:gd name="connsiteY3" fmla="*/ 296469 h 296469"/>
                <a:gd name="connsiteX4" fmla="*/ 2412 w 2412"/>
                <a:gd name="connsiteY4" fmla="*/ 3936 h 296469"/>
                <a:gd name="connsiteX5" fmla="*/ 0 w 2412"/>
                <a:gd name="connsiteY5" fmla="*/ 0 h 296469"/>
                <a:gd name="connsiteX6" fmla="*/ 0 w 2412"/>
                <a:gd name="connsiteY6" fmla="*/ 296469 h 2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2" h="296469">
                  <a:moveTo>
                    <a:pt x="2412" y="296469"/>
                  </a:moveTo>
                  <a:lnTo>
                    <a:pt x="2412" y="296469"/>
                  </a:lnTo>
                  <a:cubicBezTo>
                    <a:pt x="2412" y="296469"/>
                    <a:pt x="2412" y="296469"/>
                    <a:pt x="2412" y="296469"/>
                  </a:cubicBez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7553E19-EAD6-40B1-B962-9D9DD379EAB9}"/>
                </a:ext>
              </a:extLst>
            </p:cNvPr>
            <p:cNvSpPr/>
            <p:nvPr/>
          </p:nvSpPr>
          <p:spPr>
            <a:xfrm>
              <a:off x="4124139" y="6102074"/>
              <a:ext cx="21711" cy="2412"/>
            </a:xfrm>
            <a:custGeom>
              <a:avLst/>
              <a:gdLst>
                <a:gd name="connsiteX0" fmla="*/ 21711 w 21711"/>
                <a:gd name="connsiteY0" fmla="*/ 0 h 2412"/>
                <a:gd name="connsiteX1" fmla="*/ 0 w 21711"/>
                <a:gd name="connsiteY1" fmla="*/ 0 h 2412"/>
                <a:gd name="connsiteX2" fmla="*/ 10030 w 21711"/>
                <a:gd name="connsiteY2" fmla="*/ 2412 h 2412"/>
                <a:gd name="connsiteX3" fmla="*/ 19807 w 21711"/>
                <a:gd name="connsiteY3" fmla="*/ 2412 h 2412"/>
                <a:gd name="connsiteX4" fmla="*/ 21711 w 21711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11" h="2412">
                  <a:moveTo>
                    <a:pt x="21711" y="0"/>
                  </a:moveTo>
                  <a:lnTo>
                    <a:pt x="0" y="0"/>
                  </a:lnTo>
                  <a:lnTo>
                    <a:pt x="10030" y="2412"/>
                  </a:lnTo>
                  <a:lnTo>
                    <a:pt x="19807" y="2412"/>
                  </a:lnTo>
                  <a:cubicBezTo>
                    <a:pt x="20226" y="1460"/>
                    <a:pt x="20873" y="622"/>
                    <a:pt x="2171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F81AB62-3384-4C31-BDEC-0A4F58A166C4}"/>
                </a:ext>
              </a:extLst>
            </p:cNvPr>
            <p:cNvSpPr/>
            <p:nvPr/>
          </p:nvSpPr>
          <p:spPr>
            <a:xfrm>
              <a:off x="4154611" y="6102074"/>
              <a:ext cx="38343" cy="2412"/>
            </a:xfrm>
            <a:custGeom>
              <a:avLst/>
              <a:gdLst>
                <a:gd name="connsiteX0" fmla="*/ 38090 w 38343"/>
                <a:gd name="connsiteY0" fmla="*/ 0 h 2412"/>
                <a:gd name="connsiteX1" fmla="*/ 0 w 38343"/>
                <a:gd name="connsiteY1" fmla="*/ 0 h 2412"/>
                <a:gd name="connsiteX2" fmla="*/ 2032 w 38343"/>
                <a:gd name="connsiteY2" fmla="*/ 2412 h 2412"/>
                <a:gd name="connsiteX3" fmla="*/ 38344 w 38343"/>
                <a:gd name="connsiteY3" fmla="*/ 2412 h 2412"/>
                <a:gd name="connsiteX4" fmla="*/ 38344 w 38343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43" h="2412">
                  <a:moveTo>
                    <a:pt x="38090" y="0"/>
                  </a:moveTo>
                  <a:lnTo>
                    <a:pt x="0" y="0"/>
                  </a:lnTo>
                  <a:cubicBezTo>
                    <a:pt x="876" y="622"/>
                    <a:pt x="1574" y="1448"/>
                    <a:pt x="2032" y="2412"/>
                  </a:cubicBezTo>
                  <a:lnTo>
                    <a:pt x="38344" y="2412"/>
                  </a:lnTo>
                  <a:lnTo>
                    <a:pt x="3834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F1ECBAE-7F2E-4F36-89B8-A6AC657B39E1}"/>
                </a:ext>
              </a:extLst>
            </p:cNvPr>
            <p:cNvSpPr/>
            <p:nvPr/>
          </p:nvSpPr>
          <p:spPr>
            <a:xfrm>
              <a:off x="4806713" y="6102616"/>
              <a:ext cx="174960" cy="2631"/>
            </a:xfrm>
            <a:custGeom>
              <a:avLst/>
              <a:gdLst>
                <a:gd name="connsiteX0" fmla="*/ 0 w 174960"/>
                <a:gd name="connsiteY0" fmla="*/ 1870 h 2631"/>
                <a:gd name="connsiteX1" fmla="*/ 173691 w 174960"/>
                <a:gd name="connsiteY1" fmla="*/ 1870 h 2631"/>
                <a:gd name="connsiteX2" fmla="*/ 173691 w 174960"/>
                <a:gd name="connsiteY2" fmla="*/ 1870 h 2631"/>
                <a:gd name="connsiteX3" fmla="*/ 173653 w 174960"/>
                <a:gd name="connsiteY3" fmla="*/ 257 h 2631"/>
                <a:gd name="connsiteX4" fmla="*/ 173691 w 174960"/>
                <a:gd name="connsiteY4" fmla="*/ 219 h 2631"/>
                <a:gd name="connsiteX5" fmla="*/ 174960 w 174960"/>
                <a:gd name="connsiteY5" fmla="*/ 219 h 2631"/>
                <a:gd name="connsiteX6" fmla="*/ 0 w 174960"/>
                <a:gd name="connsiteY6" fmla="*/ 219 h 2631"/>
                <a:gd name="connsiteX7" fmla="*/ 0 w 174960"/>
                <a:gd name="connsiteY7" fmla="*/ 2631 h 2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960" h="2631">
                  <a:moveTo>
                    <a:pt x="0" y="1870"/>
                  </a:moveTo>
                  <a:lnTo>
                    <a:pt x="173691" y="1870"/>
                  </a:lnTo>
                  <a:lnTo>
                    <a:pt x="173691" y="1870"/>
                  </a:lnTo>
                  <a:cubicBezTo>
                    <a:pt x="173234" y="1438"/>
                    <a:pt x="173221" y="714"/>
                    <a:pt x="173653" y="257"/>
                  </a:cubicBezTo>
                  <a:cubicBezTo>
                    <a:pt x="173665" y="244"/>
                    <a:pt x="173678" y="232"/>
                    <a:pt x="173691" y="219"/>
                  </a:cubicBezTo>
                  <a:cubicBezTo>
                    <a:pt x="174059" y="-73"/>
                    <a:pt x="174592" y="-73"/>
                    <a:pt x="174960" y="219"/>
                  </a:cubicBezTo>
                  <a:lnTo>
                    <a:pt x="0" y="219"/>
                  </a:lnTo>
                  <a:lnTo>
                    <a:pt x="0" y="263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CCE5A3D-0233-4A86-81F0-BD2F62A67516}"/>
                </a:ext>
              </a:extLst>
            </p:cNvPr>
            <p:cNvSpPr/>
            <p:nvPr/>
          </p:nvSpPr>
          <p:spPr>
            <a:xfrm>
              <a:off x="4096461" y="6109819"/>
              <a:ext cx="1269" cy="12696"/>
            </a:xfrm>
            <a:custGeom>
              <a:avLst/>
              <a:gdLst>
                <a:gd name="connsiteX0" fmla="*/ 1269 w 1269"/>
                <a:gd name="connsiteY0" fmla="*/ 0 h 12696"/>
                <a:gd name="connsiteX1" fmla="*/ 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126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BDD4BCA-9C18-44F7-90B5-7F84F3FAE3D6}"/>
                </a:ext>
              </a:extLst>
            </p:cNvPr>
            <p:cNvSpPr/>
            <p:nvPr/>
          </p:nvSpPr>
          <p:spPr>
            <a:xfrm>
              <a:off x="4092382" y="5794431"/>
              <a:ext cx="13982" cy="308911"/>
            </a:xfrm>
            <a:custGeom>
              <a:avLst/>
              <a:gdLst>
                <a:gd name="connsiteX0" fmla="*/ 8650 w 13982"/>
                <a:gd name="connsiteY0" fmla="*/ 302183 h 308911"/>
                <a:gd name="connsiteX1" fmla="*/ 13982 w 13982"/>
                <a:gd name="connsiteY1" fmla="*/ 303452 h 308911"/>
                <a:gd name="connsiteX2" fmla="*/ 13982 w 13982"/>
                <a:gd name="connsiteY2" fmla="*/ 6856 h 308911"/>
                <a:gd name="connsiteX3" fmla="*/ 6999 w 13982"/>
                <a:gd name="connsiteY3" fmla="*/ 6856 h 308911"/>
                <a:gd name="connsiteX4" fmla="*/ 143 w 13982"/>
                <a:gd name="connsiteY4" fmla="*/ 0 h 308911"/>
                <a:gd name="connsiteX5" fmla="*/ 143 w 13982"/>
                <a:gd name="connsiteY5" fmla="*/ 308912 h 308911"/>
                <a:gd name="connsiteX6" fmla="*/ 143 w 13982"/>
                <a:gd name="connsiteY6" fmla="*/ 308912 h 308911"/>
                <a:gd name="connsiteX7" fmla="*/ 143 w 13982"/>
                <a:gd name="connsiteY7" fmla="*/ 306753 h 308911"/>
                <a:gd name="connsiteX8" fmla="*/ 8650 w 13982"/>
                <a:gd name="connsiteY8" fmla="*/ 302183 h 308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82" h="308911">
                  <a:moveTo>
                    <a:pt x="8650" y="302183"/>
                  </a:moveTo>
                  <a:lnTo>
                    <a:pt x="13982" y="303452"/>
                  </a:lnTo>
                  <a:lnTo>
                    <a:pt x="13982" y="6856"/>
                  </a:lnTo>
                  <a:lnTo>
                    <a:pt x="6999" y="6856"/>
                  </a:lnTo>
                  <a:cubicBezTo>
                    <a:pt x="3215" y="6856"/>
                    <a:pt x="143" y="3786"/>
                    <a:pt x="143" y="0"/>
                  </a:cubicBezTo>
                  <a:lnTo>
                    <a:pt x="143" y="308912"/>
                  </a:lnTo>
                  <a:cubicBezTo>
                    <a:pt x="143" y="308912"/>
                    <a:pt x="143" y="308912"/>
                    <a:pt x="143" y="308912"/>
                  </a:cubicBezTo>
                  <a:cubicBezTo>
                    <a:pt x="-48" y="308201"/>
                    <a:pt x="-48" y="307464"/>
                    <a:pt x="143" y="306753"/>
                  </a:cubicBezTo>
                  <a:cubicBezTo>
                    <a:pt x="1247" y="303148"/>
                    <a:pt x="5044" y="301116"/>
                    <a:pt x="8650" y="3021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139815AE-F8AE-476E-9940-150013723B68}"/>
                </a:ext>
              </a:extLst>
            </p:cNvPr>
            <p:cNvSpPr/>
            <p:nvPr/>
          </p:nvSpPr>
          <p:spPr>
            <a:xfrm>
              <a:off x="4094429" y="6107533"/>
              <a:ext cx="888" cy="888"/>
            </a:xfrm>
            <a:custGeom>
              <a:avLst/>
              <a:gdLst>
                <a:gd name="connsiteX0" fmla="*/ 888 w 888"/>
                <a:gd name="connsiteY0" fmla="*/ 889 h 888"/>
                <a:gd name="connsiteX1" fmla="*/ 0 w 888"/>
                <a:gd name="connsiteY1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888">
                  <a:moveTo>
                    <a:pt x="888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4A23EC5-F26E-4018-B9A8-6E4D2BDB7DEB}"/>
                </a:ext>
              </a:extLst>
            </p:cNvPr>
            <p:cNvSpPr/>
            <p:nvPr/>
          </p:nvSpPr>
          <p:spPr>
            <a:xfrm>
              <a:off x="4093756" y="6105629"/>
              <a:ext cx="38" cy="1142"/>
            </a:xfrm>
            <a:custGeom>
              <a:avLst/>
              <a:gdLst>
                <a:gd name="connsiteX0" fmla="*/ 38 w 38"/>
                <a:gd name="connsiteY0" fmla="*/ 1143 h 1142"/>
                <a:gd name="connsiteX1" fmla="*/ 38 w 38"/>
                <a:gd name="connsiteY1" fmla="*/ 0 h 1142"/>
                <a:gd name="connsiteX2" fmla="*/ 38 w 38"/>
                <a:gd name="connsiteY2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142">
                  <a:moveTo>
                    <a:pt x="38" y="1143"/>
                  </a:moveTo>
                  <a:cubicBezTo>
                    <a:pt x="-13" y="762"/>
                    <a:pt x="-13" y="381"/>
                    <a:pt x="38" y="0"/>
                  </a:cubicBezTo>
                  <a:cubicBezTo>
                    <a:pt x="-13" y="381"/>
                    <a:pt x="-13" y="762"/>
                    <a:pt x="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B128AF0-3268-4091-AB18-D86709A94796}"/>
                </a:ext>
              </a:extLst>
            </p:cNvPr>
            <p:cNvSpPr/>
            <p:nvPr/>
          </p:nvSpPr>
          <p:spPr>
            <a:xfrm>
              <a:off x="4996275" y="6114262"/>
              <a:ext cx="5332" cy="1777"/>
            </a:xfrm>
            <a:custGeom>
              <a:avLst/>
              <a:gdLst>
                <a:gd name="connsiteX0" fmla="*/ 5332 w 5332"/>
                <a:gd name="connsiteY0" fmla="*/ 0 h 1777"/>
                <a:gd name="connsiteX1" fmla="*/ 5332 w 5332"/>
                <a:gd name="connsiteY1" fmla="*/ 0 h 1777"/>
                <a:gd name="connsiteX2" fmla="*/ 0 w 5332"/>
                <a:gd name="connsiteY2" fmla="*/ 0 h 1777"/>
                <a:gd name="connsiteX3" fmla="*/ 2158 w 5332"/>
                <a:gd name="connsiteY3" fmla="*/ 1778 h 1777"/>
                <a:gd name="connsiteX4" fmla="*/ 5332 w 5332"/>
                <a:gd name="connsiteY4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32" h="1777">
                  <a:moveTo>
                    <a:pt x="5332" y="0"/>
                  </a:moveTo>
                  <a:lnTo>
                    <a:pt x="5332" y="0"/>
                  </a:lnTo>
                  <a:lnTo>
                    <a:pt x="0" y="0"/>
                  </a:lnTo>
                  <a:lnTo>
                    <a:pt x="2158" y="1778"/>
                  </a:lnTo>
                  <a:cubicBezTo>
                    <a:pt x="3022" y="876"/>
                    <a:pt x="4126" y="267"/>
                    <a:pt x="533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D34CE87-27CD-4F87-97E2-BDECC5CEE2BD}"/>
                </a:ext>
              </a:extLst>
            </p:cNvPr>
            <p:cNvSpPr/>
            <p:nvPr/>
          </p:nvSpPr>
          <p:spPr>
            <a:xfrm>
              <a:off x="4806713" y="6114009"/>
              <a:ext cx="190196" cy="8252"/>
            </a:xfrm>
            <a:custGeom>
              <a:avLst/>
              <a:gdLst>
                <a:gd name="connsiteX0" fmla="*/ 0 w 190196"/>
                <a:gd name="connsiteY0" fmla="*/ 6983 h 8252"/>
                <a:gd name="connsiteX1" fmla="*/ 0 w 190196"/>
                <a:gd name="connsiteY1" fmla="*/ 8253 h 8252"/>
                <a:gd name="connsiteX2" fmla="*/ 189435 w 190196"/>
                <a:gd name="connsiteY2" fmla="*/ 8253 h 8252"/>
                <a:gd name="connsiteX3" fmla="*/ 190197 w 190196"/>
                <a:gd name="connsiteY3" fmla="*/ 3682 h 8252"/>
                <a:gd name="connsiteX4" fmla="*/ 185626 w 190196"/>
                <a:gd name="connsiteY4" fmla="*/ 0 h 8252"/>
                <a:gd name="connsiteX5" fmla="*/ 0 w 190196"/>
                <a:gd name="connsiteY5" fmla="*/ 0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196" h="8252">
                  <a:moveTo>
                    <a:pt x="0" y="6983"/>
                  </a:moveTo>
                  <a:lnTo>
                    <a:pt x="0" y="8253"/>
                  </a:lnTo>
                  <a:lnTo>
                    <a:pt x="189435" y="8253"/>
                  </a:lnTo>
                  <a:cubicBezTo>
                    <a:pt x="189193" y="6691"/>
                    <a:pt x="189460" y="5079"/>
                    <a:pt x="190197" y="3682"/>
                  </a:cubicBezTo>
                  <a:lnTo>
                    <a:pt x="1856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AD04B04-2BB2-4C33-8BF6-FCCF773288F6}"/>
                </a:ext>
              </a:extLst>
            </p:cNvPr>
            <p:cNvSpPr/>
            <p:nvPr/>
          </p:nvSpPr>
          <p:spPr>
            <a:xfrm>
              <a:off x="5005163" y="6115151"/>
              <a:ext cx="1269" cy="12696"/>
            </a:xfrm>
            <a:custGeom>
              <a:avLst/>
              <a:gdLst>
                <a:gd name="connsiteX0" fmla="*/ 1270 w 1269"/>
                <a:gd name="connsiteY0" fmla="*/ 0 h 12696"/>
                <a:gd name="connsiteX1" fmla="*/ 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4290CBF-AE1F-4EF1-BCD7-759317B2095F}"/>
                </a:ext>
              </a:extLst>
            </p:cNvPr>
            <p:cNvSpPr/>
            <p:nvPr/>
          </p:nvSpPr>
          <p:spPr>
            <a:xfrm>
              <a:off x="5001608" y="5841155"/>
              <a:ext cx="2539" cy="273107"/>
            </a:xfrm>
            <a:custGeom>
              <a:avLst/>
              <a:gdLst>
                <a:gd name="connsiteX0" fmla="*/ 2539 w 2539"/>
                <a:gd name="connsiteY0" fmla="*/ 273107 h 273107"/>
                <a:gd name="connsiteX1" fmla="*/ 2539 w 2539"/>
                <a:gd name="connsiteY1" fmla="*/ 3936 h 273107"/>
                <a:gd name="connsiteX2" fmla="*/ 0 w 2539"/>
                <a:gd name="connsiteY2" fmla="*/ 0 h 273107"/>
                <a:gd name="connsiteX3" fmla="*/ 0 w 2539"/>
                <a:gd name="connsiteY3" fmla="*/ 273107 h 273107"/>
                <a:gd name="connsiteX4" fmla="*/ 2539 w 2539"/>
                <a:gd name="connsiteY4" fmla="*/ 273107 h 27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273107">
                  <a:moveTo>
                    <a:pt x="2539" y="273107"/>
                  </a:moveTo>
                  <a:lnTo>
                    <a:pt x="2539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838" y="272980"/>
                    <a:pt x="1701" y="272980"/>
                    <a:pt x="2539" y="2731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83F41B4-326F-44B9-9A86-9EDC0C909641}"/>
                </a:ext>
              </a:extLst>
            </p:cNvPr>
            <p:cNvSpPr/>
            <p:nvPr/>
          </p:nvSpPr>
          <p:spPr>
            <a:xfrm>
              <a:off x="4999576" y="5829474"/>
              <a:ext cx="17079" cy="22219"/>
            </a:xfrm>
            <a:custGeom>
              <a:avLst/>
              <a:gdLst>
                <a:gd name="connsiteX0" fmla="*/ 9523 w 17079"/>
                <a:gd name="connsiteY0" fmla="*/ 10665 h 22219"/>
                <a:gd name="connsiteX1" fmla="*/ 5841 w 17079"/>
                <a:gd name="connsiteY1" fmla="*/ 11681 h 22219"/>
                <a:gd name="connsiteX2" fmla="*/ 0 w 17079"/>
                <a:gd name="connsiteY2" fmla="*/ 8380 h 22219"/>
                <a:gd name="connsiteX3" fmla="*/ 2032 w 17079"/>
                <a:gd name="connsiteY3" fmla="*/ 11808 h 22219"/>
                <a:gd name="connsiteX4" fmla="*/ 4571 w 17079"/>
                <a:gd name="connsiteY4" fmla="*/ 15744 h 22219"/>
                <a:gd name="connsiteX5" fmla="*/ 4571 w 17079"/>
                <a:gd name="connsiteY5" fmla="*/ 15744 h 22219"/>
                <a:gd name="connsiteX6" fmla="*/ 7110 w 17079"/>
                <a:gd name="connsiteY6" fmla="*/ 19680 h 22219"/>
                <a:gd name="connsiteX7" fmla="*/ 7110 w 17079"/>
                <a:gd name="connsiteY7" fmla="*/ 20569 h 22219"/>
                <a:gd name="connsiteX8" fmla="*/ 7110 w 17079"/>
                <a:gd name="connsiteY8" fmla="*/ 20569 h 22219"/>
                <a:gd name="connsiteX9" fmla="*/ 8888 w 17079"/>
                <a:gd name="connsiteY9" fmla="*/ 22219 h 22219"/>
                <a:gd name="connsiteX10" fmla="*/ 8888 w 17079"/>
                <a:gd name="connsiteY10" fmla="*/ 22219 h 22219"/>
                <a:gd name="connsiteX11" fmla="*/ 10665 w 17079"/>
                <a:gd name="connsiteY11" fmla="*/ 22219 h 22219"/>
                <a:gd name="connsiteX12" fmla="*/ 11935 w 17079"/>
                <a:gd name="connsiteY12" fmla="*/ 22219 h 22219"/>
                <a:gd name="connsiteX13" fmla="*/ 13205 w 17079"/>
                <a:gd name="connsiteY13" fmla="*/ 22219 h 22219"/>
                <a:gd name="connsiteX14" fmla="*/ 15236 w 17079"/>
                <a:gd name="connsiteY14" fmla="*/ 21584 h 22219"/>
                <a:gd name="connsiteX15" fmla="*/ 15236 w 17079"/>
                <a:gd name="connsiteY15" fmla="*/ 21584 h 22219"/>
                <a:gd name="connsiteX16" fmla="*/ 15236 w 17079"/>
                <a:gd name="connsiteY16" fmla="*/ 21584 h 22219"/>
                <a:gd name="connsiteX17" fmla="*/ 16252 w 17079"/>
                <a:gd name="connsiteY17" fmla="*/ 20696 h 22219"/>
                <a:gd name="connsiteX18" fmla="*/ 17014 w 17079"/>
                <a:gd name="connsiteY18" fmla="*/ 19553 h 22219"/>
                <a:gd name="connsiteX19" fmla="*/ 17014 w 17079"/>
                <a:gd name="connsiteY19" fmla="*/ 18410 h 22219"/>
                <a:gd name="connsiteX20" fmla="*/ 17014 w 17079"/>
                <a:gd name="connsiteY20" fmla="*/ 17014 h 22219"/>
                <a:gd name="connsiteX21" fmla="*/ 16125 w 17079"/>
                <a:gd name="connsiteY21" fmla="*/ 12697 h 22219"/>
                <a:gd name="connsiteX22" fmla="*/ 8507 w 17079"/>
                <a:gd name="connsiteY22" fmla="*/ 0 h 22219"/>
                <a:gd name="connsiteX23" fmla="*/ 10310 w 17079"/>
                <a:gd name="connsiteY23" fmla="*/ 9709 h 22219"/>
                <a:gd name="connsiteX24" fmla="*/ 9523 w 17079"/>
                <a:gd name="connsiteY24" fmla="*/ 10665 h 2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079" h="22219">
                  <a:moveTo>
                    <a:pt x="9523" y="10665"/>
                  </a:moveTo>
                  <a:cubicBezTo>
                    <a:pt x="8405" y="11312"/>
                    <a:pt x="7136" y="11661"/>
                    <a:pt x="5841" y="11681"/>
                  </a:cubicBezTo>
                  <a:cubicBezTo>
                    <a:pt x="3441" y="11699"/>
                    <a:pt x="1219" y="10442"/>
                    <a:pt x="0" y="8380"/>
                  </a:cubicBezTo>
                  <a:lnTo>
                    <a:pt x="2032" y="11808"/>
                  </a:lnTo>
                  <a:lnTo>
                    <a:pt x="4571" y="15744"/>
                  </a:lnTo>
                  <a:lnTo>
                    <a:pt x="4571" y="15744"/>
                  </a:lnTo>
                  <a:lnTo>
                    <a:pt x="7110" y="19680"/>
                  </a:lnTo>
                  <a:lnTo>
                    <a:pt x="7110" y="20569"/>
                  </a:lnTo>
                  <a:lnTo>
                    <a:pt x="7110" y="20569"/>
                  </a:lnTo>
                  <a:cubicBezTo>
                    <a:pt x="7605" y="21214"/>
                    <a:pt x="8202" y="21771"/>
                    <a:pt x="8888" y="22219"/>
                  </a:cubicBezTo>
                  <a:lnTo>
                    <a:pt x="8888" y="22219"/>
                  </a:lnTo>
                  <a:lnTo>
                    <a:pt x="10665" y="22219"/>
                  </a:lnTo>
                  <a:lnTo>
                    <a:pt x="11935" y="22219"/>
                  </a:lnTo>
                  <a:lnTo>
                    <a:pt x="13205" y="22219"/>
                  </a:lnTo>
                  <a:cubicBezTo>
                    <a:pt x="13916" y="22125"/>
                    <a:pt x="14602" y="21911"/>
                    <a:pt x="15236" y="21584"/>
                  </a:cubicBezTo>
                  <a:lnTo>
                    <a:pt x="15236" y="21584"/>
                  </a:lnTo>
                  <a:lnTo>
                    <a:pt x="15236" y="21584"/>
                  </a:lnTo>
                  <a:cubicBezTo>
                    <a:pt x="15630" y="21358"/>
                    <a:pt x="15973" y="21056"/>
                    <a:pt x="16252" y="20696"/>
                  </a:cubicBezTo>
                  <a:lnTo>
                    <a:pt x="17014" y="19553"/>
                  </a:lnTo>
                  <a:lnTo>
                    <a:pt x="17014" y="18410"/>
                  </a:lnTo>
                  <a:cubicBezTo>
                    <a:pt x="17090" y="17947"/>
                    <a:pt x="17090" y="17477"/>
                    <a:pt x="17014" y="17014"/>
                  </a:cubicBezTo>
                  <a:cubicBezTo>
                    <a:pt x="17230" y="15515"/>
                    <a:pt x="16912" y="13988"/>
                    <a:pt x="16125" y="12697"/>
                  </a:cubicBezTo>
                  <a:lnTo>
                    <a:pt x="8507" y="0"/>
                  </a:lnTo>
                  <a:cubicBezTo>
                    <a:pt x="11681" y="2183"/>
                    <a:pt x="12494" y="6530"/>
                    <a:pt x="10310" y="9709"/>
                  </a:cubicBezTo>
                  <a:cubicBezTo>
                    <a:pt x="10081" y="10051"/>
                    <a:pt x="9815" y="10371"/>
                    <a:pt x="9523" y="106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C0F4AF7-D289-4F7D-8D32-F66D8716B5D0}"/>
                </a:ext>
              </a:extLst>
            </p:cNvPr>
            <p:cNvSpPr/>
            <p:nvPr/>
          </p:nvSpPr>
          <p:spPr>
            <a:xfrm>
              <a:off x="4092890" y="6097061"/>
              <a:ext cx="50294" cy="23676"/>
            </a:xfrm>
            <a:custGeom>
              <a:avLst/>
              <a:gdLst>
                <a:gd name="connsiteX0" fmla="*/ 50295 w 50294"/>
                <a:gd name="connsiteY0" fmla="*/ 10345 h 23676"/>
                <a:gd name="connsiteX1" fmla="*/ 41153 w 50294"/>
                <a:gd name="connsiteY1" fmla="*/ 8060 h 23676"/>
                <a:gd name="connsiteX2" fmla="*/ 31123 w 50294"/>
                <a:gd name="connsiteY2" fmla="*/ 5647 h 23676"/>
                <a:gd name="connsiteX3" fmla="*/ 13728 w 50294"/>
                <a:gd name="connsiteY3" fmla="*/ 1457 h 23676"/>
                <a:gd name="connsiteX4" fmla="*/ 8395 w 50294"/>
                <a:gd name="connsiteY4" fmla="*/ 188 h 23676"/>
                <a:gd name="connsiteX5" fmla="*/ 143 w 50294"/>
                <a:gd name="connsiteY5" fmla="*/ 5267 h 23676"/>
                <a:gd name="connsiteX6" fmla="*/ 143 w 50294"/>
                <a:gd name="connsiteY6" fmla="*/ 7425 h 23676"/>
                <a:gd name="connsiteX7" fmla="*/ 143 w 50294"/>
                <a:gd name="connsiteY7" fmla="*/ 8822 h 23676"/>
                <a:gd name="connsiteX8" fmla="*/ 143 w 50294"/>
                <a:gd name="connsiteY8" fmla="*/ 9964 h 23676"/>
                <a:gd name="connsiteX9" fmla="*/ 778 w 50294"/>
                <a:gd name="connsiteY9" fmla="*/ 11107 h 23676"/>
                <a:gd name="connsiteX10" fmla="*/ 1666 w 50294"/>
                <a:gd name="connsiteY10" fmla="*/ 11996 h 23676"/>
                <a:gd name="connsiteX11" fmla="*/ 2809 w 50294"/>
                <a:gd name="connsiteY11" fmla="*/ 12758 h 23676"/>
                <a:gd name="connsiteX12" fmla="*/ 4079 w 50294"/>
                <a:gd name="connsiteY12" fmla="*/ 12758 h 23676"/>
                <a:gd name="connsiteX13" fmla="*/ 4079 w 50294"/>
                <a:gd name="connsiteY13" fmla="*/ 12758 h 23676"/>
                <a:gd name="connsiteX14" fmla="*/ 49025 w 50294"/>
                <a:gd name="connsiteY14" fmla="*/ 23677 h 23676"/>
                <a:gd name="connsiteX15" fmla="*/ 49025 w 50294"/>
                <a:gd name="connsiteY15" fmla="*/ 10218 h 23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294" h="23676">
                  <a:moveTo>
                    <a:pt x="50295" y="10345"/>
                  </a:moveTo>
                  <a:lnTo>
                    <a:pt x="41153" y="8060"/>
                  </a:lnTo>
                  <a:lnTo>
                    <a:pt x="31123" y="5647"/>
                  </a:lnTo>
                  <a:lnTo>
                    <a:pt x="13728" y="1457"/>
                  </a:lnTo>
                  <a:lnTo>
                    <a:pt x="8395" y="188"/>
                  </a:lnTo>
                  <a:cubicBezTo>
                    <a:pt x="4714" y="-688"/>
                    <a:pt x="1019" y="1584"/>
                    <a:pt x="143" y="5267"/>
                  </a:cubicBezTo>
                  <a:cubicBezTo>
                    <a:pt x="-48" y="5978"/>
                    <a:pt x="-48" y="6714"/>
                    <a:pt x="143" y="7425"/>
                  </a:cubicBezTo>
                  <a:cubicBezTo>
                    <a:pt x="79" y="7895"/>
                    <a:pt x="79" y="8352"/>
                    <a:pt x="143" y="8822"/>
                  </a:cubicBezTo>
                  <a:cubicBezTo>
                    <a:pt x="92" y="9202"/>
                    <a:pt x="92" y="9583"/>
                    <a:pt x="143" y="9964"/>
                  </a:cubicBezTo>
                  <a:cubicBezTo>
                    <a:pt x="308" y="10371"/>
                    <a:pt x="524" y="10751"/>
                    <a:pt x="778" y="11107"/>
                  </a:cubicBezTo>
                  <a:lnTo>
                    <a:pt x="1666" y="11996"/>
                  </a:lnTo>
                  <a:lnTo>
                    <a:pt x="2809" y="12758"/>
                  </a:lnTo>
                  <a:lnTo>
                    <a:pt x="4079" y="12758"/>
                  </a:lnTo>
                  <a:lnTo>
                    <a:pt x="4079" y="12758"/>
                  </a:lnTo>
                  <a:lnTo>
                    <a:pt x="49025" y="23677"/>
                  </a:lnTo>
                  <a:lnTo>
                    <a:pt x="49025" y="1021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0C10BD1-1C8A-4F38-905C-96CD14DCE56C}"/>
                </a:ext>
              </a:extLst>
            </p:cNvPr>
            <p:cNvSpPr/>
            <p:nvPr/>
          </p:nvSpPr>
          <p:spPr>
            <a:xfrm>
              <a:off x="5010876" y="6119468"/>
              <a:ext cx="761" cy="1015"/>
            </a:xfrm>
            <a:custGeom>
              <a:avLst/>
              <a:gdLst>
                <a:gd name="connsiteX0" fmla="*/ 0 w 761"/>
                <a:gd name="connsiteY0" fmla="*/ 0 h 1015"/>
                <a:gd name="connsiteX1" fmla="*/ 762 w 761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015">
                  <a:moveTo>
                    <a:pt x="0" y="0"/>
                  </a:moveTo>
                  <a:lnTo>
                    <a:pt x="76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627ED4E-88B3-46B3-B141-DC6DA5B41741}"/>
                </a:ext>
              </a:extLst>
            </p:cNvPr>
            <p:cNvSpPr/>
            <p:nvPr/>
          </p:nvSpPr>
          <p:spPr>
            <a:xfrm>
              <a:off x="5012019" y="6121246"/>
              <a:ext cx="12696" cy="1506"/>
            </a:xfrm>
            <a:custGeom>
              <a:avLst/>
              <a:gdLst>
                <a:gd name="connsiteX0" fmla="*/ 0 w 12696"/>
                <a:gd name="connsiteY0" fmla="*/ 0 h 1506"/>
                <a:gd name="connsiteX1" fmla="*/ 0 w 12696"/>
                <a:gd name="connsiteY1" fmla="*/ 1397 h 1506"/>
                <a:gd name="connsiteX2" fmla="*/ 0 w 12696"/>
                <a:gd name="connsiteY2" fmla="*/ 0 h 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506">
                  <a:moveTo>
                    <a:pt x="0" y="0"/>
                  </a:moveTo>
                  <a:cubicBezTo>
                    <a:pt x="0" y="0"/>
                    <a:pt x="0" y="889"/>
                    <a:pt x="0" y="1397"/>
                  </a:cubicBezTo>
                  <a:cubicBezTo>
                    <a:pt x="0" y="1905"/>
                    <a:pt x="0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9876EAE-90E6-44AF-B4B7-6664CCA2E45E}"/>
                </a:ext>
              </a:extLst>
            </p:cNvPr>
            <p:cNvSpPr/>
            <p:nvPr/>
          </p:nvSpPr>
          <p:spPr>
            <a:xfrm>
              <a:off x="4996062" y="6117691"/>
              <a:ext cx="3387" cy="4570"/>
            </a:xfrm>
            <a:custGeom>
              <a:avLst/>
              <a:gdLst>
                <a:gd name="connsiteX0" fmla="*/ 87 w 3387"/>
                <a:gd name="connsiteY0" fmla="*/ 4571 h 4570"/>
                <a:gd name="connsiteX1" fmla="*/ 2626 w 3387"/>
                <a:gd name="connsiteY1" fmla="*/ 4571 h 4570"/>
                <a:gd name="connsiteX2" fmla="*/ 3388 w 3387"/>
                <a:gd name="connsiteY2" fmla="*/ 2031 h 4570"/>
                <a:gd name="connsiteX3" fmla="*/ 848 w 3387"/>
                <a:gd name="connsiteY3" fmla="*/ 0 h 4570"/>
                <a:gd name="connsiteX4" fmla="*/ 87 w 3387"/>
                <a:gd name="connsiteY4" fmla="*/ 4571 h 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7" h="4570">
                  <a:moveTo>
                    <a:pt x="87" y="4571"/>
                  </a:moveTo>
                  <a:lnTo>
                    <a:pt x="2626" y="4571"/>
                  </a:lnTo>
                  <a:cubicBezTo>
                    <a:pt x="2740" y="3695"/>
                    <a:pt x="3007" y="2831"/>
                    <a:pt x="3388" y="2031"/>
                  </a:cubicBezTo>
                  <a:lnTo>
                    <a:pt x="848" y="0"/>
                  </a:lnTo>
                  <a:cubicBezTo>
                    <a:pt x="112" y="1397"/>
                    <a:pt x="-155" y="3009"/>
                    <a:pt x="87" y="457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1E0F185-07DF-482D-853D-65BEBBD0B53B}"/>
                </a:ext>
              </a:extLst>
            </p:cNvPr>
            <p:cNvSpPr/>
            <p:nvPr/>
          </p:nvSpPr>
          <p:spPr>
            <a:xfrm>
              <a:off x="4999449" y="6115818"/>
              <a:ext cx="10538" cy="3650"/>
            </a:xfrm>
            <a:custGeom>
              <a:avLst/>
              <a:gdLst>
                <a:gd name="connsiteX0" fmla="*/ 5967 w 10538"/>
                <a:gd name="connsiteY0" fmla="*/ 222 h 3650"/>
                <a:gd name="connsiteX1" fmla="*/ 10538 w 10538"/>
                <a:gd name="connsiteY1" fmla="*/ 2127 h 3650"/>
                <a:gd name="connsiteX2" fmla="*/ 10538 w 10538"/>
                <a:gd name="connsiteY2" fmla="*/ 2127 h 3650"/>
                <a:gd name="connsiteX3" fmla="*/ 7999 w 10538"/>
                <a:gd name="connsiteY3" fmla="*/ 95 h 3650"/>
                <a:gd name="connsiteX4" fmla="*/ 7999 w 10538"/>
                <a:gd name="connsiteY4" fmla="*/ 95 h 3650"/>
                <a:gd name="connsiteX5" fmla="*/ 7999 w 10538"/>
                <a:gd name="connsiteY5" fmla="*/ 95 h 3650"/>
                <a:gd name="connsiteX6" fmla="*/ 6729 w 10538"/>
                <a:gd name="connsiteY6" fmla="*/ 95 h 3650"/>
                <a:gd name="connsiteX7" fmla="*/ 5713 w 10538"/>
                <a:gd name="connsiteY7" fmla="*/ 95 h 3650"/>
                <a:gd name="connsiteX8" fmla="*/ 5713 w 10538"/>
                <a:gd name="connsiteY8" fmla="*/ 95 h 3650"/>
                <a:gd name="connsiteX9" fmla="*/ 3174 w 10538"/>
                <a:gd name="connsiteY9" fmla="*/ 95 h 3650"/>
                <a:gd name="connsiteX10" fmla="*/ 0 w 10538"/>
                <a:gd name="connsiteY10" fmla="*/ 1619 h 3650"/>
                <a:gd name="connsiteX11" fmla="*/ 2539 w 10538"/>
                <a:gd name="connsiteY11" fmla="*/ 3650 h 3650"/>
                <a:gd name="connsiteX12" fmla="*/ 5967 w 10538"/>
                <a:gd name="connsiteY12" fmla="*/ 222 h 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8" h="3650">
                  <a:moveTo>
                    <a:pt x="5967" y="222"/>
                  </a:moveTo>
                  <a:cubicBezTo>
                    <a:pt x="7681" y="248"/>
                    <a:pt x="9307" y="933"/>
                    <a:pt x="10538" y="2127"/>
                  </a:cubicBezTo>
                  <a:lnTo>
                    <a:pt x="10538" y="2127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7999" y="95"/>
                  </a:lnTo>
                  <a:lnTo>
                    <a:pt x="6729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876" y="-32"/>
                    <a:pt x="4012" y="-32"/>
                    <a:pt x="3174" y="95"/>
                  </a:cubicBezTo>
                  <a:cubicBezTo>
                    <a:pt x="1993" y="286"/>
                    <a:pt x="888" y="819"/>
                    <a:pt x="0" y="1619"/>
                  </a:cubicBezTo>
                  <a:lnTo>
                    <a:pt x="2539" y="3650"/>
                  </a:lnTo>
                  <a:cubicBezTo>
                    <a:pt x="3212" y="2127"/>
                    <a:pt x="4444" y="895"/>
                    <a:pt x="5967" y="22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E0AF8A1-BF4D-47B9-A922-B021301AEBC6}"/>
                </a:ext>
              </a:extLst>
            </p:cNvPr>
            <p:cNvSpPr/>
            <p:nvPr/>
          </p:nvSpPr>
          <p:spPr>
            <a:xfrm>
              <a:off x="4979544" y="6102087"/>
              <a:ext cx="20921" cy="17381"/>
            </a:xfrm>
            <a:custGeom>
              <a:avLst/>
              <a:gdLst>
                <a:gd name="connsiteX0" fmla="*/ 353 w 20921"/>
                <a:gd name="connsiteY0" fmla="*/ 495 h 17381"/>
                <a:gd name="connsiteX1" fmla="*/ 315 w 20921"/>
                <a:gd name="connsiteY1" fmla="*/ 2107 h 17381"/>
                <a:gd name="connsiteX2" fmla="*/ 353 w 20921"/>
                <a:gd name="connsiteY2" fmla="*/ 2145 h 17381"/>
                <a:gd name="connsiteX3" fmla="*/ 353 w 20921"/>
                <a:gd name="connsiteY3" fmla="*/ 2145 h 17381"/>
                <a:gd name="connsiteX4" fmla="*/ 12287 w 20921"/>
                <a:gd name="connsiteY4" fmla="*/ 11668 h 17381"/>
                <a:gd name="connsiteX5" fmla="*/ 16858 w 20921"/>
                <a:gd name="connsiteY5" fmla="*/ 15350 h 17381"/>
                <a:gd name="connsiteX6" fmla="*/ 19398 w 20921"/>
                <a:gd name="connsiteY6" fmla="*/ 17381 h 17381"/>
                <a:gd name="connsiteX7" fmla="*/ 20921 w 20921"/>
                <a:gd name="connsiteY7" fmla="*/ 15477 h 17381"/>
                <a:gd name="connsiteX8" fmla="*/ 18382 w 20921"/>
                <a:gd name="connsiteY8" fmla="*/ 13445 h 17381"/>
                <a:gd name="connsiteX9" fmla="*/ 16223 w 20921"/>
                <a:gd name="connsiteY9" fmla="*/ 11668 h 17381"/>
                <a:gd name="connsiteX10" fmla="*/ 2003 w 20921"/>
                <a:gd name="connsiteY10" fmla="*/ 368 h 17381"/>
                <a:gd name="connsiteX11" fmla="*/ 2003 w 20921"/>
                <a:gd name="connsiteY11" fmla="*/ 368 h 17381"/>
                <a:gd name="connsiteX12" fmla="*/ 2003 w 20921"/>
                <a:gd name="connsiteY12" fmla="*/ 368 h 17381"/>
                <a:gd name="connsiteX13" fmla="*/ 568 w 20921"/>
                <a:gd name="connsiteY13" fmla="*/ 241 h 17381"/>
                <a:gd name="connsiteX14" fmla="*/ 353 w 20921"/>
                <a:gd name="connsiteY14" fmla="*/ 495 h 17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21" h="17381">
                  <a:moveTo>
                    <a:pt x="353" y="495"/>
                  </a:moveTo>
                  <a:cubicBezTo>
                    <a:pt x="-105" y="926"/>
                    <a:pt x="-117" y="1650"/>
                    <a:pt x="315" y="2107"/>
                  </a:cubicBezTo>
                  <a:cubicBezTo>
                    <a:pt x="327" y="2120"/>
                    <a:pt x="340" y="2133"/>
                    <a:pt x="353" y="2145"/>
                  </a:cubicBezTo>
                  <a:lnTo>
                    <a:pt x="353" y="2145"/>
                  </a:lnTo>
                  <a:lnTo>
                    <a:pt x="12287" y="11668"/>
                  </a:lnTo>
                  <a:lnTo>
                    <a:pt x="16858" y="15350"/>
                  </a:lnTo>
                  <a:lnTo>
                    <a:pt x="19398" y="17381"/>
                  </a:lnTo>
                  <a:cubicBezTo>
                    <a:pt x="19791" y="16670"/>
                    <a:pt x="20312" y="16023"/>
                    <a:pt x="20921" y="15477"/>
                  </a:cubicBezTo>
                  <a:lnTo>
                    <a:pt x="18382" y="13445"/>
                  </a:lnTo>
                  <a:lnTo>
                    <a:pt x="16223" y="11668"/>
                  </a:lnTo>
                  <a:lnTo>
                    <a:pt x="2003" y="368"/>
                  </a:lnTo>
                  <a:lnTo>
                    <a:pt x="2003" y="368"/>
                  </a:lnTo>
                  <a:cubicBezTo>
                    <a:pt x="2003" y="368"/>
                    <a:pt x="2003" y="368"/>
                    <a:pt x="2003" y="368"/>
                  </a:cubicBezTo>
                  <a:cubicBezTo>
                    <a:pt x="1648" y="-64"/>
                    <a:pt x="1000" y="-127"/>
                    <a:pt x="568" y="241"/>
                  </a:cubicBezTo>
                  <a:cubicBezTo>
                    <a:pt x="480" y="317"/>
                    <a:pt x="416" y="393"/>
                    <a:pt x="353" y="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1AEA080-5077-434D-9031-2B24B03B95AD}"/>
                </a:ext>
              </a:extLst>
            </p:cNvPr>
            <p:cNvSpPr/>
            <p:nvPr/>
          </p:nvSpPr>
          <p:spPr>
            <a:xfrm>
              <a:off x="4984086" y="5788464"/>
              <a:ext cx="1143" cy="761"/>
            </a:xfrm>
            <a:custGeom>
              <a:avLst/>
              <a:gdLst>
                <a:gd name="connsiteX0" fmla="*/ 0 w 1143"/>
                <a:gd name="connsiteY0" fmla="*/ 0 h 761"/>
                <a:gd name="connsiteX1" fmla="*/ 1143 w 1143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3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ED7FA38-5C03-4592-8262-6F6C65F21F8C}"/>
                </a:ext>
              </a:extLst>
            </p:cNvPr>
            <p:cNvSpPr/>
            <p:nvPr/>
          </p:nvSpPr>
          <p:spPr>
            <a:xfrm>
              <a:off x="4977103" y="5790749"/>
              <a:ext cx="31741" cy="42914"/>
            </a:xfrm>
            <a:custGeom>
              <a:avLst/>
              <a:gdLst>
                <a:gd name="connsiteX0" fmla="*/ 3682 w 31741"/>
                <a:gd name="connsiteY0" fmla="*/ 10538 h 42914"/>
                <a:gd name="connsiteX1" fmla="*/ 0 w 31741"/>
                <a:gd name="connsiteY1" fmla="*/ 10538 h 42914"/>
                <a:gd name="connsiteX2" fmla="*/ 2666 w 31741"/>
                <a:gd name="connsiteY2" fmla="*/ 14855 h 42914"/>
                <a:gd name="connsiteX3" fmla="*/ 5079 w 31741"/>
                <a:gd name="connsiteY3" fmla="*/ 18791 h 42914"/>
                <a:gd name="connsiteX4" fmla="*/ 20061 w 31741"/>
                <a:gd name="connsiteY4" fmla="*/ 42915 h 42914"/>
                <a:gd name="connsiteX5" fmla="*/ 20061 w 31741"/>
                <a:gd name="connsiteY5" fmla="*/ 42915 h 42914"/>
                <a:gd name="connsiteX6" fmla="*/ 22219 w 31741"/>
                <a:gd name="connsiteY6" fmla="*/ 33392 h 42914"/>
                <a:gd name="connsiteX7" fmla="*/ 31742 w 31741"/>
                <a:gd name="connsiteY7" fmla="*/ 35551 h 42914"/>
                <a:gd name="connsiteX8" fmla="*/ 29202 w 31741"/>
                <a:gd name="connsiteY8" fmla="*/ 31361 h 42914"/>
                <a:gd name="connsiteX9" fmla="*/ 9776 w 31741"/>
                <a:gd name="connsiteY9" fmla="*/ 0 h 42914"/>
                <a:gd name="connsiteX10" fmla="*/ 9142 w 31741"/>
                <a:gd name="connsiteY10" fmla="*/ 0 h 42914"/>
                <a:gd name="connsiteX11" fmla="*/ 10792 w 31741"/>
                <a:gd name="connsiteY11" fmla="*/ 4190 h 42914"/>
                <a:gd name="connsiteX12" fmla="*/ 3682 w 31741"/>
                <a:gd name="connsiteY12" fmla="*/ 10538 h 4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41" h="42914">
                  <a:moveTo>
                    <a:pt x="3682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20061" y="42915"/>
                  </a:lnTo>
                  <a:lnTo>
                    <a:pt x="20061" y="42915"/>
                  </a:lnTo>
                  <a:cubicBezTo>
                    <a:pt x="18029" y="39689"/>
                    <a:pt x="18994" y="35426"/>
                    <a:pt x="22219" y="33392"/>
                  </a:cubicBezTo>
                  <a:cubicBezTo>
                    <a:pt x="25444" y="31358"/>
                    <a:pt x="29710" y="32325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142" y="0"/>
                  </a:lnTo>
                  <a:cubicBezTo>
                    <a:pt x="10196" y="1141"/>
                    <a:pt x="10779" y="2636"/>
                    <a:pt x="10792" y="4190"/>
                  </a:cubicBezTo>
                  <a:cubicBezTo>
                    <a:pt x="10462" y="7847"/>
                    <a:pt x="7352" y="10620"/>
                    <a:pt x="3682" y="105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9B1D37C-9641-4F52-B9EA-804C5BB04081}"/>
                </a:ext>
              </a:extLst>
            </p:cNvPr>
            <p:cNvSpPr/>
            <p:nvPr/>
          </p:nvSpPr>
          <p:spPr>
            <a:xfrm>
              <a:off x="4981547" y="5787702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6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064471D-9807-4A0D-AE8E-01EC45264296}"/>
                </a:ext>
              </a:extLst>
            </p:cNvPr>
            <p:cNvSpPr/>
            <p:nvPr/>
          </p:nvSpPr>
          <p:spPr>
            <a:xfrm>
              <a:off x="4995973" y="5823077"/>
              <a:ext cx="16321" cy="17951"/>
            </a:xfrm>
            <a:custGeom>
              <a:avLst/>
              <a:gdLst>
                <a:gd name="connsiteX0" fmla="*/ 3603 w 16321"/>
                <a:gd name="connsiteY0" fmla="*/ 14650 h 17951"/>
                <a:gd name="connsiteX1" fmla="*/ 9444 w 16321"/>
                <a:gd name="connsiteY1" fmla="*/ 17951 h 17951"/>
                <a:gd name="connsiteX2" fmla="*/ 13125 w 16321"/>
                <a:gd name="connsiteY2" fmla="*/ 16936 h 17951"/>
                <a:gd name="connsiteX3" fmla="*/ 15284 w 16321"/>
                <a:gd name="connsiteY3" fmla="*/ 7413 h 17951"/>
                <a:gd name="connsiteX4" fmla="*/ 15284 w 16321"/>
                <a:gd name="connsiteY4" fmla="*/ 7413 h 17951"/>
                <a:gd name="connsiteX5" fmla="*/ 12744 w 16321"/>
                <a:gd name="connsiteY5" fmla="*/ 3223 h 17951"/>
                <a:gd name="connsiteX6" fmla="*/ 12744 w 16321"/>
                <a:gd name="connsiteY6" fmla="*/ 3223 h 17951"/>
                <a:gd name="connsiteX7" fmla="*/ 3222 w 16321"/>
                <a:gd name="connsiteY7" fmla="*/ 1065 h 17951"/>
                <a:gd name="connsiteX8" fmla="*/ 1064 w 16321"/>
                <a:gd name="connsiteY8" fmla="*/ 10587 h 17951"/>
                <a:gd name="connsiteX9" fmla="*/ 1064 w 16321"/>
                <a:gd name="connsiteY9" fmla="*/ 10587 h 17951"/>
                <a:gd name="connsiteX10" fmla="*/ 3603 w 16321"/>
                <a:gd name="connsiteY10" fmla="*/ 14650 h 17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321" h="17951">
                  <a:moveTo>
                    <a:pt x="3603" y="14650"/>
                  </a:moveTo>
                  <a:cubicBezTo>
                    <a:pt x="4822" y="16712"/>
                    <a:pt x="7044" y="17969"/>
                    <a:pt x="9444" y="17951"/>
                  </a:cubicBezTo>
                  <a:cubicBezTo>
                    <a:pt x="10738" y="17931"/>
                    <a:pt x="12008" y="17582"/>
                    <a:pt x="13125" y="16936"/>
                  </a:cubicBezTo>
                  <a:cubicBezTo>
                    <a:pt x="16312" y="14875"/>
                    <a:pt x="17277" y="10647"/>
                    <a:pt x="15284" y="7413"/>
                  </a:cubicBezTo>
                  <a:lnTo>
                    <a:pt x="15284" y="7413"/>
                  </a:lnTo>
                  <a:lnTo>
                    <a:pt x="12744" y="3223"/>
                  </a:lnTo>
                  <a:lnTo>
                    <a:pt x="12744" y="3223"/>
                  </a:lnTo>
                  <a:cubicBezTo>
                    <a:pt x="10713" y="-2"/>
                    <a:pt x="6447" y="-969"/>
                    <a:pt x="3222" y="1065"/>
                  </a:cubicBezTo>
                  <a:cubicBezTo>
                    <a:pt x="-3" y="3099"/>
                    <a:pt x="-968" y="7362"/>
                    <a:pt x="1064" y="10587"/>
                  </a:cubicBezTo>
                  <a:lnTo>
                    <a:pt x="1064" y="10587"/>
                  </a:lnTo>
                  <a:lnTo>
                    <a:pt x="3603" y="1465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B59E9BEC-3724-42DE-BFD8-06B4DFB07667}"/>
                </a:ext>
              </a:extLst>
            </p:cNvPr>
            <p:cNvSpPr/>
            <p:nvPr/>
          </p:nvSpPr>
          <p:spPr>
            <a:xfrm>
              <a:off x="7799832" y="6513067"/>
              <a:ext cx="5967" cy="12696"/>
            </a:xfrm>
            <a:custGeom>
              <a:avLst/>
              <a:gdLst>
                <a:gd name="connsiteX0" fmla="*/ 5967 w 5967"/>
                <a:gd name="connsiteY0" fmla="*/ 0 h 12696"/>
                <a:gd name="connsiteX1" fmla="*/ 0 w 5967"/>
                <a:gd name="connsiteY1" fmla="*/ 0 h 12696"/>
                <a:gd name="connsiteX2" fmla="*/ 0 w 5967"/>
                <a:gd name="connsiteY2" fmla="*/ 0 h 12696"/>
                <a:gd name="connsiteX3" fmla="*/ 5967 w 5967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7" h="12696">
                  <a:moveTo>
                    <a:pt x="596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96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74413FE-DD2C-4024-869D-9EC340779647}"/>
                </a:ext>
              </a:extLst>
            </p:cNvPr>
            <p:cNvSpPr/>
            <p:nvPr/>
          </p:nvSpPr>
          <p:spPr>
            <a:xfrm>
              <a:off x="7104307" y="6510528"/>
              <a:ext cx="22346" cy="1904"/>
            </a:xfrm>
            <a:custGeom>
              <a:avLst/>
              <a:gdLst>
                <a:gd name="connsiteX0" fmla="*/ 22346 w 22346"/>
                <a:gd name="connsiteY0" fmla="*/ 1143 h 1904"/>
                <a:gd name="connsiteX1" fmla="*/ 22346 w 22346"/>
                <a:gd name="connsiteY1" fmla="*/ 1143 h 1904"/>
                <a:gd name="connsiteX2" fmla="*/ 21204 w 22346"/>
                <a:gd name="connsiteY2" fmla="*/ 0 h 1904"/>
                <a:gd name="connsiteX3" fmla="*/ 11427 w 22346"/>
                <a:gd name="connsiteY3" fmla="*/ 0 h 1904"/>
                <a:gd name="connsiteX4" fmla="*/ 10158 w 22346"/>
                <a:gd name="connsiteY4" fmla="*/ 1270 h 1904"/>
                <a:gd name="connsiteX5" fmla="*/ 0 w 22346"/>
                <a:gd name="connsiteY5" fmla="*/ 1270 h 1904"/>
                <a:gd name="connsiteX6" fmla="*/ 0 w 22346"/>
                <a:gd name="connsiteY6" fmla="*/ 1904 h 1904"/>
                <a:gd name="connsiteX7" fmla="*/ 21204 w 22346"/>
                <a:gd name="connsiteY7" fmla="*/ 1904 h 1904"/>
                <a:gd name="connsiteX8" fmla="*/ 22346 w 22346"/>
                <a:gd name="connsiteY8" fmla="*/ 1143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346" h="1904">
                  <a:moveTo>
                    <a:pt x="22346" y="1143"/>
                  </a:moveTo>
                  <a:lnTo>
                    <a:pt x="22346" y="1143"/>
                  </a:lnTo>
                  <a:cubicBezTo>
                    <a:pt x="22346" y="508"/>
                    <a:pt x="21839" y="0"/>
                    <a:pt x="21204" y="0"/>
                  </a:cubicBezTo>
                  <a:lnTo>
                    <a:pt x="11427" y="0"/>
                  </a:lnTo>
                  <a:cubicBezTo>
                    <a:pt x="11427" y="698"/>
                    <a:pt x="10856" y="1270"/>
                    <a:pt x="10158" y="1270"/>
                  </a:cubicBezTo>
                  <a:lnTo>
                    <a:pt x="0" y="1270"/>
                  </a:lnTo>
                  <a:lnTo>
                    <a:pt x="0" y="1904"/>
                  </a:lnTo>
                  <a:lnTo>
                    <a:pt x="21204" y="1904"/>
                  </a:lnTo>
                  <a:cubicBezTo>
                    <a:pt x="21699" y="1892"/>
                    <a:pt x="22143" y="1600"/>
                    <a:pt x="22346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10FE2B4-B4F7-455D-91C9-D9F93D5DEA90}"/>
                </a:ext>
              </a:extLst>
            </p:cNvPr>
            <p:cNvSpPr/>
            <p:nvPr/>
          </p:nvSpPr>
          <p:spPr>
            <a:xfrm>
              <a:off x="5740301" y="5854741"/>
              <a:ext cx="321734" cy="13839"/>
            </a:xfrm>
            <a:custGeom>
              <a:avLst/>
              <a:gdLst>
                <a:gd name="connsiteX0" fmla="*/ 0 w 321734"/>
                <a:gd name="connsiteY0" fmla="*/ 13839 h 13839"/>
                <a:gd name="connsiteX1" fmla="*/ 314751 w 321734"/>
                <a:gd name="connsiteY1" fmla="*/ 13839 h 13839"/>
                <a:gd name="connsiteX2" fmla="*/ 314751 w 321734"/>
                <a:gd name="connsiteY2" fmla="*/ 6983 h 13839"/>
                <a:gd name="connsiteX3" fmla="*/ 321735 w 321734"/>
                <a:gd name="connsiteY3" fmla="*/ 0 h 13839"/>
                <a:gd name="connsiteX4" fmla="*/ 0 w 321734"/>
                <a:gd name="connsiteY4" fmla="*/ 0 h 13839"/>
                <a:gd name="connsiteX5" fmla="*/ 0 w 321734"/>
                <a:gd name="connsiteY5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734" h="13839">
                  <a:moveTo>
                    <a:pt x="0" y="13839"/>
                  </a:moveTo>
                  <a:lnTo>
                    <a:pt x="314751" y="13839"/>
                  </a:lnTo>
                  <a:lnTo>
                    <a:pt x="314751" y="6983"/>
                  </a:lnTo>
                  <a:cubicBezTo>
                    <a:pt x="314751" y="3126"/>
                    <a:pt x="317875" y="0"/>
                    <a:pt x="321735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23A32F1-5511-44A2-95A0-48A789A3DDDF}"/>
                </a:ext>
              </a:extLst>
            </p:cNvPr>
            <p:cNvSpPr/>
            <p:nvPr/>
          </p:nvSpPr>
          <p:spPr>
            <a:xfrm>
              <a:off x="7835637" y="5854697"/>
              <a:ext cx="211018" cy="13756"/>
            </a:xfrm>
            <a:custGeom>
              <a:avLst/>
              <a:gdLst>
                <a:gd name="connsiteX0" fmla="*/ 7491 w 211018"/>
                <a:gd name="connsiteY0" fmla="*/ 5504 h 13756"/>
                <a:gd name="connsiteX1" fmla="*/ 2285 w 211018"/>
                <a:gd name="connsiteY1" fmla="*/ 13756 h 13756"/>
                <a:gd name="connsiteX2" fmla="*/ 204036 w 211018"/>
                <a:gd name="connsiteY2" fmla="*/ 13756 h 13756"/>
                <a:gd name="connsiteX3" fmla="*/ 204036 w 211018"/>
                <a:gd name="connsiteY3" fmla="*/ 7027 h 13756"/>
                <a:gd name="connsiteX4" fmla="*/ 211019 w 211018"/>
                <a:gd name="connsiteY4" fmla="*/ 44 h 13756"/>
                <a:gd name="connsiteX5" fmla="*/ 762 w 211018"/>
                <a:gd name="connsiteY5" fmla="*/ 44 h 13756"/>
                <a:gd name="connsiteX6" fmla="*/ 0 w 211018"/>
                <a:gd name="connsiteY6" fmla="*/ 44 h 13756"/>
                <a:gd name="connsiteX7" fmla="*/ 7491 w 211018"/>
                <a:gd name="connsiteY7" fmla="*/ 5504 h 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018" h="13756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170"/>
                    <a:pt x="207159" y="44"/>
                    <a:pt x="211019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2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824376C-CBC2-4287-8996-90CCBD186147}"/>
                </a:ext>
              </a:extLst>
            </p:cNvPr>
            <p:cNvSpPr/>
            <p:nvPr/>
          </p:nvSpPr>
          <p:spPr>
            <a:xfrm>
              <a:off x="7802117" y="5863629"/>
              <a:ext cx="761" cy="1142"/>
            </a:xfrm>
            <a:custGeom>
              <a:avLst/>
              <a:gdLst>
                <a:gd name="connsiteX0" fmla="*/ 0 w 761"/>
                <a:gd name="connsiteY0" fmla="*/ 1143 h 1142"/>
                <a:gd name="connsiteX1" fmla="*/ 762 w 761"/>
                <a:gd name="connsiteY1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142">
                  <a:moveTo>
                    <a:pt x="0" y="1143"/>
                  </a:move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56A52E49-D639-403D-A16F-CAFB75CB8BA0}"/>
                </a:ext>
              </a:extLst>
            </p:cNvPr>
            <p:cNvSpPr/>
            <p:nvPr/>
          </p:nvSpPr>
          <p:spPr>
            <a:xfrm>
              <a:off x="7803768" y="5861978"/>
              <a:ext cx="1015" cy="761"/>
            </a:xfrm>
            <a:custGeom>
              <a:avLst/>
              <a:gdLst>
                <a:gd name="connsiteX0" fmla="*/ 0 w 1015"/>
                <a:gd name="connsiteY0" fmla="*/ 762 h 761"/>
                <a:gd name="connsiteX1" fmla="*/ 1016 w 1015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761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CD208C65-66B8-441D-888F-5660F5F92C2E}"/>
                </a:ext>
              </a:extLst>
            </p:cNvPr>
            <p:cNvSpPr/>
            <p:nvPr/>
          </p:nvSpPr>
          <p:spPr>
            <a:xfrm>
              <a:off x="7801355" y="5865805"/>
              <a:ext cx="56" cy="1506"/>
            </a:xfrm>
            <a:custGeom>
              <a:avLst/>
              <a:gdLst>
                <a:gd name="connsiteX0" fmla="*/ 0 w 56"/>
                <a:gd name="connsiteY0" fmla="*/ 1506 h 1506"/>
                <a:gd name="connsiteX1" fmla="*/ 0 w 56"/>
                <a:gd name="connsiteY1" fmla="*/ 109 h 1506"/>
                <a:gd name="connsiteX2" fmla="*/ 0 w 56"/>
                <a:gd name="connsiteY2" fmla="*/ 1506 h 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506">
                  <a:moveTo>
                    <a:pt x="0" y="1506"/>
                  </a:moveTo>
                  <a:cubicBezTo>
                    <a:pt x="0" y="1506"/>
                    <a:pt x="0" y="617"/>
                    <a:pt x="0" y="109"/>
                  </a:cubicBezTo>
                  <a:cubicBezTo>
                    <a:pt x="0" y="-398"/>
                    <a:pt x="127" y="998"/>
                    <a:pt x="0" y="15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D4EEE00-BAA9-4F39-9E15-3F1B7B040697}"/>
                </a:ext>
              </a:extLst>
            </p:cNvPr>
            <p:cNvSpPr/>
            <p:nvPr/>
          </p:nvSpPr>
          <p:spPr>
            <a:xfrm>
              <a:off x="7805418" y="5860581"/>
              <a:ext cx="4951" cy="1015"/>
            </a:xfrm>
            <a:custGeom>
              <a:avLst/>
              <a:gdLst>
                <a:gd name="connsiteX0" fmla="*/ 3047 w 4951"/>
                <a:gd name="connsiteY0" fmla="*/ 635 h 1015"/>
                <a:gd name="connsiteX1" fmla="*/ 3047 w 4951"/>
                <a:gd name="connsiteY1" fmla="*/ 635 h 1015"/>
                <a:gd name="connsiteX2" fmla="*/ 4316 w 4951"/>
                <a:gd name="connsiteY2" fmla="*/ 0 h 1015"/>
                <a:gd name="connsiteX3" fmla="*/ 4952 w 4951"/>
                <a:gd name="connsiteY3" fmla="*/ 0 h 1015"/>
                <a:gd name="connsiteX4" fmla="*/ 635 w 4951"/>
                <a:gd name="connsiteY4" fmla="*/ 1016 h 1015"/>
                <a:gd name="connsiteX5" fmla="*/ 0 w 4951"/>
                <a:gd name="connsiteY5" fmla="*/ 1016 h 1015"/>
                <a:gd name="connsiteX6" fmla="*/ 2158 w 4951"/>
                <a:gd name="connsiteY6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51" h="1015">
                  <a:moveTo>
                    <a:pt x="3047" y="635"/>
                  </a:moveTo>
                  <a:lnTo>
                    <a:pt x="3047" y="635"/>
                  </a:lnTo>
                  <a:lnTo>
                    <a:pt x="4316" y="0"/>
                  </a:lnTo>
                  <a:lnTo>
                    <a:pt x="4952" y="0"/>
                  </a:lnTo>
                  <a:lnTo>
                    <a:pt x="635" y="1016"/>
                  </a:lnTo>
                  <a:lnTo>
                    <a:pt x="0" y="1016"/>
                  </a:lnTo>
                  <a:cubicBezTo>
                    <a:pt x="711" y="895"/>
                    <a:pt x="1448" y="895"/>
                    <a:pt x="2158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9D09D68-992E-4539-B724-AB0193B40A74}"/>
                </a:ext>
              </a:extLst>
            </p:cNvPr>
            <p:cNvSpPr/>
            <p:nvPr/>
          </p:nvSpPr>
          <p:spPr>
            <a:xfrm>
              <a:off x="7835128" y="5868580"/>
              <a:ext cx="2539" cy="78212"/>
            </a:xfrm>
            <a:custGeom>
              <a:avLst/>
              <a:gdLst>
                <a:gd name="connsiteX0" fmla="*/ 1270 w 2539"/>
                <a:gd name="connsiteY0" fmla="*/ 78212 h 78212"/>
                <a:gd name="connsiteX1" fmla="*/ 2539 w 2539"/>
                <a:gd name="connsiteY1" fmla="*/ 78212 h 78212"/>
                <a:gd name="connsiteX2" fmla="*/ 2539 w 2539"/>
                <a:gd name="connsiteY2" fmla="*/ 0 h 78212"/>
                <a:gd name="connsiteX3" fmla="*/ 2539 w 2539"/>
                <a:gd name="connsiteY3" fmla="*/ 0 h 78212"/>
                <a:gd name="connsiteX4" fmla="*/ 0 w 2539"/>
                <a:gd name="connsiteY4" fmla="*/ 0 h 78212"/>
                <a:gd name="connsiteX5" fmla="*/ 0 w 2539"/>
                <a:gd name="connsiteY5" fmla="*/ 77958 h 7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78212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795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57477E7-BAEB-4127-8861-BAEC2A13EACE}"/>
                </a:ext>
              </a:extLst>
            </p:cNvPr>
            <p:cNvSpPr/>
            <p:nvPr/>
          </p:nvSpPr>
          <p:spPr>
            <a:xfrm>
              <a:off x="6068892" y="6503164"/>
              <a:ext cx="431306" cy="6602"/>
            </a:xfrm>
            <a:custGeom>
              <a:avLst/>
              <a:gdLst>
                <a:gd name="connsiteX0" fmla="*/ 0 w 431306"/>
                <a:gd name="connsiteY0" fmla="*/ 0 h 6602"/>
                <a:gd name="connsiteX1" fmla="*/ 431307 w 431306"/>
                <a:gd name="connsiteY1" fmla="*/ 0 h 6602"/>
                <a:gd name="connsiteX2" fmla="*/ 431307 w 431306"/>
                <a:gd name="connsiteY2" fmla="*/ 6602 h 6602"/>
                <a:gd name="connsiteX3" fmla="*/ 0 w 431306"/>
                <a:gd name="connsiteY3" fmla="*/ 6602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306" h="6602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41F6625-6B07-4A99-8FB0-F824CB7C4256}"/>
                </a:ext>
              </a:extLst>
            </p:cNvPr>
            <p:cNvSpPr/>
            <p:nvPr/>
          </p:nvSpPr>
          <p:spPr>
            <a:xfrm>
              <a:off x="6067495" y="6512306"/>
              <a:ext cx="433211" cy="4824"/>
            </a:xfrm>
            <a:custGeom>
              <a:avLst/>
              <a:gdLst>
                <a:gd name="connsiteX0" fmla="*/ 1524 w 433211"/>
                <a:gd name="connsiteY0" fmla="*/ 0 h 4824"/>
                <a:gd name="connsiteX1" fmla="*/ 1524 w 433211"/>
                <a:gd name="connsiteY1" fmla="*/ 762 h 4824"/>
                <a:gd name="connsiteX2" fmla="*/ 0 w 433211"/>
                <a:gd name="connsiteY2" fmla="*/ 4825 h 4824"/>
                <a:gd name="connsiteX3" fmla="*/ 433211 w 433211"/>
                <a:gd name="connsiteY3" fmla="*/ 4825 h 4824"/>
                <a:gd name="connsiteX4" fmla="*/ 433211 w 433211"/>
                <a:gd name="connsiteY4" fmla="*/ 127 h 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211" h="4824">
                  <a:moveTo>
                    <a:pt x="1524" y="0"/>
                  </a:moveTo>
                  <a:lnTo>
                    <a:pt x="1524" y="762"/>
                  </a:lnTo>
                  <a:cubicBezTo>
                    <a:pt x="1473" y="2247"/>
                    <a:pt x="940" y="3682"/>
                    <a:pt x="0" y="4825"/>
                  </a:cubicBezTo>
                  <a:lnTo>
                    <a:pt x="433211" y="4825"/>
                  </a:lnTo>
                  <a:lnTo>
                    <a:pt x="433211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744749C-DD72-435C-8BE2-AF822A637CE6}"/>
                </a:ext>
              </a:extLst>
            </p:cNvPr>
            <p:cNvSpPr/>
            <p:nvPr/>
          </p:nvSpPr>
          <p:spPr>
            <a:xfrm>
              <a:off x="7717938" y="6504640"/>
              <a:ext cx="50786" cy="6776"/>
            </a:xfrm>
            <a:custGeom>
              <a:avLst/>
              <a:gdLst>
                <a:gd name="connsiteX0" fmla="*/ 45327 w 50786"/>
                <a:gd name="connsiteY0" fmla="*/ 5253 h 6776"/>
                <a:gd name="connsiteX1" fmla="*/ 45327 w 50786"/>
                <a:gd name="connsiteY1" fmla="*/ 5253 h 6776"/>
                <a:gd name="connsiteX2" fmla="*/ 45327 w 50786"/>
                <a:gd name="connsiteY2" fmla="*/ 3983 h 6776"/>
                <a:gd name="connsiteX3" fmla="*/ 45327 w 50786"/>
                <a:gd name="connsiteY3" fmla="*/ 2841 h 6776"/>
                <a:gd name="connsiteX4" fmla="*/ 46470 w 50786"/>
                <a:gd name="connsiteY4" fmla="*/ 1190 h 6776"/>
                <a:gd name="connsiteX5" fmla="*/ 46470 w 50786"/>
                <a:gd name="connsiteY5" fmla="*/ 1190 h 6776"/>
                <a:gd name="connsiteX6" fmla="*/ 48120 w 50786"/>
                <a:gd name="connsiteY6" fmla="*/ 48 h 6776"/>
                <a:gd name="connsiteX7" fmla="*/ 48120 w 50786"/>
                <a:gd name="connsiteY7" fmla="*/ 48 h 6776"/>
                <a:gd name="connsiteX8" fmla="*/ 49771 w 50786"/>
                <a:gd name="connsiteY8" fmla="*/ 48 h 6776"/>
                <a:gd name="connsiteX9" fmla="*/ 50787 w 50786"/>
                <a:gd name="connsiteY9" fmla="*/ 48 h 6776"/>
                <a:gd name="connsiteX10" fmla="*/ 0 w 50786"/>
                <a:gd name="connsiteY10" fmla="*/ 48 h 6776"/>
                <a:gd name="connsiteX11" fmla="*/ 0 w 50786"/>
                <a:gd name="connsiteY11" fmla="*/ 6777 h 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86" h="6776">
                  <a:moveTo>
                    <a:pt x="45327" y="5253"/>
                  </a:moveTo>
                  <a:lnTo>
                    <a:pt x="45327" y="5253"/>
                  </a:lnTo>
                  <a:cubicBezTo>
                    <a:pt x="45264" y="4834"/>
                    <a:pt x="45264" y="4403"/>
                    <a:pt x="45327" y="3983"/>
                  </a:cubicBezTo>
                  <a:cubicBezTo>
                    <a:pt x="45327" y="3983"/>
                    <a:pt x="45327" y="3222"/>
                    <a:pt x="45327" y="2841"/>
                  </a:cubicBezTo>
                  <a:cubicBezTo>
                    <a:pt x="45632" y="2244"/>
                    <a:pt x="46013" y="1685"/>
                    <a:pt x="46470" y="1190"/>
                  </a:cubicBezTo>
                  <a:lnTo>
                    <a:pt x="46470" y="1190"/>
                  </a:lnTo>
                  <a:cubicBezTo>
                    <a:pt x="46940" y="695"/>
                    <a:pt x="47499" y="314"/>
                    <a:pt x="48120" y="48"/>
                  </a:cubicBezTo>
                  <a:lnTo>
                    <a:pt x="48120" y="48"/>
                  </a:lnTo>
                  <a:cubicBezTo>
                    <a:pt x="48667" y="-16"/>
                    <a:pt x="49225" y="-16"/>
                    <a:pt x="49771" y="48"/>
                  </a:cubicBezTo>
                  <a:lnTo>
                    <a:pt x="50787" y="48"/>
                  </a:lnTo>
                  <a:lnTo>
                    <a:pt x="0" y="48"/>
                  </a:lnTo>
                  <a:lnTo>
                    <a:pt x="0" y="677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0761EC6E-7C86-49FF-B7C9-0018BD4565D1}"/>
                </a:ext>
              </a:extLst>
            </p:cNvPr>
            <p:cNvSpPr/>
            <p:nvPr/>
          </p:nvSpPr>
          <p:spPr>
            <a:xfrm>
              <a:off x="7719589" y="6513067"/>
              <a:ext cx="50786" cy="4697"/>
            </a:xfrm>
            <a:custGeom>
              <a:avLst/>
              <a:gdLst>
                <a:gd name="connsiteX0" fmla="*/ 49009 w 50786"/>
                <a:gd name="connsiteY0" fmla="*/ 3682 h 4697"/>
                <a:gd name="connsiteX1" fmla="*/ 47740 w 50786"/>
                <a:gd name="connsiteY1" fmla="*/ 3682 h 4697"/>
                <a:gd name="connsiteX2" fmla="*/ 46597 w 50786"/>
                <a:gd name="connsiteY2" fmla="*/ 2920 h 4697"/>
                <a:gd name="connsiteX3" fmla="*/ 45581 w 50786"/>
                <a:gd name="connsiteY3" fmla="*/ 2158 h 4697"/>
                <a:gd name="connsiteX4" fmla="*/ 44820 w 50786"/>
                <a:gd name="connsiteY4" fmla="*/ 1143 h 4697"/>
                <a:gd name="connsiteX5" fmla="*/ 44820 w 50786"/>
                <a:gd name="connsiteY5" fmla="*/ 0 h 4697"/>
                <a:gd name="connsiteX6" fmla="*/ 44820 w 50786"/>
                <a:gd name="connsiteY6" fmla="*/ 0 h 4697"/>
                <a:gd name="connsiteX7" fmla="*/ 0 w 50786"/>
                <a:gd name="connsiteY7" fmla="*/ 0 h 4697"/>
                <a:gd name="connsiteX8" fmla="*/ 0 w 50786"/>
                <a:gd name="connsiteY8" fmla="*/ 4698 h 4697"/>
                <a:gd name="connsiteX9" fmla="*/ 50787 w 50786"/>
                <a:gd name="connsiteY9" fmla="*/ 4698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786" h="4697">
                  <a:moveTo>
                    <a:pt x="49009" y="3682"/>
                  </a:moveTo>
                  <a:cubicBezTo>
                    <a:pt x="48591" y="3733"/>
                    <a:pt x="48159" y="3733"/>
                    <a:pt x="47740" y="3682"/>
                  </a:cubicBezTo>
                  <a:cubicBezTo>
                    <a:pt x="47740" y="3682"/>
                    <a:pt x="46978" y="3682"/>
                    <a:pt x="46597" y="2920"/>
                  </a:cubicBezTo>
                  <a:cubicBezTo>
                    <a:pt x="46203" y="2743"/>
                    <a:pt x="45860" y="2476"/>
                    <a:pt x="45581" y="2158"/>
                  </a:cubicBezTo>
                  <a:cubicBezTo>
                    <a:pt x="45581" y="2158"/>
                    <a:pt x="45581" y="1397"/>
                    <a:pt x="44820" y="1143"/>
                  </a:cubicBezTo>
                  <a:cubicBezTo>
                    <a:pt x="44781" y="762"/>
                    <a:pt x="44781" y="381"/>
                    <a:pt x="44820" y="0"/>
                  </a:cubicBezTo>
                  <a:lnTo>
                    <a:pt x="44820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40C51F0-1E87-44B0-8F43-565449E41E40}"/>
                </a:ext>
              </a:extLst>
            </p:cNvPr>
            <p:cNvSpPr/>
            <p:nvPr/>
          </p:nvSpPr>
          <p:spPr>
            <a:xfrm>
              <a:off x="7788913" y="5955553"/>
              <a:ext cx="1142" cy="761"/>
            </a:xfrm>
            <a:custGeom>
              <a:avLst/>
              <a:gdLst>
                <a:gd name="connsiteX0" fmla="*/ 0 w 1142"/>
                <a:gd name="connsiteY0" fmla="*/ 762 h 761"/>
                <a:gd name="connsiteX1" fmla="*/ 1142 w 1142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" h="761">
                  <a:moveTo>
                    <a:pt x="0" y="762"/>
                  </a:move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FC9ACDAF-91F2-4F79-9178-40D3C19EF310}"/>
                </a:ext>
              </a:extLst>
            </p:cNvPr>
            <p:cNvSpPr/>
            <p:nvPr/>
          </p:nvSpPr>
          <p:spPr>
            <a:xfrm>
              <a:off x="7787262" y="5957204"/>
              <a:ext cx="761" cy="1142"/>
            </a:xfrm>
            <a:custGeom>
              <a:avLst/>
              <a:gdLst>
                <a:gd name="connsiteX0" fmla="*/ 0 w 761"/>
                <a:gd name="connsiteY0" fmla="*/ 1143 h 1142"/>
                <a:gd name="connsiteX1" fmla="*/ 762 w 761"/>
                <a:gd name="connsiteY1" fmla="*/ 0 h 1142"/>
                <a:gd name="connsiteX2" fmla="*/ 0 w 761"/>
                <a:gd name="connsiteY2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142">
                  <a:moveTo>
                    <a:pt x="0" y="1143"/>
                  </a:moveTo>
                  <a:lnTo>
                    <a:pt x="762" y="0"/>
                  </a:lnTo>
                  <a:cubicBezTo>
                    <a:pt x="470" y="350"/>
                    <a:pt x="203" y="73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087AD2F-8F8F-40AC-B6C9-4679422C1BE7}"/>
                </a:ext>
              </a:extLst>
            </p:cNvPr>
            <p:cNvSpPr/>
            <p:nvPr/>
          </p:nvSpPr>
          <p:spPr>
            <a:xfrm>
              <a:off x="7792213" y="5953141"/>
              <a:ext cx="14728" cy="13966"/>
            </a:xfrm>
            <a:custGeom>
              <a:avLst/>
              <a:gdLst>
                <a:gd name="connsiteX0" fmla="*/ 7873 w 14728"/>
                <a:gd name="connsiteY0" fmla="*/ 8507 h 13966"/>
                <a:gd name="connsiteX1" fmla="*/ 7873 w 14728"/>
                <a:gd name="connsiteY1" fmla="*/ 13966 h 13966"/>
                <a:gd name="connsiteX2" fmla="*/ 14729 w 14728"/>
                <a:gd name="connsiteY2" fmla="*/ 12697 h 13966"/>
                <a:gd name="connsiteX3" fmla="*/ 14729 w 14728"/>
                <a:gd name="connsiteY3" fmla="*/ 12697 h 13966"/>
                <a:gd name="connsiteX4" fmla="*/ 13459 w 14728"/>
                <a:gd name="connsiteY4" fmla="*/ 12697 h 13966"/>
                <a:gd name="connsiteX5" fmla="*/ 12697 w 14728"/>
                <a:gd name="connsiteY5" fmla="*/ 12697 h 13966"/>
                <a:gd name="connsiteX6" fmla="*/ 11300 w 14728"/>
                <a:gd name="connsiteY6" fmla="*/ 11808 h 13966"/>
                <a:gd name="connsiteX7" fmla="*/ 10666 w 14728"/>
                <a:gd name="connsiteY7" fmla="*/ 11046 h 13966"/>
                <a:gd name="connsiteX8" fmla="*/ 9904 w 14728"/>
                <a:gd name="connsiteY8" fmla="*/ 9776 h 13966"/>
                <a:gd name="connsiteX9" fmla="*/ 9904 w 14728"/>
                <a:gd name="connsiteY9" fmla="*/ 8761 h 13966"/>
                <a:gd name="connsiteX10" fmla="*/ 9904 w 14728"/>
                <a:gd name="connsiteY10" fmla="*/ 7999 h 13966"/>
                <a:gd name="connsiteX11" fmla="*/ 9904 w 14728"/>
                <a:gd name="connsiteY11" fmla="*/ 7999 h 13966"/>
                <a:gd name="connsiteX12" fmla="*/ 9904 w 14728"/>
                <a:gd name="connsiteY12" fmla="*/ 7364 h 13966"/>
                <a:gd name="connsiteX13" fmla="*/ 9904 w 14728"/>
                <a:gd name="connsiteY13" fmla="*/ 0 h 13966"/>
                <a:gd name="connsiteX14" fmla="*/ 635 w 14728"/>
                <a:gd name="connsiteY14" fmla="*/ 1651 h 13966"/>
                <a:gd name="connsiteX15" fmla="*/ 0 w 14728"/>
                <a:gd name="connsiteY15" fmla="*/ 1651 h 13966"/>
                <a:gd name="connsiteX16" fmla="*/ 1905 w 14728"/>
                <a:gd name="connsiteY16" fmla="*/ 1651 h 13966"/>
                <a:gd name="connsiteX17" fmla="*/ 7873 w 14728"/>
                <a:gd name="connsiteY17" fmla="*/ 8507 h 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728" h="13966">
                  <a:moveTo>
                    <a:pt x="7873" y="8507"/>
                  </a:moveTo>
                  <a:lnTo>
                    <a:pt x="7873" y="13966"/>
                  </a:lnTo>
                  <a:lnTo>
                    <a:pt x="14729" y="12697"/>
                  </a:lnTo>
                  <a:lnTo>
                    <a:pt x="14729" y="12697"/>
                  </a:lnTo>
                  <a:cubicBezTo>
                    <a:pt x="14309" y="12770"/>
                    <a:pt x="13878" y="12770"/>
                    <a:pt x="13459" y="12697"/>
                  </a:cubicBezTo>
                  <a:cubicBezTo>
                    <a:pt x="13459" y="12697"/>
                    <a:pt x="13459" y="12697"/>
                    <a:pt x="12697" y="12697"/>
                  </a:cubicBezTo>
                  <a:cubicBezTo>
                    <a:pt x="12189" y="12477"/>
                    <a:pt x="11719" y="12177"/>
                    <a:pt x="11300" y="11808"/>
                  </a:cubicBezTo>
                  <a:lnTo>
                    <a:pt x="10666" y="11046"/>
                  </a:lnTo>
                  <a:cubicBezTo>
                    <a:pt x="10335" y="10672"/>
                    <a:pt x="10081" y="10241"/>
                    <a:pt x="9904" y="9776"/>
                  </a:cubicBezTo>
                  <a:cubicBezTo>
                    <a:pt x="9777" y="9450"/>
                    <a:pt x="9777" y="9087"/>
                    <a:pt x="9904" y="8761"/>
                  </a:cubicBezTo>
                  <a:lnTo>
                    <a:pt x="9904" y="7999"/>
                  </a:lnTo>
                  <a:lnTo>
                    <a:pt x="9904" y="7999"/>
                  </a:lnTo>
                  <a:cubicBezTo>
                    <a:pt x="9904" y="7999"/>
                    <a:pt x="9904" y="7999"/>
                    <a:pt x="9904" y="7364"/>
                  </a:cubicBezTo>
                  <a:lnTo>
                    <a:pt x="9904" y="0"/>
                  </a:lnTo>
                  <a:lnTo>
                    <a:pt x="635" y="1651"/>
                  </a:lnTo>
                  <a:lnTo>
                    <a:pt x="0" y="1651"/>
                  </a:lnTo>
                  <a:lnTo>
                    <a:pt x="1905" y="1651"/>
                  </a:lnTo>
                  <a:cubicBezTo>
                    <a:pt x="5308" y="2152"/>
                    <a:pt x="7847" y="5062"/>
                    <a:pt x="7873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F2BA1C2-AAE7-4813-A73A-1825122B457A}"/>
                </a:ext>
              </a:extLst>
            </p:cNvPr>
            <p:cNvSpPr/>
            <p:nvPr/>
          </p:nvSpPr>
          <p:spPr>
            <a:xfrm>
              <a:off x="7786453" y="5959489"/>
              <a:ext cx="47" cy="1396"/>
            </a:xfrm>
            <a:custGeom>
              <a:avLst/>
              <a:gdLst>
                <a:gd name="connsiteX0" fmla="*/ 48 w 47"/>
                <a:gd name="connsiteY0" fmla="*/ 1397 h 1396"/>
                <a:gd name="connsiteX1" fmla="*/ 48 w 47"/>
                <a:gd name="connsiteY1" fmla="*/ 0 h 1396"/>
                <a:gd name="connsiteX2" fmla="*/ 48 w 47"/>
                <a:gd name="connsiteY2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396">
                  <a:moveTo>
                    <a:pt x="48" y="1397"/>
                  </a:moveTo>
                  <a:cubicBezTo>
                    <a:pt x="-16" y="933"/>
                    <a:pt x="-16" y="463"/>
                    <a:pt x="48" y="0"/>
                  </a:cubicBezTo>
                  <a:cubicBezTo>
                    <a:pt x="-16" y="463"/>
                    <a:pt x="-16" y="933"/>
                    <a:pt x="48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55B5DDC-7567-4426-A1B0-DD982E94235E}"/>
                </a:ext>
              </a:extLst>
            </p:cNvPr>
            <p:cNvSpPr/>
            <p:nvPr/>
          </p:nvSpPr>
          <p:spPr>
            <a:xfrm>
              <a:off x="7809354" y="5965710"/>
              <a:ext cx="127" cy="12696"/>
            </a:xfrm>
            <a:custGeom>
              <a:avLst/>
              <a:gdLst>
                <a:gd name="connsiteX0" fmla="*/ 127 w 127"/>
                <a:gd name="connsiteY0" fmla="*/ 0 h 12696"/>
                <a:gd name="connsiteX1" fmla="*/ 0 w 127"/>
                <a:gd name="connsiteY1" fmla="*/ 0 h 12696"/>
                <a:gd name="connsiteX2" fmla="*/ 0 w 127"/>
                <a:gd name="connsiteY2" fmla="*/ 0 h 12696"/>
                <a:gd name="connsiteX3" fmla="*/ 0 w 127"/>
                <a:gd name="connsiteY3" fmla="*/ 0 h 12696"/>
                <a:gd name="connsiteX4" fmla="*/ 127 w 127"/>
                <a:gd name="connsiteY4" fmla="*/ 0 h 12696"/>
                <a:gd name="connsiteX5" fmla="*/ 127 w 127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" h="12696">
                  <a:moveTo>
                    <a:pt x="12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7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92C8F67-5C10-47FD-A311-A10CFE3E7A43}"/>
                </a:ext>
              </a:extLst>
            </p:cNvPr>
            <p:cNvSpPr/>
            <p:nvPr/>
          </p:nvSpPr>
          <p:spPr>
            <a:xfrm>
              <a:off x="7763520" y="6507277"/>
              <a:ext cx="56" cy="1219"/>
            </a:xfrm>
            <a:custGeom>
              <a:avLst/>
              <a:gdLst>
                <a:gd name="connsiteX0" fmla="*/ 0 w 56"/>
                <a:gd name="connsiteY0" fmla="*/ 1219 h 1219"/>
                <a:gd name="connsiteX1" fmla="*/ 0 w 56"/>
                <a:gd name="connsiteY1" fmla="*/ 77 h 1219"/>
                <a:gd name="connsiteX2" fmla="*/ 0 w 56"/>
                <a:gd name="connsiteY2" fmla="*/ 1219 h 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1219">
                  <a:moveTo>
                    <a:pt x="0" y="1219"/>
                  </a:moveTo>
                  <a:cubicBezTo>
                    <a:pt x="0" y="1219"/>
                    <a:pt x="0" y="458"/>
                    <a:pt x="0" y="77"/>
                  </a:cubicBezTo>
                  <a:cubicBezTo>
                    <a:pt x="0" y="-304"/>
                    <a:pt x="126" y="838"/>
                    <a:pt x="0" y="121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EE2E9DA-03A5-45F8-AA3C-5518910B76A0}"/>
                </a:ext>
              </a:extLst>
            </p:cNvPr>
            <p:cNvSpPr/>
            <p:nvPr/>
          </p:nvSpPr>
          <p:spPr>
            <a:xfrm>
              <a:off x="7764916" y="650570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DD187C4-DE87-4202-85F1-C38969D79F73}"/>
                </a:ext>
              </a:extLst>
            </p:cNvPr>
            <p:cNvSpPr/>
            <p:nvPr/>
          </p:nvSpPr>
          <p:spPr>
            <a:xfrm>
              <a:off x="7766947" y="650405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0252AE8-468A-4E0C-AEAA-BE4FECC29356}"/>
                </a:ext>
              </a:extLst>
            </p:cNvPr>
            <p:cNvSpPr/>
            <p:nvPr/>
          </p:nvSpPr>
          <p:spPr>
            <a:xfrm>
              <a:off x="7769359" y="6503164"/>
              <a:ext cx="17013" cy="761"/>
            </a:xfrm>
            <a:custGeom>
              <a:avLst/>
              <a:gdLst>
                <a:gd name="connsiteX0" fmla="*/ 1016 w 17013"/>
                <a:gd name="connsiteY0" fmla="*/ 0 h 761"/>
                <a:gd name="connsiteX1" fmla="*/ 17014 w 17013"/>
                <a:gd name="connsiteY1" fmla="*/ 762 h 761"/>
                <a:gd name="connsiteX2" fmla="*/ 17014 w 17013"/>
                <a:gd name="connsiteY2" fmla="*/ 0 h 761"/>
                <a:gd name="connsiteX3" fmla="*/ 1016 w 17013"/>
                <a:gd name="connsiteY3" fmla="*/ 0 h 761"/>
                <a:gd name="connsiteX4" fmla="*/ 0 w 17013"/>
                <a:gd name="connsiteY4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3" h="761">
                  <a:moveTo>
                    <a:pt x="1016" y="0"/>
                  </a:moveTo>
                  <a:lnTo>
                    <a:pt x="17014" y="762"/>
                  </a:lnTo>
                  <a:lnTo>
                    <a:pt x="17014" y="0"/>
                  </a:lnTo>
                  <a:lnTo>
                    <a:pt x="10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CEBA0A-E42C-4D04-BE34-D1477725F2A1}"/>
                </a:ext>
              </a:extLst>
            </p:cNvPr>
            <p:cNvSpPr/>
            <p:nvPr/>
          </p:nvSpPr>
          <p:spPr>
            <a:xfrm>
              <a:off x="7767328" y="6516369"/>
              <a:ext cx="1269" cy="38"/>
            </a:xfrm>
            <a:custGeom>
              <a:avLst/>
              <a:gdLst>
                <a:gd name="connsiteX0" fmla="*/ 0 w 1269"/>
                <a:gd name="connsiteY0" fmla="*/ 0 h 38"/>
                <a:gd name="connsiteX1" fmla="*/ 1269 w 1269"/>
                <a:gd name="connsiteY1" fmla="*/ 0 h 38"/>
                <a:gd name="connsiteX2" fmla="*/ 0 w 1269"/>
                <a:gd name="connsiteY2" fmla="*/ 0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" h="38">
                  <a:moveTo>
                    <a:pt x="0" y="0"/>
                  </a:moveTo>
                  <a:cubicBezTo>
                    <a:pt x="419" y="51"/>
                    <a:pt x="851" y="51"/>
                    <a:pt x="1269" y="0"/>
                  </a:cubicBezTo>
                  <a:cubicBezTo>
                    <a:pt x="851" y="51"/>
                    <a:pt x="419" y="5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BB2809D-555D-4DEE-BE0F-9E372EADD57D}"/>
                </a:ext>
              </a:extLst>
            </p:cNvPr>
            <p:cNvSpPr/>
            <p:nvPr/>
          </p:nvSpPr>
          <p:spPr>
            <a:xfrm>
              <a:off x="7765170" y="6514845"/>
              <a:ext cx="1015" cy="761"/>
            </a:xfrm>
            <a:custGeom>
              <a:avLst/>
              <a:gdLst>
                <a:gd name="connsiteX0" fmla="*/ 1015 w 1015"/>
                <a:gd name="connsiteY0" fmla="*/ 762 h 761"/>
                <a:gd name="connsiteX1" fmla="*/ 0 w 1015"/>
                <a:gd name="connsiteY1" fmla="*/ 0 h 761"/>
                <a:gd name="connsiteX2" fmla="*/ 1015 w 1015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761">
                  <a:moveTo>
                    <a:pt x="1015" y="762"/>
                  </a:moveTo>
                  <a:cubicBezTo>
                    <a:pt x="622" y="584"/>
                    <a:pt x="279" y="317"/>
                    <a:pt x="0" y="0"/>
                  </a:cubicBezTo>
                  <a:cubicBezTo>
                    <a:pt x="279" y="317"/>
                    <a:pt x="622" y="584"/>
                    <a:pt x="1015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C4F595C-CE18-4ECC-9133-52FD6F9013D8}"/>
                </a:ext>
              </a:extLst>
            </p:cNvPr>
            <p:cNvSpPr/>
            <p:nvPr/>
          </p:nvSpPr>
          <p:spPr>
            <a:xfrm>
              <a:off x="7764379" y="6512687"/>
              <a:ext cx="29" cy="1142"/>
            </a:xfrm>
            <a:custGeom>
              <a:avLst/>
              <a:gdLst>
                <a:gd name="connsiteX0" fmla="*/ 29 w 29"/>
                <a:gd name="connsiteY0" fmla="*/ 1143 h 1142"/>
                <a:gd name="connsiteX1" fmla="*/ 29 w 29"/>
                <a:gd name="connsiteY1" fmla="*/ 0 h 1142"/>
                <a:gd name="connsiteX2" fmla="*/ 29 w 29"/>
                <a:gd name="connsiteY2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" h="1142">
                  <a:moveTo>
                    <a:pt x="29" y="1143"/>
                  </a:moveTo>
                  <a:cubicBezTo>
                    <a:pt x="-10" y="762"/>
                    <a:pt x="-10" y="381"/>
                    <a:pt x="29" y="0"/>
                  </a:cubicBezTo>
                  <a:cubicBezTo>
                    <a:pt x="-10" y="381"/>
                    <a:pt x="-10" y="762"/>
                    <a:pt x="29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2B7869E4-7F75-45FD-BBED-2504EF478E20}"/>
                </a:ext>
              </a:extLst>
            </p:cNvPr>
            <p:cNvSpPr/>
            <p:nvPr/>
          </p:nvSpPr>
          <p:spPr>
            <a:xfrm>
              <a:off x="7800086" y="6510147"/>
              <a:ext cx="5967" cy="2412"/>
            </a:xfrm>
            <a:custGeom>
              <a:avLst/>
              <a:gdLst>
                <a:gd name="connsiteX0" fmla="*/ 0 w 5967"/>
                <a:gd name="connsiteY0" fmla="*/ 1270 h 2412"/>
                <a:gd name="connsiteX1" fmla="*/ 0 w 5967"/>
                <a:gd name="connsiteY1" fmla="*/ 2412 h 2412"/>
                <a:gd name="connsiteX2" fmla="*/ 5967 w 5967"/>
                <a:gd name="connsiteY2" fmla="*/ 2412 h 2412"/>
                <a:gd name="connsiteX3" fmla="*/ 5967 w 5967"/>
                <a:gd name="connsiteY3" fmla="*/ 1270 h 2412"/>
                <a:gd name="connsiteX4" fmla="*/ 5967 w 5967"/>
                <a:gd name="connsiteY4" fmla="*/ 0 h 2412"/>
                <a:gd name="connsiteX5" fmla="*/ 253 w 5967"/>
                <a:gd name="connsiteY5" fmla="*/ 0 h 2412"/>
                <a:gd name="connsiteX6" fmla="*/ 253 w 5967"/>
                <a:gd name="connsiteY6" fmla="*/ 1143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67" h="2412">
                  <a:moveTo>
                    <a:pt x="0" y="1270"/>
                  </a:moveTo>
                  <a:cubicBezTo>
                    <a:pt x="63" y="1650"/>
                    <a:pt x="63" y="2031"/>
                    <a:pt x="0" y="2412"/>
                  </a:cubicBezTo>
                  <a:lnTo>
                    <a:pt x="5967" y="2412"/>
                  </a:lnTo>
                  <a:cubicBezTo>
                    <a:pt x="5904" y="2031"/>
                    <a:pt x="5904" y="1650"/>
                    <a:pt x="5967" y="1270"/>
                  </a:cubicBezTo>
                  <a:cubicBezTo>
                    <a:pt x="5967" y="1270"/>
                    <a:pt x="5967" y="381"/>
                    <a:pt x="5967" y="0"/>
                  </a:cubicBezTo>
                  <a:lnTo>
                    <a:pt x="253" y="0"/>
                  </a:lnTo>
                  <a:lnTo>
                    <a:pt x="25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3CA55B2E-3575-4404-865E-B91548DBCF21}"/>
                </a:ext>
              </a:extLst>
            </p:cNvPr>
            <p:cNvSpPr/>
            <p:nvPr/>
          </p:nvSpPr>
          <p:spPr>
            <a:xfrm>
              <a:off x="7806942" y="5965710"/>
              <a:ext cx="2412" cy="542278"/>
            </a:xfrm>
            <a:custGeom>
              <a:avLst/>
              <a:gdLst>
                <a:gd name="connsiteX0" fmla="*/ 2412 w 2412"/>
                <a:gd name="connsiteY0" fmla="*/ 540120 h 542278"/>
                <a:gd name="connsiteX1" fmla="*/ 2412 w 2412"/>
                <a:gd name="connsiteY1" fmla="*/ 0 h 542278"/>
                <a:gd name="connsiteX2" fmla="*/ 0 w 2412"/>
                <a:gd name="connsiteY2" fmla="*/ 0 h 542278"/>
                <a:gd name="connsiteX3" fmla="*/ 0 w 2412"/>
                <a:gd name="connsiteY3" fmla="*/ 542278 h 542278"/>
                <a:gd name="connsiteX4" fmla="*/ 2412 w 2412"/>
                <a:gd name="connsiteY4" fmla="*/ 540120 h 542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542278">
                  <a:moveTo>
                    <a:pt x="2412" y="540120"/>
                  </a:moveTo>
                  <a:lnTo>
                    <a:pt x="2412" y="0"/>
                  </a:lnTo>
                  <a:lnTo>
                    <a:pt x="0" y="0"/>
                  </a:lnTo>
                  <a:lnTo>
                    <a:pt x="0" y="542278"/>
                  </a:lnTo>
                  <a:cubicBezTo>
                    <a:pt x="609" y="541364"/>
                    <a:pt x="1448" y="540628"/>
                    <a:pt x="2412" y="54012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4868FBB-E86F-4132-99DD-2AEB8946A5FF}"/>
                </a:ext>
              </a:extLst>
            </p:cNvPr>
            <p:cNvSpPr/>
            <p:nvPr/>
          </p:nvSpPr>
          <p:spPr>
            <a:xfrm>
              <a:off x="7843000" y="5951871"/>
              <a:ext cx="196925" cy="2539"/>
            </a:xfrm>
            <a:custGeom>
              <a:avLst/>
              <a:gdLst>
                <a:gd name="connsiteX0" fmla="*/ 254 w 196925"/>
                <a:gd name="connsiteY0" fmla="*/ 1778 h 2539"/>
                <a:gd name="connsiteX1" fmla="*/ 254 w 196925"/>
                <a:gd name="connsiteY1" fmla="*/ 2539 h 2539"/>
                <a:gd name="connsiteX2" fmla="*/ 196926 w 196925"/>
                <a:gd name="connsiteY2" fmla="*/ 2539 h 2539"/>
                <a:gd name="connsiteX3" fmla="*/ 196926 w 196925"/>
                <a:gd name="connsiteY3" fmla="*/ 1270 h 2539"/>
                <a:gd name="connsiteX4" fmla="*/ 196926 w 196925"/>
                <a:gd name="connsiteY4" fmla="*/ 0 h 2539"/>
                <a:gd name="connsiteX5" fmla="*/ 0 w 196925"/>
                <a:gd name="connsiteY5" fmla="*/ 0 h 2539"/>
                <a:gd name="connsiteX6" fmla="*/ 254 w 196925"/>
                <a:gd name="connsiteY6" fmla="*/ 1778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925" h="2539">
                  <a:moveTo>
                    <a:pt x="254" y="1778"/>
                  </a:moveTo>
                  <a:lnTo>
                    <a:pt x="254" y="2539"/>
                  </a:lnTo>
                  <a:lnTo>
                    <a:pt x="196926" y="2539"/>
                  </a:lnTo>
                  <a:cubicBezTo>
                    <a:pt x="196926" y="2539"/>
                    <a:pt x="196926" y="1778"/>
                    <a:pt x="196926" y="1270"/>
                  </a:cubicBezTo>
                  <a:lnTo>
                    <a:pt x="196926" y="0"/>
                  </a:lnTo>
                  <a:lnTo>
                    <a:pt x="0" y="0"/>
                  </a:lnTo>
                  <a:cubicBezTo>
                    <a:pt x="178" y="575"/>
                    <a:pt x="267" y="1176"/>
                    <a:pt x="254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F6694DB0-BF96-480F-8675-DA2C1F07B4ED}"/>
                </a:ext>
              </a:extLst>
            </p:cNvPr>
            <p:cNvSpPr/>
            <p:nvPr/>
          </p:nvSpPr>
          <p:spPr>
            <a:xfrm>
              <a:off x="7815703" y="5963298"/>
              <a:ext cx="1015" cy="761"/>
            </a:xfrm>
            <a:custGeom>
              <a:avLst/>
              <a:gdLst>
                <a:gd name="connsiteX0" fmla="*/ 0 w 1015"/>
                <a:gd name="connsiteY0" fmla="*/ 762 h 761"/>
                <a:gd name="connsiteX1" fmla="*/ 1016 w 1015"/>
                <a:gd name="connsiteY1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761">
                  <a:moveTo>
                    <a:pt x="0" y="762"/>
                  </a:moveTo>
                  <a:lnTo>
                    <a:pt x="101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F12BA9F-46F6-4E71-9811-BCA6843EB548}"/>
                </a:ext>
              </a:extLst>
            </p:cNvPr>
            <p:cNvSpPr/>
            <p:nvPr/>
          </p:nvSpPr>
          <p:spPr>
            <a:xfrm>
              <a:off x="7819093" y="5959235"/>
              <a:ext cx="38" cy="888"/>
            </a:xfrm>
            <a:custGeom>
              <a:avLst/>
              <a:gdLst>
                <a:gd name="connsiteX0" fmla="*/ 38 w 38"/>
                <a:gd name="connsiteY0" fmla="*/ 0 h 888"/>
                <a:gd name="connsiteX1" fmla="*/ 38 w 38"/>
                <a:gd name="connsiteY1" fmla="*/ 889 h 888"/>
                <a:gd name="connsiteX2" fmla="*/ 38 w 38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38" y="0"/>
                  </a:moveTo>
                  <a:cubicBezTo>
                    <a:pt x="-13" y="295"/>
                    <a:pt x="-13" y="594"/>
                    <a:pt x="38" y="889"/>
                  </a:cubicBezTo>
                  <a:cubicBezTo>
                    <a:pt x="0" y="594"/>
                    <a:pt x="0" y="295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BA4CAB0-C84D-46D4-97F3-54823A9916C4}"/>
                </a:ext>
              </a:extLst>
            </p:cNvPr>
            <p:cNvSpPr/>
            <p:nvPr/>
          </p:nvSpPr>
          <p:spPr>
            <a:xfrm>
              <a:off x="7813671" y="5964568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DFB56488-E96F-40F2-910B-4903FD5756D6}"/>
                </a:ext>
              </a:extLst>
            </p:cNvPr>
            <p:cNvSpPr/>
            <p:nvPr/>
          </p:nvSpPr>
          <p:spPr>
            <a:xfrm>
              <a:off x="7818369" y="5961394"/>
              <a:ext cx="28" cy="1015"/>
            </a:xfrm>
            <a:custGeom>
              <a:avLst/>
              <a:gdLst>
                <a:gd name="connsiteX0" fmla="*/ 0 w 28"/>
                <a:gd name="connsiteY0" fmla="*/ 0 h 1015"/>
                <a:gd name="connsiteX1" fmla="*/ 0 w 28"/>
                <a:gd name="connsiteY1" fmla="*/ 1016 h 1015"/>
                <a:gd name="connsiteX2" fmla="*/ 0 w 2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1015">
                  <a:moveTo>
                    <a:pt x="0" y="0"/>
                  </a:moveTo>
                  <a:cubicBezTo>
                    <a:pt x="38" y="338"/>
                    <a:pt x="38" y="678"/>
                    <a:pt x="0" y="1016"/>
                  </a:cubicBezTo>
                  <a:cubicBezTo>
                    <a:pt x="38" y="678"/>
                    <a:pt x="38" y="33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097E81B-4BA0-4FC6-9757-C53A7FD9033B}"/>
                </a:ext>
              </a:extLst>
            </p:cNvPr>
            <p:cNvSpPr/>
            <p:nvPr/>
          </p:nvSpPr>
          <p:spPr>
            <a:xfrm>
              <a:off x="7801336" y="5959489"/>
              <a:ext cx="19" cy="761"/>
            </a:xfrm>
            <a:custGeom>
              <a:avLst/>
              <a:gdLst>
                <a:gd name="connsiteX0" fmla="*/ 19 w 19"/>
                <a:gd name="connsiteY0" fmla="*/ 0 h 761"/>
                <a:gd name="connsiteX1" fmla="*/ 19 w 19"/>
                <a:gd name="connsiteY1" fmla="*/ 0 h 761"/>
                <a:gd name="connsiteX2" fmla="*/ 19 w 19"/>
                <a:gd name="connsiteY2" fmla="*/ 762 h 761"/>
                <a:gd name="connsiteX3" fmla="*/ 19 w 19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" h="761">
                  <a:moveTo>
                    <a:pt x="19" y="0"/>
                  </a:moveTo>
                  <a:lnTo>
                    <a:pt x="19" y="0"/>
                  </a:lnTo>
                  <a:lnTo>
                    <a:pt x="19" y="762"/>
                  </a:lnTo>
                  <a:cubicBezTo>
                    <a:pt x="-6" y="508"/>
                    <a:pt x="-6" y="254"/>
                    <a:pt x="1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DE1CB5D6-1E4E-4356-A9F5-82985999EE17}"/>
                </a:ext>
              </a:extLst>
            </p:cNvPr>
            <p:cNvSpPr/>
            <p:nvPr/>
          </p:nvSpPr>
          <p:spPr>
            <a:xfrm>
              <a:off x="7802117" y="5961901"/>
              <a:ext cx="761" cy="1269"/>
            </a:xfrm>
            <a:custGeom>
              <a:avLst/>
              <a:gdLst>
                <a:gd name="connsiteX0" fmla="*/ 762 w 761"/>
                <a:gd name="connsiteY0" fmla="*/ 1270 h 1269"/>
                <a:gd name="connsiteX1" fmla="*/ 0 w 761"/>
                <a:gd name="connsiteY1" fmla="*/ 0 h 1269"/>
                <a:gd name="connsiteX2" fmla="*/ 762 w 76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">
                  <a:moveTo>
                    <a:pt x="762" y="1270"/>
                  </a:moveTo>
                  <a:cubicBezTo>
                    <a:pt x="432" y="895"/>
                    <a:pt x="177" y="465"/>
                    <a:pt x="0" y="0"/>
                  </a:cubicBezTo>
                  <a:cubicBezTo>
                    <a:pt x="177" y="465"/>
                    <a:pt x="432" y="895"/>
                    <a:pt x="762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AD47024-FBF8-497A-9D84-368C8A157E2F}"/>
                </a:ext>
              </a:extLst>
            </p:cNvPr>
            <p:cNvSpPr/>
            <p:nvPr/>
          </p:nvSpPr>
          <p:spPr>
            <a:xfrm>
              <a:off x="7803514" y="5963933"/>
              <a:ext cx="1396" cy="888"/>
            </a:xfrm>
            <a:custGeom>
              <a:avLst/>
              <a:gdLst>
                <a:gd name="connsiteX0" fmla="*/ 1396 w 1396"/>
                <a:gd name="connsiteY0" fmla="*/ 889 h 888"/>
                <a:gd name="connsiteX1" fmla="*/ 0 w 1396"/>
                <a:gd name="connsiteY1" fmla="*/ 0 h 888"/>
                <a:gd name="connsiteX2" fmla="*/ 1396 w 13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" h="888">
                  <a:moveTo>
                    <a:pt x="1396" y="889"/>
                  </a:moveTo>
                  <a:cubicBezTo>
                    <a:pt x="889" y="669"/>
                    <a:pt x="419" y="369"/>
                    <a:pt x="0" y="0"/>
                  </a:cubicBezTo>
                  <a:cubicBezTo>
                    <a:pt x="419" y="369"/>
                    <a:pt x="889" y="669"/>
                    <a:pt x="1396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3DD5A297-1BFB-4775-905C-C7DB8B346148}"/>
                </a:ext>
              </a:extLst>
            </p:cNvPr>
            <p:cNvSpPr/>
            <p:nvPr/>
          </p:nvSpPr>
          <p:spPr>
            <a:xfrm>
              <a:off x="7805673" y="5965710"/>
              <a:ext cx="5585" cy="904"/>
            </a:xfrm>
            <a:custGeom>
              <a:avLst/>
              <a:gdLst>
                <a:gd name="connsiteX0" fmla="*/ 3682 w 5585"/>
                <a:gd name="connsiteY0" fmla="*/ 0 h 904"/>
                <a:gd name="connsiteX1" fmla="*/ 3682 w 5585"/>
                <a:gd name="connsiteY1" fmla="*/ 0 h 904"/>
                <a:gd name="connsiteX2" fmla="*/ 5586 w 5585"/>
                <a:gd name="connsiteY2" fmla="*/ 0 h 904"/>
                <a:gd name="connsiteX3" fmla="*/ 5586 w 5585"/>
                <a:gd name="connsiteY3" fmla="*/ 0 h 904"/>
                <a:gd name="connsiteX4" fmla="*/ 2539 w 5585"/>
                <a:gd name="connsiteY4" fmla="*/ 762 h 904"/>
                <a:gd name="connsiteX5" fmla="*/ 0 w 5585"/>
                <a:gd name="connsiteY5" fmla="*/ 762 h 904"/>
                <a:gd name="connsiteX6" fmla="*/ 1269 w 5585"/>
                <a:gd name="connsiteY6" fmla="*/ 762 h 904"/>
                <a:gd name="connsiteX7" fmla="*/ 3682 w 5585"/>
                <a:gd name="connsiteY7" fmla="*/ 762 h 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585" h="904">
                  <a:moveTo>
                    <a:pt x="3682" y="0"/>
                  </a:moveTo>
                  <a:lnTo>
                    <a:pt x="3682" y="0"/>
                  </a:lnTo>
                  <a:lnTo>
                    <a:pt x="5586" y="0"/>
                  </a:lnTo>
                  <a:lnTo>
                    <a:pt x="5586" y="0"/>
                  </a:lnTo>
                  <a:cubicBezTo>
                    <a:pt x="4647" y="505"/>
                    <a:pt x="3606" y="767"/>
                    <a:pt x="2539" y="762"/>
                  </a:cubicBezTo>
                  <a:cubicBezTo>
                    <a:pt x="1701" y="952"/>
                    <a:pt x="838" y="952"/>
                    <a:pt x="0" y="762"/>
                  </a:cubicBezTo>
                  <a:cubicBezTo>
                    <a:pt x="418" y="835"/>
                    <a:pt x="850" y="835"/>
                    <a:pt x="1269" y="762"/>
                  </a:cubicBezTo>
                  <a:lnTo>
                    <a:pt x="368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553FB73-745B-47EA-A312-B8C5C2DAF103}"/>
                </a:ext>
              </a:extLst>
            </p:cNvPr>
            <p:cNvSpPr/>
            <p:nvPr/>
          </p:nvSpPr>
          <p:spPr>
            <a:xfrm>
              <a:off x="8039673" y="5854741"/>
              <a:ext cx="13585" cy="105721"/>
            </a:xfrm>
            <a:custGeom>
              <a:avLst/>
              <a:gdLst>
                <a:gd name="connsiteX0" fmla="*/ 0 w 13585"/>
                <a:gd name="connsiteY0" fmla="*/ 6983 h 105721"/>
                <a:gd name="connsiteX1" fmla="*/ 0 w 13585"/>
                <a:gd name="connsiteY1" fmla="*/ 98908 h 105721"/>
                <a:gd name="connsiteX2" fmla="*/ 0 w 13585"/>
                <a:gd name="connsiteY2" fmla="*/ 100177 h 105721"/>
                <a:gd name="connsiteX3" fmla="*/ 8037 w 13585"/>
                <a:gd name="connsiteY3" fmla="*/ 105594 h 105721"/>
                <a:gd name="connsiteX4" fmla="*/ 13586 w 13585"/>
                <a:gd name="connsiteY4" fmla="*/ 98908 h 105721"/>
                <a:gd name="connsiteX5" fmla="*/ 13586 w 13585"/>
                <a:gd name="connsiteY5" fmla="*/ 6983 h 105721"/>
                <a:gd name="connsiteX6" fmla="*/ 6729 w 13585"/>
                <a:gd name="connsiteY6" fmla="*/ 0 h 105721"/>
                <a:gd name="connsiteX7" fmla="*/ 0 w 13585"/>
                <a:gd name="connsiteY7" fmla="*/ 6983 h 10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85" h="105721">
                  <a:moveTo>
                    <a:pt x="0" y="6983"/>
                  </a:moveTo>
                  <a:lnTo>
                    <a:pt x="0" y="98908"/>
                  </a:lnTo>
                  <a:cubicBezTo>
                    <a:pt x="0" y="98908"/>
                    <a:pt x="0" y="99796"/>
                    <a:pt x="0" y="100177"/>
                  </a:cubicBezTo>
                  <a:cubicBezTo>
                    <a:pt x="724" y="103894"/>
                    <a:pt x="4330" y="106319"/>
                    <a:pt x="8037" y="105594"/>
                  </a:cubicBezTo>
                  <a:cubicBezTo>
                    <a:pt x="11249" y="104969"/>
                    <a:pt x="13560" y="102172"/>
                    <a:pt x="13586" y="98908"/>
                  </a:cubicBezTo>
                  <a:lnTo>
                    <a:pt x="13586" y="6983"/>
                  </a:lnTo>
                  <a:cubicBezTo>
                    <a:pt x="13586" y="3175"/>
                    <a:pt x="10538" y="69"/>
                    <a:pt x="6729" y="0"/>
                  </a:cubicBezTo>
                  <a:cubicBezTo>
                    <a:pt x="2970" y="137"/>
                    <a:pt x="0" y="322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5601ACD-3341-4D12-B1A6-9275F598A3E5}"/>
                </a:ext>
              </a:extLst>
            </p:cNvPr>
            <p:cNvSpPr/>
            <p:nvPr/>
          </p:nvSpPr>
          <p:spPr>
            <a:xfrm>
              <a:off x="7819384" y="5956823"/>
              <a:ext cx="10411" cy="2412"/>
            </a:xfrm>
            <a:custGeom>
              <a:avLst/>
              <a:gdLst>
                <a:gd name="connsiteX0" fmla="*/ 10157 w 10411"/>
                <a:gd name="connsiteY0" fmla="*/ 2412 h 2412"/>
                <a:gd name="connsiteX1" fmla="*/ 10157 w 10411"/>
                <a:gd name="connsiteY1" fmla="*/ 0 h 2412"/>
                <a:gd name="connsiteX2" fmla="*/ 6475 w 10411"/>
                <a:gd name="connsiteY2" fmla="*/ 0 h 2412"/>
                <a:gd name="connsiteX3" fmla="*/ 0 w 10411"/>
                <a:gd name="connsiteY3" fmla="*/ 1270 h 2412"/>
                <a:gd name="connsiteX4" fmla="*/ 0 w 10411"/>
                <a:gd name="connsiteY4" fmla="*/ 1270 h 2412"/>
                <a:gd name="connsiteX5" fmla="*/ 0 w 10411"/>
                <a:gd name="connsiteY5" fmla="*/ 2412 h 2412"/>
                <a:gd name="connsiteX6" fmla="*/ 10411 w 10411"/>
                <a:gd name="connsiteY6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11" h="2412">
                  <a:moveTo>
                    <a:pt x="10157" y="2412"/>
                  </a:moveTo>
                  <a:lnTo>
                    <a:pt x="10157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64" y="1648"/>
                    <a:pt x="64" y="2034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FB45487-301C-4FA2-BB97-F555232858E8}"/>
                </a:ext>
              </a:extLst>
            </p:cNvPr>
            <p:cNvSpPr/>
            <p:nvPr/>
          </p:nvSpPr>
          <p:spPr>
            <a:xfrm>
              <a:off x="7811258" y="5964822"/>
              <a:ext cx="2412" cy="540373"/>
            </a:xfrm>
            <a:custGeom>
              <a:avLst/>
              <a:gdLst>
                <a:gd name="connsiteX0" fmla="*/ 0 w 2412"/>
                <a:gd name="connsiteY0" fmla="*/ 540374 h 540373"/>
                <a:gd name="connsiteX1" fmla="*/ 1524 w 2412"/>
                <a:gd name="connsiteY1" fmla="*/ 540374 h 540373"/>
                <a:gd name="connsiteX2" fmla="*/ 2412 w 2412"/>
                <a:gd name="connsiteY2" fmla="*/ 540374 h 540373"/>
                <a:gd name="connsiteX3" fmla="*/ 2412 w 2412"/>
                <a:gd name="connsiteY3" fmla="*/ 0 h 540373"/>
                <a:gd name="connsiteX4" fmla="*/ 2412 w 2412"/>
                <a:gd name="connsiteY4" fmla="*/ 0 h 540373"/>
                <a:gd name="connsiteX5" fmla="*/ 1270 w 2412"/>
                <a:gd name="connsiteY5" fmla="*/ 0 h 540373"/>
                <a:gd name="connsiteX6" fmla="*/ 0 w 2412"/>
                <a:gd name="connsiteY6" fmla="*/ 0 h 540373"/>
                <a:gd name="connsiteX7" fmla="*/ 0 w 2412"/>
                <a:gd name="connsiteY7" fmla="*/ 540247 h 5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2" h="540373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3C6EAFE-90A9-4153-91BC-73BD80D23544}"/>
                </a:ext>
              </a:extLst>
            </p:cNvPr>
            <p:cNvSpPr/>
            <p:nvPr/>
          </p:nvSpPr>
          <p:spPr>
            <a:xfrm>
              <a:off x="7805751" y="6505830"/>
              <a:ext cx="29250" cy="14474"/>
            </a:xfrm>
            <a:custGeom>
              <a:avLst/>
              <a:gdLst>
                <a:gd name="connsiteX0" fmla="*/ 23790 w 29250"/>
                <a:gd name="connsiteY0" fmla="*/ 7237 h 14474"/>
                <a:gd name="connsiteX1" fmla="*/ 23790 w 29250"/>
                <a:gd name="connsiteY1" fmla="*/ 0 h 14474"/>
                <a:gd name="connsiteX2" fmla="*/ 7920 w 29250"/>
                <a:gd name="connsiteY2" fmla="*/ 0 h 14474"/>
                <a:gd name="connsiteX3" fmla="*/ 7031 w 29250"/>
                <a:gd name="connsiteY3" fmla="*/ 0 h 14474"/>
                <a:gd name="connsiteX4" fmla="*/ 5507 w 29250"/>
                <a:gd name="connsiteY4" fmla="*/ 0 h 14474"/>
                <a:gd name="connsiteX5" fmla="*/ 3603 w 29250"/>
                <a:gd name="connsiteY5" fmla="*/ 635 h 14474"/>
                <a:gd name="connsiteX6" fmla="*/ 1191 w 29250"/>
                <a:gd name="connsiteY6" fmla="*/ 2793 h 14474"/>
                <a:gd name="connsiteX7" fmla="*/ 48 w 29250"/>
                <a:gd name="connsiteY7" fmla="*/ 5206 h 14474"/>
                <a:gd name="connsiteX8" fmla="*/ 48 w 29250"/>
                <a:gd name="connsiteY8" fmla="*/ 6475 h 14474"/>
                <a:gd name="connsiteX9" fmla="*/ 48 w 29250"/>
                <a:gd name="connsiteY9" fmla="*/ 7618 h 14474"/>
                <a:gd name="connsiteX10" fmla="*/ 48 w 29250"/>
                <a:gd name="connsiteY10" fmla="*/ 7618 h 14474"/>
                <a:gd name="connsiteX11" fmla="*/ 48 w 29250"/>
                <a:gd name="connsiteY11" fmla="*/ 8761 h 14474"/>
                <a:gd name="connsiteX12" fmla="*/ 6270 w 29250"/>
                <a:gd name="connsiteY12" fmla="*/ 13459 h 14474"/>
                <a:gd name="connsiteX13" fmla="*/ 29251 w 29250"/>
                <a:gd name="connsiteY13" fmla="*/ 14474 h 14474"/>
                <a:gd name="connsiteX14" fmla="*/ 29251 w 29250"/>
                <a:gd name="connsiteY14" fmla="*/ 14474 h 14474"/>
                <a:gd name="connsiteX15" fmla="*/ 23790 w 29250"/>
                <a:gd name="connsiteY15" fmla="*/ 7237 h 14474"/>
                <a:gd name="connsiteX16" fmla="*/ 2714 w 29250"/>
                <a:gd name="connsiteY16" fmla="*/ 7237 h 14474"/>
                <a:gd name="connsiteX17" fmla="*/ 1571 w 29250"/>
                <a:gd name="connsiteY17" fmla="*/ 5967 h 14474"/>
                <a:gd name="connsiteX18" fmla="*/ 2702 w 29250"/>
                <a:gd name="connsiteY18" fmla="*/ 4812 h 14474"/>
                <a:gd name="connsiteX19" fmla="*/ 2841 w 29250"/>
                <a:gd name="connsiteY19" fmla="*/ 4825 h 14474"/>
                <a:gd name="connsiteX20" fmla="*/ 7158 w 29250"/>
                <a:gd name="connsiteY20" fmla="*/ 4825 h 14474"/>
                <a:gd name="connsiteX21" fmla="*/ 8301 w 29250"/>
                <a:gd name="connsiteY21" fmla="*/ 6095 h 14474"/>
                <a:gd name="connsiteX22" fmla="*/ 7158 w 29250"/>
                <a:gd name="connsiteY22" fmla="*/ 7237 h 14474"/>
                <a:gd name="connsiteX23" fmla="*/ 2714 w 29250"/>
                <a:gd name="connsiteY23" fmla="*/ 7237 h 1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250" h="14474">
                  <a:moveTo>
                    <a:pt x="23790" y="7237"/>
                  </a:moveTo>
                  <a:lnTo>
                    <a:pt x="23790" y="0"/>
                  </a:lnTo>
                  <a:lnTo>
                    <a:pt x="7920" y="0"/>
                  </a:lnTo>
                  <a:lnTo>
                    <a:pt x="7031" y="0"/>
                  </a:lnTo>
                  <a:lnTo>
                    <a:pt x="5507" y="0"/>
                  </a:lnTo>
                  <a:lnTo>
                    <a:pt x="3603" y="635"/>
                  </a:lnTo>
                  <a:cubicBezTo>
                    <a:pt x="2638" y="1143"/>
                    <a:pt x="1800" y="1879"/>
                    <a:pt x="1191" y="2793"/>
                  </a:cubicBezTo>
                  <a:cubicBezTo>
                    <a:pt x="658" y="3517"/>
                    <a:pt x="276" y="4342"/>
                    <a:pt x="48" y="5206"/>
                  </a:cubicBezTo>
                  <a:cubicBezTo>
                    <a:pt x="48" y="5206"/>
                    <a:pt x="48" y="5967"/>
                    <a:pt x="48" y="6475"/>
                  </a:cubicBezTo>
                  <a:cubicBezTo>
                    <a:pt x="-16" y="6856"/>
                    <a:pt x="-16" y="7237"/>
                    <a:pt x="48" y="7618"/>
                  </a:cubicBezTo>
                  <a:lnTo>
                    <a:pt x="48" y="7618"/>
                  </a:lnTo>
                  <a:cubicBezTo>
                    <a:pt x="-16" y="7999"/>
                    <a:pt x="-16" y="8380"/>
                    <a:pt x="48" y="8761"/>
                  </a:cubicBezTo>
                  <a:cubicBezTo>
                    <a:pt x="937" y="11465"/>
                    <a:pt x="3426" y="13344"/>
                    <a:pt x="6270" y="13459"/>
                  </a:cubicBezTo>
                  <a:lnTo>
                    <a:pt x="29251" y="14474"/>
                  </a:lnTo>
                  <a:lnTo>
                    <a:pt x="29251" y="14474"/>
                  </a:lnTo>
                  <a:cubicBezTo>
                    <a:pt x="25835" y="13840"/>
                    <a:pt x="23473" y="10703"/>
                    <a:pt x="23790" y="7237"/>
                  </a:cubicBezTo>
                  <a:close/>
                  <a:moveTo>
                    <a:pt x="2714" y="7237"/>
                  </a:moveTo>
                  <a:cubicBezTo>
                    <a:pt x="2066" y="7174"/>
                    <a:pt x="1571" y="6628"/>
                    <a:pt x="1571" y="5967"/>
                  </a:cubicBezTo>
                  <a:cubicBezTo>
                    <a:pt x="1571" y="5333"/>
                    <a:pt x="2080" y="4825"/>
                    <a:pt x="2702" y="4812"/>
                  </a:cubicBezTo>
                  <a:cubicBezTo>
                    <a:pt x="2752" y="4812"/>
                    <a:pt x="2790" y="4825"/>
                    <a:pt x="2841" y="4825"/>
                  </a:cubicBezTo>
                  <a:lnTo>
                    <a:pt x="7158" y="4825"/>
                  </a:lnTo>
                  <a:cubicBezTo>
                    <a:pt x="7806" y="4888"/>
                    <a:pt x="8301" y="5434"/>
                    <a:pt x="8301" y="6095"/>
                  </a:cubicBezTo>
                  <a:cubicBezTo>
                    <a:pt x="8301" y="6729"/>
                    <a:pt x="7793" y="7237"/>
                    <a:pt x="7158" y="7237"/>
                  </a:cubicBezTo>
                  <a:lnTo>
                    <a:pt x="2714" y="723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91E6A69-688A-4858-BB09-D84595A67672}"/>
                </a:ext>
              </a:extLst>
            </p:cNvPr>
            <p:cNvSpPr/>
            <p:nvPr/>
          </p:nvSpPr>
          <p:spPr>
            <a:xfrm>
              <a:off x="7843000" y="6513194"/>
              <a:ext cx="47" cy="1396"/>
            </a:xfrm>
            <a:custGeom>
              <a:avLst/>
              <a:gdLst>
                <a:gd name="connsiteX0" fmla="*/ 0 w 47"/>
                <a:gd name="connsiteY0" fmla="*/ 1397 h 1396"/>
                <a:gd name="connsiteX1" fmla="*/ 0 w 47"/>
                <a:gd name="connsiteY1" fmla="*/ 0 h 1396"/>
                <a:gd name="connsiteX2" fmla="*/ 0 w 47"/>
                <a:gd name="connsiteY2" fmla="*/ 0 h 1396"/>
                <a:gd name="connsiteX3" fmla="*/ 0 w 47"/>
                <a:gd name="connsiteY3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396">
                  <a:moveTo>
                    <a:pt x="0" y="1397"/>
                  </a:moveTo>
                  <a:cubicBezTo>
                    <a:pt x="64" y="927"/>
                    <a:pt x="64" y="470"/>
                    <a:pt x="0" y="0"/>
                  </a:cubicBezTo>
                  <a:lnTo>
                    <a:pt x="0" y="0"/>
                  </a:lnTo>
                  <a:cubicBezTo>
                    <a:pt x="51" y="470"/>
                    <a:pt x="51" y="927"/>
                    <a:pt x="0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544D77D0-C447-47DB-AE75-E64F2BA4A45C}"/>
                </a:ext>
              </a:extLst>
            </p:cNvPr>
            <p:cNvSpPr/>
            <p:nvPr/>
          </p:nvSpPr>
          <p:spPr>
            <a:xfrm>
              <a:off x="7837668" y="6519543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0 w 1396"/>
                <a:gd name="connsiteY1" fmla="*/ 0 h 12696"/>
                <a:gd name="connsiteX2" fmla="*/ 1396 w 13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95D93AC-8E7D-4C62-AD1E-3F39D5F7EEEF}"/>
                </a:ext>
              </a:extLst>
            </p:cNvPr>
            <p:cNvSpPr/>
            <p:nvPr/>
          </p:nvSpPr>
          <p:spPr>
            <a:xfrm>
              <a:off x="7841858" y="6515734"/>
              <a:ext cx="888" cy="1269"/>
            </a:xfrm>
            <a:custGeom>
              <a:avLst/>
              <a:gdLst>
                <a:gd name="connsiteX0" fmla="*/ 889 w 888"/>
                <a:gd name="connsiteY0" fmla="*/ 0 h 1269"/>
                <a:gd name="connsiteX1" fmla="*/ 0 w 888"/>
                <a:gd name="connsiteY1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">
                  <a:moveTo>
                    <a:pt x="889" y="0"/>
                  </a:move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73CF4B3D-BCFA-491E-9D85-28EA64B3C7CF}"/>
                </a:ext>
              </a:extLst>
            </p:cNvPr>
            <p:cNvSpPr/>
            <p:nvPr/>
          </p:nvSpPr>
          <p:spPr>
            <a:xfrm>
              <a:off x="7839826" y="6517892"/>
              <a:ext cx="1397" cy="888"/>
            </a:xfrm>
            <a:custGeom>
              <a:avLst/>
              <a:gdLst>
                <a:gd name="connsiteX0" fmla="*/ 1397 w 1397"/>
                <a:gd name="connsiteY0" fmla="*/ 0 h 888"/>
                <a:gd name="connsiteX1" fmla="*/ 0 w 1397"/>
                <a:gd name="connsiteY1" fmla="*/ 889 h 888"/>
                <a:gd name="connsiteX2" fmla="*/ 1397 w 1397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7" h="888">
                  <a:moveTo>
                    <a:pt x="1397" y="0"/>
                  </a:moveTo>
                  <a:cubicBezTo>
                    <a:pt x="978" y="368"/>
                    <a:pt x="508" y="673"/>
                    <a:pt x="0" y="889"/>
                  </a:cubicBezTo>
                  <a:cubicBezTo>
                    <a:pt x="508" y="673"/>
                    <a:pt x="978" y="368"/>
                    <a:pt x="139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1B39AB4B-BCE8-44A1-A662-49DC72D84D94}"/>
                </a:ext>
              </a:extLst>
            </p:cNvPr>
            <p:cNvSpPr/>
            <p:nvPr/>
          </p:nvSpPr>
          <p:spPr>
            <a:xfrm>
              <a:off x="7819384" y="5953649"/>
              <a:ext cx="10157" cy="4443"/>
            </a:xfrm>
            <a:custGeom>
              <a:avLst/>
              <a:gdLst>
                <a:gd name="connsiteX0" fmla="*/ 10157 w 10157"/>
                <a:gd name="connsiteY0" fmla="*/ 2539 h 4443"/>
                <a:gd name="connsiteX1" fmla="*/ 10157 w 10157"/>
                <a:gd name="connsiteY1" fmla="*/ 0 h 4443"/>
                <a:gd name="connsiteX2" fmla="*/ 0 w 10157"/>
                <a:gd name="connsiteY2" fmla="*/ 1904 h 4443"/>
                <a:gd name="connsiteX3" fmla="*/ 0 w 10157"/>
                <a:gd name="connsiteY3" fmla="*/ 4444 h 4443"/>
                <a:gd name="connsiteX4" fmla="*/ 6475 w 10157"/>
                <a:gd name="connsiteY4" fmla="*/ 3174 h 4443"/>
                <a:gd name="connsiteX5" fmla="*/ 10157 w 10157"/>
                <a:gd name="connsiteY5" fmla="*/ 2539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57" h="4443">
                  <a:moveTo>
                    <a:pt x="10157" y="2539"/>
                  </a:moveTo>
                  <a:lnTo>
                    <a:pt x="10157" y="0"/>
                  </a:lnTo>
                  <a:lnTo>
                    <a:pt x="0" y="1904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157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7598FEB-FAD4-4979-BE1F-094039770BC3}"/>
                </a:ext>
              </a:extLst>
            </p:cNvPr>
            <p:cNvSpPr/>
            <p:nvPr/>
          </p:nvSpPr>
          <p:spPr>
            <a:xfrm>
              <a:off x="7807196" y="6510647"/>
              <a:ext cx="6474" cy="2420"/>
            </a:xfrm>
            <a:custGeom>
              <a:avLst/>
              <a:gdLst>
                <a:gd name="connsiteX0" fmla="*/ 5332 w 6474"/>
                <a:gd name="connsiteY0" fmla="*/ 2421 h 2420"/>
                <a:gd name="connsiteX1" fmla="*/ 6475 w 6474"/>
                <a:gd name="connsiteY1" fmla="*/ 1278 h 2420"/>
                <a:gd name="connsiteX2" fmla="*/ 5332 w 6474"/>
                <a:gd name="connsiteY2" fmla="*/ 8 h 2420"/>
                <a:gd name="connsiteX3" fmla="*/ 1269 w 6474"/>
                <a:gd name="connsiteY3" fmla="*/ 8 h 2420"/>
                <a:gd name="connsiteX4" fmla="*/ 12 w 6474"/>
                <a:gd name="connsiteY4" fmla="*/ 1011 h 2420"/>
                <a:gd name="connsiteX5" fmla="*/ 0 w 6474"/>
                <a:gd name="connsiteY5" fmla="*/ 1151 h 2420"/>
                <a:gd name="connsiteX6" fmla="*/ 1142 w 6474"/>
                <a:gd name="connsiteY6" fmla="*/ 2421 h 2420"/>
                <a:gd name="connsiteX7" fmla="*/ 5587 w 6474"/>
                <a:gd name="connsiteY7" fmla="*/ 2421 h 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74" h="2420">
                  <a:moveTo>
                    <a:pt x="5332" y="2421"/>
                  </a:moveTo>
                  <a:cubicBezTo>
                    <a:pt x="5967" y="2421"/>
                    <a:pt x="6475" y="1913"/>
                    <a:pt x="6475" y="1278"/>
                  </a:cubicBezTo>
                  <a:cubicBezTo>
                    <a:pt x="6475" y="618"/>
                    <a:pt x="5979" y="72"/>
                    <a:pt x="5332" y="8"/>
                  </a:cubicBezTo>
                  <a:lnTo>
                    <a:pt x="1269" y="8"/>
                  </a:lnTo>
                  <a:cubicBezTo>
                    <a:pt x="647" y="-68"/>
                    <a:pt x="76" y="389"/>
                    <a:pt x="12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2" y="2421"/>
                  </a:cubicBezTo>
                  <a:lnTo>
                    <a:pt x="5587" y="242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0B84E95-80BD-4C33-91BC-05519480ADDA}"/>
                </a:ext>
              </a:extLst>
            </p:cNvPr>
            <p:cNvSpPr/>
            <p:nvPr/>
          </p:nvSpPr>
          <p:spPr>
            <a:xfrm>
              <a:off x="7810116" y="5855579"/>
              <a:ext cx="32911" cy="16937"/>
            </a:xfrm>
            <a:custGeom>
              <a:avLst/>
              <a:gdLst>
                <a:gd name="connsiteX0" fmla="*/ 2412 w 32911"/>
                <a:gd name="connsiteY0" fmla="*/ 4494 h 16937"/>
                <a:gd name="connsiteX1" fmla="*/ 9268 w 32911"/>
                <a:gd name="connsiteY1" fmla="*/ 11350 h 16937"/>
                <a:gd name="connsiteX2" fmla="*/ 9268 w 32911"/>
                <a:gd name="connsiteY2" fmla="*/ 16937 h 16937"/>
                <a:gd name="connsiteX3" fmla="*/ 25012 w 32911"/>
                <a:gd name="connsiteY3" fmla="*/ 13509 h 16937"/>
                <a:gd name="connsiteX4" fmla="*/ 27552 w 32911"/>
                <a:gd name="connsiteY4" fmla="*/ 13509 h 16937"/>
                <a:gd name="connsiteX5" fmla="*/ 27552 w 32911"/>
                <a:gd name="connsiteY5" fmla="*/ 13509 h 16937"/>
                <a:gd name="connsiteX6" fmla="*/ 32758 w 32911"/>
                <a:gd name="connsiteY6" fmla="*/ 5256 h 16937"/>
                <a:gd name="connsiteX7" fmla="*/ 25266 w 32911"/>
                <a:gd name="connsiteY7" fmla="*/ 50 h 16937"/>
                <a:gd name="connsiteX8" fmla="*/ 24505 w 32911"/>
                <a:gd name="connsiteY8" fmla="*/ 50 h 16937"/>
                <a:gd name="connsiteX9" fmla="*/ 635 w 32911"/>
                <a:gd name="connsiteY9" fmla="*/ 5256 h 16937"/>
                <a:gd name="connsiteX10" fmla="*/ 0 w 32911"/>
                <a:gd name="connsiteY10" fmla="*/ 5256 h 16937"/>
                <a:gd name="connsiteX11" fmla="*/ 2412 w 32911"/>
                <a:gd name="connsiteY11" fmla="*/ 4494 h 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911" h="16937">
                  <a:moveTo>
                    <a:pt x="2412" y="4494"/>
                  </a:moveTo>
                  <a:cubicBezTo>
                    <a:pt x="6196" y="4494"/>
                    <a:pt x="9268" y="7564"/>
                    <a:pt x="9268" y="11350"/>
                  </a:cubicBezTo>
                  <a:lnTo>
                    <a:pt x="9268" y="16937"/>
                  </a:lnTo>
                  <a:lnTo>
                    <a:pt x="25012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4" y="8963"/>
                    <a:pt x="32758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ubicBezTo>
                    <a:pt x="774" y="4922"/>
                    <a:pt x="1587" y="4667"/>
                    <a:pt x="2412" y="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24540C7-0E5C-4BE0-A7E4-C462C6181DA2}"/>
                </a:ext>
              </a:extLst>
            </p:cNvPr>
            <p:cNvSpPr/>
            <p:nvPr/>
          </p:nvSpPr>
          <p:spPr>
            <a:xfrm>
              <a:off x="7808466" y="586121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3F14CDD7-5CCD-4A52-99C2-6A57C0C2D72A}"/>
                </a:ext>
              </a:extLst>
            </p:cNvPr>
            <p:cNvSpPr/>
            <p:nvPr/>
          </p:nvSpPr>
          <p:spPr>
            <a:xfrm>
              <a:off x="6068892" y="6294048"/>
              <a:ext cx="431306" cy="4951"/>
            </a:xfrm>
            <a:custGeom>
              <a:avLst/>
              <a:gdLst>
                <a:gd name="connsiteX0" fmla="*/ 0 w 431306"/>
                <a:gd name="connsiteY0" fmla="*/ 2412 h 4951"/>
                <a:gd name="connsiteX1" fmla="*/ 0 w 431306"/>
                <a:gd name="connsiteY1" fmla="*/ 3682 h 4951"/>
                <a:gd name="connsiteX2" fmla="*/ 0 w 431306"/>
                <a:gd name="connsiteY2" fmla="*/ 4952 h 4951"/>
                <a:gd name="connsiteX3" fmla="*/ 431307 w 431306"/>
                <a:gd name="connsiteY3" fmla="*/ 4952 h 4951"/>
                <a:gd name="connsiteX4" fmla="*/ 431307 w 431306"/>
                <a:gd name="connsiteY4" fmla="*/ 3682 h 4951"/>
                <a:gd name="connsiteX5" fmla="*/ 431307 w 431306"/>
                <a:gd name="connsiteY5" fmla="*/ 2412 h 4951"/>
                <a:gd name="connsiteX6" fmla="*/ 431307 w 431306"/>
                <a:gd name="connsiteY6" fmla="*/ 508 h 4951"/>
                <a:gd name="connsiteX7" fmla="*/ 431307 w 431306"/>
                <a:gd name="connsiteY7" fmla="*/ 0 h 4951"/>
                <a:gd name="connsiteX8" fmla="*/ 0 w 431306"/>
                <a:gd name="connsiteY8" fmla="*/ 0 h 4951"/>
                <a:gd name="connsiteX9" fmla="*/ 0 w 431306"/>
                <a:gd name="connsiteY9" fmla="*/ 508 h 4951"/>
                <a:gd name="connsiteX10" fmla="*/ 0 w 431306"/>
                <a:gd name="connsiteY10" fmla="*/ 2412 h 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306" h="4951">
                  <a:moveTo>
                    <a:pt x="0" y="2412"/>
                  </a:moveTo>
                  <a:lnTo>
                    <a:pt x="0" y="3682"/>
                  </a:lnTo>
                  <a:lnTo>
                    <a:pt x="0" y="4952"/>
                  </a:lnTo>
                  <a:lnTo>
                    <a:pt x="431307" y="4952"/>
                  </a:lnTo>
                  <a:lnTo>
                    <a:pt x="431307" y="3682"/>
                  </a:lnTo>
                  <a:lnTo>
                    <a:pt x="431307" y="2412"/>
                  </a:lnTo>
                  <a:lnTo>
                    <a:pt x="431307" y="508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508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CB091C8-3438-41A9-9318-82F356DE9711}"/>
                </a:ext>
              </a:extLst>
            </p:cNvPr>
            <p:cNvSpPr/>
            <p:nvPr/>
          </p:nvSpPr>
          <p:spPr>
            <a:xfrm>
              <a:off x="7105068" y="6510401"/>
              <a:ext cx="10853" cy="2158"/>
            </a:xfrm>
            <a:custGeom>
              <a:avLst/>
              <a:gdLst>
                <a:gd name="connsiteX0" fmla="*/ 10793 w 10853"/>
                <a:gd name="connsiteY0" fmla="*/ 635 h 2158"/>
                <a:gd name="connsiteX1" fmla="*/ 9777 w 10853"/>
                <a:gd name="connsiteY1" fmla="*/ 0 h 2158"/>
                <a:gd name="connsiteX2" fmla="*/ 0 w 10853"/>
                <a:gd name="connsiteY2" fmla="*/ 0 h 2158"/>
                <a:gd name="connsiteX3" fmla="*/ 0 w 10853"/>
                <a:gd name="connsiteY3" fmla="*/ 0 h 2158"/>
                <a:gd name="connsiteX4" fmla="*/ 0 w 10853"/>
                <a:gd name="connsiteY4" fmla="*/ 2159 h 2158"/>
                <a:gd name="connsiteX5" fmla="*/ 10158 w 10853"/>
                <a:gd name="connsiteY5" fmla="*/ 2159 h 2158"/>
                <a:gd name="connsiteX6" fmla="*/ 10793 w 10853"/>
                <a:gd name="connsiteY6" fmla="*/ 635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53" h="2158">
                  <a:moveTo>
                    <a:pt x="10793" y="635"/>
                  </a:moveTo>
                  <a:cubicBezTo>
                    <a:pt x="10602" y="254"/>
                    <a:pt x="10208" y="0"/>
                    <a:pt x="9777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127" y="711"/>
                    <a:pt x="127" y="1448"/>
                    <a:pt x="0" y="2159"/>
                  </a:cubicBezTo>
                  <a:lnTo>
                    <a:pt x="10158" y="2159"/>
                  </a:lnTo>
                  <a:cubicBezTo>
                    <a:pt x="10716" y="1879"/>
                    <a:pt x="10983" y="1232"/>
                    <a:pt x="10793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A9A86A4E-2DB6-4DBD-849C-651A1CD7C824}"/>
                </a:ext>
              </a:extLst>
            </p:cNvPr>
            <p:cNvSpPr/>
            <p:nvPr/>
          </p:nvSpPr>
          <p:spPr>
            <a:xfrm>
              <a:off x="7718827" y="6509893"/>
              <a:ext cx="44818" cy="2412"/>
            </a:xfrm>
            <a:custGeom>
              <a:avLst/>
              <a:gdLst>
                <a:gd name="connsiteX0" fmla="*/ 0 w 44818"/>
                <a:gd name="connsiteY0" fmla="*/ 1143 h 2412"/>
                <a:gd name="connsiteX1" fmla="*/ 0 w 44818"/>
                <a:gd name="connsiteY1" fmla="*/ 2412 h 2412"/>
                <a:gd name="connsiteX2" fmla="*/ 44819 w 44818"/>
                <a:gd name="connsiteY2" fmla="*/ 2412 h 2412"/>
                <a:gd name="connsiteX3" fmla="*/ 44819 w 44818"/>
                <a:gd name="connsiteY3" fmla="*/ 0 h 2412"/>
                <a:gd name="connsiteX4" fmla="*/ 380 w 44818"/>
                <a:gd name="connsiteY4" fmla="*/ 0 h 2412"/>
                <a:gd name="connsiteX5" fmla="*/ 380 w 44818"/>
                <a:gd name="connsiteY5" fmla="*/ 1143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18" h="2412">
                  <a:moveTo>
                    <a:pt x="0" y="1143"/>
                  </a:moveTo>
                  <a:lnTo>
                    <a:pt x="0" y="2412"/>
                  </a:lnTo>
                  <a:lnTo>
                    <a:pt x="44819" y="2412"/>
                  </a:lnTo>
                  <a:cubicBezTo>
                    <a:pt x="44629" y="1625"/>
                    <a:pt x="44629" y="787"/>
                    <a:pt x="44819" y="0"/>
                  </a:cubicBezTo>
                  <a:lnTo>
                    <a:pt x="380" y="0"/>
                  </a:lnTo>
                  <a:lnTo>
                    <a:pt x="380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4992B5B-BC17-4D78-9469-0D11CB557AF1}"/>
                </a:ext>
              </a:extLst>
            </p:cNvPr>
            <p:cNvSpPr/>
            <p:nvPr/>
          </p:nvSpPr>
          <p:spPr>
            <a:xfrm>
              <a:off x="7796658" y="6515988"/>
              <a:ext cx="1396" cy="1015"/>
            </a:xfrm>
            <a:custGeom>
              <a:avLst/>
              <a:gdLst>
                <a:gd name="connsiteX0" fmla="*/ 1396 w 1396"/>
                <a:gd name="connsiteY0" fmla="*/ 0 h 1015"/>
                <a:gd name="connsiteX1" fmla="*/ 0 w 1396"/>
                <a:gd name="connsiteY1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015">
                  <a:moveTo>
                    <a:pt x="1396" y="0"/>
                  </a:moveTo>
                  <a:lnTo>
                    <a:pt x="0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658EDAF-666F-45C2-B2F7-F7444A18FDB3}"/>
                </a:ext>
              </a:extLst>
            </p:cNvPr>
            <p:cNvSpPr/>
            <p:nvPr/>
          </p:nvSpPr>
          <p:spPr>
            <a:xfrm>
              <a:off x="7793229" y="6518019"/>
              <a:ext cx="2666" cy="85"/>
            </a:xfrm>
            <a:custGeom>
              <a:avLst/>
              <a:gdLst>
                <a:gd name="connsiteX0" fmla="*/ 0 w 2666"/>
                <a:gd name="connsiteY0" fmla="*/ 0 h 85"/>
                <a:gd name="connsiteX1" fmla="*/ 2667 w 2666"/>
                <a:gd name="connsiteY1" fmla="*/ 0 h 85"/>
                <a:gd name="connsiteX2" fmla="*/ 0 w 2666"/>
                <a:gd name="connsiteY2" fmla="*/ 0 h 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6" h="85">
                  <a:moveTo>
                    <a:pt x="0" y="0"/>
                  </a:moveTo>
                  <a:cubicBezTo>
                    <a:pt x="889" y="114"/>
                    <a:pt x="1778" y="114"/>
                    <a:pt x="2667" y="0"/>
                  </a:cubicBezTo>
                  <a:cubicBezTo>
                    <a:pt x="1778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E176994C-14A5-4C7D-B4D1-8BE8561360A3}"/>
                </a:ext>
              </a:extLst>
            </p:cNvPr>
            <p:cNvSpPr/>
            <p:nvPr/>
          </p:nvSpPr>
          <p:spPr>
            <a:xfrm>
              <a:off x="7798689" y="6514083"/>
              <a:ext cx="47" cy="1015"/>
            </a:xfrm>
            <a:custGeom>
              <a:avLst/>
              <a:gdLst>
                <a:gd name="connsiteX0" fmla="*/ 0 w 47"/>
                <a:gd name="connsiteY0" fmla="*/ 1016 h 1015"/>
                <a:gd name="connsiteX1" fmla="*/ 0 w 47"/>
                <a:gd name="connsiteY1" fmla="*/ 0 h 1015"/>
                <a:gd name="connsiteX2" fmla="*/ 0 w 47"/>
                <a:gd name="connsiteY2" fmla="*/ 0 h 1015"/>
                <a:gd name="connsiteX3" fmla="*/ 0 w 47"/>
                <a:gd name="connsiteY3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015">
                  <a:moveTo>
                    <a:pt x="0" y="1016"/>
                  </a:moveTo>
                  <a:cubicBezTo>
                    <a:pt x="64" y="686"/>
                    <a:pt x="64" y="330"/>
                    <a:pt x="0" y="0"/>
                  </a:cubicBezTo>
                  <a:lnTo>
                    <a:pt x="0" y="0"/>
                  </a:lnTo>
                  <a:cubicBezTo>
                    <a:pt x="13" y="343"/>
                    <a:pt x="13" y="673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6DFFBB4C-942E-4DFD-9F55-A29076026FC9}"/>
                </a:ext>
              </a:extLst>
            </p:cNvPr>
            <p:cNvSpPr/>
            <p:nvPr/>
          </p:nvSpPr>
          <p:spPr>
            <a:xfrm>
              <a:off x="7800086" y="6511417"/>
              <a:ext cx="76" cy="1523"/>
            </a:xfrm>
            <a:custGeom>
              <a:avLst/>
              <a:gdLst>
                <a:gd name="connsiteX0" fmla="*/ 0 w 76"/>
                <a:gd name="connsiteY0" fmla="*/ 0 h 1523"/>
                <a:gd name="connsiteX1" fmla="*/ 0 w 76"/>
                <a:gd name="connsiteY1" fmla="*/ 0 h 1523"/>
                <a:gd name="connsiteX2" fmla="*/ 0 w 76"/>
                <a:gd name="connsiteY2" fmla="*/ 1524 h 1523"/>
                <a:gd name="connsiteX3" fmla="*/ 0 w 76"/>
                <a:gd name="connsiteY3" fmla="*/ 1524 h 1523"/>
                <a:gd name="connsiteX4" fmla="*/ 0 w 76"/>
                <a:gd name="connsiteY4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" h="1523">
                  <a:moveTo>
                    <a:pt x="0" y="0"/>
                  </a:moveTo>
                  <a:lnTo>
                    <a:pt x="0" y="0"/>
                  </a:lnTo>
                  <a:cubicBezTo>
                    <a:pt x="63" y="508"/>
                    <a:pt x="63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5AE665C-53B6-4902-BB8F-9928197423A0}"/>
                </a:ext>
              </a:extLst>
            </p:cNvPr>
            <p:cNvSpPr/>
            <p:nvPr/>
          </p:nvSpPr>
          <p:spPr>
            <a:xfrm>
              <a:off x="7762933" y="6502101"/>
              <a:ext cx="29153" cy="14902"/>
            </a:xfrm>
            <a:custGeom>
              <a:avLst/>
              <a:gdLst>
                <a:gd name="connsiteX0" fmla="*/ 712 w 29153"/>
                <a:gd name="connsiteY0" fmla="*/ 10205 h 14902"/>
                <a:gd name="connsiteX1" fmla="*/ 712 w 29153"/>
                <a:gd name="connsiteY1" fmla="*/ 10205 h 14902"/>
                <a:gd name="connsiteX2" fmla="*/ 712 w 29153"/>
                <a:gd name="connsiteY2" fmla="*/ 11348 h 14902"/>
                <a:gd name="connsiteX3" fmla="*/ 1475 w 29153"/>
                <a:gd name="connsiteY3" fmla="*/ 12364 h 14902"/>
                <a:gd name="connsiteX4" fmla="*/ 2490 w 29153"/>
                <a:gd name="connsiteY4" fmla="*/ 13125 h 14902"/>
                <a:gd name="connsiteX5" fmla="*/ 3633 w 29153"/>
                <a:gd name="connsiteY5" fmla="*/ 13887 h 14902"/>
                <a:gd name="connsiteX6" fmla="*/ 4902 w 29153"/>
                <a:gd name="connsiteY6" fmla="*/ 13887 h 14902"/>
                <a:gd name="connsiteX7" fmla="*/ 6173 w 29153"/>
                <a:gd name="connsiteY7" fmla="*/ 13887 h 14902"/>
                <a:gd name="connsiteX8" fmla="*/ 6173 w 29153"/>
                <a:gd name="connsiteY8" fmla="*/ 13887 h 14902"/>
                <a:gd name="connsiteX9" fmla="*/ 29154 w 29153"/>
                <a:gd name="connsiteY9" fmla="*/ 14903 h 14902"/>
                <a:gd name="connsiteX10" fmla="*/ 29154 w 29153"/>
                <a:gd name="connsiteY10" fmla="*/ 14903 h 14902"/>
                <a:gd name="connsiteX11" fmla="*/ 22297 w 29153"/>
                <a:gd name="connsiteY11" fmla="*/ 7920 h 14902"/>
                <a:gd name="connsiteX12" fmla="*/ 22297 w 29153"/>
                <a:gd name="connsiteY12" fmla="*/ 809 h 14902"/>
                <a:gd name="connsiteX13" fmla="*/ 6299 w 29153"/>
                <a:gd name="connsiteY13" fmla="*/ 48 h 14902"/>
                <a:gd name="connsiteX14" fmla="*/ 5030 w 29153"/>
                <a:gd name="connsiteY14" fmla="*/ 48 h 14902"/>
                <a:gd name="connsiteX15" fmla="*/ 3379 w 29153"/>
                <a:gd name="connsiteY15" fmla="*/ 48 h 14902"/>
                <a:gd name="connsiteX16" fmla="*/ 3379 w 29153"/>
                <a:gd name="connsiteY16" fmla="*/ 48 h 14902"/>
                <a:gd name="connsiteX17" fmla="*/ 1728 w 29153"/>
                <a:gd name="connsiteY17" fmla="*/ 1190 h 14902"/>
                <a:gd name="connsiteX18" fmla="*/ 1728 w 29153"/>
                <a:gd name="connsiteY18" fmla="*/ 1190 h 14902"/>
                <a:gd name="connsiteX19" fmla="*/ 586 w 29153"/>
                <a:gd name="connsiteY19" fmla="*/ 2841 h 14902"/>
                <a:gd name="connsiteX20" fmla="*/ 586 w 29153"/>
                <a:gd name="connsiteY20" fmla="*/ 3984 h 14902"/>
                <a:gd name="connsiteX21" fmla="*/ 586 w 29153"/>
                <a:gd name="connsiteY21" fmla="*/ 5253 h 14902"/>
                <a:gd name="connsiteX22" fmla="*/ 586 w 29153"/>
                <a:gd name="connsiteY22" fmla="*/ 5253 h 14902"/>
                <a:gd name="connsiteX23" fmla="*/ 712 w 29153"/>
                <a:gd name="connsiteY23" fmla="*/ 10205 h 1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153" h="14902">
                  <a:moveTo>
                    <a:pt x="712" y="10205"/>
                  </a:moveTo>
                  <a:lnTo>
                    <a:pt x="712" y="10205"/>
                  </a:lnTo>
                  <a:cubicBezTo>
                    <a:pt x="674" y="10586"/>
                    <a:pt x="674" y="10967"/>
                    <a:pt x="712" y="11348"/>
                  </a:cubicBezTo>
                  <a:cubicBezTo>
                    <a:pt x="712" y="11348"/>
                    <a:pt x="712" y="12110"/>
                    <a:pt x="1475" y="12364"/>
                  </a:cubicBezTo>
                  <a:cubicBezTo>
                    <a:pt x="1754" y="12681"/>
                    <a:pt x="2096" y="12948"/>
                    <a:pt x="2490" y="13125"/>
                  </a:cubicBezTo>
                  <a:cubicBezTo>
                    <a:pt x="2490" y="13125"/>
                    <a:pt x="3125" y="13760"/>
                    <a:pt x="3633" y="13887"/>
                  </a:cubicBezTo>
                  <a:cubicBezTo>
                    <a:pt x="4052" y="13938"/>
                    <a:pt x="4484" y="13938"/>
                    <a:pt x="4902" y="13887"/>
                  </a:cubicBezTo>
                  <a:lnTo>
                    <a:pt x="6173" y="13887"/>
                  </a:lnTo>
                  <a:lnTo>
                    <a:pt x="6173" y="13887"/>
                  </a:lnTo>
                  <a:lnTo>
                    <a:pt x="29154" y="14903"/>
                  </a:lnTo>
                  <a:lnTo>
                    <a:pt x="29154" y="14903"/>
                  </a:lnTo>
                  <a:cubicBezTo>
                    <a:pt x="25344" y="14839"/>
                    <a:pt x="22297" y="11729"/>
                    <a:pt x="22297" y="7920"/>
                  </a:cubicBezTo>
                  <a:lnTo>
                    <a:pt x="22297" y="809"/>
                  </a:lnTo>
                  <a:lnTo>
                    <a:pt x="6299" y="48"/>
                  </a:lnTo>
                  <a:lnTo>
                    <a:pt x="5030" y="48"/>
                  </a:lnTo>
                  <a:cubicBezTo>
                    <a:pt x="4484" y="-16"/>
                    <a:pt x="3925" y="-16"/>
                    <a:pt x="3379" y="48"/>
                  </a:cubicBezTo>
                  <a:lnTo>
                    <a:pt x="3379" y="48"/>
                  </a:lnTo>
                  <a:cubicBezTo>
                    <a:pt x="2757" y="314"/>
                    <a:pt x="2198" y="695"/>
                    <a:pt x="1728" y="1190"/>
                  </a:cubicBezTo>
                  <a:lnTo>
                    <a:pt x="1728" y="1190"/>
                  </a:lnTo>
                  <a:cubicBezTo>
                    <a:pt x="1271" y="1686"/>
                    <a:pt x="891" y="2244"/>
                    <a:pt x="586" y="2841"/>
                  </a:cubicBezTo>
                  <a:cubicBezTo>
                    <a:pt x="586" y="2841"/>
                    <a:pt x="586" y="3603"/>
                    <a:pt x="586" y="3984"/>
                  </a:cubicBezTo>
                  <a:cubicBezTo>
                    <a:pt x="522" y="4403"/>
                    <a:pt x="522" y="4834"/>
                    <a:pt x="586" y="5253"/>
                  </a:cubicBezTo>
                  <a:lnTo>
                    <a:pt x="586" y="5253"/>
                  </a:lnTo>
                  <a:cubicBezTo>
                    <a:pt x="-239" y="6815"/>
                    <a:pt x="-189" y="8694"/>
                    <a:pt x="712" y="1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7C096868-C622-47AB-B104-14D491ADBC48}"/>
                </a:ext>
              </a:extLst>
            </p:cNvPr>
            <p:cNvSpPr/>
            <p:nvPr/>
          </p:nvSpPr>
          <p:spPr>
            <a:xfrm>
              <a:off x="4806332" y="6030591"/>
              <a:ext cx="57" cy="1396"/>
            </a:xfrm>
            <a:custGeom>
              <a:avLst/>
              <a:gdLst>
                <a:gd name="connsiteX0" fmla="*/ 0 w 57"/>
                <a:gd name="connsiteY0" fmla="*/ 0 h 1396"/>
                <a:gd name="connsiteX1" fmla="*/ 0 w 57"/>
                <a:gd name="connsiteY1" fmla="*/ 1397 h 1396"/>
                <a:gd name="connsiteX2" fmla="*/ 0 w 57"/>
                <a:gd name="connsiteY2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396">
                  <a:moveTo>
                    <a:pt x="0" y="0"/>
                  </a:moveTo>
                  <a:cubicBezTo>
                    <a:pt x="76" y="463"/>
                    <a:pt x="76" y="933"/>
                    <a:pt x="0" y="1397"/>
                  </a:cubicBezTo>
                  <a:cubicBezTo>
                    <a:pt x="76" y="933"/>
                    <a:pt x="76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E0A3351-477C-4DCB-AF41-16CA4EB1F63B}"/>
                </a:ext>
              </a:extLst>
            </p:cNvPr>
            <p:cNvSpPr/>
            <p:nvPr/>
          </p:nvSpPr>
          <p:spPr>
            <a:xfrm>
              <a:off x="4788430" y="6020814"/>
              <a:ext cx="15743" cy="15363"/>
            </a:xfrm>
            <a:custGeom>
              <a:avLst/>
              <a:gdLst>
                <a:gd name="connsiteX0" fmla="*/ 0 w 15743"/>
                <a:gd name="connsiteY0" fmla="*/ 9776 h 15363"/>
                <a:gd name="connsiteX1" fmla="*/ 0 w 15743"/>
                <a:gd name="connsiteY1" fmla="*/ 12316 h 15363"/>
                <a:gd name="connsiteX2" fmla="*/ 4444 w 15743"/>
                <a:gd name="connsiteY2" fmla="*/ 15363 h 15363"/>
                <a:gd name="connsiteX3" fmla="*/ 4444 w 15743"/>
                <a:gd name="connsiteY3" fmla="*/ 11681 h 15363"/>
                <a:gd name="connsiteX4" fmla="*/ 11427 w 15743"/>
                <a:gd name="connsiteY4" fmla="*/ 4698 h 15363"/>
                <a:gd name="connsiteX5" fmla="*/ 15744 w 15743"/>
                <a:gd name="connsiteY5" fmla="*/ 6348 h 15363"/>
                <a:gd name="connsiteX6" fmla="*/ 15744 w 15743"/>
                <a:gd name="connsiteY6" fmla="*/ 6348 h 15363"/>
                <a:gd name="connsiteX7" fmla="*/ 6221 w 15743"/>
                <a:gd name="connsiteY7" fmla="*/ 0 h 15363"/>
                <a:gd name="connsiteX8" fmla="*/ 6221 w 15743"/>
                <a:gd name="connsiteY8" fmla="*/ 3682 h 15363"/>
                <a:gd name="connsiteX9" fmla="*/ 0 w 15743"/>
                <a:gd name="connsiteY9" fmla="*/ 9776 h 15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43" h="15363">
                  <a:moveTo>
                    <a:pt x="0" y="9776"/>
                  </a:moveTo>
                  <a:lnTo>
                    <a:pt x="0" y="12316"/>
                  </a:lnTo>
                  <a:lnTo>
                    <a:pt x="4444" y="15363"/>
                  </a:lnTo>
                  <a:lnTo>
                    <a:pt x="4444" y="11681"/>
                  </a:lnTo>
                  <a:cubicBezTo>
                    <a:pt x="4444" y="7824"/>
                    <a:pt x="7567" y="4698"/>
                    <a:pt x="11427" y="4698"/>
                  </a:cubicBezTo>
                  <a:cubicBezTo>
                    <a:pt x="13001" y="4779"/>
                    <a:pt x="14512" y="5357"/>
                    <a:pt x="15744" y="6348"/>
                  </a:cubicBezTo>
                  <a:cubicBezTo>
                    <a:pt x="15744" y="6348"/>
                    <a:pt x="15744" y="6348"/>
                    <a:pt x="15744" y="6348"/>
                  </a:cubicBezTo>
                  <a:lnTo>
                    <a:pt x="6221" y="0"/>
                  </a:lnTo>
                  <a:lnTo>
                    <a:pt x="6221" y="3682"/>
                  </a:lnTo>
                  <a:cubicBezTo>
                    <a:pt x="5916" y="6963"/>
                    <a:pt x="3288" y="9542"/>
                    <a:pt x="0" y="97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F21A04D-06D7-4FF8-9870-01F4E3AEB7F3}"/>
                </a:ext>
              </a:extLst>
            </p:cNvPr>
            <p:cNvSpPr/>
            <p:nvPr/>
          </p:nvSpPr>
          <p:spPr>
            <a:xfrm>
              <a:off x="4805063" y="6028052"/>
              <a:ext cx="761" cy="1015"/>
            </a:xfrm>
            <a:custGeom>
              <a:avLst/>
              <a:gdLst>
                <a:gd name="connsiteX0" fmla="*/ 0 w 761"/>
                <a:gd name="connsiteY0" fmla="*/ 0 h 1015"/>
                <a:gd name="connsiteX1" fmla="*/ 762 w 761"/>
                <a:gd name="connsiteY1" fmla="*/ 1016 h 1015"/>
                <a:gd name="connsiteX2" fmla="*/ 0 w 761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015">
                  <a:moveTo>
                    <a:pt x="0" y="0"/>
                  </a:moveTo>
                  <a:cubicBezTo>
                    <a:pt x="330" y="272"/>
                    <a:pt x="597" y="621"/>
                    <a:pt x="762" y="1016"/>
                  </a:cubicBezTo>
                  <a:cubicBezTo>
                    <a:pt x="597" y="621"/>
                    <a:pt x="330" y="27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733AAA-0F6C-439A-B160-08A082E38962}"/>
                </a:ext>
              </a:extLst>
            </p:cNvPr>
            <p:cNvSpPr/>
            <p:nvPr/>
          </p:nvSpPr>
          <p:spPr>
            <a:xfrm>
              <a:off x="4783606" y="6029321"/>
              <a:ext cx="3047" cy="2031"/>
            </a:xfrm>
            <a:custGeom>
              <a:avLst/>
              <a:gdLst>
                <a:gd name="connsiteX0" fmla="*/ 3047 w 3047"/>
                <a:gd name="connsiteY0" fmla="*/ 2031 h 2031"/>
                <a:gd name="connsiteX1" fmla="*/ 3047 w 3047"/>
                <a:gd name="connsiteY1" fmla="*/ 1270 h 2031"/>
                <a:gd name="connsiteX2" fmla="*/ 0 w 3047"/>
                <a:gd name="connsiteY2" fmla="*/ 0 h 2031"/>
                <a:gd name="connsiteX3" fmla="*/ 0 w 3047"/>
                <a:gd name="connsiteY3" fmla="*/ 0 h 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" h="2031">
                  <a:moveTo>
                    <a:pt x="3047" y="2031"/>
                  </a:moveTo>
                  <a:lnTo>
                    <a:pt x="3047" y="1270"/>
                  </a:lnTo>
                  <a:cubicBezTo>
                    <a:pt x="1930" y="1141"/>
                    <a:pt x="876" y="701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84BF35A-6F78-4CB0-BEAE-9C23B80FDA6A}"/>
                </a:ext>
              </a:extLst>
            </p:cNvPr>
            <p:cNvSpPr/>
            <p:nvPr/>
          </p:nvSpPr>
          <p:spPr>
            <a:xfrm>
              <a:off x="4781828" y="602792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4DF9FEB4-2465-4668-86E3-EBE92A6D9761}"/>
                </a:ext>
              </a:extLst>
            </p:cNvPr>
            <p:cNvSpPr/>
            <p:nvPr/>
          </p:nvSpPr>
          <p:spPr>
            <a:xfrm>
              <a:off x="5823973" y="6440512"/>
              <a:ext cx="69070" cy="57"/>
            </a:xfrm>
            <a:custGeom>
              <a:avLst/>
              <a:gdLst>
                <a:gd name="connsiteX0" fmla="*/ 1650 w 69070"/>
                <a:gd name="connsiteY0" fmla="*/ 57 h 57"/>
                <a:gd name="connsiteX1" fmla="*/ 67292 w 69070"/>
                <a:gd name="connsiteY1" fmla="*/ 57 h 57"/>
                <a:gd name="connsiteX2" fmla="*/ 69070 w 69070"/>
                <a:gd name="connsiteY2" fmla="*/ 57 h 57"/>
                <a:gd name="connsiteX3" fmla="*/ 0 w 69070"/>
                <a:gd name="connsiteY3" fmla="*/ 57 h 57"/>
                <a:gd name="connsiteX4" fmla="*/ 1650 w 69070"/>
                <a:gd name="connsiteY4" fmla="*/ 57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70" h="57">
                  <a:moveTo>
                    <a:pt x="1650" y="57"/>
                  </a:moveTo>
                  <a:lnTo>
                    <a:pt x="67292" y="57"/>
                  </a:lnTo>
                  <a:lnTo>
                    <a:pt x="69070" y="57"/>
                  </a:lnTo>
                  <a:lnTo>
                    <a:pt x="0" y="57"/>
                  </a:lnTo>
                  <a:cubicBezTo>
                    <a:pt x="546" y="-19"/>
                    <a:pt x="1104" y="-19"/>
                    <a:pt x="1650" y="5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EEF28F6-7BD8-4545-9ECD-16F71C503274}"/>
                </a:ext>
              </a:extLst>
            </p:cNvPr>
            <p:cNvSpPr/>
            <p:nvPr/>
          </p:nvSpPr>
          <p:spPr>
            <a:xfrm>
              <a:off x="4505167" y="6250245"/>
              <a:ext cx="38" cy="1142"/>
            </a:xfrm>
            <a:custGeom>
              <a:avLst/>
              <a:gdLst>
                <a:gd name="connsiteX0" fmla="*/ 0 w 38"/>
                <a:gd name="connsiteY0" fmla="*/ 1143 h 1142"/>
                <a:gd name="connsiteX1" fmla="*/ 0 w 38"/>
                <a:gd name="connsiteY1" fmla="*/ 0 h 1142"/>
                <a:gd name="connsiteX2" fmla="*/ 0 w 38"/>
                <a:gd name="connsiteY2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142">
                  <a:moveTo>
                    <a:pt x="0" y="1143"/>
                  </a:moveTo>
                  <a:cubicBezTo>
                    <a:pt x="51" y="762"/>
                    <a:pt x="51" y="381"/>
                    <a:pt x="0" y="0"/>
                  </a:cubicBezTo>
                  <a:cubicBezTo>
                    <a:pt x="51" y="381"/>
                    <a:pt x="51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CEA7F16-30BA-4512-A046-FCB8B0F5EE97}"/>
                </a:ext>
              </a:extLst>
            </p:cNvPr>
            <p:cNvSpPr/>
            <p:nvPr/>
          </p:nvSpPr>
          <p:spPr>
            <a:xfrm>
              <a:off x="4507960" y="6254689"/>
              <a:ext cx="1269" cy="12696"/>
            </a:xfrm>
            <a:custGeom>
              <a:avLst/>
              <a:gdLst>
                <a:gd name="connsiteX0" fmla="*/ 1270 w 1269"/>
                <a:gd name="connsiteY0" fmla="*/ 0 h 12696"/>
                <a:gd name="connsiteX1" fmla="*/ 0 w 1269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" h="12696">
                  <a:moveTo>
                    <a:pt x="127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B6EB0895-4B2A-4F5D-8A53-DFAC6DC9D0F0}"/>
                </a:ext>
              </a:extLst>
            </p:cNvPr>
            <p:cNvSpPr/>
            <p:nvPr/>
          </p:nvSpPr>
          <p:spPr>
            <a:xfrm>
              <a:off x="4506310" y="6252530"/>
              <a:ext cx="1015" cy="888"/>
            </a:xfrm>
            <a:custGeom>
              <a:avLst/>
              <a:gdLst>
                <a:gd name="connsiteX0" fmla="*/ 1016 w 1015"/>
                <a:gd name="connsiteY0" fmla="*/ 889 h 888"/>
                <a:gd name="connsiteX1" fmla="*/ 0 w 1015"/>
                <a:gd name="connsiteY1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888">
                  <a:moveTo>
                    <a:pt x="1016" y="889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CAF5960-4947-41E1-A895-2BB9887EBEA7}"/>
                </a:ext>
              </a:extLst>
            </p:cNvPr>
            <p:cNvSpPr/>
            <p:nvPr/>
          </p:nvSpPr>
          <p:spPr>
            <a:xfrm>
              <a:off x="4504231" y="6133562"/>
              <a:ext cx="13759" cy="114270"/>
            </a:xfrm>
            <a:custGeom>
              <a:avLst/>
              <a:gdLst>
                <a:gd name="connsiteX0" fmla="*/ 48 w 13759"/>
                <a:gd name="connsiteY0" fmla="*/ 0 h 114270"/>
                <a:gd name="connsiteX1" fmla="*/ 48 w 13759"/>
                <a:gd name="connsiteY1" fmla="*/ 114271 h 114270"/>
                <a:gd name="connsiteX2" fmla="*/ 48 w 13759"/>
                <a:gd name="connsiteY2" fmla="*/ 114271 h 114270"/>
                <a:gd name="connsiteX3" fmla="*/ 48 w 13759"/>
                <a:gd name="connsiteY3" fmla="*/ 112239 h 114270"/>
                <a:gd name="connsiteX4" fmla="*/ 8173 w 13759"/>
                <a:gd name="connsiteY4" fmla="*/ 106780 h 114270"/>
                <a:gd name="connsiteX5" fmla="*/ 13760 w 13759"/>
                <a:gd name="connsiteY5" fmla="*/ 107795 h 114270"/>
                <a:gd name="connsiteX6" fmla="*/ 13760 w 13759"/>
                <a:gd name="connsiteY6" fmla="*/ 6221 h 114270"/>
                <a:gd name="connsiteX7" fmla="*/ 6904 w 13759"/>
                <a:gd name="connsiteY7" fmla="*/ 6221 h 114270"/>
                <a:gd name="connsiteX8" fmla="*/ 48 w 13759"/>
                <a:gd name="connsiteY8" fmla="*/ 0 h 11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59" h="114270">
                  <a:moveTo>
                    <a:pt x="48" y="0"/>
                  </a:moveTo>
                  <a:lnTo>
                    <a:pt x="48" y="114271"/>
                  </a:lnTo>
                  <a:cubicBezTo>
                    <a:pt x="48" y="114271"/>
                    <a:pt x="48" y="114271"/>
                    <a:pt x="48" y="114271"/>
                  </a:cubicBezTo>
                  <a:cubicBezTo>
                    <a:pt x="-16" y="113598"/>
                    <a:pt x="-16" y="112912"/>
                    <a:pt x="48" y="112239"/>
                  </a:cubicBezTo>
                  <a:cubicBezTo>
                    <a:pt x="809" y="108506"/>
                    <a:pt x="4428" y="106081"/>
                    <a:pt x="8173" y="106780"/>
                  </a:cubicBezTo>
                  <a:lnTo>
                    <a:pt x="13760" y="107795"/>
                  </a:lnTo>
                  <a:lnTo>
                    <a:pt x="13760" y="6221"/>
                  </a:lnTo>
                  <a:lnTo>
                    <a:pt x="6904" y="6221"/>
                  </a:lnTo>
                  <a:cubicBezTo>
                    <a:pt x="3374" y="6183"/>
                    <a:pt x="429" y="3504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67801CE-5D96-47D0-95F5-4AD91EC85509}"/>
                </a:ext>
              </a:extLst>
            </p:cNvPr>
            <p:cNvSpPr/>
            <p:nvPr/>
          </p:nvSpPr>
          <p:spPr>
            <a:xfrm>
              <a:off x="4523704" y="6246944"/>
              <a:ext cx="245553" cy="2412"/>
            </a:xfrm>
            <a:custGeom>
              <a:avLst/>
              <a:gdLst>
                <a:gd name="connsiteX0" fmla="*/ 381 w 245553"/>
                <a:gd name="connsiteY0" fmla="*/ 1651 h 2412"/>
                <a:gd name="connsiteX1" fmla="*/ 381 w 245553"/>
                <a:gd name="connsiteY1" fmla="*/ 2412 h 2412"/>
                <a:gd name="connsiteX2" fmla="*/ 245554 w 245553"/>
                <a:gd name="connsiteY2" fmla="*/ 2412 h 2412"/>
                <a:gd name="connsiteX3" fmla="*/ 245554 w 245553"/>
                <a:gd name="connsiteY3" fmla="*/ 1270 h 2412"/>
                <a:gd name="connsiteX4" fmla="*/ 245554 w 245553"/>
                <a:gd name="connsiteY4" fmla="*/ 0 h 2412"/>
                <a:gd name="connsiteX5" fmla="*/ 0 w 245553"/>
                <a:gd name="connsiteY5" fmla="*/ 0 h 2412"/>
                <a:gd name="connsiteX6" fmla="*/ 0 w 245553"/>
                <a:gd name="connsiteY6" fmla="*/ 0 h 2412"/>
                <a:gd name="connsiteX7" fmla="*/ 381 w 245553"/>
                <a:gd name="connsiteY7" fmla="*/ 1651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553" h="2412">
                  <a:moveTo>
                    <a:pt x="381" y="1651"/>
                  </a:moveTo>
                  <a:cubicBezTo>
                    <a:pt x="381" y="1651"/>
                    <a:pt x="381" y="1651"/>
                    <a:pt x="381" y="2412"/>
                  </a:cubicBezTo>
                  <a:lnTo>
                    <a:pt x="245554" y="2412"/>
                  </a:lnTo>
                  <a:lnTo>
                    <a:pt x="245554" y="1270"/>
                  </a:lnTo>
                  <a:cubicBezTo>
                    <a:pt x="245554" y="1270"/>
                    <a:pt x="245554" y="381"/>
                    <a:pt x="245554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16" y="533"/>
                    <a:pt x="343" y="1079"/>
                    <a:pt x="381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72D70AD7-6DF7-4336-BC4D-DFAA580D85F6}"/>
                </a:ext>
              </a:extLst>
            </p:cNvPr>
            <p:cNvSpPr/>
            <p:nvPr/>
          </p:nvSpPr>
          <p:spPr>
            <a:xfrm>
              <a:off x="4522562" y="6244912"/>
              <a:ext cx="761" cy="1142"/>
            </a:xfrm>
            <a:custGeom>
              <a:avLst/>
              <a:gdLst>
                <a:gd name="connsiteX0" fmla="*/ 0 w 761"/>
                <a:gd name="connsiteY0" fmla="*/ 0 h 1142"/>
                <a:gd name="connsiteX1" fmla="*/ 762 w 761"/>
                <a:gd name="connsiteY1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1" h="1142">
                  <a:moveTo>
                    <a:pt x="0" y="0"/>
                  </a:moveTo>
                  <a:lnTo>
                    <a:pt x="762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44FEB27-DF63-4349-9D81-0B40FAFFE35C}"/>
                </a:ext>
              </a:extLst>
            </p:cNvPr>
            <p:cNvSpPr/>
            <p:nvPr/>
          </p:nvSpPr>
          <p:spPr>
            <a:xfrm>
              <a:off x="4520022" y="6243261"/>
              <a:ext cx="1142" cy="761"/>
            </a:xfrm>
            <a:custGeom>
              <a:avLst/>
              <a:gdLst>
                <a:gd name="connsiteX0" fmla="*/ 0 w 1142"/>
                <a:gd name="connsiteY0" fmla="*/ 0 h 761"/>
                <a:gd name="connsiteX1" fmla="*/ 1143 w 1142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B902DB5-5449-4754-AFCA-29ED6FAA288E}"/>
                </a:ext>
              </a:extLst>
            </p:cNvPr>
            <p:cNvSpPr/>
            <p:nvPr/>
          </p:nvSpPr>
          <p:spPr>
            <a:xfrm>
              <a:off x="4504358" y="6240076"/>
              <a:ext cx="13632" cy="13724"/>
            </a:xfrm>
            <a:custGeom>
              <a:avLst/>
              <a:gdLst>
                <a:gd name="connsiteX0" fmla="*/ 47 w 13632"/>
                <a:gd name="connsiteY0" fmla="*/ 6360 h 13724"/>
                <a:gd name="connsiteX1" fmla="*/ 47 w 13632"/>
                <a:gd name="connsiteY1" fmla="*/ 8392 h 13724"/>
                <a:gd name="connsiteX2" fmla="*/ 47 w 13632"/>
                <a:gd name="connsiteY2" fmla="*/ 9788 h 13724"/>
                <a:gd name="connsiteX3" fmla="*/ 47 w 13632"/>
                <a:gd name="connsiteY3" fmla="*/ 10931 h 13724"/>
                <a:gd name="connsiteX4" fmla="*/ 809 w 13632"/>
                <a:gd name="connsiteY4" fmla="*/ 12074 h 13724"/>
                <a:gd name="connsiteX5" fmla="*/ 1825 w 13632"/>
                <a:gd name="connsiteY5" fmla="*/ 12962 h 13724"/>
                <a:gd name="connsiteX6" fmla="*/ 2841 w 13632"/>
                <a:gd name="connsiteY6" fmla="*/ 13724 h 13724"/>
                <a:gd name="connsiteX7" fmla="*/ 4110 w 13632"/>
                <a:gd name="connsiteY7" fmla="*/ 13724 h 13724"/>
                <a:gd name="connsiteX8" fmla="*/ 4745 w 13632"/>
                <a:gd name="connsiteY8" fmla="*/ 13724 h 13724"/>
                <a:gd name="connsiteX9" fmla="*/ 4745 w 13632"/>
                <a:gd name="connsiteY9" fmla="*/ 13724 h 13724"/>
                <a:gd name="connsiteX10" fmla="*/ 4745 w 13632"/>
                <a:gd name="connsiteY10" fmla="*/ 8011 h 13724"/>
                <a:gd name="connsiteX11" fmla="*/ 11728 w 13632"/>
                <a:gd name="connsiteY11" fmla="*/ 1027 h 13724"/>
                <a:gd name="connsiteX12" fmla="*/ 13633 w 13632"/>
                <a:gd name="connsiteY12" fmla="*/ 1027 h 13724"/>
                <a:gd name="connsiteX13" fmla="*/ 12998 w 13632"/>
                <a:gd name="connsiteY13" fmla="*/ 1027 h 13724"/>
                <a:gd name="connsiteX14" fmla="*/ 12998 w 13632"/>
                <a:gd name="connsiteY14" fmla="*/ 1027 h 13724"/>
                <a:gd name="connsiteX15" fmla="*/ 7412 w 13632"/>
                <a:gd name="connsiteY15" fmla="*/ 12 h 13724"/>
                <a:gd name="connsiteX16" fmla="*/ 47 w 13632"/>
                <a:gd name="connsiteY16" fmla="*/ 6360 h 1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632" h="13724">
                  <a:moveTo>
                    <a:pt x="47" y="6360"/>
                  </a:moveTo>
                  <a:cubicBezTo>
                    <a:pt x="-16" y="7033"/>
                    <a:pt x="-16" y="7719"/>
                    <a:pt x="47" y="8392"/>
                  </a:cubicBezTo>
                  <a:cubicBezTo>
                    <a:pt x="47" y="8392"/>
                    <a:pt x="47" y="9280"/>
                    <a:pt x="47" y="9788"/>
                  </a:cubicBezTo>
                  <a:cubicBezTo>
                    <a:pt x="98" y="10169"/>
                    <a:pt x="98" y="10550"/>
                    <a:pt x="47" y="10931"/>
                  </a:cubicBezTo>
                  <a:lnTo>
                    <a:pt x="809" y="12074"/>
                  </a:lnTo>
                  <a:lnTo>
                    <a:pt x="1825" y="12962"/>
                  </a:lnTo>
                  <a:lnTo>
                    <a:pt x="2841" y="13724"/>
                  </a:lnTo>
                  <a:lnTo>
                    <a:pt x="4110" y="13724"/>
                  </a:lnTo>
                  <a:lnTo>
                    <a:pt x="4745" y="13724"/>
                  </a:lnTo>
                  <a:lnTo>
                    <a:pt x="4745" y="13724"/>
                  </a:lnTo>
                  <a:lnTo>
                    <a:pt x="4745" y="8011"/>
                  </a:lnTo>
                  <a:cubicBezTo>
                    <a:pt x="4745" y="4151"/>
                    <a:pt x="7868" y="1027"/>
                    <a:pt x="11728" y="1027"/>
                  </a:cubicBezTo>
                  <a:lnTo>
                    <a:pt x="13633" y="1027"/>
                  </a:lnTo>
                  <a:lnTo>
                    <a:pt x="12998" y="1027"/>
                  </a:lnTo>
                  <a:lnTo>
                    <a:pt x="12998" y="1027"/>
                  </a:lnTo>
                  <a:lnTo>
                    <a:pt x="7412" y="12"/>
                  </a:lnTo>
                  <a:cubicBezTo>
                    <a:pt x="3641" y="-204"/>
                    <a:pt x="390" y="2602"/>
                    <a:pt x="47" y="636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AE7BD140-1DD8-4917-A76B-BD550FB93683}"/>
                </a:ext>
              </a:extLst>
            </p:cNvPr>
            <p:cNvSpPr/>
            <p:nvPr/>
          </p:nvSpPr>
          <p:spPr>
            <a:xfrm>
              <a:off x="4523831" y="6247197"/>
              <a:ext cx="47" cy="1396"/>
            </a:xfrm>
            <a:custGeom>
              <a:avLst/>
              <a:gdLst>
                <a:gd name="connsiteX0" fmla="*/ 0 w 47"/>
                <a:gd name="connsiteY0" fmla="*/ 0 h 1396"/>
                <a:gd name="connsiteX1" fmla="*/ 0 w 47"/>
                <a:gd name="connsiteY1" fmla="*/ 1397 h 1396"/>
                <a:gd name="connsiteX2" fmla="*/ 0 w 47"/>
                <a:gd name="connsiteY2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396">
                  <a:moveTo>
                    <a:pt x="0" y="0"/>
                  </a:moveTo>
                  <a:cubicBezTo>
                    <a:pt x="64" y="470"/>
                    <a:pt x="64" y="927"/>
                    <a:pt x="0" y="1397"/>
                  </a:cubicBezTo>
                  <a:cubicBezTo>
                    <a:pt x="64" y="927"/>
                    <a:pt x="64" y="47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8607710-1C2B-4CC4-A53D-AE651F7D698A}"/>
                </a:ext>
              </a:extLst>
            </p:cNvPr>
            <p:cNvSpPr/>
            <p:nvPr/>
          </p:nvSpPr>
          <p:spPr>
            <a:xfrm>
              <a:off x="5226466" y="6129372"/>
              <a:ext cx="1650" cy="2793"/>
            </a:xfrm>
            <a:custGeom>
              <a:avLst/>
              <a:gdLst>
                <a:gd name="connsiteX0" fmla="*/ 1650 w 1650"/>
                <a:gd name="connsiteY0" fmla="*/ 2793 h 2793"/>
                <a:gd name="connsiteX1" fmla="*/ 1650 w 1650"/>
                <a:gd name="connsiteY1" fmla="*/ 2793 h 2793"/>
                <a:gd name="connsiteX2" fmla="*/ 635 w 1650"/>
                <a:gd name="connsiteY2" fmla="*/ 762 h 2793"/>
                <a:gd name="connsiteX3" fmla="*/ 0 w 1650"/>
                <a:gd name="connsiteY3" fmla="*/ 0 h 2793"/>
                <a:gd name="connsiteX4" fmla="*/ 1016 w 1650"/>
                <a:gd name="connsiteY4" fmla="*/ 1905 h 2793"/>
                <a:gd name="connsiteX5" fmla="*/ 1650 w 1650"/>
                <a:gd name="connsiteY5" fmla="*/ 2793 h 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" h="2793">
                  <a:moveTo>
                    <a:pt x="1650" y="2793"/>
                  </a:moveTo>
                  <a:lnTo>
                    <a:pt x="1650" y="2793"/>
                  </a:lnTo>
                  <a:lnTo>
                    <a:pt x="635" y="762"/>
                  </a:lnTo>
                  <a:lnTo>
                    <a:pt x="0" y="0"/>
                  </a:lnTo>
                  <a:cubicBezTo>
                    <a:pt x="419" y="597"/>
                    <a:pt x="749" y="1232"/>
                    <a:pt x="1016" y="1905"/>
                  </a:cubicBezTo>
                  <a:cubicBezTo>
                    <a:pt x="1269" y="2158"/>
                    <a:pt x="1485" y="2463"/>
                    <a:pt x="1650" y="279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C28ED44C-8B06-4CC7-9243-FCC09C70093E}"/>
                </a:ext>
              </a:extLst>
            </p:cNvPr>
            <p:cNvSpPr/>
            <p:nvPr/>
          </p:nvSpPr>
          <p:spPr>
            <a:xfrm>
              <a:off x="5221895" y="6126832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1397 w 13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139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8B6E57A-4330-4616-8FEA-73A31AA5E1D8}"/>
                </a:ext>
              </a:extLst>
            </p:cNvPr>
            <p:cNvSpPr/>
            <p:nvPr/>
          </p:nvSpPr>
          <p:spPr>
            <a:xfrm>
              <a:off x="5224435" y="6127721"/>
              <a:ext cx="1142" cy="761"/>
            </a:xfrm>
            <a:custGeom>
              <a:avLst/>
              <a:gdLst>
                <a:gd name="connsiteX0" fmla="*/ 0 w 1142"/>
                <a:gd name="connsiteY0" fmla="*/ 0 h 761"/>
                <a:gd name="connsiteX1" fmla="*/ 1143 w 1142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F282A08-FBEF-472C-B228-C3F75757CC63}"/>
                </a:ext>
              </a:extLst>
            </p:cNvPr>
            <p:cNvSpPr/>
            <p:nvPr/>
          </p:nvSpPr>
          <p:spPr>
            <a:xfrm>
              <a:off x="5228497" y="6133942"/>
              <a:ext cx="57" cy="1396"/>
            </a:xfrm>
            <a:custGeom>
              <a:avLst/>
              <a:gdLst>
                <a:gd name="connsiteX0" fmla="*/ 0 w 57"/>
                <a:gd name="connsiteY0" fmla="*/ 0 h 1396"/>
                <a:gd name="connsiteX1" fmla="*/ 0 w 57"/>
                <a:gd name="connsiteY1" fmla="*/ 1397 h 1396"/>
                <a:gd name="connsiteX2" fmla="*/ 0 w 57"/>
                <a:gd name="connsiteY2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396">
                  <a:moveTo>
                    <a:pt x="0" y="0"/>
                  </a:moveTo>
                  <a:cubicBezTo>
                    <a:pt x="76" y="457"/>
                    <a:pt x="76" y="940"/>
                    <a:pt x="0" y="1397"/>
                  </a:cubicBezTo>
                  <a:cubicBezTo>
                    <a:pt x="76" y="940"/>
                    <a:pt x="76" y="45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9F63FAA-36C5-4DCD-900B-897A052C0228}"/>
                </a:ext>
              </a:extLst>
            </p:cNvPr>
            <p:cNvSpPr/>
            <p:nvPr/>
          </p:nvSpPr>
          <p:spPr>
            <a:xfrm>
              <a:off x="4784367" y="5002154"/>
              <a:ext cx="1015" cy="761"/>
            </a:xfrm>
            <a:custGeom>
              <a:avLst/>
              <a:gdLst>
                <a:gd name="connsiteX0" fmla="*/ 0 w 1015"/>
                <a:gd name="connsiteY0" fmla="*/ 0 h 761"/>
                <a:gd name="connsiteX1" fmla="*/ 1016 w 1015"/>
                <a:gd name="connsiteY1" fmla="*/ 762 h 761"/>
                <a:gd name="connsiteX2" fmla="*/ 0 w 1015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761">
                  <a:moveTo>
                    <a:pt x="0" y="0"/>
                  </a:moveTo>
                  <a:cubicBezTo>
                    <a:pt x="394" y="180"/>
                    <a:pt x="736" y="439"/>
                    <a:pt x="1016" y="762"/>
                  </a:cubicBezTo>
                  <a:cubicBezTo>
                    <a:pt x="736" y="439"/>
                    <a:pt x="394" y="18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C83D2C3-F6BC-484F-913F-E9F48033C815}"/>
                </a:ext>
              </a:extLst>
            </p:cNvPr>
            <p:cNvSpPr/>
            <p:nvPr/>
          </p:nvSpPr>
          <p:spPr>
            <a:xfrm>
              <a:off x="4780558" y="5000857"/>
              <a:ext cx="2666" cy="154"/>
            </a:xfrm>
            <a:custGeom>
              <a:avLst/>
              <a:gdLst>
                <a:gd name="connsiteX0" fmla="*/ 0 w 2666"/>
                <a:gd name="connsiteY0" fmla="*/ 154 h 154"/>
                <a:gd name="connsiteX1" fmla="*/ 2667 w 2666"/>
                <a:gd name="connsiteY1" fmla="*/ 154 h 154"/>
                <a:gd name="connsiteX2" fmla="*/ 0 w 2666"/>
                <a:gd name="connsiteY2" fmla="*/ 154 h 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6" h="154">
                  <a:moveTo>
                    <a:pt x="0" y="154"/>
                  </a:moveTo>
                  <a:cubicBezTo>
                    <a:pt x="876" y="-51"/>
                    <a:pt x="1791" y="-51"/>
                    <a:pt x="2667" y="154"/>
                  </a:cubicBezTo>
                  <a:cubicBezTo>
                    <a:pt x="1791" y="-27"/>
                    <a:pt x="876" y="-27"/>
                    <a:pt x="0" y="1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F632C60-04D3-48C2-B894-470BD503EEA8}"/>
                </a:ext>
              </a:extLst>
            </p:cNvPr>
            <p:cNvSpPr/>
            <p:nvPr/>
          </p:nvSpPr>
          <p:spPr>
            <a:xfrm>
              <a:off x="4793636" y="5021326"/>
              <a:ext cx="57" cy="1269"/>
            </a:xfrm>
            <a:custGeom>
              <a:avLst/>
              <a:gdLst>
                <a:gd name="connsiteX0" fmla="*/ 0 w 57"/>
                <a:gd name="connsiteY0" fmla="*/ 0 h 1269"/>
                <a:gd name="connsiteX1" fmla="*/ 0 w 57"/>
                <a:gd name="connsiteY1" fmla="*/ 0 h 1269"/>
                <a:gd name="connsiteX2" fmla="*/ 0 w 57"/>
                <a:gd name="connsiteY2" fmla="*/ 1270 h 1269"/>
                <a:gd name="connsiteX3" fmla="*/ 0 w 57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1269">
                  <a:moveTo>
                    <a:pt x="0" y="0"/>
                  </a:moveTo>
                  <a:lnTo>
                    <a:pt x="0" y="0"/>
                  </a:lnTo>
                  <a:cubicBezTo>
                    <a:pt x="64" y="422"/>
                    <a:pt x="64" y="848"/>
                    <a:pt x="0" y="1270"/>
                  </a:cubicBezTo>
                  <a:cubicBezTo>
                    <a:pt x="76" y="849"/>
                    <a:pt x="76" y="42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51D45DA5-70DC-46E4-8FA2-05B7F18B05BD}"/>
                </a:ext>
              </a:extLst>
            </p:cNvPr>
            <p:cNvSpPr/>
            <p:nvPr/>
          </p:nvSpPr>
          <p:spPr>
            <a:xfrm>
              <a:off x="0" y="4773613"/>
              <a:ext cx="12696" cy="12696"/>
            </a:xfrm>
            <a:custGeom>
              <a:avLst/>
              <a:gdLst/>
              <a:ahLst/>
              <a:cxnLst/>
              <a:rect l="l" t="t" r="r" b="b"/>
              <a:pathLst>
                <a:path w="12696" h="12696"/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1B11B29-06D9-4725-BB26-26ECCD5D93E9}"/>
                </a:ext>
              </a:extLst>
            </p:cNvPr>
            <p:cNvSpPr/>
            <p:nvPr/>
          </p:nvSpPr>
          <p:spPr>
            <a:xfrm>
              <a:off x="4781574" y="5005201"/>
              <a:ext cx="11426" cy="15997"/>
            </a:xfrm>
            <a:custGeom>
              <a:avLst/>
              <a:gdLst>
                <a:gd name="connsiteX0" fmla="*/ 5079 w 11426"/>
                <a:gd name="connsiteY0" fmla="*/ 11808 h 15997"/>
                <a:gd name="connsiteX1" fmla="*/ 11427 w 11426"/>
                <a:gd name="connsiteY1" fmla="*/ 15998 h 15997"/>
                <a:gd name="connsiteX2" fmla="*/ 5079 w 11426"/>
                <a:gd name="connsiteY2" fmla="*/ 0 h 15997"/>
                <a:gd name="connsiteX3" fmla="*/ 5079 w 11426"/>
                <a:gd name="connsiteY3" fmla="*/ 0 h 15997"/>
                <a:gd name="connsiteX4" fmla="*/ 1244 w 11426"/>
                <a:gd name="connsiteY4" fmla="*/ 8906 h 15997"/>
                <a:gd name="connsiteX5" fmla="*/ 0 w 11426"/>
                <a:gd name="connsiteY5" fmla="*/ 9269 h 15997"/>
                <a:gd name="connsiteX6" fmla="*/ 0 w 11426"/>
                <a:gd name="connsiteY6" fmla="*/ 14728 h 15997"/>
                <a:gd name="connsiteX7" fmla="*/ 5079 w 11426"/>
                <a:gd name="connsiteY7" fmla="*/ 11808 h 1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26" h="15997">
                  <a:moveTo>
                    <a:pt x="5079" y="11808"/>
                  </a:moveTo>
                  <a:cubicBezTo>
                    <a:pt x="7846" y="11795"/>
                    <a:pt x="10348" y="13448"/>
                    <a:pt x="11427" y="15998"/>
                  </a:cubicBezTo>
                  <a:lnTo>
                    <a:pt x="5079" y="0"/>
                  </a:lnTo>
                  <a:lnTo>
                    <a:pt x="5079" y="0"/>
                  </a:lnTo>
                  <a:cubicBezTo>
                    <a:pt x="6475" y="3518"/>
                    <a:pt x="4761" y="7505"/>
                    <a:pt x="1244" y="8906"/>
                  </a:cubicBezTo>
                  <a:cubicBezTo>
                    <a:pt x="838" y="9065"/>
                    <a:pt x="419" y="9187"/>
                    <a:pt x="0" y="9269"/>
                  </a:cubicBezTo>
                  <a:lnTo>
                    <a:pt x="0" y="14728"/>
                  </a:lnTo>
                  <a:cubicBezTo>
                    <a:pt x="1143" y="13015"/>
                    <a:pt x="3022" y="11936"/>
                    <a:pt x="5079" y="118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C9C9E30-12D6-4507-B3B6-F0B12CA22CE3}"/>
                </a:ext>
              </a:extLst>
            </p:cNvPr>
            <p:cNvSpPr/>
            <p:nvPr/>
          </p:nvSpPr>
          <p:spPr>
            <a:xfrm>
              <a:off x="4775987" y="5014724"/>
              <a:ext cx="3301" cy="8252"/>
            </a:xfrm>
            <a:custGeom>
              <a:avLst/>
              <a:gdLst>
                <a:gd name="connsiteX0" fmla="*/ 0 w 3301"/>
                <a:gd name="connsiteY0" fmla="*/ 0 h 8252"/>
                <a:gd name="connsiteX1" fmla="*/ 3301 w 3301"/>
                <a:gd name="connsiteY1" fmla="*/ 8253 h 8252"/>
                <a:gd name="connsiteX2" fmla="*/ 3301 w 3301"/>
                <a:gd name="connsiteY2" fmla="*/ 0 h 8252"/>
                <a:gd name="connsiteX3" fmla="*/ 0 w 3301"/>
                <a:gd name="connsiteY3" fmla="*/ 0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1" h="8252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E880B895-7CF1-4388-A666-96AD60F6F784}"/>
                </a:ext>
              </a:extLst>
            </p:cNvPr>
            <p:cNvSpPr/>
            <p:nvPr/>
          </p:nvSpPr>
          <p:spPr>
            <a:xfrm>
              <a:off x="4779289" y="5014851"/>
              <a:ext cx="2539" cy="1111854"/>
            </a:xfrm>
            <a:custGeom>
              <a:avLst/>
              <a:gdLst>
                <a:gd name="connsiteX0" fmla="*/ 2539 w 2539"/>
                <a:gd name="connsiteY0" fmla="*/ 1111728 h 1111854"/>
                <a:gd name="connsiteX1" fmla="*/ 2539 w 2539"/>
                <a:gd name="connsiteY1" fmla="*/ 1013201 h 1111854"/>
                <a:gd name="connsiteX2" fmla="*/ 2539 w 2539"/>
                <a:gd name="connsiteY2" fmla="*/ 1013201 h 1111854"/>
                <a:gd name="connsiteX3" fmla="*/ 1016 w 2539"/>
                <a:gd name="connsiteY3" fmla="*/ 1009138 h 1111854"/>
                <a:gd name="connsiteX4" fmla="*/ 1016 w 2539"/>
                <a:gd name="connsiteY4" fmla="*/ 9142 h 1111854"/>
                <a:gd name="connsiteX5" fmla="*/ 2539 w 2539"/>
                <a:gd name="connsiteY5" fmla="*/ 5079 h 1111854"/>
                <a:gd name="connsiteX6" fmla="*/ 2539 w 2539"/>
                <a:gd name="connsiteY6" fmla="*/ 0 h 1111854"/>
                <a:gd name="connsiteX7" fmla="*/ 1269 w 2539"/>
                <a:gd name="connsiteY7" fmla="*/ 0 h 1111854"/>
                <a:gd name="connsiteX8" fmla="*/ 0 w 2539"/>
                <a:gd name="connsiteY8" fmla="*/ 0 h 1111854"/>
                <a:gd name="connsiteX9" fmla="*/ 0 w 2539"/>
                <a:gd name="connsiteY9" fmla="*/ 1111855 h 1111854"/>
                <a:gd name="connsiteX10" fmla="*/ 2539 w 2539"/>
                <a:gd name="connsiteY10" fmla="*/ 1111855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9" h="1111854">
                  <a:moveTo>
                    <a:pt x="2539" y="1111728"/>
                  </a:moveTo>
                  <a:lnTo>
                    <a:pt x="2539" y="1013201"/>
                  </a:lnTo>
                  <a:lnTo>
                    <a:pt x="2539" y="1013201"/>
                  </a:lnTo>
                  <a:cubicBezTo>
                    <a:pt x="1599" y="1012052"/>
                    <a:pt x="1066" y="1010623"/>
                    <a:pt x="1016" y="1009138"/>
                  </a:cubicBezTo>
                  <a:lnTo>
                    <a:pt x="1016" y="9142"/>
                  </a:lnTo>
                  <a:cubicBezTo>
                    <a:pt x="1028" y="7650"/>
                    <a:pt x="1574" y="6213"/>
                    <a:pt x="2539" y="5079"/>
                  </a:cubicBez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5EA435EF-D275-42EA-BD18-C32487F0321F}"/>
                </a:ext>
              </a:extLst>
            </p:cNvPr>
            <p:cNvSpPr/>
            <p:nvPr/>
          </p:nvSpPr>
          <p:spPr>
            <a:xfrm>
              <a:off x="4786653" y="6030591"/>
              <a:ext cx="2412" cy="96114"/>
            </a:xfrm>
            <a:custGeom>
              <a:avLst/>
              <a:gdLst>
                <a:gd name="connsiteX0" fmla="*/ 0 w 2412"/>
                <a:gd name="connsiteY0" fmla="*/ 95987 h 96114"/>
                <a:gd name="connsiteX1" fmla="*/ 2412 w 2412"/>
                <a:gd name="connsiteY1" fmla="*/ 95987 h 96114"/>
                <a:gd name="connsiteX2" fmla="*/ 2412 w 2412"/>
                <a:gd name="connsiteY2" fmla="*/ 0 h 96114"/>
                <a:gd name="connsiteX3" fmla="*/ 1143 w 2412"/>
                <a:gd name="connsiteY3" fmla="*/ 0 h 96114"/>
                <a:gd name="connsiteX4" fmla="*/ 0 w 2412"/>
                <a:gd name="connsiteY4" fmla="*/ 0 h 96114"/>
                <a:gd name="connsiteX5" fmla="*/ 0 w 2412"/>
                <a:gd name="connsiteY5" fmla="*/ 96114 h 9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96114">
                  <a:moveTo>
                    <a:pt x="0" y="95987"/>
                  </a:moveTo>
                  <a:lnTo>
                    <a:pt x="2412" y="95987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8FEFEF3-4D10-4FA4-AA1B-E23459B6C158}"/>
                </a:ext>
              </a:extLst>
            </p:cNvPr>
            <p:cNvSpPr/>
            <p:nvPr/>
          </p:nvSpPr>
          <p:spPr>
            <a:xfrm>
              <a:off x="5903200" y="6449584"/>
              <a:ext cx="761" cy="1269"/>
            </a:xfrm>
            <a:custGeom>
              <a:avLst/>
              <a:gdLst>
                <a:gd name="connsiteX0" fmla="*/ 762 w 761"/>
                <a:gd name="connsiteY0" fmla="*/ 0 h 1269"/>
                <a:gd name="connsiteX1" fmla="*/ 0 w 761"/>
                <a:gd name="connsiteY1" fmla="*/ 1270 h 1269"/>
                <a:gd name="connsiteX2" fmla="*/ 762 w 761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">
                  <a:moveTo>
                    <a:pt x="762" y="0"/>
                  </a:moveTo>
                  <a:cubicBezTo>
                    <a:pt x="584" y="470"/>
                    <a:pt x="330" y="889"/>
                    <a:pt x="0" y="1270"/>
                  </a:cubicBezTo>
                  <a:cubicBezTo>
                    <a:pt x="330" y="889"/>
                    <a:pt x="584" y="470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04420A64-79A4-4E9E-A9D9-4446E90DCD45}"/>
                </a:ext>
              </a:extLst>
            </p:cNvPr>
            <p:cNvSpPr/>
            <p:nvPr/>
          </p:nvSpPr>
          <p:spPr>
            <a:xfrm>
              <a:off x="5900534" y="6452250"/>
              <a:ext cx="1396" cy="888"/>
            </a:xfrm>
            <a:custGeom>
              <a:avLst/>
              <a:gdLst>
                <a:gd name="connsiteX0" fmla="*/ 1396 w 1396"/>
                <a:gd name="connsiteY0" fmla="*/ 0 h 888"/>
                <a:gd name="connsiteX1" fmla="*/ 0 w 1396"/>
                <a:gd name="connsiteY1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96" h="888">
                  <a:moveTo>
                    <a:pt x="1396" y="0"/>
                  </a:move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4793969-6B71-4648-B1D5-A9D0801B9B43}"/>
                </a:ext>
              </a:extLst>
            </p:cNvPr>
            <p:cNvSpPr/>
            <p:nvPr/>
          </p:nvSpPr>
          <p:spPr>
            <a:xfrm>
              <a:off x="5897105" y="6454154"/>
              <a:ext cx="2666" cy="133"/>
            </a:xfrm>
            <a:custGeom>
              <a:avLst/>
              <a:gdLst>
                <a:gd name="connsiteX0" fmla="*/ 0 w 2666"/>
                <a:gd name="connsiteY0" fmla="*/ 0 h 133"/>
                <a:gd name="connsiteX1" fmla="*/ 0 w 2666"/>
                <a:gd name="connsiteY1" fmla="*/ 0 h 133"/>
                <a:gd name="connsiteX2" fmla="*/ 1524 w 2666"/>
                <a:gd name="connsiteY2" fmla="*/ 0 h 133"/>
                <a:gd name="connsiteX3" fmla="*/ 2667 w 2666"/>
                <a:gd name="connsiteY3" fmla="*/ 0 h 133"/>
                <a:gd name="connsiteX4" fmla="*/ 0 w 2666"/>
                <a:gd name="connsiteY4" fmla="*/ 0 h 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6" h="133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667" y="0"/>
                  </a:lnTo>
                  <a:cubicBezTo>
                    <a:pt x="1791" y="178"/>
                    <a:pt x="876" y="17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228F607-7F4D-4839-9F20-C0520C8630BF}"/>
                </a:ext>
              </a:extLst>
            </p:cNvPr>
            <p:cNvSpPr/>
            <p:nvPr/>
          </p:nvSpPr>
          <p:spPr>
            <a:xfrm>
              <a:off x="5903962" y="6447806"/>
              <a:ext cx="47" cy="1523"/>
            </a:xfrm>
            <a:custGeom>
              <a:avLst/>
              <a:gdLst>
                <a:gd name="connsiteX0" fmla="*/ 0 w 47"/>
                <a:gd name="connsiteY0" fmla="*/ 0 h 1523"/>
                <a:gd name="connsiteX1" fmla="*/ 0 w 47"/>
                <a:gd name="connsiteY1" fmla="*/ 0 h 1523"/>
                <a:gd name="connsiteX2" fmla="*/ 0 w 47"/>
                <a:gd name="connsiteY2" fmla="*/ 1524 h 1523"/>
                <a:gd name="connsiteX3" fmla="*/ 0 w 47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0" y="1524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FDE798B-526B-495D-91AD-FDBE8A3DF543}"/>
                </a:ext>
              </a:extLst>
            </p:cNvPr>
            <p:cNvSpPr/>
            <p:nvPr/>
          </p:nvSpPr>
          <p:spPr>
            <a:xfrm>
              <a:off x="5900026" y="6441077"/>
              <a:ext cx="1142" cy="761"/>
            </a:xfrm>
            <a:custGeom>
              <a:avLst/>
              <a:gdLst>
                <a:gd name="connsiteX0" fmla="*/ 0 w 1142"/>
                <a:gd name="connsiteY0" fmla="*/ 0 h 761"/>
                <a:gd name="connsiteX1" fmla="*/ 1143 w 1142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2" h="761">
                  <a:moveTo>
                    <a:pt x="0" y="0"/>
                  </a:moveTo>
                  <a:lnTo>
                    <a:pt x="1143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73B91D5-97BC-42AD-92D5-467092FE7B02}"/>
                </a:ext>
              </a:extLst>
            </p:cNvPr>
            <p:cNvSpPr/>
            <p:nvPr/>
          </p:nvSpPr>
          <p:spPr>
            <a:xfrm>
              <a:off x="5902184" y="6442600"/>
              <a:ext cx="635" cy="1142"/>
            </a:xfrm>
            <a:custGeom>
              <a:avLst/>
              <a:gdLst>
                <a:gd name="connsiteX0" fmla="*/ 0 w 635"/>
                <a:gd name="connsiteY0" fmla="*/ 0 h 1142"/>
                <a:gd name="connsiteX1" fmla="*/ 635 w 635"/>
                <a:gd name="connsiteY1" fmla="*/ 1143 h 1142"/>
                <a:gd name="connsiteX2" fmla="*/ 0 w 635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142">
                  <a:moveTo>
                    <a:pt x="0" y="0"/>
                  </a:moveTo>
                  <a:cubicBezTo>
                    <a:pt x="254" y="356"/>
                    <a:pt x="470" y="736"/>
                    <a:pt x="635" y="1143"/>
                  </a:cubicBezTo>
                  <a:cubicBezTo>
                    <a:pt x="470" y="736"/>
                    <a:pt x="254" y="35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172A286-5959-47D0-95A3-267D3C521085}"/>
                </a:ext>
              </a:extLst>
            </p:cNvPr>
            <p:cNvSpPr/>
            <p:nvPr/>
          </p:nvSpPr>
          <p:spPr>
            <a:xfrm>
              <a:off x="5903962" y="6444886"/>
              <a:ext cx="38" cy="1269"/>
            </a:xfrm>
            <a:custGeom>
              <a:avLst/>
              <a:gdLst>
                <a:gd name="connsiteX0" fmla="*/ 0 w 38"/>
                <a:gd name="connsiteY0" fmla="*/ 0 h 1269"/>
                <a:gd name="connsiteX1" fmla="*/ 0 w 38"/>
                <a:gd name="connsiteY1" fmla="*/ 1270 h 1269"/>
                <a:gd name="connsiteX2" fmla="*/ 0 w 38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269">
                  <a:moveTo>
                    <a:pt x="0" y="0"/>
                  </a:moveTo>
                  <a:cubicBezTo>
                    <a:pt x="51" y="419"/>
                    <a:pt x="51" y="851"/>
                    <a:pt x="0" y="1270"/>
                  </a:cubicBezTo>
                  <a:cubicBezTo>
                    <a:pt x="51" y="851"/>
                    <a:pt x="51" y="4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51CDA489-C689-450D-AA28-E12E381846CA}"/>
                </a:ext>
              </a:extLst>
            </p:cNvPr>
            <p:cNvSpPr/>
            <p:nvPr/>
          </p:nvSpPr>
          <p:spPr>
            <a:xfrm>
              <a:off x="5891265" y="6440442"/>
              <a:ext cx="6983" cy="12696"/>
            </a:xfrm>
            <a:custGeom>
              <a:avLst/>
              <a:gdLst>
                <a:gd name="connsiteX0" fmla="*/ 0 w 6983"/>
                <a:gd name="connsiteY0" fmla="*/ 0 h 12696"/>
                <a:gd name="connsiteX1" fmla="*/ 5333 w 6983"/>
                <a:gd name="connsiteY1" fmla="*/ 0 h 12696"/>
                <a:gd name="connsiteX2" fmla="*/ 6983 w 6983"/>
                <a:gd name="connsiteY2" fmla="*/ 0 h 12696"/>
                <a:gd name="connsiteX3" fmla="*/ 5840 w 6983"/>
                <a:gd name="connsiteY3" fmla="*/ 0 h 12696"/>
                <a:gd name="connsiteX4" fmla="*/ 2032 w 6983"/>
                <a:gd name="connsiteY4" fmla="*/ 0 h 12696"/>
                <a:gd name="connsiteX5" fmla="*/ 2032 w 6983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3" h="12696">
                  <a:moveTo>
                    <a:pt x="0" y="0"/>
                  </a:moveTo>
                  <a:lnTo>
                    <a:pt x="5333" y="0"/>
                  </a:lnTo>
                  <a:lnTo>
                    <a:pt x="6983" y="0"/>
                  </a:lnTo>
                  <a:lnTo>
                    <a:pt x="5840" y="0"/>
                  </a:lnTo>
                  <a:lnTo>
                    <a:pt x="2032" y="0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E475380-E7B6-4DAA-AC13-A6786FF6D3F1}"/>
                </a:ext>
              </a:extLst>
            </p:cNvPr>
            <p:cNvSpPr/>
            <p:nvPr/>
          </p:nvSpPr>
          <p:spPr>
            <a:xfrm>
              <a:off x="5826258" y="6441753"/>
              <a:ext cx="77116" cy="12401"/>
            </a:xfrm>
            <a:custGeom>
              <a:avLst/>
              <a:gdLst>
                <a:gd name="connsiteX0" fmla="*/ 73514 w 77116"/>
                <a:gd name="connsiteY0" fmla="*/ 11894 h 12401"/>
                <a:gd name="connsiteX1" fmla="*/ 74276 w 77116"/>
                <a:gd name="connsiteY1" fmla="*/ 11894 h 12401"/>
                <a:gd name="connsiteX2" fmla="*/ 75672 w 77116"/>
                <a:gd name="connsiteY2" fmla="*/ 11005 h 12401"/>
                <a:gd name="connsiteX3" fmla="*/ 76307 w 77116"/>
                <a:gd name="connsiteY3" fmla="*/ 10116 h 12401"/>
                <a:gd name="connsiteX4" fmla="*/ 77069 w 77116"/>
                <a:gd name="connsiteY4" fmla="*/ 8847 h 12401"/>
                <a:gd name="connsiteX5" fmla="*/ 77069 w 77116"/>
                <a:gd name="connsiteY5" fmla="*/ 7831 h 12401"/>
                <a:gd name="connsiteX6" fmla="*/ 77069 w 77116"/>
                <a:gd name="connsiteY6" fmla="*/ 6307 h 12401"/>
                <a:gd name="connsiteX7" fmla="*/ 77069 w 77116"/>
                <a:gd name="connsiteY7" fmla="*/ 6307 h 12401"/>
                <a:gd name="connsiteX8" fmla="*/ 77069 w 77116"/>
                <a:gd name="connsiteY8" fmla="*/ 5164 h 12401"/>
                <a:gd name="connsiteX9" fmla="*/ 77069 w 77116"/>
                <a:gd name="connsiteY9" fmla="*/ 3895 h 12401"/>
                <a:gd name="connsiteX10" fmla="*/ 77069 w 77116"/>
                <a:gd name="connsiteY10" fmla="*/ 2752 h 12401"/>
                <a:gd name="connsiteX11" fmla="*/ 76434 w 77116"/>
                <a:gd name="connsiteY11" fmla="*/ 1609 h 12401"/>
                <a:gd name="connsiteX12" fmla="*/ 75418 w 77116"/>
                <a:gd name="connsiteY12" fmla="*/ 848 h 12401"/>
                <a:gd name="connsiteX13" fmla="*/ 74276 w 77116"/>
                <a:gd name="connsiteY13" fmla="*/ 86 h 12401"/>
                <a:gd name="connsiteX14" fmla="*/ 73006 w 77116"/>
                <a:gd name="connsiteY14" fmla="*/ 86 h 12401"/>
                <a:gd name="connsiteX15" fmla="*/ 71355 w 77116"/>
                <a:gd name="connsiteY15" fmla="*/ 86 h 12401"/>
                <a:gd name="connsiteX16" fmla="*/ 0 w 77116"/>
                <a:gd name="connsiteY16" fmla="*/ 86 h 12401"/>
                <a:gd name="connsiteX17" fmla="*/ 1651 w 77116"/>
                <a:gd name="connsiteY17" fmla="*/ 86 h 12401"/>
                <a:gd name="connsiteX18" fmla="*/ 1651 w 77116"/>
                <a:gd name="connsiteY18" fmla="*/ 86 h 12401"/>
                <a:gd name="connsiteX19" fmla="*/ 2666 w 77116"/>
                <a:gd name="connsiteY19" fmla="*/ 86 h 12401"/>
                <a:gd name="connsiteX20" fmla="*/ 3936 w 77116"/>
                <a:gd name="connsiteY20" fmla="*/ 86 h 12401"/>
                <a:gd name="connsiteX21" fmla="*/ 5079 w 77116"/>
                <a:gd name="connsiteY21" fmla="*/ 86 h 12401"/>
                <a:gd name="connsiteX22" fmla="*/ 6094 w 77116"/>
                <a:gd name="connsiteY22" fmla="*/ 975 h 12401"/>
                <a:gd name="connsiteX23" fmla="*/ 6856 w 77116"/>
                <a:gd name="connsiteY23" fmla="*/ 1990 h 12401"/>
                <a:gd name="connsiteX24" fmla="*/ 7491 w 77116"/>
                <a:gd name="connsiteY24" fmla="*/ 3133 h 12401"/>
                <a:gd name="connsiteX25" fmla="*/ 7491 w 77116"/>
                <a:gd name="connsiteY25" fmla="*/ 4530 h 12401"/>
                <a:gd name="connsiteX26" fmla="*/ 7491 w 77116"/>
                <a:gd name="connsiteY26" fmla="*/ 5545 h 12401"/>
                <a:gd name="connsiteX27" fmla="*/ 7491 w 77116"/>
                <a:gd name="connsiteY27" fmla="*/ 12402 h 12401"/>
                <a:gd name="connsiteX28" fmla="*/ 70974 w 77116"/>
                <a:gd name="connsiteY28" fmla="*/ 12402 h 12401"/>
                <a:gd name="connsiteX29" fmla="*/ 73514 w 77116"/>
                <a:gd name="connsiteY29" fmla="*/ 11894 h 1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7116" h="12401">
                  <a:moveTo>
                    <a:pt x="73514" y="11894"/>
                  </a:moveTo>
                  <a:lnTo>
                    <a:pt x="74276" y="11894"/>
                  </a:lnTo>
                  <a:lnTo>
                    <a:pt x="75672" y="11005"/>
                  </a:lnTo>
                  <a:lnTo>
                    <a:pt x="76307" y="10116"/>
                  </a:lnTo>
                  <a:cubicBezTo>
                    <a:pt x="76637" y="9735"/>
                    <a:pt x="76891" y="9316"/>
                    <a:pt x="77069" y="8847"/>
                  </a:cubicBezTo>
                  <a:cubicBezTo>
                    <a:pt x="77069" y="8847"/>
                    <a:pt x="77069" y="8847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069" y="6307"/>
                    <a:pt x="77069" y="5545"/>
                    <a:pt x="77069" y="5164"/>
                  </a:cubicBezTo>
                  <a:cubicBezTo>
                    <a:pt x="77120" y="4745"/>
                    <a:pt x="77120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904" y="2346"/>
                    <a:pt x="76688" y="1965"/>
                    <a:pt x="76434" y="1609"/>
                  </a:cubicBezTo>
                  <a:lnTo>
                    <a:pt x="75418" y="848"/>
                  </a:lnTo>
                  <a:lnTo>
                    <a:pt x="74276" y="86"/>
                  </a:lnTo>
                  <a:lnTo>
                    <a:pt x="73006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546" y="22"/>
                    <a:pt x="1105" y="22"/>
                    <a:pt x="1651" y="86"/>
                  </a:cubicBezTo>
                  <a:lnTo>
                    <a:pt x="1651" y="86"/>
                  </a:lnTo>
                  <a:cubicBezTo>
                    <a:pt x="1651" y="86"/>
                    <a:pt x="2285" y="86"/>
                    <a:pt x="2666" y="86"/>
                  </a:cubicBezTo>
                  <a:cubicBezTo>
                    <a:pt x="3085" y="-29"/>
                    <a:pt x="3517" y="-29"/>
                    <a:pt x="3936" y="86"/>
                  </a:cubicBezTo>
                  <a:lnTo>
                    <a:pt x="5079" y="86"/>
                  </a:lnTo>
                  <a:lnTo>
                    <a:pt x="6094" y="975"/>
                  </a:lnTo>
                  <a:lnTo>
                    <a:pt x="6856" y="1990"/>
                  </a:lnTo>
                  <a:cubicBezTo>
                    <a:pt x="7021" y="2397"/>
                    <a:pt x="7237" y="2778"/>
                    <a:pt x="7491" y="3133"/>
                  </a:cubicBezTo>
                  <a:cubicBezTo>
                    <a:pt x="7491" y="3133"/>
                    <a:pt x="7491" y="4022"/>
                    <a:pt x="7491" y="4530"/>
                  </a:cubicBezTo>
                  <a:cubicBezTo>
                    <a:pt x="7491" y="5037"/>
                    <a:pt x="7491" y="4530"/>
                    <a:pt x="7491" y="5545"/>
                  </a:cubicBezTo>
                  <a:lnTo>
                    <a:pt x="7491" y="12402"/>
                  </a:lnTo>
                  <a:lnTo>
                    <a:pt x="70974" y="12402"/>
                  </a:lnTo>
                  <a:cubicBezTo>
                    <a:pt x="71851" y="12402"/>
                    <a:pt x="72714" y="12224"/>
                    <a:pt x="73514" y="118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FBA9F34-A80F-4174-B68D-90F5693E47A8}"/>
                </a:ext>
              </a:extLst>
            </p:cNvPr>
            <p:cNvSpPr/>
            <p:nvPr/>
          </p:nvSpPr>
          <p:spPr>
            <a:xfrm>
              <a:off x="5820418" y="6441905"/>
              <a:ext cx="13712" cy="423116"/>
            </a:xfrm>
            <a:custGeom>
              <a:avLst/>
              <a:gdLst>
                <a:gd name="connsiteX0" fmla="*/ 13712 w 13712"/>
                <a:gd name="connsiteY0" fmla="*/ 1203 h 423116"/>
                <a:gd name="connsiteX1" fmla="*/ 13712 w 13712"/>
                <a:gd name="connsiteY1" fmla="*/ 60 h 423116"/>
                <a:gd name="connsiteX2" fmla="*/ 13712 w 13712"/>
                <a:gd name="connsiteY2" fmla="*/ 1711 h 423116"/>
                <a:gd name="connsiteX3" fmla="*/ 6856 w 13712"/>
                <a:gd name="connsiteY3" fmla="*/ 8059 h 423116"/>
                <a:gd name="connsiteX4" fmla="*/ 5840 w 13712"/>
                <a:gd name="connsiteY4" fmla="*/ 8059 h 423116"/>
                <a:gd name="connsiteX5" fmla="*/ 4190 w 13712"/>
                <a:gd name="connsiteY5" fmla="*/ 8059 h 423116"/>
                <a:gd name="connsiteX6" fmla="*/ 3047 w 13712"/>
                <a:gd name="connsiteY6" fmla="*/ 8059 h 423116"/>
                <a:gd name="connsiteX7" fmla="*/ 0 w 13712"/>
                <a:gd name="connsiteY7" fmla="*/ 8059 h 423116"/>
                <a:gd name="connsiteX8" fmla="*/ 0 w 13712"/>
                <a:gd name="connsiteY8" fmla="*/ 423116 h 423116"/>
                <a:gd name="connsiteX9" fmla="*/ 13712 w 13712"/>
                <a:gd name="connsiteY9" fmla="*/ 423116 h 423116"/>
                <a:gd name="connsiteX10" fmla="*/ 13712 w 13712"/>
                <a:gd name="connsiteY10" fmla="*/ 1203 h 423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2" h="423116">
                  <a:moveTo>
                    <a:pt x="13712" y="1203"/>
                  </a:moveTo>
                  <a:cubicBezTo>
                    <a:pt x="13712" y="1203"/>
                    <a:pt x="13712" y="441"/>
                    <a:pt x="13712" y="60"/>
                  </a:cubicBezTo>
                  <a:cubicBezTo>
                    <a:pt x="13712" y="-320"/>
                    <a:pt x="13712" y="1203"/>
                    <a:pt x="13712" y="1711"/>
                  </a:cubicBezTo>
                  <a:cubicBezTo>
                    <a:pt x="13446" y="5304"/>
                    <a:pt x="10449" y="8072"/>
                    <a:pt x="6856" y="8059"/>
                  </a:cubicBezTo>
                  <a:lnTo>
                    <a:pt x="5840" y="8059"/>
                  </a:lnTo>
                  <a:lnTo>
                    <a:pt x="4190" y="8059"/>
                  </a:lnTo>
                  <a:lnTo>
                    <a:pt x="3047" y="8059"/>
                  </a:lnTo>
                  <a:lnTo>
                    <a:pt x="0" y="8059"/>
                  </a:lnTo>
                  <a:lnTo>
                    <a:pt x="0" y="423116"/>
                  </a:lnTo>
                  <a:lnTo>
                    <a:pt x="13712" y="423116"/>
                  </a:lnTo>
                  <a:lnTo>
                    <a:pt x="13712" y="120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7033856-561D-4953-9FDF-81BCDC9D4503}"/>
                </a:ext>
              </a:extLst>
            </p:cNvPr>
            <p:cNvSpPr/>
            <p:nvPr/>
          </p:nvSpPr>
          <p:spPr>
            <a:xfrm>
              <a:off x="5833114" y="6443743"/>
              <a:ext cx="634" cy="1142"/>
            </a:xfrm>
            <a:custGeom>
              <a:avLst/>
              <a:gdLst>
                <a:gd name="connsiteX0" fmla="*/ 0 w 634"/>
                <a:gd name="connsiteY0" fmla="*/ 0 h 1142"/>
                <a:gd name="connsiteX1" fmla="*/ 635 w 634"/>
                <a:gd name="connsiteY1" fmla="*/ 1143 h 1142"/>
                <a:gd name="connsiteX2" fmla="*/ 0 w 634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1142">
                  <a:moveTo>
                    <a:pt x="0" y="0"/>
                  </a:moveTo>
                  <a:cubicBezTo>
                    <a:pt x="165" y="406"/>
                    <a:pt x="381" y="787"/>
                    <a:pt x="635" y="1143"/>
                  </a:cubicBezTo>
                  <a:cubicBezTo>
                    <a:pt x="381" y="787"/>
                    <a:pt x="165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E0F6D8C-F54D-4A93-8597-DA46AA8EFD8B}"/>
                </a:ext>
              </a:extLst>
            </p:cNvPr>
            <p:cNvSpPr/>
            <p:nvPr/>
          </p:nvSpPr>
          <p:spPr>
            <a:xfrm>
              <a:off x="5831337" y="6441839"/>
              <a:ext cx="1015" cy="888"/>
            </a:xfrm>
            <a:custGeom>
              <a:avLst/>
              <a:gdLst>
                <a:gd name="connsiteX0" fmla="*/ 0 w 1015"/>
                <a:gd name="connsiteY0" fmla="*/ 0 h 888"/>
                <a:gd name="connsiteX1" fmla="*/ 1016 w 1015"/>
                <a:gd name="connsiteY1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888">
                  <a:moveTo>
                    <a:pt x="0" y="0"/>
                  </a:moveTo>
                  <a:lnTo>
                    <a:pt x="1016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C3427AC-2DB6-4C3F-9E78-E43EA40C8A8B}"/>
                </a:ext>
              </a:extLst>
            </p:cNvPr>
            <p:cNvSpPr/>
            <p:nvPr/>
          </p:nvSpPr>
          <p:spPr>
            <a:xfrm>
              <a:off x="5828924" y="6440737"/>
              <a:ext cx="1269" cy="85"/>
            </a:xfrm>
            <a:custGeom>
              <a:avLst/>
              <a:gdLst>
                <a:gd name="connsiteX0" fmla="*/ 0 w 1269"/>
                <a:gd name="connsiteY0" fmla="*/ 86 h 85"/>
                <a:gd name="connsiteX1" fmla="*/ 1270 w 1269"/>
                <a:gd name="connsiteY1" fmla="*/ 86 h 85"/>
                <a:gd name="connsiteX2" fmla="*/ 0 w 1269"/>
                <a:gd name="connsiteY2" fmla="*/ 86 h 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" h="85">
                  <a:moveTo>
                    <a:pt x="0" y="86"/>
                  </a:moveTo>
                  <a:cubicBezTo>
                    <a:pt x="419" y="-29"/>
                    <a:pt x="851" y="-29"/>
                    <a:pt x="1270" y="86"/>
                  </a:cubicBezTo>
                  <a:cubicBezTo>
                    <a:pt x="851" y="-29"/>
                    <a:pt x="419" y="-29"/>
                    <a:pt x="0" y="8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960FE20-B7B5-45BA-8696-419FCA4A2FAF}"/>
                </a:ext>
              </a:extLst>
            </p:cNvPr>
            <p:cNvSpPr/>
            <p:nvPr/>
          </p:nvSpPr>
          <p:spPr>
            <a:xfrm>
              <a:off x="4783351" y="6446155"/>
              <a:ext cx="432449" cy="2285"/>
            </a:xfrm>
            <a:custGeom>
              <a:avLst/>
              <a:gdLst>
                <a:gd name="connsiteX0" fmla="*/ 431688 w 432449"/>
                <a:gd name="connsiteY0" fmla="*/ 889 h 2285"/>
                <a:gd name="connsiteX1" fmla="*/ 431688 w 432449"/>
                <a:gd name="connsiteY1" fmla="*/ 0 h 2285"/>
                <a:gd name="connsiteX2" fmla="*/ 0 w 432449"/>
                <a:gd name="connsiteY2" fmla="*/ 0 h 2285"/>
                <a:gd name="connsiteX3" fmla="*/ 0 w 432449"/>
                <a:gd name="connsiteY3" fmla="*/ 1143 h 2285"/>
                <a:gd name="connsiteX4" fmla="*/ 0 w 432449"/>
                <a:gd name="connsiteY4" fmla="*/ 2286 h 2285"/>
                <a:gd name="connsiteX5" fmla="*/ 432449 w 432449"/>
                <a:gd name="connsiteY5" fmla="*/ 2286 h 2285"/>
                <a:gd name="connsiteX6" fmla="*/ 431688 w 432449"/>
                <a:gd name="connsiteY6" fmla="*/ 889 h 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449" h="2285">
                  <a:moveTo>
                    <a:pt x="431688" y="889"/>
                  </a:moveTo>
                  <a:lnTo>
                    <a:pt x="431688" y="0"/>
                  </a:lnTo>
                  <a:lnTo>
                    <a:pt x="0" y="0"/>
                  </a:lnTo>
                  <a:lnTo>
                    <a:pt x="0" y="1143"/>
                  </a:lnTo>
                  <a:cubicBezTo>
                    <a:pt x="64" y="1524"/>
                    <a:pt x="64" y="1905"/>
                    <a:pt x="0" y="2286"/>
                  </a:cubicBezTo>
                  <a:lnTo>
                    <a:pt x="432449" y="2286"/>
                  </a:lnTo>
                  <a:cubicBezTo>
                    <a:pt x="432145" y="1854"/>
                    <a:pt x="431891" y="1384"/>
                    <a:pt x="431688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E3AD144-C7B6-4A10-93B5-173101BFEE3C}"/>
                </a:ext>
              </a:extLst>
            </p:cNvPr>
            <p:cNvSpPr/>
            <p:nvPr/>
          </p:nvSpPr>
          <p:spPr>
            <a:xfrm>
              <a:off x="4768750" y="6445140"/>
              <a:ext cx="13839" cy="418992"/>
            </a:xfrm>
            <a:custGeom>
              <a:avLst/>
              <a:gdLst>
                <a:gd name="connsiteX0" fmla="*/ 13332 w 13839"/>
                <a:gd name="connsiteY0" fmla="*/ 1524 h 418992"/>
                <a:gd name="connsiteX1" fmla="*/ 12570 w 13839"/>
                <a:gd name="connsiteY1" fmla="*/ 2540 h 418992"/>
                <a:gd name="connsiteX2" fmla="*/ 11554 w 13839"/>
                <a:gd name="connsiteY2" fmla="*/ 3428 h 418992"/>
                <a:gd name="connsiteX3" fmla="*/ 10538 w 13839"/>
                <a:gd name="connsiteY3" fmla="*/ 4190 h 418992"/>
                <a:gd name="connsiteX4" fmla="*/ 9142 w 13839"/>
                <a:gd name="connsiteY4" fmla="*/ 4190 h 418992"/>
                <a:gd name="connsiteX5" fmla="*/ 7999 w 13839"/>
                <a:gd name="connsiteY5" fmla="*/ 4190 h 418992"/>
                <a:gd name="connsiteX6" fmla="*/ 6983 w 13839"/>
                <a:gd name="connsiteY6" fmla="*/ 4190 h 418992"/>
                <a:gd name="connsiteX7" fmla="*/ 5333 w 13839"/>
                <a:gd name="connsiteY7" fmla="*/ 4190 h 418992"/>
                <a:gd name="connsiteX8" fmla="*/ 0 w 13839"/>
                <a:gd name="connsiteY8" fmla="*/ 4190 h 418992"/>
                <a:gd name="connsiteX9" fmla="*/ 0 w 13839"/>
                <a:gd name="connsiteY9" fmla="*/ 418993 h 418992"/>
                <a:gd name="connsiteX10" fmla="*/ 13839 w 13839"/>
                <a:gd name="connsiteY10" fmla="*/ 418993 h 418992"/>
                <a:gd name="connsiteX11" fmla="*/ 13839 w 13839"/>
                <a:gd name="connsiteY11" fmla="*/ 0 h 418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9" h="418992">
                  <a:moveTo>
                    <a:pt x="13332" y="1524"/>
                  </a:moveTo>
                  <a:cubicBezTo>
                    <a:pt x="13154" y="1917"/>
                    <a:pt x="12887" y="2260"/>
                    <a:pt x="12570" y="2540"/>
                  </a:cubicBezTo>
                  <a:cubicBezTo>
                    <a:pt x="12291" y="2895"/>
                    <a:pt x="11948" y="3200"/>
                    <a:pt x="11554" y="3428"/>
                  </a:cubicBezTo>
                  <a:lnTo>
                    <a:pt x="10538" y="4190"/>
                  </a:lnTo>
                  <a:lnTo>
                    <a:pt x="9142" y="4190"/>
                  </a:lnTo>
                  <a:cubicBezTo>
                    <a:pt x="8761" y="4266"/>
                    <a:pt x="8380" y="4266"/>
                    <a:pt x="7999" y="4190"/>
                  </a:cubicBezTo>
                  <a:lnTo>
                    <a:pt x="6983" y="4190"/>
                  </a:lnTo>
                  <a:lnTo>
                    <a:pt x="5333" y="4190"/>
                  </a:lnTo>
                  <a:lnTo>
                    <a:pt x="0" y="4190"/>
                  </a:lnTo>
                  <a:lnTo>
                    <a:pt x="0" y="418993"/>
                  </a:lnTo>
                  <a:lnTo>
                    <a:pt x="13839" y="418993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4002D11-3CE9-4000-B290-2D51686D1EFB}"/>
                </a:ext>
              </a:extLst>
            </p:cNvPr>
            <p:cNvSpPr/>
            <p:nvPr/>
          </p:nvSpPr>
          <p:spPr>
            <a:xfrm>
              <a:off x="5818894" y="6440512"/>
              <a:ext cx="6729" cy="1199"/>
            </a:xfrm>
            <a:custGeom>
              <a:avLst/>
              <a:gdLst>
                <a:gd name="connsiteX0" fmla="*/ 4063 w 6729"/>
                <a:gd name="connsiteY0" fmla="*/ 1200 h 1199"/>
                <a:gd name="connsiteX1" fmla="*/ 6729 w 6729"/>
                <a:gd name="connsiteY1" fmla="*/ 57 h 1199"/>
                <a:gd name="connsiteX2" fmla="*/ 5079 w 6729"/>
                <a:gd name="connsiteY2" fmla="*/ 57 h 1199"/>
                <a:gd name="connsiteX3" fmla="*/ 5079 w 6729"/>
                <a:gd name="connsiteY3" fmla="*/ 57 h 1199"/>
                <a:gd name="connsiteX4" fmla="*/ 0 w 6729"/>
                <a:gd name="connsiteY4" fmla="*/ 57 h 1199"/>
                <a:gd name="connsiteX5" fmla="*/ 0 w 6729"/>
                <a:gd name="connsiteY5" fmla="*/ 57 h 1199"/>
                <a:gd name="connsiteX6" fmla="*/ 4063 w 6729"/>
                <a:gd name="connsiteY6" fmla="*/ 1200 h 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" h="1199">
                  <a:moveTo>
                    <a:pt x="4063" y="1200"/>
                  </a:moveTo>
                  <a:cubicBezTo>
                    <a:pt x="4850" y="616"/>
                    <a:pt x="5764" y="222"/>
                    <a:pt x="6729" y="57"/>
                  </a:cubicBez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435" y="32"/>
                    <a:pt x="2857" y="425"/>
                    <a:pt x="4063" y="120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342CE50-B9F2-4DCD-AE5A-00BBEF1ACF10}"/>
                </a:ext>
              </a:extLst>
            </p:cNvPr>
            <p:cNvSpPr/>
            <p:nvPr/>
          </p:nvSpPr>
          <p:spPr>
            <a:xfrm>
              <a:off x="5818132" y="6452123"/>
              <a:ext cx="6475" cy="1396"/>
            </a:xfrm>
            <a:custGeom>
              <a:avLst/>
              <a:gdLst>
                <a:gd name="connsiteX0" fmla="*/ 3809 w 6475"/>
                <a:gd name="connsiteY0" fmla="*/ 0 h 1396"/>
                <a:gd name="connsiteX1" fmla="*/ 0 w 6475"/>
                <a:gd name="connsiteY1" fmla="*/ 1397 h 1396"/>
                <a:gd name="connsiteX2" fmla="*/ 2286 w 6475"/>
                <a:gd name="connsiteY2" fmla="*/ 1397 h 1396"/>
                <a:gd name="connsiteX3" fmla="*/ 4698 w 6475"/>
                <a:gd name="connsiteY3" fmla="*/ 1397 h 1396"/>
                <a:gd name="connsiteX4" fmla="*/ 5333 w 6475"/>
                <a:gd name="connsiteY4" fmla="*/ 1397 h 1396"/>
                <a:gd name="connsiteX5" fmla="*/ 6475 w 6475"/>
                <a:gd name="connsiteY5" fmla="*/ 1397 h 1396"/>
                <a:gd name="connsiteX6" fmla="*/ 3809 w 6475"/>
                <a:gd name="connsiteY6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75" h="1396">
                  <a:moveTo>
                    <a:pt x="3809" y="0"/>
                  </a:moveTo>
                  <a:cubicBezTo>
                    <a:pt x="2717" y="851"/>
                    <a:pt x="1384" y="1346"/>
                    <a:pt x="0" y="1397"/>
                  </a:cubicBezTo>
                  <a:lnTo>
                    <a:pt x="2286" y="1397"/>
                  </a:lnTo>
                  <a:lnTo>
                    <a:pt x="4698" y="1397"/>
                  </a:lnTo>
                  <a:lnTo>
                    <a:pt x="5333" y="1397"/>
                  </a:lnTo>
                  <a:lnTo>
                    <a:pt x="6475" y="1397"/>
                  </a:lnTo>
                  <a:cubicBezTo>
                    <a:pt x="5472" y="1181"/>
                    <a:pt x="4558" y="698"/>
                    <a:pt x="380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625B157-0455-4F4C-82E3-394E61B16D11}"/>
                </a:ext>
              </a:extLst>
            </p:cNvPr>
            <p:cNvSpPr/>
            <p:nvPr/>
          </p:nvSpPr>
          <p:spPr>
            <a:xfrm>
              <a:off x="5822576" y="6441753"/>
              <a:ext cx="12109" cy="13258"/>
            </a:xfrm>
            <a:custGeom>
              <a:avLst/>
              <a:gdLst>
                <a:gd name="connsiteX0" fmla="*/ 10538 w 12109"/>
                <a:gd name="connsiteY0" fmla="*/ 1990 h 13258"/>
                <a:gd name="connsiteX1" fmla="*/ 9776 w 12109"/>
                <a:gd name="connsiteY1" fmla="*/ 975 h 13258"/>
                <a:gd name="connsiteX2" fmla="*/ 8761 w 12109"/>
                <a:gd name="connsiteY2" fmla="*/ 86 h 13258"/>
                <a:gd name="connsiteX3" fmla="*/ 7618 w 12109"/>
                <a:gd name="connsiteY3" fmla="*/ 86 h 13258"/>
                <a:gd name="connsiteX4" fmla="*/ 6348 w 12109"/>
                <a:gd name="connsiteY4" fmla="*/ 86 h 13258"/>
                <a:gd name="connsiteX5" fmla="*/ 5333 w 12109"/>
                <a:gd name="connsiteY5" fmla="*/ 86 h 13258"/>
                <a:gd name="connsiteX6" fmla="*/ 5333 w 12109"/>
                <a:gd name="connsiteY6" fmla="*/ 86 h 13258"/>
                <a:gd name="connsiteX7" fmla="*/ 3682 w 12109"/>
                <a:gd name="connsiteY7" fmla="*/ 86 h 13258"/>
                <a:gd name="connsiteX8" fmla="*/ 3682 w 12109"/>
                <a:gd name="connsiteY8" fmla="*/ 86 h 13258"/>
                <a:gd name="connsiteX9" fmla="*/ 1016 w 12109"/>
                <a:gd name="connsiteY9" fmla="*/ 1228 h 13258"/>
                <a:gd name="connsiteX10" fmla="*/ 3047 w 12109"/>
                <a:gd name="connsiteY10" fmla="*/ 6053 h 13258"/>
                <a:gd name="connsiteX11" fmla="*/ 0 w 12109"/>
                <a:gd name="connsiteY11" fmla="*/ 11640 h 13258"/>
                <a:gd name="connsiteX12" fmla="*/ 2666 w 12109"/>
                <a:gd name="connsiteY12" fmla="*/ 13163 h 13258"/>
                <a:gd name="connsiteX13" fmla="*/ 4317 w 12109"/>
                <a:gd name="connsiteY13" fmla="*/ 13163 h 13258"/>
                <a:gd name="connsiteX14" fmla="*/ 5206 w 12109"/>
                <a:gd name="connsiteY14" fmla="*/ 13163 h 13258"/>
                <a:gd name="connsiteX15" fmla="*/ 12062 w 12109"/>
                <a:gd name="connsiteY15" fmla="*/ 6815 h 13258"/>
                <a:gd name="connsiteX16" fmla="*/ 12062 w 12109"/>
                <a:gd name="connsiteY16" fmla="*/ 5164 h 13258"/>
                <a:gd name="connsiteX17" fmla="*/ 12062 w 12109"/>
                <a:gd name="connsiteY17" fmla="*/ 3768 h 13258"/>
                <a:gd name="connsiteX18" fmla="*/ 10538 w 12109"/>
                <a:gd name="connsiteY18" fmla="*/ 1990 h 13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109" h="13258">
                  <a:moveTo>
                    <a:pt x="10538" y="1990"/>
                  </a:moveTo>
                  <a:lnTo>
                    <a:pt x="9776" y="975"/>
                  </a:lnTo>
                  <a:lnTo>
                    <a:pt x="8761" y="86"/>
                  </a:lnTo>
                  <a:lnTo>
                    <a:pt x="7618" y="86"/>
                  </a:lnTo>
                  <a:cubicBezTo>
                    <a:pt x="7199" y="-29"/>
                    <a:pt x="6767" y="-29"/>
                    <a:pt x="6348" y="86"/>
                  </a:cubicBezTo>
                  <a:cubicBezTo>
                    <a:pt x="6348" y="86"/>
                    <a:pt x="6348" y="86"/>
                    <a:pt x="5333" y="86"/>
                  </a:cubicBezTo>
                  <a:lnTo>
                    <a:pt x="5333" y="86"/>
                  </a:lnTo>
                  <a:cubicBezTo>
                    <a:pt x="4787" y="22"/>
                    <a:pt x="4228" y="22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85" y="8326"/>
                    <a:pt x="1930" y="10434"/>
                    <a:pt x="0" y="11640"/>
                  </a:cubicBezTo>
                  <a:cubicBezTo>
                    <a:pt x="737" y="12376"/>
                    <a:pt x="1651" y="12909"/>
                    <a:pt x="2666" y="13163"/>
                  </a:cubicBezTo>
                  <a:cubicBezTo>
                    <a:pt x="3212" y="13290"/>
                    <a:pt x="3771" y="13290"/>
                    <a:pt x="4317" y="13163"/>
                  </a:cubicBezTo>
                  <a:lnTo>
                    <a:pt x="5206" y="13163"/>
                  </a:lnTo>
                  <a:cubicBezTo>
                    <a:pt x="8799" y="13176"/>
                    <a:pt x="11795" y="10408"/>
                    <a:pt x="12062" y="6815"/>
                  </a:cubicBezTo>
                  <a:cubicBezTo>
                    <a:pt x="12126" y="6269"/>
                    <a:pt x="12126" y="5710"/>
                    <a:pt x="12062" y="5164"/>
                  </a:cubicBezTo>
                  <a:cubicBezTo>
                    <a:pt x="12062" y="5164"/>
                    <a:pt x="12062" y="4276"/>
                    <a:pt x="12062" y="3768"/>
                  </a:cubicBezTo>
                  <a:cubicBezTo>
                    <a:pt x="11427" y="3298"/>
                    <a:pt x="10907" y="2689"/>
                    <a:pt x="10538" y="19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EBEC7AA1-09EF-4304-BD1E-E7784D3AC79C}"/>
                </a:ext>
              </a:extLst>
            </p:cNvPr>
            <p:cNvSpPr/>
            <p:nvPr/>
          </p:nvSpPr>
          <p:spPr>
            <a:xfrm>
              <a:off x="4782717" y="6448441"/>
              <a:ext cx="76" cy="1142"/>
            </a:xfrm>
            <a:custGeom>
              <a:avLst/>
              <a:gdLst>
                <a:gd name="connsiteX0" fmla="*/ 0 w 76"/>
                <a:gd name="connsiteY0" fmla="*/ 1143 h 1142"/>
                <a:gd name="connsiteX1" fmla="*/ 0 w 76"/>
                <a:gd name="connsiteY1" fmla="*/ 0 h 1142"/>
                <a:gd name="connsiteX2" fmla="*/ 0 w 76"/>
                <a:gd name="connsiteY2" fmla="*/ 0 h 1142"/>
                <a:gd name="connsiteX3" fmla="*/ 0 w 76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" h="1142">
                  <a:moveTo>
                    <a:pt x="0" y="1143"/>
                  </a:moveTo>
                  <a:cubicBezTo>
                    <a:pt x="64" y="762"/>
                    <a:pt x="64" y="381"/>
                    <a:pt x="0" y="0"/>
                  </a:cubicBezTo>
                  <a:lnTo>
                    <a:pt x="0" y="0"/>
                  </a:lnTo>
                  <a:cubicBezTo>
                    <a:pt x="102" y="381"/>
                    <a:pt x="102" y="762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D9C6B1A-CF75-4EB2-9B84-B4CE218D9155}"/>
                </a:ext>
              </a:extLst>
            </p:cNvPr>
            <p:cNvSpPr/>
            <p:nvPr/>
          </p:nvSpPr>
          <p:spPr>
            <a:xfrm>
              <a:off x="4779205" y="6452758"/>
              <a:ext cx="1099" cy="778"/>
            </a:xfrm>
            <a:custGeom>
              <a:avLst/>
              <a:gdLst>
                <a:gd name="connsiteX0" fmla="*/ 1100 w 1099"/>
                <a:gd name="connsiteY0" fmla="*/ 0 h 778"/>
                <a:gd name="connsiteX1" fmla="*/ 84 w 1099"/>
                <a:gd name="connsiteY1" fmla="*/ 762 h 778"/>
                <a:gd name="connsiteX2" fmla="*/ 1100 w 1099"/>
                <a:gd name="connsiteY2" fmla="*/ 0 h 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9" h="778">
                  <a:moveTo>
                    <a:pt x="1100" y="0"/>
                  </a:moveTo>
                  <a:cubicBezTo>
                    <a:pt x="1100" y="0"/>
                    <a:pt x="465" y="635"/>
                    <a:pt x="84" y="762"/>
                  </a:cubicBezTo>
                  <a:cubicBezTo>
                    <a:pt x="-297" y="889"/>
                    <a:pt x="719" y="254"/>
                    <a:pt x="110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A8E2FB8-205A-4940-B013-9E887D7CFBE9}"/>
                </a:ext>
              </a:extLst>
            </p:cNvPr>
            <p:cNvSpPr/>
            <p:nvPr/>
          </p:nvSpPr>
          <p:spPr>
            <a:xfrm>
              <a:off x="4781320" y="6450853"/>
              <a:ext cx="762" cy="1142"/>
            </a:xfrm>
            <a:custGeom>
              <a:avLst/>
              <a:gdLst>
                <a:gd name="connsiteX0" fmla="*/ 762 w 762"/>
                <a:gd name="connsiteY0" fmla="*/ 0 h 1142"/>
                <a:gd name="connsiteX1" fmla="*/ 0 w 762"/>
                <a:gd name="connsiteY1" fmla="*/ 1143 h 1142"/>
                <a:gd name="connsiteX2" fmla="*/ 762 w 762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142">
                  <a:moveTo>
                    <a:pt x="762" y="0"/>
                  </a:moveTo>
                  <a:cubicBezTo>
                    <a:pt x="559" y="406"/>
                    <a:pt x="292" y="787"/>
                    <a:pt x="0" y="1143"/>
                  </a:cubicBezTo>
                  <a:cubicBezTo>
                    <a:pt x="292" y="787"/>
                    <a:pt x="559" y="406"/>
                    <a:pt x="76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07B04C8-A3B2-4AE5-888B-F0F4E42E1717}"/>
                </a:ext>
              </a:extLst>
            </p:cNvPr>
            <p:cNvSpPr/>
            <p:nvPr/>
          </p:nvSpPr>
          <p:spPr>
            <a:xfrm>
              <a:off x="4773956" y="6453901"/>
              <a:ext cx="3808" cy="57"/>
            </a:xfrm>
            <a:custGeom>
              <a:avLst/>
              <a:gdLst>
                <a:gd name="connsiteX0" fmla="*/ 1016 w 3808"/>
                <a:gd name="connsiteY0" fmla="*/ 0 h 57"/>
                <a:gd name="connsiteX1" fmla="*/ 0 w 3808"/>
                <a:gd name="connsiteY1" fmla="*/ 0 h 57"/>
                <a:gd name="connsiteX2" fmla="*/ 1651 w 3808"/>
                <a:gd name="connsiteY2" fmla="*/ 0 h 57"/>
                <a:gd name="connsiteX3" fmla="*/ 2666 w 3808"/>
                <a:gd name="connsiteY3" fmla="*/ 0 h 57"/>
                <a:gd name="connsiteX4" fmla="*/ 3809 w 3808"/>
                <a:gd name="connsiteY4" fmla="*/ 0 h 57"/>
                <a:gd name="connsiteX5" fmla="*/ 2285 w 3808"/>
                <a:gd name="connsiteY5" fmla="*/ 0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08" h="57">
                  <a:moveTo>
                    <a:pt x="1016" y="0"/>
                  </a:moveTo>
                  <a:lnTo>
                    <a:pt x="0" y="0"/>
                  </a:lnTo>
                  <a:cubicBezTo>
                    <a:pt x="546" y="76"/>
                    <a:pt x="1105" y="76"/>
                    <a:pt x="1651" y="0"/>
                  </a:cubicBezTo>
                  <a:lnTo>
                    <a:pt x="2666" y="0"/>
                  </a:lnTo>
                  <a:lnTo>
                    <a:pt x="3809" y="0"/>
                  </a:lnTo>
                  <a:lnTo>
                    <a:pt x="228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DB55179-E60B-4E0D-8787-F56A4248AB46}"/>
                </a:ext>
              </a:extLst>
            </p:cNvPr>
            <p:cNvSpPr/>
            <p:nvPr/>
          </p:nvSpPr>
          <p:spPr>
            <a:xfrm>
              <a:off x="6530163" y="6510528"/>
              <a:ext cx="13838" cy="353985"/>
            </a:xfrm>
            <a:custGeom>
              <a:avLst/>
              <a:gdLst>
                <a:gd name="connsiteX0" fmla="*/ 6856 w 13838"/>
                <a:gd name="connsiteY0" fmla="*/ 6856 h 353985"/>
                <a:gd name="connsiteX1" fmla="*/ 0 w 13838"/>
                <a:gd name="connsiteY1" fmla="*/ 0 h 353985"/>
                <a:gd name="connsiteX2" fmla="*/ 0 w 13838"/>
                <a:gd name="connsiteY2" fmla="*/ 353985 h 353985"/>
                <a:gd name="connsiteX3" fmla="*/ 13839 w 13838"/>
                <a:gd name="connsiteY3" fmla="*/ 353985 h 353985"/>
                <a:gd name="connsiteX4" fmla="*/ 13839 w 13838"/>
                <a:gd name="connsiteY4" fmla="*/ 6856 h 353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8" h="353985">
                  <a:moveTo>
                    <a:pt x="6856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353985"/>
                  </a:lnTo>
                  <a:lnTo>
                    <a:pt x="13839" y="353985"/>
                  </a:lnTo>
                  <a:lnTo>
                    <a:pt x="13839" y="6856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6535FD8-4375-4EF0-926E-FCFB9D3EED84}"/>
                </a:ext>
              </a:extLst>
            </p:cNvPr>
            <p:cNvSpPr/>
            <p:nvPr/>
          </p:nvSpPr>
          <p:spPr>
            <a:xfrm>
              <a:off x="6530163" y="6507862"/>
              <a:ext cx="346492" cy="13585"/>
            </a:xfrm>
            <a:custGeom>
              <a:avLst/>
              <a:gdLst>
                <a:gd name="connsiteX0" fmla="*/ 339509 w 346492"/>
                <a:gd name="connsiteY0" fmla="*/ 6856 h 13585"/>
                <a:gd name="connsiteX1" fmla="*/ 346492 w 346492"/>
                <a:gd name="connsiteY1" fmla="*/ 0 h 13585"/>
                <a:gd name="connsiteX2" fmla="*/ 6856 w 346492"/>
                <a:gd name="connsiteY2" fmla="*/ 0 h 13585"/>
                <a:gd name="connsiteX3" fmla="*/ 5714 w 346492"/>
                <a:gd name="connsiteY3" fmla="*/ 0 h 13585"/>
                <a:gd name="connsiteX4" fmla="*/ 0 w 346492"/>
                <a:gd name="connsiteY4" fmla="*/ 6602 h 13585"/>
                <a:gd name="connsiteX5" fmla="*/ 6856 w 346492"/>
                <a:gd name="connsiteY5" fmla="*/ 13586 h 13585"/>
                <a:gd name="connsiteX6" fmla="*/ 346492 w 346492"/>
                <a:gd name="connsiteY6" fmla="*/ 13586 h 13585"/>
                <a:gd name="connsiteX7" fmla="*/ 339509 w 346492"/>
                <a:gd name="connsiteY7" fmla="*/ 6856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492" h="13585">
                  <a:moveTo>
                    <a:pt x="339509" y="6856"/>
                  </a:moveTo>
                  <a:cubicBezTo>
                    <a:pt x="339573" y="3047"/>
                    <a:pt x="342684" y="0"/>
                    <a:pt x="346492" y="0"/>
                  </a:cubicBezTo>
                  <a:lnTo>
                    <a:pt x="6856" y="0"/>
                  </a:lnTo>
                  <a:lnTo>
                    <a:pt x="5714" y="0"/>
                  </a:lnTo>
                  <a:cubicBezTo>
                    <a:pt x="2450" y="495"/>
                    <a:pt x="26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492" y="13586"/>
                  </a:lnTo>
                  <a:cubicBezTo>
                    <a:pt x="342735" y="13586"/>
                    <a:pt x="339649" y="1061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16A9597-C3AC-4CF2-A105-E8C11CE147CF}"/>
                </a:ext>
              </a:extLst>
            </p:cNvPr>
            <p:cNvSpPr/>
            <p:nvPr/>
          </p:nvSpPr>
          <p:spPr>
            <a:xfrm>
              <a:off x="6869672" y="6507862"/>
              <a:ext cx="39613" cy="13839"/>
            </a:xfrm>
            <a:custGeom>
              <a:avLst/>
              <a:gdLst>
                <a:gd name="connsiteX0" fmla="*/ 0 w 39613"/>
                <a:gd name="connsiteY0" fmla="*/ 6856 h 13839"/>
                <a:gd name="connsiteX1" fmla="*/ 6983 w 39613"/>
                <a:gd name="connsiteY1" fmla="*/ 13839 h 13839"/>
                <a:gd name="connsiteX2" fmla="*/ 39614 w 39613"/>
                <a:gd name="connsiteY2" fmla="*/ 13839 h 13839"/>
                <a:gd name="connsiteX3" fmla="*/ 39614 w 39613"/>
                <a:gd name="connsiteY3" fmla="*/ 0 h 13839"/>
                <a:gd name="connsiteX4" fmla="*/ 6983 w 39613"/>
                <a:gd name="connsiteY4" fmla="*/ 0 h 13839"/>
                <a:gd name="connsiteX5" fmla="*/ 0 w 39613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13" h="13839">
                  <a:moveTo>
                    <a:pt x="0" y="6856"/>
                  </a:moveTo>
                  <a:cubicBezTo>
                    <a:pt x="0" y="10716"/>
                    <a:pt x="3124" y="13839"/>
                    <a:pt x="6983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6C2EB5D-F901-477B-8016-E2A8B68984F1}"/>
                </a:ext>
              </a:extLst>
            </p:cNvPr>
            <p:cNvSpPr/>
            <p:nvPr/>
          </p:nvSpPr>
          <p:spPr>
            <a:xfrm>
              <a:off x="4143184" y="5614391"/>
              <a:ext cx="105636" cy="13839"/>
            </a:xfrm>
            <a:custGeom>
              <a:avLst/>
              <a:gdLst>
                <a:gd name="connsiteX0" fmla="*/ 6983 w 105636"/>
                <a:gd name="connsiteY0" fmla="*/ 13839 h 13839"/>
                <a:gd name="connsiteX1" fmla="*/ 105637 w 105636"/>
                <a:gd name="connsiteY1" fmla="*/ 13839 h 13839"/>
                <a:gd name="connsiteX2" fmla="*/ 98780 w 105636"/>
                <a:gd name="connsiteY2" fmla="*/ 6856 h 13839"/>
                <a:gd name="connsiteX3" fmla="*/ 105637 w 105636"/>
                <a:gd name="connsiteY3" fmla="*/ 0 h 13839"/>
                <a:gd name="connsiteX4" fmla="*/ 6983 w 105636"/>
                <a:gd name="connsiteY4" fmla="*/ 0 h 13839"/>
                <a:gd name="connsiteX5" fmla="*/ 0 w 105636"/>
                <a:gd name="connsiteY5" fmla="*/ 6856 h 13839"/>
                <a:gd name="connsiteX6" fmla="*/ 6983 w 105636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636" h="13839">
                  <a:moveTo>
                    <a:pt x="6983" y="13839"/>
                  </a:moveTo>
                  <a:lnTo>
                    <a:pt x="105637" y="13839"/>
                  </a:lnTo>
                  <a:cubicBezTo>
                    <a:pt x="101827" y="13770"/>
                    <a:pt x="98780" y="10664"/>
                    <a:pt x="98780" y="6856"/>
                  </a:cubicBezTo>
                  <a:cubicBezTo>
                    <a:pt x="98780" y="3070"/>
                    <a:pt x="101853" y="0"/>
                    <a:pt x="105637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3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91255853-46A6-49BF-83D1-47482CE23CBC}"/>
                </a:ext>
              </a:extLst>
            </p:cNvPr>
            <p:cNvSpPr/>
            <p:nvPr/>
          </p:nvSpPr>
          <p:spPr>
            <a:xfrm>
              <a:off x="4192690" y="5985517"/>
              <a:ext cx="13850" cy="118206"/>
            </a:xfrm>
            <a:custGeom>
              <a:avLst/>
              <a:gdLst>
                <a:gd name="connsiteX0" fmla="*/ 6867 w 13850"/>
                <a:gd name="connsiteY0" fmla="*/ 110843 h 118206"/>
                <a:gd name="connsiteX1" fmla="*/ 13850 w 13850"/>
                <a:gd name="connsiteY1" fmla="*/ 117826 h 118206"/>
                <a:gd name="connsiteX2" fmla="*/ 13850 w 13850"/>
                <a:gd name="connsiteY2" fmla="*/ 6983 h 118206"/>
                <a:gd name="connsiteX3" fmla="*/ 6867 w 13850"/>
                <a:gd name="connsiteY3" fmla="*/ 0 h 118206"/>
                <a:gd name="connsiteX4" fmla="*/ 11 w 13850"/>
                <a:gd name="connsiteY4" fmla="*/ 6983 h 118206"/>
                <a:gd name="connsiteX5" fmla="*/ 11 w 13850"/>
                <a:gd name="connsiteY5" fmla="*/ 118207 h 118206"/>
                <a:gd name="connsiteX6" fmla="*/ 6601 w 13850"/>
                <a:gd name="connsiteY6" fmla="*/ 110855 h 118206"/>
                <a:gd name="connsiteX7" fmla="*/ 6867 w 13850"/>
                <a:gd name="connsiteY7" fmla="*/ 110843 h 118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0" h="118206">
                  <a:moveTo>
                    <a:pt x="6867" y="110843"/>
                  </a:moveTo>
                  <a:cubicBezTo>
                    <a:pt x="10727" y="110843"/>
                    <a:pt x="13850" y="113966"/>
                    <a:pt x="13850" y="117826"/>
                  </a:cubicBezTo>
                  <a:lnTo>
                    <a:pt x="13850" y="6983"/>
                  </a:lnTo>
                  <a:cubicBezTo>
                    <a:pt x="13850" y="3126"/>
                    <a:pt x="10727" y="0"/>
                    <a:pt x="6867" y="0"/>
                  </a:cubicBezTo>
                  <a:cubicBezTo>
                    <a:pt x="3058" y="70"/>
                    <a:pt x="11" y="3176"/>
                    <a:pt x="11" y="6983"/>
                  </a:cubicBezTo>
                  <a:lnTo>
                    <a:pt x="11" y="118207"/>
                  </a:lnTo>
                  <a:cubicBezTo>
                    <a:pt x="-205" y="114360"/>
                    <a:pt x="2754" y="111059"/>
                    <a:pt x="6601" y="110855"/>
                  </a:cubicBezTo>
                  <a:cubicBezTo>
                    <a:pt x="6690" y="110843"/>
                    <a:pt x="6778" y="110843"/>
                    <a:pt x="6867" y="110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FC1DB8CB-94EB-42E4-8220-723DA7D09DCB}"/>
                </a:ext>
              </a:extLst>
            </p:cNvPr>
            <p:cNvSpPr/>
            <p:nvPr/>
          </p:nvSpPr>
          <p:spPr>
            <a:xfrm>
              <a:off x="4192701" y="6096360"/>
              <a:ext cx="13839" cy="342304"/>
            </a:xfrm>
            <a:custGeom>
              <a:avLst/>
              <a:gdLst>
                <a:gd name="connsiteX0" fmla="*/ 13839 w 13839"/>
                <a:gd name="connsiteY0" fmla="*/ 342304 h 342304"/>
                <a:gd name="connsiteX1" fmla="*/ 13839 w 13839"/>
                <a:gd name="connsiteY1" fmla="*/ 6983 h 342304"/>
                <a:gd name="connsiteX2" fmla="*/ 6856 w 13839"/>
                <a:gd name="connsiteY2" fmla="*/ 0 h 342304"/>
                <a:gd name="connsiteX3" fmla="*/ 0 w 13839"/>
                <a:gd name="connsiteY3" fmla="*/ 6983 h 342304"/>
                <a:gd name="connsiteX4" fmla="*/ 0 w 13839"/>
                <a:gd name="connsiteY4" fmla="*/ 342304 h 342304"/>
                <a:gd name="connsiteX5" fmla="*/ 13839 w 13839"/>
                <a:gd name="connsiteY5" fmla="*/ 342304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42304">
                  <a:moveTo>
                    <a:pt x="13839" y="342304"/>
                  </a:move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42304"/>
                  </a:lnTo>
                  <a:lnTo>
                    <a:pt x="13839" y="34230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80025A19-2CB5-4613-80D8-90EB97E5F3DA}"/>
                </a:ext>
              </a:extLst>
            </p:cNvPr>
            <p:cNvSpPr/>
            <p:nvPr/>
          </p:nvSpPr>
          <p:spPr>
            <a:xfrm>
              <a:off x="6909248" y="6512941"/>
              <a:ext cx="37" cy="1777"/>
            </a:xfrm>
            <a:custGeom>
              <a:avLst/>
              <a:gdLst>
                <a:gd name="connsiteX0" fmla="*/ 38 w 37"/>
                <a:gd name="connsiteY0" fmla="*/ 1778 h 1777"/>
                <a:gd name="connsiteX1" fmla="*/ 38 w 37"/>
                <a:gd name="connsiteY1" fmla="*/ 889 h 1777"/>
                <a:gd name="connsiteX2" fmla="*/ 38 w 37"/>
                <a:gd name="connsiteY2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" h="1777">
                  <a:moveTo>
                    <a:pt x="38" y="1778"/>
                  </a:moveTo>
                  <a:cubicBezTo>
                    <a:pt x="0" y="1485"/>
                    <a:pt x="0" y="1181"/>
                    <a:pt x="38" y="889"/>
                  </a:cubicBezTo>
                  <a:cubicBezTo>
                    <a:pt x="-13" y="597"/>
                    <a:pt x="-13" y="292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0615170-7655-4FD6-93CB-6E4517B57491}"/>
                </a:ext>
              </a:extLst>
            </p:cNvPr>
            <p:cNvSpPr/>
            <p:nvPr/>
          </p:nvSpPr>
          <p:spPr>
            <a:xfrm>
              <a:off x="4039960" y="6446409"/>
              <a:ext cx="106017" cy="13839"/>
            </a:xfrm>
            <a:custGeom>
              <a:avLst/>
              <a:gdLst>
                <a:gd name="connsiteX0" fmla="*/ 6856 w 106017"/>
                <a:gd name="connsiteY0" fmla="*/ 6856 h 13839"/>
                <a:gd name="connsiteX1" fmla="*/ 0 w 106017"/>
                <a:gd name="connsiteY1" fmla="*/ 13839 h 13839"/>
                <a:gd name="connsiteX2" fmla="*/ 106017 w 106017"/>
                <a:gd name="connsiteY2" fmla="*/ 13839 h 13839"/>
                <a:gd name="connsiteX3" fmla="*/ 103224 w 106017"/>
                <a:gd name="connsiteY3" fmla="*/ 8507 h 13839"/>
                <a:gd name="connsiteX4" fmla="*/ 103224 w 106017"/>
                <a:gd name="connsiteY4" fmla="*/ 0 h 13839"/>
                <a:gd name="connsiteX5" fmla="*/ 0 w 106017"/>
                <a:gd name="connsiteY5" fmla="*/ 0 h 13839"/>
                <a:gd name="connsiteX6" fmla="*/ 6856 w 106017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17" h="13839">
                  <a:moveTo>
                    <a:pt x="6856" y="6856"/>
                  </a:moveTo>
                  <a:cubicBezTo>
                    <a:pt x="6856" y="10665"/>
                    <a:pt x="3809" y="13776"/>
                    <a:pt x="0" y="13839"/>
                  </a:cubicBezTo>
                  <a:lnTo>
                    <a:pt x="106017" y="13839"/>
                  </a:lnTo>
                  <a:cubicBezTo>
                    <a:pt x="104316" y="12582"/>
                    <a:pt x="103288" y="10614"/>
                    <a:pt x="103224" y="8507"/>
                  </a:cubicBezTo>
                  <a:lnTo>
                    <a:pt x="103224" y="0"/>
                  </a:ln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A9ABD9-42D8-49C7-9A3B-31532B9D780D}"/>
                </a:ext>
              </a:extLst>
            </p:cNvPr>
            <p:cNvSpPr/>
            <p:nvPr/>
          </p:nvSpPr>
          <p:spPr>
            <a:xfrm>
              <a:off x="3601740" y="6454789"/>
              <a:ext cx="13896" cy="7617"/>
            </a:xfrm>
            <a:custGeom>
              <a:avLst/>
              <a:gdLst>
                <a:gd name="connsiteX0" fmla="*/ 13896 w 13896"/>
                <a:gd name="connsiteY0" fmla="*/ 1270 h 7617"/>
                <a:gd name="connsiteX1" fmla="*/ 13896 w 13896"/>
                <a:gd name="connsiteY1" fmla="*/ 0 h 7617"/>
                <a:gd name="connsiteX2" fmla="*/ 13896 w 13896"/>
                <a:gd name="connsiteY2" fmla="*/ 0 h 7617"/>
                <a:gd name="connsiteX3" fmla="*/ 7040 w 13896"/>
                <a:gd name="connsiteY3" fmla="*/ 6856 h 7617"/>
                <a:gd name="connsiteX4" fmla="*/ 57 w 13896"/>
                <a:gd name="connsiteY4" fmla="*/ 0 h 7617"/>
                <a:gd name="connsiteX5" fmla="*/ 57 w 13896"/>
                <a:gd name="connsiteY5" fmla="*/ 1397 h 7617"/>
                <a:gd name="connsiteX6" fmla="*/ 57 w 13896"/>
                <a:gd name="connsiteY6" fmla="*/ 3047 h 7617"/>
                <a:gd name="connsiteX7" fmla="*/ 3739 w 13896"/>
                <a:gd name="connsiteY7" fmla="*/ 7618 h 7617"/>
                <a:gd name="connsiteX8" fmla="*/ 8945 w 13896"/>
                <a:gd name="connsiteY8" fmla="*/ 7618 h 7617"/>
                <a:gd name="connsiteX9" fmla="*/ 13135 w 13896"/>
                <a:gd name="connsiteY9" fmla="*/ 2793 h 7617"/>
                <a:gd name="connsiteX10" fmla="*/ 13135 w 13896"/>
                <a:gd name="connsiteY10" fmla="*/ 2793 h 7617"/>
                <a:gd name="connsiteX11" fmla="*/ 13896 w 13896"/>
                <a:gd name="connsiteY11" fmla="*/ 1270 h 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6" h="7617">
                  <a:moveTo>
                    <a:pt x="13896" y="1270"/>
                  </a:moveTo>
                  <a:lnTo>
                    <a:pt x="13896" y="0"/>
                  </a:lnTo>
                  <a:lnTo>
                    <a:pt x="13896" y="0"/>
                  </a:lnTo>
                  <a:cubicBezTo>
                    <a:pt x="13896" y="3783"/>
                    <a:pt x="10824" y="6856"/>
                    <a:pt x="7040" y="6856"/>
                  </a:cubicBezTo>
                  <a:cubicBezTo>
                    <a:pt x="3231" y="6856"/>
                    <a:pt x="121" y="3809"/>
                    <a:pt x="57" y="0"/>
                  </a:cubicBezTo>
                  <a:lnTo>
                    <a:pt x="57" y="1397"/>
                  </a:lnTo>
                  <a:cubicBezTo>
                    <a:pt x="-19" y="1943"/>
                    <a:pt x="-19" y="2501"/>
                    <a:pt x="57" y="3047"/>
                  </a:cubicBezTo>
                  <a:cubicBezTo>
                    <a:pt x="565" y="5028"/>
                    <a:pt x="1911" y="6691"/>
                    <a:pt x="3739" y="7618"/>
                  </a:cubicBezTo>
                  <a:lnTo>
                    <a:pt x="8945" y="7618"/>
                  </a:lnTo>
                  <a:cubicBezTo>
                    <a:pt x="11065" y="6818"/>
                    <a:pt x="12639" y="5002"/>
                    <a:pt x="13135" y="2793"/>
                  </a:cubicBezTo>
                  <a:lnTo>
                    <a:pt x="13135" y="2793"/>
                  </a:lnTo>
                  <a:cubicBezTo>
                    <a:pt x="13465" y="2323"/>
                    <a:pt x="13719" y="1816"/>
                    <a:pt x="13896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2CDD18E-5C40-4024-889E-3678BC6018A5}"/>
                </a:ext>
              </a:extLst>
            </p:cNvPr>
            <p:cNvSpPr/>
            <p:nvPr/>
          </p:nvSpPr>
          <p:spPr>
            <a:xfrm>
              <a:off x="3991713" y="6453266"/>
              <a:ext cx="11046" cy="8887"/>
            </a:xfrm>
            <a:custGeom>
              <a:avLst/>
              <a:gdLst>
                <a:gd name="connsiteX0" fmla="*/ 0 w 11046"/>
                <a:gd name="connsiteY0" fmla="*/ 0 h 8887"/>
                <a:gd name="connsiteX1" fmla="*/ 0 w 11046"/>
                <a:gd name="connsiteY1" fmla="*/ 1905 h 8887"/>
                <a:gd name="connsiteX2" fmla="*/ 0 w 11046"/>
                <a:gd name="connsiteY2" fmla="*/ 3428 h 8887"/>
                <a:gd name="connsiteX3" fmla="*/ 0 w 11046"/>
                <a:gd name="connsiteY3" fmla="*/ 4444 h 8887"/>
                <a:gd name="connsiteX4" fmla="*/ 6348 w 11046"/>
                <a:gd name="connsiteY4" fmla="*/ 8888 h 8887"/>
                <a:gd name="connsiteX5" fmla="*/ 11046 w 11046"/>
                <a:gd name="connsiteY5" fmla="*/ 6983 h 8887"/>
                <a:gd name="connsiteX6" fmla="*/ 6348 w 11046"/>
                <a:gd name="connsiteY6" fmla="*/ 6983 h 8887"/>
                <a:gd name="connsiteX7" fmla="*/ 0 w 11046"/>
                <a:gd name="connsiteY7" fmla="*/ 0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6" h="8887">
                  <a:moveTo>
                    <a:pt x="0" y="0"/>
                  </a:moveTo>
                  <a:lnTo>
                    <a:pt x="0" y="1905"/>
                  </a:lnTo>
                  <a:cubicBezTo>
                    <a:pt x="0" y="1905"/>
                    <a:pt x="0" y="2920"/>
                    <a:pt x="0" y="3428"/>
                  </a:cubicBezTo>
                  <a:cubicBezTo>
                    <a:pt x="0" y="3936"/>
                    <a:pt x="0" y="4190"/>
                    <a:pt x="0" y="4444"/>
                  </a:cubicBezTo>
                  <a:cubicBezTo>
                    <a:pt x="1028" y="7072"/>
                    <a:pt x="3530" y="8824"/>
                    <a:pt x="6348" y="8888"/>
                  </a:cubicBezTo>
                  <a:cubicBezTo>
                    <a:pt x="8101" y="8875"/>
                    <a:pt x="9776" y="8189"/>
                    <a:pt x="11046" y="6983"/>
                  </a:cubicBezTo>
                  <a:lnTo>
                    <a:pt x="6348" y="6983"/>
                  </a:lnTo>
                  <a:cubicBezTo>
                    <a:pt x="2742" y="6653"/>
                    <a:pt x="-13" y="361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ACFB150-8D79-4774-A81E-F31BB9533D9D}"/>
                </a:ext>
              </a:extLst>
            </p:cNvPr>
            <p:cNvSpPr/>
            <p:nvPr/>
          </p:nvSpPr>
          <p:spPr>
            <a:xfrm>
              <a:off x="4143184" y="6453266"/>
              <a:ext cx="9903" cy="8506"/>
            </a:xfrm>
            <a:custGeom>
              <a:avLst/>
              <a:gdLst>
                <a:gd name="connsiteX0" fmla="*/ 9903 w 9903"/>
                <a:gd name="connsiteY0" fmla="*/ 7745 h 8506"/>
                <a:gd name="connsiteX1" fmla="*/ 9903 w 9903"/>
                <a:gd name="connsiteY1" fmla="*/ 6221 h 8506"/>
                <a:gd name="connsiteX2" fmla="*/ 6983 w 9903"/>
                <a:gd name="connsiteY2" fmla="*/ 6983 h 8506"/>
                <a:gd name="connsiteX3" fmla="*/ 0 w 9903"/>
                <a:gd name="connsiteY3" fmla="*/ 0 h 8506"/>
                <a:gd name="connsiteX4" fmla="*/ 0 w 9903"/>
                <a:gd name="connsiteY4" fmla="*/ 1651 h 8506"/>
                <a:gd name="connsiteX5" fmla="*/ 6983 w 9903"/>
                <a:gd name="connsiteY5" fmla="*/ 8507 h 8506"/>
                <a:gd name="connsiteX6" fmla="*/ 9903 w 9903"/>
                <a:gd name="connsiteY6" fmla="*/ 7745 h 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03" h="8506">
                  <a:moveTo>
                    <a:pt x="9903" y="7745"/>
                  </a:moveTo>
                  <a:lnTo>
                    <a:pt x="9903" y="6221"/>
                  </a:lnTo>
                  <a:cubicBezTo>
                    <a:pt x="9015" y="6729"/>
                    <a:pt x="8011" y="6983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651"/>
                  </a:lnTo>
                  <a:cubicBezTo>
                    <a:pt x="190" y="5396"/>
                    <a:pt x="3225" y="8380"/>
                    <a:pt x="6983" y="8507"/>
                  </a:cubicBezTo>
                  <a:cubicBezTo>
                    <a:pt x="8011" y="8507"/>
                    <a:pt x="9015" y="8253"/>
                    <a:pt x="9903" y="77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3D0CC41C-DF7B-41D2-9B36-EBCB3101FD8B}"/>
                </a:ext>
              </a:extLst>
            </p:cNvPr>
            <p:cNvSpPr/>
            <p:nvPr/>
          </p:nvSpPr>
          <p:spPr>
            <a:xfrm>
              <a:off x="4185290" y="6438664"/>
              <a:ext cx="14267" cy="13712"/>
            </a:xfrm>
            <a:custGeom>
              <a:avLst/>
              <a:gdLst>
                <a:gd name="connsiteX0" fmla="*/ 7412 w 14267"/>
                <a:gd name="connsiteY0" fmla="*/ 6856 h 13712"/>
                <a:gd name="connsiteX1" fmla="*/ 14268 w 14267"/>
                <a:gd name="connsiteY1" fmla="*/ 0 h 13712"/>
                <a:gd name="connsiteX2" fmla="*/ 6777 w 14267"/>
                <a:gd name="connsiteY2" fmla="*/ 0 h 13712"/>
                <a:gd name="connsiteX3" fmla="*/ 48 w 14267"/>
                <a:gd name="connsiteY3" fmla="*/ 6729 h 13712"/>
                <a:gd name="connsiteX4" fmla="*/ 48 w 14267"/>
                <a:gd name="connsiteY4" fmla="*/ 6729 h 13712"/>
                <a:gd name="connsiteX5" fmla="*/ 48 w 14267"/>
                <a:gd name="connsiteY5" fmla="*/ 9015 h 13712"/>
                <a:gd name="connsiteX6" fmla="*/ 6523 w 14267"/>
                <a:gd name="connsiteY6" fmla="*/ 13713 h 13712"/>
                <a:gd name="connsiteX7" fmla="*/ 13887 w 14267"/>
                <a:gd name="connsiteY7" fmla="*/ 13713 h 13712"/>
                <a:gd name="connsiteX8" fmla="*/ 7412 w 14267"/>
                <a:gd name="connsiteY8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67" h="13712">
                  <a:moveTo>
                    <a:pt x="7412" y="6856"/>
                  </a:moveTo>
                  <a:cubicBezTo>
                    <a:pt x="7412" y="3073"/>
                    <a:pt x="10484" y="0"/>
                    <a:pt x="14268" y="0"/>
                  </a:cubicBezTo>
                  <a:lnTo>
                    <a:pt x="6777" y="0"/>
                  </a:lnTo>
                  <a:cubicBezTo>
                    <a:pt x="3120" y="127"/>
                    <a:pt x="174" y="3073"/>
                    <a:pt x="48" y="6729"/>
                  </a:cubicBezTo>
                  <a:lnTo>
                    <a:pt x="48" y="6729"/>
                  </a:lnTo>
                  <a:cubicBezTo>
                    <a:pt x="-16" y="7491"/>
                    <a:pt x="-16" y="8253"/>
                    <a:pt x="48" y="9015"/>
                  </a:cubicBezTo>
                  <a:cubicBezTo>
                    <a:pt x="1038" y="11757"/>
                    <a:pt x="3603" y="13624"/>
                    <a:pt x="6523" y="13713"/>
                  </a:cubicBezTo>
                  <a:lnTo>
                    <a:pt x="13887" y="13713"/>
                  </a:lnTo>
                  <a:cubicBezTo>
                    <a:pt x="10281" y="13446"/>
                    <a:pt x="7462" y="10475"/>
                    <a:pt x="7412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EC2E78C-41AC-41D4-907C-93A770033FC2}"/>
                </a:ext>
              </a:extLst>
            </p:cNvPr>
            <p:cNvSpPr/>
            <p:nvPr/>
          </p:nvSpPr>
          <p:spPr>
            <a:xfrm>
              <a:off x="4192701" y="6438664"/>
              <a:ext cx="317671" cy="13839"/>
            </a:xfrm>
            <a:custGeom>
              <a:avLst/>
              <a:gdLst>
                <a:gd name="connsiteX0" fmla="*/ 317671 w 317671"/>
                <a:gd name="connsiteY0" fmla="*/ 6856 h 13839"/>
                <a:gd name="connsiteX1" fmla="*/ 317671 w 317671"/>
                <a:gd name="connsiteY1" fmla="*/ 0 h 13839"/>
                <a:gd name="connsiteX2" fmla="*/ 6856 w 317671"/>
                <a:gd name="connsiteY2" fmla="*/ 0 h 13839"/>
                <a:gd name="connsiteX3" fmla="*/ 0 w 317671"/>
                <a:gd name="connsiteY3" fmla="*/ 6856 h 13839"/>
                <a:gd name="connsiteX4" fmla="*/ 6856 w 317671"/>
                <a:gd name="connsiteY4" fmla="*/ 13839 h 13839"/>
                <a:gd name="connsiteX5" fmla="*/ 317671 w 317671"/>
                <a:gd name="connsiteY5" fmla="*/ 13839 h 13839"/>
                <a:gd name="connsiteX6" fmla="*/ 317671 w 317671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71" h="13839">
                  <a:moveTo>
                    <a:pt x="317671" y="6856"/>
                  </a:moveTo>
                  <a:lnTo>
                    <a:pt x="317671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17671" y="13839"/>
                  </a:lnTo>
                  <a:lnTo>
                    <a:pt x="317671" y="685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0819C64-1DE1-4B61-83E2-1E981D0271CD}"/>
                </a:ext>
              </a:extLst>
            </p:cNvPr>
            <p:cNvSpPr/>
            <p:nvPr/>
          </p:nvSpPr>
          <p:spPr>
            <a:xfrm>
              <a:off x="5206024" y="5839251"/>
              <a:ext cx="322877" cy="13839"/>
            </a:xfrm>
            <a:custGeom>
              <a:avLst/>
              <a:gdLst>
                <a:gd name="connsiteX0" fmla="*/ 4953 w 322877"/>
                <a:gd name="connsiteY0" fmla="*/ 889 h 13839"/>
                <a:gd name="connsiteX1" fmla="*/ 2540 w 322877"/>
                <a:gd name="connsiteY1" fmla="*/ 2285 h 13839"/>
                <a:gd name="connsiteX2" fmla="*/ 1334 w 322877"/>
                <a:gd name="connsiteY2" fmla="*/ 11364 h 13839"/>
                <a:gd name="connsiteX3" fmla="*/ 2540 w 322877"/>
                <a:gd name="connsiteY3" fmla="*/ 12570 h 13839"/>
                <a:gd name="connsiteX4" fmla="*/ 4953 w 322877"/>
                <a:gd name="connsiteY4" fmla="*/ 13839 h 13839"/>
                <a:gd name="connsiteX5" fmla="*/ 5714 w 322877"/>
                <a:gd name="connsiteY5" fmla="*/ 13839 h 13839"/>
                <a:gd name="connsiteX6" fmla="*/ 6984 w 322877"/>
                <a:gd name="connsiteY6" fmla="*/ 13839 h 13839"/>
                <a:gd name="connsiteX7" fmla="*/ 322878 w 322877"/>
                <a:gd name="connsiteY7" fmla="*/ 13839 h 13839"/>
                <a:gd name="connsiteX8" fmla="*/ 316022 w 322877"/>
                <a:gd name="connsiteY8" fmla="*/ 6856 h 13839"/>
                <a:gd name="connsiteX9" fmla="*/ 322878 w 322877"/>
                <a:gd name="connsiteY9" fmla="*/ 0 h 13839"/>
                <a:gd name="connsiteX10" fmla="*/ 6984 w 322877"/>
                <a:gd name="connsiteY10" fmla="*/ 0 h 13839"/>
                <a:gd name="connsiteX11" fmla="*/ 4953 w 322877"/>
                <a:gd name="connsiteY11" fmla="*/ 88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77" h="13839">
                  <a:moveTo>
                    <a:pt x="4953" y="889"/>
                  </a:moveTo>
                  <a:cubicBezTo>
                    <a:pt x="4051" y="1148"/>
                    <a:pt x="3213" y="1628"/>
                    <a:pt x="2540" y="2285"/>
                  </a:cubicBezTo>
                  <a:cubicBezTo>
                    <a:pt x="-304" y="4459"/>
                    <a:pt x="-837" y="8523"/>
                    <a:pt x="1334" y="11364"/>
                  </a:cubicBezTo>
                  <a:cubicBezTo>
                    <a:pt x="1677" y="11817"/>
                    <a:pt x="2083" y="12222"/>
                    <a:pt x="2540" y="12570"/>
                  </a:cubicBezTo>
                  <a:cubicBezTo>
                    <a:pt x="3226" y="13186"/>
                    <a:pt x="4051" y="13622"/>
                    <a:pt x="4953" y="13839"/>
                  </a:cubicBezTo>
                  <a:lnTo>
                    <a:pt x="5714" y="13839"/>
                  </a:lnTo>
                  <a:lnTo>
                    <a:pt x="6984" y="13839"/>
                  </a:lnTo>
                  <a:lnTo>
                    <a:pt x="322878" y="13839"/>
                  </a:lnTo>
                  <a:cubicBezTo>
                    <a:pt x="319069" y="13770"/>
                    <a:pt x="316022" y="10664"/>
                    <a:pt x="316022" y="6856"/>
                  </a:cubicBezTo>
                  <a:cubicBezTo>
                    <a:pt x="316022" y="3070"/>
                    <a:pt x="319094" y="0"/>
                    <a:pt x="322878" y="0"/>
                  </a:cubicBezTo>
                  <a:lnTo>
                    <a:pt x="6984" y="0"/>
                  </a:lnTo>
                  <a:cubicBezTo>
                    <a:pt x="6273" y="217"/>
                    <a:pt x="5587" y="515"/>
                    <a:pt x="4953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34AF21D-3E91-4D13-9AA1-447621EC215C}"/>
                </a:ext>
              </a:extLst>
            </p:cNvPr>
            <p:cNvSpPr/>
            <p:nvPr/>
          </p:nvSpPr>
          <p:spPr>
            <a:xfrm>
              <a:off x="8046529" y="6509004"/>
              <a:ext cx="82020" cy="13712"/>
            </a:xfrm>
            <a:custGeom>
              <a:avLst/>
              <a:gdLst>
                <a:gd name="connsiteX0" fmla="*/ 6983 w 82020"/>
                <a:gd name="connsiteY0" fmla="*/ 6856 h 13712"/>
                <a:gd name="connsiteX1" fmla="*/ 127 w 82020"/>
                <a:gd name="connsiteY1" fmla="*/ 13713 h 13712"/>
                <a:gd name="connsiteX2" fmla="*/ 75164 w 82020"/>
                <a:gd name="connsiteY2" fmla="*/ 13713 h 13712"/>
                <a:gd name="connsiteX3" fmla="*/ 82021 w 82020"/>
                <a:gd name="connsiteY3" fmla="*/ 6856 h 13712"/>
                <a:gd name="connsiteX4" fmla="*/ 75164 w 82020"/>
                <a:gd name="connsiteY4" fmla="*/ 0 h 13712"/>
                <a:gd name="connsiteX5" fmla="*/ 0 w 82020"/>
                <a:gd name="connsiteY5" fmla="*/ 0 h 13712"/>
                <a:gd name="connsiteX6" fmla="*/ 6983 w 82020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020" h="13712">
                  <a:moveTo>
                    <a:pt x="6983" y="6856"/>
                  </a:moveTo>
                  <a:cubicBezTo>
                    <a:pt x="6983" y="10640"/>
                    <a:pt x="3910" y="13713"/>
                    <a:pt x="127" y="13713"/>
                  </a:cubicBezTo>
                  <a:lnTo>
                    <a:pt x="75164" y="13713"/>
                  </a:lnTo>
                  <a:cubicBezTo>
                    <a:pt x="78948" y="13713"/>
                    <a:pt x="82021" y="10640"/>
                    <a:pt x="82021" y="6856"/>
                  </a:cubicBezTo>
                  <a:cubicBezTo>
                    <a:pt x="82021" y="3073"/>
                    <a:pt x="78948" y="0"/>
                    <a:pt x="75164" y="0"/>
                  </a:cubicBezTo>
                  <a:lnTo>
                    <a:pt x="0" y="0"/>
                  </a:lnTo>
                  <a:cubicBezTo>
                    <a:pt x="3809" y="0"/>
                    <a:pt x="6919" y="3047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B5CBB18-37E8-45F7-82EE-7482528B0E98}"/>
                </a:ext>
              </a:extLst>
            </p:cNvPr>
            <p:cNvSpPr/>
            <p:nvPr/>
          </p:nvSpPr>
          <p:spPr>
            <a:xfrm>
              <a:off x="7898739" y="6508877"/>
              <a:ext cx="154772" cy="13839"/>
            </a:xfrm>
            <a:custGeom>
              <a:avLst/>
              <a:gdLst>
                <a:gd name="connsiteX0" fmla="*/ 6857 w 154772"/>
                <a:gd name="connsiteY0" fmla="*/ 0 h 13839"/>
                <a:gd name="connsiteX1" fmla="*/ 0 w 154772"/>
                <a:gd name="connsiteY1" fmla="*/ 6983 h 13839"/>
                <a:gd name="connsiteX2" fmla="*/ 6857 w 154772"/>
                <a:gd name="connsiteY2" fmla="*/ 13839 h 13839"/>
                <a:gd name="connsiteX3" fmla="*/ 147917 w 154772"/>
                <a:gd name="connsiteY3" fmla="*/ 13839 h 13839"/>
                <a:gd name="connsiteX4" fmla="*/ 154773 w 154772"/>
                <a:gd name="connsiteY4" fmla="*/ 6983 h 13839"/>
                <a:gd name="connsiteX5" fmla="*/ 147917 w 154772"/>
                <a:gd name="connsiteY5" fmla="*/ 0 h 13839"/>
                <a:gd name="connsiteX6" fmla="*/ 6857 w 154772"/>
                <a:gd name="connsiteY6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772" h="13839">
                  <a:moveTo>
                    <a:pt x="6857" y="0"/>
                  </a:move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147917" y="13839"/>
                  </a:lnTo>
                  <a:cubicBezTo>
                    <a:pt x="151700" y="13839"/>
                    <a:pt x="154773" y="10767"/>
                    <a:pt x="154773" y="6983"/>
                  </a:cubicBezTo>
                  <a:cubicBezTo>
                    <a:pt x="154773" y="3174"/>
                    <a:pt x="151726" y="64"/>
                    <a:pt x="147917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3C2E687-C35F-4C8F-9707-0BBB090DF6B2}"/>
                </a:ext>
              </a:extLst>
            </p:cNvPr>
            <p:cNvSpPr/>
            <p:nvPr/>
          </p:nvSpPr>
          <p:spPr>
            <a:xfrm>
              <a:off x="4403946" y="5580745"/>
              <a:ext cx="13868" cy="32630"/>
            </a:xfrm>
            <a:custGeom>
              <a:avLst/>
              <a:gdLst>
                <a:gd name="connsiteX0" fmla="*/ 4727 w 13868"/>
                <a:gd name="connsiteY0" fmla="*/ 0 h 32630"/>
                <a:gd name="connsiteX1" fmla="*/ 3584 w 13868"/>
                <a:gd name="connsiteY1" fmla="*/ 0 h 32630"/>
                <a:gd name="connsiteX2" fmla="*/ 2568 w 13868"/>
                <a:gd name="connsiteY2" fmla="*/ 0 h 32630"/>
                <a:gd name="connsiteX3" fmla="*/ 1425 w 13868"/>
                <a:gd name="connsiteY3" fmla="*/ 889 h 32630"/>
                <a:gd name="connsiteX4" fmla="*/ 664 w 13868"/>
                <a:gd name="connsiteY4" fmla="*/ 1905 h 32630"/>
                <a:gd name="connsiteX5" fmla="*/ 28 w 13868"/>
                <a:gd name="connsiteY5" fmla="*/ 3174 h 32630"/>
                <a:gd name="connsiteX6" fmla="*/ 28 w 13868"/>
                <a:gd name="connsiteY6" fmla="*/ 4571 h 32630"/>
                <a:gd name="connsiteX7" fmla="*/ 28 w 13868"/>
                <a:gd name="connsiteY7" fmla="*/ 5587 h 32630"/>
                <a:gd name="connsiteX8" fmla="*/ 28 w 13868"/>
                <a:gd name="connsiteY8" fmla="*/ 32631 h 32630"/>
                <a:gd name="connsiteX9" fmla="*/ 13868 w 13868"/>
                <a:gd name="connsiteY9" fmla="*/ 32631 h 32630"/>
                <a:gd name="connsiteX10" fmla="*/ 13868 w 13868"/>
                <a:gd name="connsiteY10" fmla="*/ 6602 h 32630"/>
                <a:gd name="connsiteX11" fmla="*/ 10567 w 13868"/>
                <a:gd name="connsiteY11" fmla="*/ 889 h 32630"/>
                <a:gd name="connsiteX12" fmla="*/ 9297 w 13868"/>
                <a:gd name="connsiteY12" fmla="*/ 127 h 32630"/>
                <a:gd name="connsiteX13" fmla="*/ 7901 w 13868"/>
                <a:gd name="connsiteY13" fmla="*/ 127 h 32630"/>
                <a:gd name="connsiteX14" fmla="*/ 6631 w 13868"/>
                <a:gd name="connsiteY14" fmla="*/ 127 h 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68" h="32630">
                  <a:moveTo>
                    <a:pt x="4727" y="0"/>
                  </a:moveTo>
                  <a:lnTo>
                    <a:pt x="3584" y="0"/>
                  </a:lnTo>
                  <a:lnTo>
                    <a:pt x="2568" y="0"/>
                  </a:lnTo>
                  <a:cubicBezTo>
                    <a:pt x="2136" y="223"/>
                    <a:pt x="1743" y="524"/>
                    <a:pt x="1425" y="889"/>
                  </a:cubicBezTo>
                  <a:cubicBezTo>
                    <a:pt x="1108" y="1171"/>
                    <a:pt x="841" y="1516"/>
                    <a:pt x="664" y="1905"/>
                  </a:cubicBezTo>
                  <a:cubicBezTo>
                    <a:pt x="371" y="2285"/>
                    <a:pt x="156" y="2716"/>
                    <a:pt x="28" y="3174"/>
                  </a:cubicBezTo>
                  <a:cubicBezTo>
                    <a:pt x="-9" y="3639"/>
                    <a:pt x="-9" y="4106"/>
                    <a:pt x="28" y="4571"/>
                  </a:cubicBezTo>
                  <a:cubicBezTo>
                    <a:pt x="28" y="4571"/>
                    <a:pt x="28" y="4571"/>
                    <a:pt x="28" y="5587"/>
                  </a:cubicBezTo>
                  <a:lnTo>
                    <a:pt x="28" y="32631"/>
                  </a:lnTo>
                  <a:lnTo>
                    <a:pt x="13868" y="32631"/>
                  </a:lnTo>
                  <a:lnTo>
                    <a:pt x="13868" y="6602"/>
                  </a:lnTo>
                  <a:cubicBezTo>
                    <a:pt x="13792" y="4265"/>
                    <a:pt x="12560" y="2120"/>
                    <a:pt x="10567" y="889"/>
                  </a:cubicBezTo>
                  <a:lnTo>
                    <a:pt x="9297" y="127"/>
                  </a:lnTo>
                  <a:lnTo>
                    <a:pt x="7901" y="127"/>
                  </a:lnTo>
                  <a:lnTo>
                    <a:pt x="6631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067E661D-8E35-47F6-937A-9E1E085DA505}"/>
                </a:ext>
              </a:extLst>
            </p:cNvPr>
            <p:cNvSpPr/>
            <p:nvPr/>
          </p:nvSpPr>
          <p:spPr>
            <a:xfrm>
              <a:off x="5164252" y="5651593"/>
              <a:ext cx="13712" cy="189435"/>
            </a:xfrm>
            <a:custGeom>
              <a:avLst/>
              <a:gdLst>
                <a:gd name="connsiteX0" fmla="*/ 6856 w 13712"/>
                <a:gd name="connsiteY0" fmla="*/ 189436 h 189435"/>
                <a:gd name="connsiteX1" fmla="*/ 13713 w 13712"/>
                <a:gd name="connsiteY1" fmla="*/ 182452 h 189435"/>
                <a:gd name="connsiteX2" fmla="*/ 13713 w 13712"/>
                <a:gd name="connsiteY2" fmla="*/ 0 h 189435"/>
                <a:gd name="connsiteX3" fmla="*/ 6856 w 13712"/>
                <a:gd name="connsiteY3" fmla="*/ 6856 h 189435"/>
                <a:gd name="connsiteX4" fmla="*/ 0 w 13712"/>
                <a:gd name="connsiteY4" fmla="*/ 0 h 189435"/>
                <a:gd name="connsiteX5" fmla="*/ 0 w 13712"/>
                <a:gd name="connsiteY5" fmla="*/ 182452 h 189435"/>
                <a:gd name="connsiteX6" fmla="*/ 6856 w 13712"/>
                <a:gd name="connsiteY6" fmla="*/ 189436 h 18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189435">
                  <a:moveTo>
                    <a:pt x="6856" y="189436"/>
                  </a:moveTo>
                  <a:cubicBezTo>
                    <a:pt x="10665" y="189366"/>
                    <a:pt x="13713" y="186260"/>
                    <a:pt x="13713" y="182452"/>
                  </a:cubicBezTo>
                  <a:lnTo>
                    <a:pt x="13713" y="0"/>
                  </a:lnTo>
                  <a:cubicBezTo>
                    <a:pt x="13713" y="3786"/>
                    <a:pt x="10640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60"/>
                    <a:pt x="3047" y="189366"/>
                    <a:pt x="6856" y="18943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32045AD2-E237-498F-B878-394E31D3D828}"/>
                </a:ext>
              </a:extLst>
            </p:cNvPr>
            <p:cNvSpPr/>
            <p:nvPr/>
          </p:nvSpPr>
          <p:spPr>
            <a:xfrm>
              <a:off x="5164252" y="5628231"/>
              <a:ext cx="13712" cy="30345"/>
            </a:xfrm>
            <a:custGeom>
              <a:avLst/>
              <a:gdLst>
                <a:gd name="connsiteX0" fmla="*/ 6856 w 13712"/>
                <a:gd name="connsiteY0" fmla="*/ 30345 h 30345"/>
                <a:gd name="connsiteX1" fmla="*/ 13713 w 13712"/>
                <a:gd name="connsiteY1" fmla="*/ 23362 h 30345"/>
                <a:gd name="connsiteX2" fmla="*/ 13713 w 13712"/>
                <a:gd name="connsiteY2" fmla="*/ 6856 h 30345"/>
                <a:gd name="connsiteX3" fmla="*/ 6856 w 13712"/>
                <a:gd name="connsiteY3" fmla="*/ 0 h 30345"/>
                <a:gd name="connsiteX4" fmla="*/ 0 w 13712"/>
                <a:gd name="connsiteY4" fmla="*/ 6856 h 30345"/>
                <a:gd name="connsiteX5" fmla="*/ 0 w 13712"/>
                <a:gd name="connsiteY5" fmla="*/ 23362 h 30345"/>
                <a:gd name="connsiteX6" fmla="*/ 6856 w 13712"/>
                <a:gd name="connsiteY6" fmla="*/ 30345 h 3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30345">
                  <a:moveTo>
                    <a:pt x="6856" y="30345"/>
                  </a:moveTo>
                  <a:cubicBezTo>
                    <a:pt x="10665" y="30275"/>
                    <a:pt x="13713" y="27170"/>
                    <a:pt x="13713" y="23362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362"/>
                  </a:lnTo>
                  <a:cubicBezTo>
                    <a:pt x="0" y="27170"/>
                    <a:pt x="3047" y="3027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AF25097C-732B-4BA7-864B-05569C859670}"/>
                </a:ext>
              </a:extLst>
            </p:cNvPr>
            <p:cNvSpPr/>
            <p:nvPr/>
          </p:nvSpPr>
          <p:spPr>
            <a:xfrm>
              <a:off x="5532615" y="5806112"/>
              <a:ext cx="183435" cy="13839"/>
            </a:xfrm>
            <a:custGeom>
              <a:avLst/>
              <a:gdLst>
                <a:gd name="connsiteX0" fmla="*/ 6189 w 183435"/>
                <a:gd name="connsiteY0" fmla="*/ 762 h 13839"/>
                <a:gd name="connsiteX1" fmla="*/ 4666 w 183435"/>
                <a:gd name="connsiteY1" fmla="*/ 762 h 13839"/>
                <a:gd name="connsiteX2" fmla="*/ 3523 w 183435"/>
                <a:gd name="connsiteY2" fmla="*/ 762 h 13839"/>
                <a:gd name="connsiteX3" fmla="*/ 2381 w 183435"/>
                <a:gd name="connsiteY3" fmla="*/ 1524 h 13839"/>
                <a:gd name="connsiteX4" fmla="*/ 1492 w 183435"/>
                <a:gd name="connsiteY4" fmla="*/ 2285 h 13839"/>
                <a:gd name="connsiteX5" fmla="*/ 730 w 183435"/>
                <a:gd name="connsiteY5" fmla="*/ 3301 h 13839"/>
                <a:gd name="connsiteX6" fmla="*/ 95 w 183435"/>
                <a:gd name="connsiteY6" fmla="*/ 4571 h 13839"/>
                <a:gd name="connsiteX7" fmla="*/ 95 w 183435"/>
                <a:gd name="connsiteY7" fmla="*/ 6983 h 13839"/>
                <a:gd name="connsiteX8" fmla="*/ 6951 w 183435"/>
                <a:gd name="connsiteY8" fmla="*/ 13840 h 13839"/>
                <a:gd name="connsiteX9" fmla="*/ 183436 w 183435"/>
                <a:gd name="connsiteY9" fmla="*/ 13840 h 13839"/>
                <a:gd name="connsiteX10" fmla="*/ 176579 w 183435"/>
                <a:gd name="connsiteY10" fmla="*/ 6983 h 13839"/>
                <a:gd name="connsiteX11" fmla="*/ 183436 w 183435"/>
                <a:gd name="connsiteY11" fmla="*/ 0 h 13839"/>
                <a:gd name="connsiteX12" fmla="*/ 6189 w 183435"/>
                <a:gd name="connsiteY12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435" h="13839">
                  <a:moveTo>
                    <a:pt x="6189" y="762"/>
                  </a:moveTo>
                  <a:lnTo>
                    <a:pt x="4666" y="762"/>
                  </a:lnTo>
                  <a:lnTo>
                    <a:pt x="3523" y="762"/>
                  </a:lnTo>
                  <a:lnTo>
                    <a:pt x="2381" y="1524"/>
                  </a:lnTo>
                  <a:lnTo>
                    <a:pt x="1492" y="2285"/>
                  </a:lnTo>
                  <a:cubicBezTo>
                    <a:pt x="1492" y="2285"/>
                    <a:pt x="1492" y="3047"/>
                    <a:pt x="730" y="3301"/>
                  </a:cubicBezTo>
                  <a:cubicBezTo>
                    <a:pt x="489" y="3711"/>
                    <a:pt x="286" y="4135"/>
                    <a:pt x="95" y="4571"/>
                  </a:cubicBezTo>
                  <a:cubicBezTo>
                    <a:pt x="-32" y="5369"/>
                    <a:pt x="-32" y="6185"/>
                    <a:pt x="95" y="6983"/>
                  </a:cubicBezTo>
                  <a:cubicBezTo>
                    <a:pt x="95" y="10769"/>
                    <a:pt x="3168" y="13840"/>
                    <a:pt x="6951" y="13840"/>
                  </a:cubicBezTo>
                  <a:lnTo>
                    <a:pt x="183436" y="13840"/>
                  </a:lnTo>
                  <a:cubicBezTo>
                    <a:pt x="179652" y="13840"/>
                    <a:pt x="176579" y="10769"/>
                    <a:pt x="176579" y="6983"/>
                  </a:cubicBezTo>
                  <a:cubicBezTo>
                    <a:pt x="176579" y="3175"/>
                    <a:pt x="179626" y="70"/>
                    <a:pt x="183436" y="0"/>
                  </a:cubicBezTo>
                  <a:lnTo>
                    <a:pt x="61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17FA6BD-4596-4D92-BACD-8F80F28F202A}"/>
                </a:ext>
              </a:extLst>
            </p:cNvPr>
            <p:cNvSpPr/>
            <p:nvPr/>
          </p:nvSpPr>
          <p:spPr>
            <a:xfrm>
              <a:off x="5708686" y="5806747"/>
              <a:ext cx="24504" cy="13839"/>
            </a:xfrm>
            <a:custGeom>
              <a:avLst/>
              <a:gdLst>
                <a:gd name="connsiteX0" fmla="*/ 0 w 24504"/>
                <a:gd name="connsiteY0" fmla="*/ 6983 h 13839"/>
                <a:gd name="connsiteX1" fmla="*/ 6856 w 24504"/>
                <a:gd name="connsiteY1" fmla="*/ 13839 h 13839"/>
                <a:gd name="connsiteX2" fmla="*/ 17521 w 24504"/>
                <a:gd name="connsiteY2" fmla="*/ 13839 h 13839"/>
                <a:gd name="connsiteX3" fmla="*/ 17521 w 24504"/>
                <a:gd name="connsiteY3" fmla="*/ 6983 h 13839"/>
                <a:gd name="connsiteX4" fmla="*/ 24505 w 24504"/>
                <a:gd name="connsiteY4" fmla="*/ 0 h 13839"/>
                <a:gd name="connsiteX5" fmla="*/ 6603 w 24504"/>
                <a:gd name="connsiteY5" fmla="*/ 0 h 13839"/>
                <a:gd name="connsiteX6" fmla="*/ 0 w 24504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04" h="13839">
                  <a:moveTo>
                    <a:pt x="0" y="6983"/>
                  </a:moveTo>
                  <a:cubicBezTo>
                    <a:pt x="0" y="10769"/>
                    <a:pt x="3073" y="13839"/>
                    <a:pt x="6856" y="13839"/>
                  </a:cubicBezTo>
                  <a:lnTo>
                    <a:pt x="17521" y="13839"/>
                  </a:lnTo>
                  <a:lnTo>
                    <a:pt x="17521" y="6983"/>
                  </a:lnTo>
                  <a:cubicBezTo>
                    <a:pt x="17521" y="3126"/>
                    <a:pt x="20645" y="0"/>
                    <a:pt x="24505" y="0"/>
                  </a:cubicBezTo>
                  <a:lnTo>
                    <a:pt x="6603" y="0"/>
                  </a:lnTo>
                  <a:cubicBezTo>
                    <a:pt x="2895" y="203"/>
                    <a:pt x="0" y="3271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2EA6CA5-1207-4836-97EB-2782F403D3C0}"/>
                </a:ext>
              </a:extLst>
            </p:cNvPr>
            <p:cNvSpPr/>
            <p:nvPr/>
          </p:nvSpPr>
          <p:spPr>
            <a:xfrm>
              <a:off x="5726208" y="5806747"/>
              <a:ext cx="13839" cy="54976"/>
            </a:xfrm>
            <a:custGeom>
              <a:avLst/>
              <a:gdLst>
                <a:gd name="connsiteX0" fmla="*/ 0 w 13839"/>
                <a:gd name="connsiteY0" fmla="*/ 6983 h 54976"/>
                <a:gd name="connsiteX1" fmla="*/ 0 w 13839"/>
                <a:gd name="connsiteY1" fmla="*/ 54977 h 54976"/>
                <a:gd name="connsiteX2" fmla="*/ 6983 w 13839"/>
                <a:gd name="connsiteY2" fmla="*/ 47994 h 54976"/>
                <a:gd name="connsiteX3" fmla="*/ 13839 w 13839"/>
                <a:gd name="connsiteY3" fmla="*/ 54977 h 54976"/>
                <a:gd name="connsiteX4" fmla="*/ 13839 w 13839"/>
                <a:gd name="connsiteY4" fmla="*/ 6983 h 54976"/>
                <a:gd name="connsiteX5" fmla="*/ 6983 w 13839"/>
                <a:gd name="connsiteY5" fmla="*/ 0 h 54976"/>
                <a:gd name="connsiteX6" fmla="*/ 0 w 13839"/>
                <a:gd name="connsiteY6" fmla="*/ 6983 h 5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54976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3" y="47994"/>
                    <a:pt x="6983" y="47994"/>
                  </a:cubicBezTo>
                  <a:cubicBezTo>
                    <a:pt x="10792" y="48062"/>
                    <a:pt x="13839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2" y="70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243479FA-2EFA-4A84-98C7-015EEF9FE87B}"/>
                </a:ext>
              </a:extLst>
            </p:cNvPr>
            <p:cNvSpPr/>
            <p:nvPr/>
          </p:nvSpPr>
          <p:spPr>
            <a:xfrm>
              <a:off x="5726462" y="5854741"/>
              <a:ext cx="13839" cy="584939"/>
            </a:xfrm>
            <a:custGeom>
              <a:avLst/>
              <a:gdLst>
                <a:gd name="connsiteX0" fmla="*/ 6983 w 13839"/>
                <a:gd name="connsiteY0" fmla="*/ 584939 h 584939"/>
                <a:gd name="connsiteX1" fmla="*/ 13839 w 13839"/>
                <a:gd name="connsiteY1" fmla="*/ 584939 h 584939"/>
                <a:gd name="connsiteX2" fmla="*/ 13839 w 13839"/>
                <a:gd name="connsiteY2" fmla="*/ 6983 h 584939"/>
                <a:gd name="connsiteX3" fmla="*/ 6983 w 13839"/>
                <a:gd name="connsiteY3" fmla="*/ 0 h 584939"/>
                <a:gd name="connsiteX4" fmla="*/ 0 w 13839"/>
                <a:gd name="connsiteY4" fmla="*/ 6983 h 584939"/>
                <a:gd name="connsiteX5" fmla="*/ 0 w 13839"/>
                <a:gd name="connsiteY5" fmla="*/ 584939 h 58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5849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D35C065-AA3F-434C-A883-9D395FC163D2}"/>
                </a:ext>
              </a:extLst>
            </p:cNvPr>
            <p:cNvSpPr/>
            <p:nvPr/>
          </p:nvSpPr>
          <p:spPr>
            <a:xfrm>
              <a:off x="4511136" y="6243769"/>
              <a:ext cx="13123" cy="203147"/>
            </a:xfrm>
            <a:custGeom>
              <a:avLst/>
              <a:gdLst>
                <a:gd name="connsiteX0" fmla="*/ 6220 w 13123"/>
                <a:gd name="connsiteY0" fmla="*/ 194895 h 203147"/>
                <a:gd name="connsiteX1" fmla="*/ 10282 w 13123"/>
                <a:gd name="connsiteY1" fmla="*/ 196292 h 203147"/>
                <a:gd name="connsiteX2" fmla="*/ 13076 w 13123"/>
                <a:gd name="connsiteY2" fmla="*/ 196292 h 203147"/>
                <a:gd name="connsiteX3" fmla="*/ 13076 w 13123"/>
                <a:gd name="connsiteY3" fmla="*/ 5840 h 203147"/>
                <a:gd name="connsiteX4" fmla="*/ 13076 w 13123"/>
                <a:gd name="connsiteY4" fmla="*/ 5840 h 203147"/>
                <a:gd name="connsiteX5" fmla="*/ 13076 w 13123"/>
                <a:gd name="connsiteY5" fmla="*/ 5079 h 203147"/>
                <a:gd name="connsiteX6" fmla="*/ 13076 w 13123"/>
                <a:gd name="connsiteY6" fmla="*/ 3682 h 203147"/>
                <a:gd name="connsiteX7" fmla="*/ 13076 w 13123"/>
                <a:gd name="connsiteY7" fmla="*/ 3682 h 203147"/>
                <a:gd name="connsiteX8" fmla="*/ 13076 w 13123"/>
                <a:gd name="connsiteY8" fmla="*/ 2793 h 203147"/>
                <a:gd name="connsiteX9" fmla="*/ 12314 w 13123"/>
                <a:gd name="connsiteY9" fmla="*/ 1651 h 203147"/>
                <a:gd name="connsiteX10" fmla="*/ 11425 w 13123"/>
                <a:gd name="connsiteY10" fmla="*/ 762 h 203147"/>
                <a:gd name="connsiteX11" fmla="*/ 10282 w 13123"/>
                <a:gd name="connsiteY11" fmla="*/ 0 h 203147"/>
                <a:gd name="connsiteX12" fmla="*/ 9013 w 13123"/>
                <a:gd name="connsiteY12" fmla="*/ 0 h 203147"/>
                <a:gd name="connsiteX13" fmla="*/ 7108 w 13123"/>
                <a:gd name="connsiteY13" fmla="*/ 0 h 203147"/>
                <a:gd name="connsiteX14" fmla="*/ 125 w 13123"/>
                <a:gd name="connsiteY14" fmla="*/ 6983 h 203147"/>
                <a:gd name="connsiteX15" fmla="*/ 125 w 13123"/>
                <a:gd name="connsiteY15" fmla="*/ 203148 h 203147"/>
                <a:gd name="connsiteX16" fmla="*/ 5674 w 13123"/>
                <a:gd name="connsiteY16" fmla="*/ 194971 h 203147"/>
                <a:gd name="connsiteX17" fmla="*/ 6220 w 13123"/>
                <a:gd name="connsiteY17" fmla="*/ 194895 h 20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123" h="203147">
                  <a:moveTo>
                    <a:pt x="6220" y="194895"/>
                  </a:moveTo>
                  <a:cubicBezTo>
                    <a:pt x="7680" y="194959"/>
                    <a:pt x="9089" y="195441"/>
                    <a:pt x="10282" y="196292"/>
                  </a:cubicBezTo>
                  <a:lnTo>
                    <a:pt x="13076" y="196292"/>
                  </a:lnTo>
                  <a:lnTo>
                    <a:pt x="13076" y="5840"/>
                  </a:lnTo>
                  <a:lnTo>
                    <a:pt x="13076" y="5840"/>
                  </a:lnTo>
                  <a:cubicBezTo>
                    <a:pt x="13076" y="5840"/>
                    <a:pt x="13076" y="5840"/>
                    <a:pt x="13076" y="5079"/>
                  </a:cubicBezTo>
                  <a:cubicBezTo>
                    <a:pt x="13139" y="4609"/>
                    <a:pt x="13139" y="4152"/>
                    <a:pt x="13076" y="3682"/>
                  </a:cubicBezTo>
                  <a:lnTo>
                    <a:pt x="13076" y="3682"/>
                  </a:lnTo>
                  <a:lnTo>
                    <a:pt x="13076" y="2793"/>
                  </a:lnTo>
                  <a:lnTo>
                    <a:pt x="12314" y="1651"/>
                  </a:lnTo>
                  <a:lnTo>
                    <a:pt x="11425" y="762"/>
                  </a:lnTo>
                  <a:lnTo>
                    <a:pt x="10282" y="0"/>
                  </a:lnTo>
                  <a:lnTo>
                    <a:pt x="9013" y="0"/>
                  </a:lnTo>
                  <a:lnTo>
                    <a:pt x="7108" y="0"/>
                  </a:lnTo>
                  <a:cubicBezTo>
                    <a:pt x="3249" y="0"/>
                    <a:pt x="125" y="3123"/>
                    <a:pt x="125" y="6983"/>
                  </a:cubicBezTo>
                  <a:lnTo>
                    <a:pt x="125" y="203148"/>
                  </a:lnTo>
                  <a:cubicBezTo>
                    <a:pt x="-599" y="199364"/>
                    <a:pt x="1890" y="195708"/>
                    <a:pt x="5674" y="194971"/>
                  </a:cubicBezTo>
                  <a:cubicBezTo>
                    <a:pt x="5851" y="194946"/>
                    <a:pt x="6042" y="194920"/>
                    <a:pt x="6220" y="1948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1B028848-E566-43ED-A90B-EEBFDAA51BFC}"/>
                </a:ext>
              </a:extLst>
            </p:cNvPr>
            <p:cNvSpPr/>
            <p:nvPr/>
          </p:nvSpPr>
          <p:spPr>
            <a:xfrm>
              <a:off x="4524212" y="6453266"/>
              <a:ext cx="2793" cy="634"/>
            </a:xfrm>
            <a:custGeom>
              <a:avLst/>
              <a:gdLst>
                <a:gd name="connsiteX0" fmla="*/ 0 w 2793"/>
                <a:gd name="connsiteY0" fmla="*/ 0 h 634"/>
                <a:gd name="connsiteX1" fmla="*/ 0 w 2793"/>
                <a:gd name="connsiteY1" fmla="*/ 635 h 634"/>
                <a:gd name="connsiteX2" fmla="*/ 2793 w 2793"/>
                <a:gd name="connsiteY2" fmla="*/ 635 h 634"/>
                <a:gd name="connsiteX3" fmla="*/ 0 w 2793"/>
                <a:gd name="connsiteY3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3" h="634">
                  <a:moveTo>
                    <a:pt x="0" y="0"/>
                  </a:moveTo>
                  <a:lnTo>
                    <a:pt x="0" y="635"/>
                  </a:lnTo>
                  <a:lnTo>
                    <a:pt x="2793" y="635"/>
                  </a:lnTo>
                  <a:cubicBezTo>
                    <a:pt x="1828" y="622"/>
                    <a:pt x="876" y="4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3E7EE53C-1227-42FD-B5AA-B923B0D005BE}"/>
                </a:ext>
              </a:extLst>
            </p:cNvPr>
            <p:cNvSpPr/>
            <p:nvPr/>
          </p:nvSpPr>
          <p:spPr>
            <a:xfrm>
              <a:off x="4521419" y="6440061"/>
              <a:ext cx="5586" cy="1523"/>
            </a:xfrm>
            <a:custGeom>
              <a:avLst/>
              <a:gdLst>
                <a:gd name="connsiteX0" fmla="*/ 0 w 5586"/>
                <a:gd name="connsiteY0" fmla="*/ 0 h 1523"/>
                <a:gd name="connsiteX1" fmla="*/ 1397 w 5586"/>
                <a:gd name="connsiteY1" fmla="*/ 1524 h 1523"/>
                <a:gd name="connsiteX2" fmla="*/ 5587 w 5586"/>
                <a:gd name="connsiteY2" fmla="*/ 0 h 1523"/>
                <a:gd name="connsiteX3" fmla="*/ 0 w 5586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" h="1523">
                  <a:moveTo>
                    <a:pt x="0" y="0"/>
                  </a:moveTo>
                  <a:lnTo>
                    <a:pt x="1397" y="1524"/>
                  </a:lnTo>
                  <a:cubicBezTo>
                    <a:pt x="2603" y="597"/>
                    <a:pt x="4063" y="64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4DEDA032-1EB3-4FD5-B6B1-8D0F112624F2}"/>
                </a:ext>
              </a:extLst>
            </p:cNvPr>
            <p:cNvSpPr/>
            <p:nvPr/>
          </p:nvSpPr>
          <p:spPr>
            <a:xfrm>
              <a:off x="4522815" y="6440061"/>
              <a:ext cx="252156" cy="13839"/>
            </a:xfrm>
            <a:custGeom>
              <a:avLst/>
              <a:gdLst>
                <a:gd name="connsiteX0" fmla="*/ 246570 w 252156"/>
                <a:gd name="connsiteY0" fmla="*/ 7237 h 13839"/>
                <a:gd name="connsiteX1" fmla="*/ 246570 w 252156"/>
                <a:gd name="connsiteY1" fmla="*/ 0 h 13839"/>
                <a:gd name="connsiteX2" fmla="*/ 4190 w 252156"/>
                <a:gd name="connsiteY2" fmla="*/ 0 h 13839"/>
                <a:gd name="connsiteX3" fmla="*/ 0 w 252156"/>
                <a:gd name="connsiteY3" fmla="*/ 1524 h 13839"/>
                <a:gd name="connsiteX4" fmla="*/ 1396 w 252156"/>
                <a:gd name="connsiteY4" fmla="*/ 5460 h 13839"/>
                <a:gd name="connsiteX5" fmla="*/ 1396 w 252156"/>
                <a:gd name="connsiteY5" fmla="*/ 13205 h 13839"/>
                <a:gd name="connsiteX6" fmla="*/ 4190 w 252156"/>
                <a:gd name="connsiteY6" fmla="*/ 13839 h 13839"/>
                <a:gd name="connsiteX7" fmla="*/ 252156 w 252156"/>
                <a:gd name="connsiteY7" fmla="*/ 13839 h 13839"/>
                <a:gd name="connsiteX8" fmla="*/ 246570 w 252156"/>
                <a:gd name="connsiteY8" fmla="*/ 7237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156" h="13839">
                  <a:moveTo>
                    <a:pt x="246570" y="7237"/>
                  </a:moveTo>
                  <a:lnTo>
                    <a:pt x="246570" y="0"/>
                  </a:lnTo>
                  <a:lnTo>
                    <a:pt x="4190" y="0"/>
                  </a:lnTo>
                  <a:cubicBezTo>
                    <a:pt x="2666" y="64"/>
                    <a:pt x="1206" y="597"/>
                    <a:pt x="0" y="1524"/>
                  </a:cubicBezTo>
                  <a:cubicBezTo>
                    <a:pt x="889" y="2641"/>
                    <a:pt x="1384" y="4025"/>
                    <a:pt x="1396" y="5460"/>
                  </a:cubicBezTo>
                  <a:lnTo>
                    <a:pt x="1396" y="13205"/>
                  </a:lnTo>
                  <a:cubicBezTo>
                    <a:pt x="2273" y="13611"/>
                    <a:pt x="3225" y="13827"/>
                    <a:pt x="4190" y="13839"/>
                  </a:cubicBezTo>
                  <a:lnTo>
                    <a:pt x="252156" y="13839"/>
                  </a:lnTo>
                  <a:cubicBezTo>
                    <a:pt x="248944" y="13281"/>
                    <a:pt x="246582" y="10500"/>
                    <a:pt x="246570" y="723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CFCF1DCD-C468-43BD-9075-EBDEB6F7C6A7}"/>
                </a:ext>
              </a:extLst>
            </p:cNvPr>
            <p:cNvSpPr/>
            <p:nvPr/>
          </p:nvSpPr>
          <p:spPr>
            <a:xfrm>
              <a:off x="4510372" y="5992120"/>
              <a:ext cx="13585" cy="134712"/>
            </a:xfrm>
            <a:custGeom>
              <a:avLst/>
              <a:gdLst>
                <a:gd name="connsiteX0" fmla="*/ 6983 w 13585"/>
                <a:gd name="connsiteY0" fmla="*/ 6856 h 134712"/>
                <a:gd name="connsiteX1" fmla="*/ 0 w 13585"/>
                <a:gd name="connsiteY1" fmla="*/ 0 h 134712"/>
                <a:gd name="connsiteX2" fmla="*/ 0 w 13585"/>
                <a:gd name="connsiteY2" fmla="*/ 134713 h 134712"/>
                <a:gd name="connsiteX3" fmla="*/ 889 w 13585"/>
                <a:gd name="connsiteY3" fmla="*/ 134713 h 134712"/>
                <a:gd name="connsiteX4" fmla="*/ 13586 w 13585"/>
                <a:gd name="connsiteY4" fmla="*/ 134713 h 134712"/>
                <a:gd name="connsiteX5" fmla="*/ 13586 w 13585"/>
                <a:gd name="connsiteY5" fmla="*/ 381 h 134712"/>
                <a:gd name="connsiteX6" fmla="*/ 6983 w 13585"/>
                <a:gd name="connsiteY6" fmla="*/ 6856 h 13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5" h="134712">
                  <a:moveTo>
                    <a:pt x="6983" y="6856"/>
                  </a:moveTo>
                  <a:cubicBezTo>
                    <a:pt x="3174" y="6856"/>
                    <a:pt x="64" y="3806"/>
                    <a:pt x="0" y="0"/>
                  </a:cubicBezTo>
                  <a:lnTo>
                    <a:pt x="0" y="134713"/>
                  </a:lnTo>
                  <a:lnTo>
                    <a:pt x="889" y="134713"/>
                  </a:lnTo>
                  <a:lnTo>
                    <a:pt x="13586" y="134713"/>
                  </a:lnTo>
                  <a:lnTo>
                    <a:pt x="13586" y="381"/>
                  </a:lnTo>
                  <a:cubicBezTo>
                    <a:pt x="13395" y="3922"/>
                    <a:pt x="10526" y="6731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AFAE29A8-D1DE-4BE8-8419-135353DFBC7C}"/>
                </a:ext>
              </a:extLst>
            </p:cNvPr>
            <p:cNvSpPr/>
            <p:nvPr/>
          </p:nvSpPr>
          <p:spPr>
            <a:xfrm>
              <a:off x="4517356" y="5001138"/>
              <a:ext cx="169754" cy="13712"/>
            </a:xfrm>
            <a:custGeom>
              <a:avLst/>
              <a:gdLst>
                <a:gd name="connsiteX0" fmla="*/ 6856 w 169754"/>
                <a:gd name="connsiteY0" fmla="*/ 6729 h 13712"/>
                <a:gd name="connsiteX1" fmla="*/ 6856 w 169754"/>
                <a:gd name="connsiteY1" fmla="*/ 13712 h 13712"/>
                <a:gd name="connsiteX2" fmla="*/ 169755 w 169754"/>
                <a:gd name="connsiteY2" fmla="*/ 13712 h 13712"/>
                <a:gd name="connsiteX3" fmla="*/ 162898 w 169754"/>
                <a:gd name="connsiteY3" fmla="*/ 6856 h 13712"/>
                <a:gd name="connsiteX4" fmla="*/ 169755 w 169754"/>
                <a:gd name="connsiteY4" fmla="*/ 0 h 13712"/>
                <a:gd name="connsiteX5" fmla="*/ 0 w 169754"/>
                <a:gd name="connsiteY5" fmla="*/ 0 h 13712"/>
                <a:gd name="connsiteX6" fmla="*/ 6856 w 169754"/>
                <a:gd name="connsiteY6" fmla="*/ 6729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54" h="13712">
                  <a:moveTo>
                    <a:pt x="6856" y="6729"/>
                  </a:moveTo>
                  <a:lnTo>
                    <a:pt x="6856" y="13712"/>
                  </a:lnTo>
                  <a:lnTo>
                    <a:pt x="169755" y="13712"/>
                  </a:lnTo>
                  <a:cubicBezTo>
                    <a:pt x="165971" y="13712"/>
                    <a:pt x="162898" y="10642"/>
                    <a:pt x="162898" y="6856"/>
                  </a:cubicBezTo>
                  <a:cubicBezTo>
                    <a:pt x="162898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733" y="0"/>
                    <a:pt x="6793" y="2993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B45F822-39D7-4273-982B-307514BBF92C}"/>
                </a:ext>
              </a:extLst>
            </p:cNvPr>
            <p:cNvSpPr/>
            <p:nvPr/>
          </p:nvSpPr>
          <p:spPr>
            <a:xfrm>
              <a:off x="4680254" y="5001746"/>
              <a:ext cx="107285" cy="13866"/>
            </a:xfrm>
            <a:custGeom>
              <a:avLst/>
              <a:gdLst>
                <a:gd name="connsiteX0" fmla="*/ 99034 w 107285"/>
                <a:gd name="connsiteY0" fmla="*/ 13105 h 13866"/>
                <a:gd name="connsiteX1" fmla="*/ 100304 w 107285"/>
                <a:gd name="connsiteY1" fmla="*/ 13105 h 13866"/>
                <a:gd name="connsiteX2" fmla="*/ 101574 w 107285"/>
                <a:gd name="connsiteY2" fmla="*/ 13105 h 13866"/>
                <a:gd name="connsiteX3" fmla="*/ 107224 w 107285"/>
                <a:gd name="connsiteY3" fmla="*/ 5676 h 13866"/>
                <a:gd name="connsiteX4" fmla="*/ 105129 w 107285"/>
                <a:gd name="connsiteY4" fmla="*/ 1678 h 13866"/>
                <a:gd name="connsiteX5" fmla="*/ 104113 w 107285"/>
                <a:gd name="connsiteY5" fmla="*/ 916 h 13866"/>
                <a:gd name="connsiteX6" fmla="*/ 102970 w 107285"/>
                <a:gd name="connsiteY6" fmla="*/ 154 h 13866"/>
                <a:gd name="connsiteX7" fmla="*/ 100304 w 107285"/>
                <a:gd name="connsiteY7" fmla="*/ 154 h 13866"/>
                <a:gd name="connsiteX8" fmla="*/ 6856 w 107285"/>
                <a:gd name="connsiteY8" fmla="*/ 154 h 13866"/>
                <a:gd name="connsiteX9" fmla="*/ 0 w 107285"/>
                <a:gd name="connsiteY9" fmla="*/ 7011 h 13866"/>
                <a:gd name="connsiteX10" fmla="*/ 6856 w 107285"/>
                <a:gd name="connsiteY10" fmla="*/ 13867 h 13866"/>
                <a:gd name="connsiteX11" fmla="*/ 99034 w 107285"/>
                <a:gd name="connsiteY11" fmla="*/ 13867 h 1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7285" h="13866">
                  <a:moveTo>
                    <a:pt x="99034" y="13105"/>
                  </a:moveTo>
                  <a:lnTo>
                    <a:pt x="100304" y="13105"/>
                  </a:lnTo>
                  <a:lnTo>
                    <a:pt x="101574" y="13105"/>
                  </a:lnTo>
                  <a:cubicBezTo>
                    <a:pt x="105192" y="12615"/>
                    <a:pt x="107719" y="9288"/>
                    <a:pt x="107224" y="5676"/>
                  </a:cubicBezTo>
                  <a:cubicBezTo>
                    <a:pt x="107021" y="4137"/>
                    <a:pt x="106271" y="2722"/>
                    <a:pt x="105129" y="1678"/>
                  </a:cubicBezTo>
                  <a:cubicBezTo>
                    <a:pt x="104849" y="1355"/>
                    <a:pt x="104507" y="1096"/>
                    <a:pt x="104113" y="916"/>
                  </a:cubicBezTo>
                  <a:lnTo>
                    <a:pt x="102970" y="154"/>
                  </a:lnTo>
                  <a:cubicBezTo>
                    <a:pt x="102094" y="-51"/>
                    <a:pt x="101180" y="-51"/>
                    <a:pt x="100304" y="154"/>
                  </a:cubicBezTo>
                  <a:lnTo>
                    <a:pt x="6856" y="154"/>
                  </a:lnTo>
                  <a:cubicBezTo>
                    <a:pt x="3073" y="154"/>
                    <a:pt x="0" y="3224"/>
                    <a:pt x="0" y="7011"/>
                  </a:cubicBezTo>
                  <a:cubicBezTo>
                    <a:pt x="0" y="10797"/>
                    <a:pt x="3073" y="13867"/>
                    <a:pt x="6856" y="13867"/>
                  </a:cubicBezTo>
                  <a:lnTo>
                    <a:pt x="99034" y="1386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EF18E3B-F1B8-43F1-9E9E-984CBB0ECAF5}"/>
                </a:ext>
              </a:extLst>
            </p:cNvPr>
            <p:cNvSpPr/>
            <p:nvPr/>
          </p:nvSpPr>
          <p:spPr>
            <a:xfrm>
              <a:off x="4806713" y="6122261"/>
              <a:ext cx="133442" cy="4316"/>
            </a:xfrm>
            <a:custGeom>
              <a:avLst/>
              <a:gdLst>
                <a:gd name="connsiteX0" fmla="*/ 0 w 133442"/>
                <a:gd name="connsiteY0" fmla="*/ 4317 h 4316"/>
                <a:gd name="connsiteX1" fmla="*/ 126967 w 133442"/>
                <a:gd name="connsiteY1" fmla="*/ 4317 h 4316"/>
                <a:gd name="connsiteX2" fmla="*/ 133442 w 133442"/>
                <a:gd name="connsiteY2" fmla="*/ 0 h 4316"/>
                <a:gd name="connsiteX3" fmla="*/ 0 w 133442"/>
                <a:gd name="connsiteY3" fmla="*/ 0 h 4316"/>
                <a:gd name="connsiteX4" fmla="*/ 0 w 133442"/>
                <a:gd name="connsiteY4" fmla="*/ 4317 h 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442" h="4316">
                  <a:moveTo>
                    <a:pt x="0" y="4317"/>
                  </a:moveTo>
                  <a:lnTo>
                    <a:pt x="126967" y="4317"/>
                  </a:lnTo>
                  <a:cubicBezTo>
                    <a:pt x="128046" y="1701"/>
                    <a:pt x="130611" y="-13"/>
                    <a:pt x="133442" y="0"/>
                  </a:cubicBezTo>
                  <a:lnTo>
                    <a:pt x="0" y="0"/>
                  </a:lnTo>
                  <a:lnTo>
                    <a:pt x="0" y="43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FA21DD11-EAF2-48B2-B7E9-2B0AAEC63318}"/>
                </a:ext>
              </a:extLst>
            </p:cNvPr>
            <p:cNvSpPr/>
            <p:nvPr/>
          </p:nvSpPr>
          <p:spPr>
            <a:xfrm>
              <a:off x="4998688" y="6116548"/>
              <a:ext cx="13077" cy="10030"/>
            </a:xfrm>
            <a:custGeom>
              <a:avLst/>
              <a:gdLst>
                <a:gd name="connsiteX0" fmla="*/ 0 w 13077"/>
                <a:gd name="connsiteY0" fmla="*/ 5714 h 10030"/>
                <a:gd name="connsiteX1" fmla="*/ 6729 w 13077"/>
                <a:gd name="connsiteY1" fmla="*/ 5714 h 10030"/>
                <a:gd name="connsiteX2" fmla="*/ 13078 w 13077"/>
                <a:gd name="connsiteY2" fmla="*/ 10030 h 10030"/>
                <a:gd name="connsiteX3" fmla="*/ 13078 w 13077"/>
                <a:gd name="connsiteY3" fmla="*/ 10030 h 10030"/>
                <a:gd name="connsiteX4" fmla="*/ 13078 w 13077"/>
                <a:gd name="connsiteY4" fmla="*/ 6094 h 10030"/>
                <a:gd name="connsiteX5" fmla="*/ 13078 w 13077"/>
                <a:gd name="connsiteY5" fmla="*/ 4698 h 10030"/>
                <a:gd name="connsiteX6" fmla="*/ 13078 w 13077"/>
                <a:gd name="connsiteY6" fmla="*/ 3936 h 10030"/>
                <a:gd name="connsiteX7" fmla="*/ 13078 w 13077"/>
                <a:gd name="connsiteY7" fmla="*/ 3936 h 10030"/>
                <a:gd name="connsiteX8" fmla="*/ 12316 w 13077"/>
                <a:gd name="connsiteY8" fmla="*/ 2920 h 10030"/>
                <a:gd name="connsiteX9" fmla="*/ 11427 w 13077"/>
                <a:gd name="connsiteY9" fmla="*/ 1905 h 10030"/>
                <a:gd name="connsiteX10" fmla="*/ 6856 w 13077"/>
                <a:gd name="connsiteY10" fmla="*/ 0 h 10030"/>
                <a:gd name="connsiteX11" fmla="*/ 2412 w 13077"/>
                <a:gd name="connsiteY11" fmla="*/ 1778 h 10030"/>
                <a:gd name="connsiteX12" fmla="*/ 888 w 13077"/>
                <a:gd name="connsiteY12" fmla="*/ 3682 h 10030"/>
                <a:gd name="connsiteX13" fmla="*/ 0 w 13077"/>
                <a:gd name="connsiteY13" fmla="*/ 571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77" h="10030">
                  <a:moveTo>
                    <a:pt x="0" y="5714"/>
                  </a:moveTo>
                  <a:lnTo>
                    <a:pt x="6729" y="5714"/>
                  </a:lnTo>
                  <a:cubicBezTo>
                    <a:pt x="9535" y="5688"/>
                    <a:pt x="12074" y="7402"/>
                    <a:pt x="13078" y="10030"/>
                  </a:cubicBezTo>
                  <a:lnTo>
                    <a:pt x="13078" y="10030"/>
                  </a:lnTo>
                  <a:lnTo>
                    <a:pt x="13078" y="6094"/>
                  </a:lnTo>
                  <a:cubicBezTo>
                    <a:pt x="13078" y="6094"/>
                    <a:pt x="13078" y="5079"/>
                    <a:pt x="13078" y="4698"/>
                  </a:cubicBezTo>
                  <a:cubicBezTo>
                    <a:pt x="13078" y="4317"/>
                    <a:pt x="13078" y="4698"/>
                    <a:pt x="13078" y="3936"/>
                  </a:cubicBezTo>
                  <a:cubicBezTo>
                    <a:pt x="13078" y="3174"/>
                    <a:pt x="13078" y="3936"/>
                    <a:pt x="13078" y="3936"/>
                  </a:cubicBezTo>
                  <a:lnTo>
                    <a:pt x="12316" y="2920"/>
                  </a:lnTo>
                  <a:cubicBezTo>
                    <a:pt x="12087" y="2527"/>
                    <a:pt x="11782" y="2184"/>
                    <a:pt x="11427" y="1905"/>
                  </a:cubicBezTo>
                  <a:cubicBezTo>
                    <a:pt x="10195" y="711"/>
                    <a:pt x="8570" y="25"/>
                    <a:pt x="6856" y="0"/>
                  </a:cubicBezTo>
                  <a:cubicBezTo>
                    <a:pt x="5205" y="25"/>
                    <a:pt x="3631" y="660"/>
                    <a:pt x="2412" y="1778"/>
                  </a:cubicBezTo>
                  <a:cubicBezTo>
                    <a:pt x="1803" y="2324"/>
                    <a:pt x="1282" y="2971"/>
                    <a:pt x="888" y="3682"/>
                  </a:cubicBezTo>
                  <a:cubicBezTo>
                    <a:pt x="508" y="4317"/>
                    <a:pt x="203" y="5003"/>
                    <a:pt x="0" y="571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A102126-1530-43D4-81CE-560D7CCA9CF2}"/>
                </a:ext>
              </a:extLst>
            </p:cNvPr>
            <p:cNvSpPr/>
            <p:nvPr/>
          </p:nvSpPr>
          <p:spPr>
            <a:xfrm>
              <a:off x="4092905" y="5787575"/>
              <a:ext cx="57643" cy="13712"/>
            </a:xfrm>
            <a:custGeom>
              <a:avLst/>
              <a:gdLst>
                <a:gd name="connsiteX0" fmla="*/ 6856 w 57643"/>
                <a:gd name="connsiteY0" fmla="*/ 13713 h 13712"/>
                <a:gd name="connsiteX1" fmla="*/ 57643 w 57643"/>
                <a:gd name="connsiteY1" fmla="*/ 13713 h 13712"/>
                <a:gd name="connsiteX2" fmla="*/ 50787 w 57643"/>
                <a:gd name="connsiteY2" fmla="*/ 6856 h 13712"/>
                <a:gd name="connsiteX3" fmla="*/ 57643 w 57643"/>
                <a:gd name="connsiteY3" fmla="*/ 0 h 13712"/>
                <a:gd name="connsiteX4" fmla="*/ 6856 w 57643"/>
                <a:gd name="connsiteY4" fmla="*/ 0 h 13712"/>
                <a:gd name="connsiteX5" fmla="*/ 0 w 57643"/>
                <a:gd name="connsiteY5" fmla="*/ 6856 h 13712"/>
                <a:gd name="connsiteX6" fmla="*/ 6856 w 57643"/>
                <a:gd name="connsiteY6" fmla="*/ 13713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643" h="13712">
                  <a:moveTo>
                    <a:pt x="6856" y="13713"/>
                  </a:moveTo>
                  <a:lnTo>
                    <a:pt x="57643" y="13713"/>
                  </a:lnTo>
                  <a:cubicBezTo>
                    <a:pt x="53859" y="13713"/>
                    <a:pt x="50787" y="10642"/>
                    <a:pt x="50787" y="6856"/>
                  </a:cubicBezTo>
                  <a:cubicBezTo>
                    <a:pt x="50787" y="3070"/>
                    <a:pt x="53859" y="0"/>
                    <a:pt x="5764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16D78B7-5DF0-4008-9C9A-9741DBA8E3AC}"/>
                </a:ext>
              </a:extLst>
            </p:cNvPr>
            <p:cNvSpPr/>
            <p:nvPr/>
          </p:nvSpPr>
          <p:spPr>
            <a:xfrm>
              <a:off x="4143311" y="5787575"/>
              <a:ext cx="367061" cy="13712"/>
            </a:xfrm>
            <a:custGeom>
              <a:avLst/>
              <a:gdLst>
                <a:gd name="connsiteX0" fmla="*/ 367061 w 367061"/>
                <a:gd name="connsiteY0" fmla="*/ 6856 h 13712"/>
                <a:gd name="connsiteX1" fmla="*/ 367061 w 367061"/>
                <a:gd name="connsiteY1" fmla="*/ 0 h 13712"/>
                <a:gd name="connsiteX2" fmla="*/ 6856 w 367061"/>
                <a:gd name="connsiteY2" fmla="*/ 0 h 13712"/>
                <a:gd name="connsiteX3" fmla="*/ 0 w 367061"/>
                <a:gd name="connsiteY3" fmla="*/ 6856 h 13712"/>
                <a:gd name="connsiteX4" fmla="*/ 6856 w 367061"/>
                <a:gd name="connsiteY4" fmla="*/ 13713 h 13712"/>
                <a:gd name="connsiteX5" fmla="*/ 367061 w 367061"/>
                <a:gd name="connsiteY5" fmla="*/ 13713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061" h="13712">
                  <a:moveTo>
                    <a:pt x="367061" y="6856"/>
                  </a:moveTo>
                  <a:lnTo>
                    <a:pt x="367061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42"/>
                    <a:pt x="3073" y="13713"/>
                    <a:pt x="6856" y="13713"/>
                  </a:cubicBezTo>
                  <a:lnTo>
                    <a:pt x="367061" y="137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BFDB50D-DB29-4C28-8286-E20235EFDD86}"/>
                </a:ext>
              </a:extLst>
            </p:cNvPr>
            <p:cNvSpPr/>
            <p:nvPr/>
          </p:nvSpPr>
          <p:spPr>
            <a:xfrm>
              <a:off x="4794144" y="5787575"/>
              <a:ext cx="145631" cy="13712"/>
            </a:xfrm>
            <a:custGeom>
              <a:avLst/>
              <a:gdLst>
                <a:gd name="connsiteX0" fmla="*/ 0 w 145631"/>
                <a:gd name="connsiteY0" fmla="*/ 13713 h 13712"/>
                <a:gd name="connsiteX1" fmla="*/ 145631 w 145631"/>
                <a:gd name="connsiteY1" fmla="*/ 13713 h 13712"/>
                <a:gd name="connsiteX2" fmla="*/ 138775 w 145631"/>
                <a:gd name="connsiteY2" fmla="*/ 6856 h 13712"/>
                <a:gd name="connsiteX3" fmla="*/ 145631 w 145631"/>
                <a:gd name="connsiteY3" fmla="*/ 0 h 13712"/>
                <a:gd name="connsiteX4" fmla="*/ 0 w 145631"/>
                <a:gd name="connsiteY4" fmla="*/ 0 h 13712"/>
                <a:gd name="connsiteX5" fmla="*/ 0 w 145631"/>
                <a:gd name="connsiteY5" fmla="*/ 13713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631" h="13712">
                  <a:moveTo>
                    <a:pt x="0" y="13713"/>
                  </a:moveTo>
                  <a:lnTo>
                    <a:pt x="145631" y="13713"/>
                  </a:lnTo>
                  <a:cubicBezTo>
                    <a:pt x="141847" y="13713"/>
                    <a:pt x="138775" y="10642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C6D706E-2AF0-4A6F-AE77-CBF8328C89C0}"/>
                </a:ext>
              </a:extLst>
            </p:cNvPr>
            <p:cNvSpPr/>
            <p:nvPr/>
          </p:nvSpPr>
          <p:spPr>
            <a:xfrm>
              <a:off x="6055179" y="6511798"/>
              <a:ext cx="13839" cy="7872"/>
            </a:xfrm>
            <a:custGeom>
              <a:avLst/>
              <a:gdLst>
                <a:gd name="connsiteX0" fmla="*/ 13839 w 13839"/>
                <a:gd name="connsiteY0" fmla="*/ 1270 h 7872"/>
                <a:gd name="connsiteX1" fmla="*/ 13839 w 13839"/>
                <a:gd name="connsiteY1" fmla="*/ 0 h 7872"/>
                <a:gd name="connsiteX2" fmla="*/ 6983 w 13839"/>
                <a:gd name="connsiteY2" fmla="*/ 6983 h 7872"/>
                <a:gd name="connsiteX3" fmla="*/ 0 w 13839"/>
                <a:gd name="connsiteY3" fmla="*/ 0 h 7872"/>
                <a:gd name="connsiteX4" fmla="*/ 0 w 13839"/>
                <a:gd name="connsiteY4" fmla="*/ 1270 h 7872"/>
                <a:gd name="connsiteX5" fmla="*/ 0 w 13839"/>
                <a:gd name="connsiteY5" fmla="*/ 2412 h 7872"/>
                <a:gd name="connsiteX6" fmla="*/ 5459 w 13839"/>
                <a:gd name="connsiteY6" fmla="*/ 7872 h 7872"/>
                <a:gd name="connsiteX7" fmla="*/ 6729 w 13839"/>
                <a:gd name="connsiteY7" fmla="*/ 7872 h 7872"/>
                <a:gd name="connsiteX8" fmla="*/ 7872 w 13839"/>
                <a:gd name="connsiteY8" fmla="*/ 7872 h 7872"/>
                <a:gd name="connsiteX9" fmla="*/ 12062 w 13839"/>
                <a:gd name="connsiteY9" fmla="*/ 5333 h 7872"/>
                <a:gd name="connsiteX10" fmla="*/ 13839 w 13839"/>
                <a:gd name="connsiteY10" fmla="*/ 1270 h 7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39" h="7872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cubicBezTo>
                    <a:pt x="495" y="5193"/>
                    <a:pt x="2679" y="7377"/>
                    <a:pt x="5459" y="7872"/>
                  </a:cubicBezTo>
                  <a:lnTo>
                    <a:pt x="6729" y="7872"/>
                  </a:lnTo>
                  <a:lnTo>
                    <a:pt x="7872" y="7872"/>
                  </a:lnTo>
                  <a:cubicBezTo>
                    <a:pt x="9560" y="7644"/>
                    <a:pt x="11084" y="6729"/>
                    <a:pt x="12062" y="5333"/>
                  </a:cubicBezTo>
                  <a:cubicBezTo>
                    <a:pt x="13090" y="4215"/>
                    <a:pt x="13725" y="2781"/>
                    <a:pt x="13839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624A2251-33B5-4B89-9064-2E8B4A4CF58E}"/>
                </a:ext>
              </a:extLst>
            </p:cNvPr>
            <p:cNvSpPr/>
            <p:nvPr/>
          </p:nvSpPr>
          <p:spPr>
            <a:xfrm>
              <a:off x="7829542" y="5947046"/>
              <a:ext cx="13751" cy="11046"/>
            </a:xfrm>
            <a:custGeom>
              <a:avLst/>
              <a:gdLst>
                <a:gd name="connsiteX0" fmla="*/ 0 w 13751"/>
                <a:gd name="connsiteY0" fmla="*/ 9142 h 11046"/>
                <a:gd name="connsiteX1" fmla="*/ 0 w 13751"/>
                <a:gd name="connsiteY1" fmla="*/ 11046 h 11046"/>
                <a:gd name="connsiteX2" fmla="*/ 6857 w 13751"/>
                <a:gd name="connsiteY2" fmla="*/ 4190 h 11046"/>
                <a:gd name="connsiteX3" fmla="*/ 13713 w 13751"/>
                <a:gd name="connsiteY3" fmla="*/ 11046 h 11046"/>
                <a:gd name="connsiteX4" fmla="*/ 13713 w 13751"/>
                <a:gd name="connsiteY4" fmla="*/ 6602 h 11046"/>
                <a:gd name="connsiteX5" fmla="*/ 13713 w 13751"/>
                <a:gd name="connsiteY5" fmla="*/ 5333 h 11046"/>
                <a:gd name="connsiteX6" fmla="*/ 8380 w 13751"/>
                <a:gd name="connsiteY6" fmla="*/ 0 h 11046"/>
                <a:gd name="connsiteX7" fmla="*/ 7110 w 13751"/>
                <a:gd name="connsiteY7" fmla="*/ 0 h 11046"/>
                <a:gd name="connsiteX8" fmla="*/ 5841 w 13751"/>
                <a:gd name="connsiteY8" fmla="*/ 0 h 11046"/>
                <a:gd name="connsiteX9" fmla="*/ 254 w 13751"/>
                <a:gd name="connsiteY9" fmla="*/ 6602 h 11046"/>
                <a:gd name="connsiteX10" fmla="*/ 254 w 13751"/>
                <a:gd name="connsiteY10" fmla="*/ 6602 h 1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1" h="11046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7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64" y="6181"/>
                    <a:pt x="13764" y="5754"/>
                    <a:pt x="13713" y="5333"/>
                  </a:cubicBezTo>
                  <a:cubicBezTo>
                    <a:pt x="13231" y="2616"/>
                    <a:pt x="11097" y="488"/>
                    <a:pt x="8380" y="0"/>
                  </a:cubicBezTo>
                  <a:lnTo>
                    <a:pt x="7110" y="0"/>
                  </a:lnTo>
                  <a:lnTo>
                    <a:pt x="5841" y="0"/>
                  </a:lnTo>
                  <a:cubicBezTo>
                    <a:pt x="2629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45CDA121-C738-40E9-B92E-CDEC09CCA136}"/>
                </a:ext>
              </a:extLst>
            </p:cNvPr>
            <p:cNvSpPr/>
            <p:nvPr/>
          </p:nvSpPr>
          <p:spPr>
            <a:xfrm>
              <a:off x="7828399" y="5951236"/>
              <a:ext cx="13760" cy="568433"/>
            </a:xfrm>
            <a:custGeom>
              <a:avLst/>
              <a:gdLst>
                <a:gd name="connsiteX0" fmla="*/ 11427 w 13760"/>
                <a:gd name="connsiteY0" fmla="*/ 567545 h 568433"/>
                <a:gd name="connsiteX1" fmla="*/ 12824 w 13760"/>
                <a:gd name="connsiteY1" fmla="*/ 566656 h 568433"/>
                <a:gd name="connsiteX2" fmla="*/ 12824 w 13760"/>
                <a:gd name="connsiteY2" fmla="*/ 565767 h 568433"/>
                <a:gd name="connsiteX3" fmla="*/ 13713 w 13760"/>
                <a:gd name="connsiteY3" fmla="*/ 564498 h 568433"/>
                <a:gd name="connsiteX4" fmla="*/ 13713 w 13760"/>
                <a:gd name="connsiteY4" fmla="*/ 563355 h 568433"/>
                <a:gd name="connsiteX5" fmla="*/ 13713 w 13760"/>
                <a:gd name="connsiteY5" fmla="*/ 561831 h 568433"/>
                <a:gd name="connsiteX6" fmla="*/ 13713 w 13760"/>
                <a:gd name="connsiteY6" fmla="*/ 561831 h 568433"/>
                <a:gd name="connsiteX7" fmla="*/ 13713 w 13760"/>
                <a:gd name="connsiteY7" fmla="*/ 6856 h 568433"/>
                <a:gd name="connsiteX8" fmla="*/ 6856 w 13760"/>
                <a:gd name="connsiteY8" fmla="*/ 0 h 568433"/>
                <a:gd name="connsiteX9" fmla="*/ 0 w 13760"/>
                <a:gd name="connsiteY9" fmla="*/ 6856 h 568433"/>
                <a:gd name="connsiteX10" fmla="*/ 0 w 13760"/>
                <a:gd name="connsiteY10" fmla="*/ 561831 h 568433"/>
                <a:gd name="connsiteX11" fmla="*/ 5587 w 13760"/>
                <a:gd name="connsiteY11" fmla="*/ 568434 h 568433"/>
                <a:gd name="connsiteX12" fmla="*/ 5587 w 13760"/>
                <a:gd name="connsiteY12" fmla="*/ 561831 h 568433"/>
                <a:gd name="connsiteX13" fmla="*/ 6856 w 13760"/>
                <a:gd name="connsiteY13" fmla="*/ 560562 h 568433"/>
                <a:gd name="connsiteX14" fmla="*/ 8126 w 13760"/>
                <a:gd name="connsiteY14" fmla="*/ 561831 h 568433"/>
                <a:gd name="connsiteX15" fmla="*/ 8126 w 13760"/>
                <a:gd name="connsiteY15" fmla="*/ 568434 h 568433"/>
                <a:gd name="connsiteX16" fmla="*/ 9523 w 13760"/>
                <a:gd name="connsiteY16" fmla="*/ 568434 h 56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60" h="568433">
                  <a:moveTo>
                    <a:pt x="11427" y="567545"/>
                  </a:moveTo>
                  <a:cubicBezTo>
                    <a:pt x="11935" y="567329"/>
                    <a:pt x="12405" y="567024"/>
                    <a:pt x="12824" y="566656"/>
                  </a:cubicBezTo>
                  <a:lnTo>
                    <a:pt x="12824" y="565767"/>
                  </a:lnTo>
                  <a:lnTo>
                    <a:pt x="13713" y="564498"/>
                  </a:lnTo>
                  <a:cubicBezTo>
                    <a:pt x="13713" y="564498"/>
                    <a:pt x="13713" y="563736"/>
                    <a:pt x="13713" y="563355"/>
                  </a:cubicBezTo>
                  <a:cubicBezTo>
                    <a:pt x="13776" y="562847"/>
                    <a:pt x="13776" y="562339"/>
                    <a:pt x="13713" y="561831"/>
                  </a:cubicBezTo>
                  <a:lnTo>
                    <a:pt x="13713" y="561831"/>
                  </a:lnTo>
                  <a:lnTo>
                    <a:pt x="13713" y="6856"/>
                  </a:lnTo>
                  <a:cubicBezTo>
                    <a:pt x="13713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831"/>
                  </a:lnTo>
                  <a:cubicBezTo>
                    <a:pt x="12" y="565094"/>
                    <a:pt x="2374" y="567875"/>
                    <a:pt x="5587" y="568434"/>
                  </a:cubicBezTo>
                  <a:lnTo>
                    <a:pt x="5587" y="561831"/>
                  </a:lnTo>
                  <a:cubicBezTo>
                    <a:pt x="5587" y="561133"/>
                    <a:pt x="6158" y="560562"/>
                    <a:pt x="6856" y="560562"/>
                  </a:cubicBezTo>
                  <a:cubicBezTo>
                    <a:pt x="7554" y="560562"/>
                    <a:pt x="8126" y="561133"/>
                    <a:pt x="8126" y="561831"/>
                  </a:cubicBezTo>
                  <a:lnTo>
                    <a:pt x="8126" y="568434"/>
                  </a:lnTo>
                  <a:lnTo>
                    <a:pt x="9523" y="5684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8780E7F0-7ECE-42B3-BC1A-0A9664574AD8}"/>
                </a:ext>
              </a:extLst>
            </p:cNvPr>
            <p:cNvSpPr/>
            <p:nvPr/>
          </p:nvSpPr>
          <p:spPr>
            <a:xfrm>
              <a:off x="6923125" y="6503291"/>
              <a:ext cx="174325" cy="13839"/>
            </a:xfrm>
            <a:custGeom>
              <a:avLst/>
              <a:gdLst>
                <a:gd name="connsiteX0" fmla="*/ 0 w 174325"/>
                <a:gd name="connsiteY0" fmla="*/ 6856 h 13839"/>
                <a:gd name="connsiteX1" fmla="*/ 0 w 174325"/>
                <a:gd name="connsiteY1" fmla="*/ 9777 h 13839"/>
                <a:gd name="connsiteX2" fmla="*/ 0 w 174325"/>
                <a:gd name="connsiteY2" fmla="*/ 10665 h 13839"/>
                <a:gd name="connsiteX3" fmla="*/ 0 w 174325"/>
                <a:gd name="connsiteY3" fmla="*/ 11554 h 13839"/>
                <a:gd name="connsiteX4" fmla="*/ 0 w 174325"/>
                <a:gd name="connsiteY4" fmla="*/ 13840 h 13839"/>
                <a:gd name="connsiteX5" fmla="*/ 174325 w 174325"/>
                <a:gd name="connsiteY5" fmla="*/ 13840 h 13839"/>
                <a:gd name="connsiteX6" fmla="*/ 167469 w 174325"/>
                <a:gd name="connsiteY6" fmla="*/ 6983 h 13839"/>
                <a:gd name="connsiteX7" fmla="*/ 174325 w 174325"/>
                <a:gd name="connsiteY7" fmla="*/ 0 h 13839"/>
                <a:gd name="connsiteX8" fmla="*/ 0 w 174325"/>
                <a:gd name="connsiteY8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325" h="13839">
                  <a:moveTo>
                    <a:pt x="0" y="6856"/>
                  </a:moveTo>
                  <a:lnTo>
                    <a:pt x="0" y="9777"/>
                  </a:lnTo>
                  <a:cubicBezTo>
                    <a:pt x="50" y="10069"/>
                    <a:pt x="50" y="10373"/>
                    <a:pt x="0" y="10665"/>
                  </a:cubicBezTo>
                  <a:cubicBezTo>
                    <a:pt x="38" y="10957"/>
                    <a:pt x="38" y="11262"/>
                    <a:pt x="0" y="11554"/>
                  </a:cubicBezTo>
                  <a:lnTo>
                    <a:pt x="0" y="13840"/>
                  </a:lnTo>
                  <a:lnTo>
                    <a:pt x="174325" y="13840"/>
                  </a:lnTo>
                  <a:cubicBezTo>
                    <a:pt x="170542" y="13840"/>
                    <a:pt x="167469" y="10767"/>
                    <a:pt x="167469" y="6983"/>
                  </a:cubicBezTo>
                  <a:cubicBezTo>
                    <a:pt x="167469" y="3174"/>
                    <a:pt x="170516" y="64"/>
                    <a:pt x="1743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CAF5275D-4418-4970-BEF7-E2DA4F333447}"/>
                </a:ext>
              </a:extLst>
            </p:cNvPr>
            <p:cNvSpPr/>
            <p:nvPr/>
          </p:nvSpPr>
          <p:spPr>
            <a:xfrm>
              <a:off x="7090848" y="6503418"/>
              <a:ext cx="13426" cy="13839"/>
            </a:xfrm>
            <a:custGeom>
              <a:avLst/>
              <a:gdLst>
                <a:gd name="connsiteX0" fmla="*/ 12570 w 13426"/>
                <a:gd name="connsiteY0" fmla="*/ 10665 h 13839"/>
                <a:gd name="connsiteX1" fmla="*/ 13332 w 13426"/>
                <a:gd name="connsiteY1" fmla="*/ 9523 h 13839"/>
                <a:gd name="connsiteX2" fmla="*/ 13332 w 13426"/>
                <a:gd name="connsiteY2" fmla="*/ 8888 h 13839"/>
                <a:gd name="connsiteX3" fmla="*/ 13332 w 13426"/>
                <a:gd name="connsiteY3" fmla="*/ 6729 h 13839"/>
                <a:gd name="connsiteX4" fmla="*/ 13332 w 13426"/>
                <a:gd name="connsiteY4" fmla="*/ 6729 h 13839"/>
                <a:gd name="connsiteX5" fmla="*/ 13332 w 13426"/>
                <a:gd name="connsiteY5" fmla="*/ 4825 h 13839"/>
                <a:gd name="connsiteX6" fmla="*/ 6857 w 13426"/>
                <a:gd name="connsiteY6" fmla="*/ 0 h 13839"/>
                <a:gd name="connsiteX7" fmla="*/ 6857 w 13426"/>
                <a:gd name="connsiteY7" fmla="*/ 0 h 13839"/>
                <a:gd name="connsiteX8" fmla="*/ 0 w 13426"/>
                <a:gd name="connsiteY8" fmla="*/ 6983 h 13839"/>
                <a:gd name="connsiteX9" fmla="*/ 6857 w 13426"/>
                <a:gd name="connsiteY9" fmla="*/ 13839 h 13839"/>
                <a:gd name="connsiteX10" fmla="*/ 6857 w 13426"/>
                <a:gd name="connsiteY10" fmla="*/ 13839 h 13839"/>
                <a:gd name="connsiteX11" fmla="*/ 12570 w 13426"/>
                <a:gd name="connsiteY11" fmla="*/ 10665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426" h="13839">
                  <a:moveTo>
                    <a:pt x="12570" y="10665"/>
                  </a:moveTo>
                  <a:cubicBezTo>
                    <a:pt x="12862" y="10310"/>
                    <a:pt x="13116" y="9929"/>
                    <a:pt x="13332" y="9523"/>
                  </a:cubicBezTo>
                  <a:lnTo>
                    <a:pt x="13332" y="8888"/>
                  </a:lnTo>
                  <a:cubicBezTo>
                    <a:pt x="13458" y="8177"/>
                    <a:pt x="13458" y="7440"/>
                    <a:pt x="13332" y="6729"/>
                  </a:cubicBezTo>
                  <a:lnTo>
                    <a:pt x="13332" y="6729"/>
                  </a:lnTo>
                  <a:cubicBezTo>
                    <a:pt x="13420" y="6094"/>
                    <a:pt x="13420" y="5460"/>
                    <a:pt x="13332" y="4825"/>
                  </a:cubicBezTo>
                  <a:cubicBezTo>
                    <a:pt x="12418" y="2006"/>
                    <a:pt x="9815" y="76"/>
                    <a:pt x="6857" y="0"/>
                  </a:cubicBezTo>
                  <a:lnTo>
                    <a:pt x="6857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6857" y="13839"/>
                  </a:lnTo>
                  <a:cubicBezTo>
                    <a:pt x="9192" y="13865"/>
                    <a:pt x="11364" y="12659"/>
                    <a:pt x="12570" y="106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4FFA399-1474-45D2-B331-CD8C7F8416ED}"/>
                </a:ext>
              </a:extLst>
            </p:cNvPr>
            <p:cNvSpPr/>
            <p:nvPr/>
          </p:nvSpPr>
          <p:spPr>
            <a:xfrm>
              <a:off x="7809100" y="5860028"/>
              <a:ext cx="10298" cy="7917"/>
            </a:xfrm>
            <a:custGeom>
              <a:avLst/>
              <a:gdLst>
                <a:gd name="connsiteX0" fmla="*/ 10284 w 10298"/>
                <a:gd name="connsiteY0" fmla="*/ 7918 h 7917"/>
                <a:gd name="connsiteX1" fmla="*/ 10284 w 10298"/>
                <a:gd name="connsiteY1" fmla="*/ 6902 h 7917"/>
                <a:gd name="connsiteX2" fmla="*/ 3428 w 10298"/>
                <a:gd name="connsiteY2" fmla="*/ 46 h 7917"/>
                <a:gd name="connsiteX3" fmla="*/ 1270 w 10298"/>
                <a:gd name="connsiteY3" fmla="*/ 46 h 7917"/>
                <a:gd name="connsiteX4" fmla="*/ 0 w 10298"/>
                <a:gd name="connsiteY4" fmla="*/ 681 h 7917"/>
                <a:gd name="connsiteX5" fmla="*/ 0 w 10298"/>
                <a:gd name="connsiteY5" fmla="*/ 681 h 7917"/>
                <a:gd name="connsiteX6" fmla="*/ 1396 w 10298"/>
                <a:gd name="connsiteY6" fmla="*/ 681 h 7917"/>
                <a:gd name="connsiteX7" fmla="*/ 3555 w 10298"/>
                <a:gd name="connsiteY7" fmla="*/ 681 h 7917"/>
                <a:gd name="connsiteX8" fmla="*/ 10297 w 10298"/>
                <a:gd name="connsiteY8" fmla="*/ 7652 h 7917"/>
                <a:gd name="connsiteX9" fmla="*/ 10284 w 10298"/>
                <a:gd name="connsiteY9" fmla="*/ 7918 h 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98" h="7917">
                  <a:moveTo>
                    <a:pt x="10284" y="7918"/>
                  </a:moveTo>
                  <a:lnTo>
                    <a:pt x="10284" y="6902"/>
                  </a:lnTo>
                  <a:cubicBezTo>
                    <a:pt x="10284" y="3116"/>
                    <a:pt x="7212" y="46"/>
                    <a:pt x="3428" y="46"/>
                  </a:cubicBezTo>
                  <a:cubicBezTo>
                    <a:pt x="2705" y="-15"/>
                    <a:pt x="1993" y="-15"/>
                    <a:pt x="1270" y="46"/>
                  </a:cubicBezTo>
                  <a:lnTo>
                    <a:pt x="0" y="681"/>
                  </a:lnTo>
                  <a:lnTo>
                    <a:pt x="0" y="681"/>
                  </a:lnTo>
                  <a:lnTo>
                    <a:pt x="1396" y="681"/>
                  </a:lnTo>
                  <a:cubicBezTo>
                    <a:pt x="2108" y="537"/>
                    <a:pt x="2844" y="537"/>
                    <a:pt x="3555" y="681"/>
                  </a:cubicBezTo>
                  <a:cubicBezTo>
                    <a:pt x="7339" y="745"/>
                    <a:pt x="10361" y="3866"/>
                    <a:pt x="10297" y="7652"/>
                  </a:cubicBezTo>
                  <a:cubicBezTo>
                    <a:pt x="10297" y="7741"/>
                    <a:pt x="10284" y="7829"/>
                    <a:pt x="10284" y="79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5012C6F-B269-439C-9B4E-D94AF9E2F881}"/>
                </a:ext>
              </a:extLst>
            </p:cNvPr>
            <p:cNvSpPr/>
            <p:nvPr/>
          </p:nvSpPr>
          <p:spPr>
            <a:xfrm>
              <a:off x="7809354" y="5861870"/>
              <a:ext cx="9062" cy="103459"/>
            </a:xfrm>
            <a:custGeom>
              <a:avLst/>
              <a:gdLst>
                <a:gd name="connsiteX0" fmla="*/ 3174 w 9062"/>
                <a:gd name="connsiteY0" fmla="*/ 103078 h 103459"/>
                <a:gd name="connsiteX1" fmla="*/ 4316 w 9062"/>
                <a:gd name="connsiteY1" fmla="*/ 103078 h 103459"/>
                <a:gd name="connsiteX2" fmla="*/ 5078 w 9062"/>
                <a:gd name="connsiteY2" fmla="*/ 103078 h 103459"/>
                <a:gd name="connsiteX3" fmla="*/ 6348 w 9062"/>
                <a:gd name="connsiteY3" fmla="*/ 103078 h 103459"/>
                <a:gd name="connsiteX4" fmla="*/ 7364 w 9062"/>
                <a:gd name="connsiteY4" fmla="*/ 102316 h 103459"/>
                <a:gd name="connsiteX5" fmla="*/ 8379 w 9062"/>
                <a:gd name="connsiteY5" fmla="*/ 101428 h 103459"/>
                <a:gd name="connsiteX6" fmla="*/ 8379 w 9062"/>
                <a:gd name="connsiteY6" fmla="*/ 100412 h 103459"/>
                <a:gd name="connsiteX7" fmla="*/ 9015 w 9062"/>
                <a:gd name="connsiteY7" fmla="*/ 99142 h 103459"/>
                <a:gd name="connsiteX8" fmla="*/ 9015 w 9062"/>
                <a:gd name="connsiteY8" fmla="*/ 98253 h 103459"/>
                <a:gd name="connsiteX9" fmla="*/ 9015 w 9062"/>
                <a:gd name="connsiteY9" fmla="*/ 97111 h 103459"/>
                <a:gd name="connsiteX10" fmla="*/ 9015 w 9062"/>
                <a:gd name="connsiteY10" fmla="*/ 97111 h 103459"/>
                <a:gd name="connsiteX11" fmla="*/ 9015 w 9062"/>
                <a:gd name="connsiteY11" fmla="*/ 6964 h 103459"/>
                <a:gd name="connsiteX12" fmla="*/ 2158 w 9062"/>
                <a:gd name="connsiteY12" fmla="*/ 108 h 103459"/>
                <a:gd name="connsiteX13" fmla="*/ 0 w 9062"/>
                <a:gd name="connsiteY13" fmla="*/ 108 h 103459"/>
                <a:gd name="connsiteX14" fmla="*/ 4698 w 9062"/>
                <a:gd name="connsiteY14" fmla="*/ 6583 h 103459"/>
                <a:gd name="connsiteX15" fmla="*/ 4698 w 9062"/>
                <a:gd name="connsiteY15" fmla="*/ 97492 h 103459"/>
                <a:gd name="connsiteX16" fmla="*/ 1142 w 9062"/>
                <a:gd name="connsiteY16" fmla="*/ 103459 h 10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62" h="103459">
                  <a:moveTo>
                    <a:pt x="3174" y="103078"/>
                  </a:moveTo>
                  <a:lnTo>
                    <a:pt x="4316" y="103078"/>
                  </a:lnTo>
                  <a:lnTo>
                    <a:pt x="5078" y="103078"/>
                  </a:lnTo>
                  <a:lnTo>
                    <a:pt x="6348" y="103078"/>
                  </a:lnTo>
                  <a:lnTo>
                    <a:pt x="7364" y="102316"/>
                  </a:lnTo>
                  <a:lnTo>
                    <a:pt x="8379" y="101428"/>
                  </a:lnTo>
                  <a:cubicBezTo>
                    <a:pt x="8417" y="101090"/>
                    <a:pt x="8417" y="100750"/>
                    <a:pt x="8379" y="100412"/>
                  </a:cubicBezTo>
                  <a:lnTo>
                    <a:pt x="9015" y="99142"/>
                  </a:lnTo>
                  <a:cubicBezTo>
                    <a:pt x="8964" y="98848"/>
                    <a:pt x="8964" y="98548"/>
                    <a:pt x="9015" y="98253"/>
                  </a:cubicBezTo>
                  <a:cubicBezTo>
                    <a:pt x="9078" y="97875"/>
                    <a:pt x="9078" y="97489"/>
                    <a:pt x="9015" y="97111"/>
                  </a:cubicBezTo>
                  <a:lnTo>
                    <a:pt x="9015" y="97111"/>
                  </a:lnTo>
                  <a:lnTo>
                    <a:pt x="9015" y="6964"/>
                  </a:lnTo>
                  <a:cubicBezTo>
                    <a:pt x="9015" y="3178"/>
                    <a:pt x="5942" y="108"/>
                    <a:pt x="2158" y="108"/>
                  </a:cubicBezTo>
                  <a:cubicBezTo>
                    <a:pt x="1448" y="-36"/>
                    <a:pt x="711" y="-36"/>
                    <a:pt x="0" y="108"/>
                  </a:cubicBezTo>
                  <a:cubicBezTo>
                    <a:pt x="2793" y="1034"/>
                    <a:pt x="4685" y="3640"/>
                    <a:pt x="4698" y="6583"/>
                  </a:cubicBezTo>
                  <a:lnTo>
                    <a:pt x="4698" y="97492"/>
                  </a:lnTo>
                  <a:cubicBezTo>
                    <a:pt x="4634" y="99964"/>
                    <a:pt x="3288" y="102224"/>
                    <a:pt x="1142" y="103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2BEE97FF-D4B3-42B9-BA3E-13B83844A713}"/>
                </a:ext>
              </a:extLst>
            </p:cNvPr>
            <p:cNvSpPr/>
            <p:nvPr/>
          </p:nvSpPr>
          <p:spPr>
            <a:xfrm>
              <a:off x="7786373" y="5954664"/>
              <a:ext cx="13712" cy="555482"/>
            </a:xfrm>
            <a:custGeom>
              <a:avLst/>
              <a:gdLst>
                <a:gd name="connsiteX0" fmla="*/ 0 w 13712"/>
                <a:gd name="connsiteY0" fmla="*/ 555483 h 555482"/>
                <a:gd name="connsiteX1" fmla="*/ 6856 w 13712"/>
                <a:gd name="connsiteY1" fmla="*/ 548627 h 555482"/>
                <a:gd name="connsiteX2" fmla="*/ 13713 w 13712"/>
                <a:gd name="connsiteY2" fmla="*/ 555483 h 555482"/>
                <a:gd name="connsiteX3" fmla="*/ 13713 w 13712"/>
                <a:gd name="connsiteY3" fmla="*/ 6983 h 555482"/>
                <a:gd name="connsiteX4" fmla="*/ 6856 w 13712"/>
                <a:gd name="connsiteY4" fmla="*/ 0 h 555482"/>
                <a:gd name="connsiteX5" fmla="*/ 4952 w 13712"/>
                <a:gd name="connsiteY5" fmla="*/ 0 h 555482"/>
                <a:gd name="connsiteX6" fmla="*/ 3682 w 13712"/>
                <a:gd name="connsiteY6" fmla="*/ 0 h 555482"/>
                <a:gd name="connsiteX7" fmla="*/ 2539 w 13712"/>
                <a:gd name="connsiteY7" fmla="*/ 762 h 555482"/>
                <a:gd name="connsiteX8" fmla="*/ 1651 w 13712"/>
                <a:gd name="connsiteY8" fmla="*/ 1651 h 555482"/>
                <a:gd name="connsiteX9" fmla="*/ 889 w 13712"/>
                <a:gd name="connsiteY9" fmla="*/ 2793 h 555482"/>
                <a:gd name="connsiteX10" fmla="*/ 889 w 13712"/>
                <a:gd name="connsiteY10" fmla="*/ 3936 h 555482"/>
                <a:gd name="connsiteX11" fmla="*/ 889 w 13712"/>
                <a:gd name="connsiteY11" fmla="*/ 5333 h 555482"/>
                <a:gd name="connsiteX12" fmla="*/ 889 w 13712"/>
                <a:gd name="connsiteY12" fmla="*/ 6094 h 555482"/>
                <a:gd name="connsiteX13" fmla="*/ 889 w 13712"/>
                <a:gd name="connsiteY13" fmla="*/ 554594 h 555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712" h="555482">
                  <a:moveTo>
                    <a:pt x="0" y="555483"/>
                  </a:moveTo>
                  <a:cubicBezTo>
                    <a:pt x="0" y="551699"/>
                    <a:pt x="3073" y="548627"/>
                    <a:pt x="6856" y="548627"/>
                  </a:cubicBezTo>
                  <a:cubicBezTo>
                    <a:pt x="10640" y="548627"/>
                    <a:pt x="13713" y="551699"/>
                    <a:pt x="13713" y="555483"/>
                  </a:cubicBezTo>
                  <a:lnTo>
                    <a:pt x="13713" y="6983"/>
                  </a:lnTo>
                  <a:cubicBezTo>
                    <a:pt x="13713" y="3176"/>
                    <a:pt x="10665" y="70"/>
                    <a:pt x="6856" y="0"/>
                  </a:cubicBezTo>
                  <a:lnTo>
                    <a:pt x="4952" y="0"/>
                  </a:lnTo>
                  <a:lnTo>
                    <a:pt x="3682" y="0"/>
                  </a:lnTo>
                  <a:lnTo>
                    <a:pt x="2539" y="762"/>
                  </a:lnTo>
                  <a:cubicBezTo>
                    <a:pt x="2209" y="1025"/>
                    <a:pt x="1917" y="1323"/>
                    <a:pt x="1651" y="1651"/>
                  </a:cubicBezTo>
                  <a:lnTo>
                    <a:pt x="889" y="2793"/>
                  </a:lnTo>
                  <a:cubicBezTo>
                    <a:pt x="838" y="3173"/>
                    <a:pt x="838" y="3556"/>
                    <a:pt x="889" y="3936"/>
                  </a:cubicBezTo>
                  <a:cubicBezTo>
                    <a:pt x="825" y="4399"/>
                    <a:pt x="825" y="4869"/>
                    <a:pt x="889" y="5333"/>
                  </a:cubicBezTo>
                  <a:cubicBezTo>
                    <a:pt x="889" y="5333"/>
                    <a:pt x="889" y="5333"/>
                    <a:pt x="889" y="6094"/>
                  </a:cubicBezTo>
                  <a:lnTo>
                    <a:pt x="889" y="5545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1B7C2B5C-D576-4B06-ACA0-43ED8B521F71}"/>
                </a:ext>
              </a:extLst>
            </p:cNvPr>
            <p:cNvSpPr/>
            <p:nvPr/>
          </p:nvSpPr>
          <p:spPr>
            <a:xfrm>
              <a:off x="7785865" y="6504434"/>
              <a:ext cx="13760" cy="13671"/>
            </a:xfrm>
            <a:custGeom>
              <a:avLst/>
              <a:gdLst>
                <a:gd name="connsiteX0" fmla="*/ 508 w 13760"/>
                <a:gd name="connsiteY0" fmla="*/ 6602 h 13671"/>
                <a:gd name="connsiteX1" fmla="*/ 7364 w 13760"/>
                <a:gd name="connsiteY1" fmla="*/ 13585 h 13671"/>
                <a:gd name="connsiteX2" fmla="*/ 7364 w 13760"/>
                <a:gd name="connsiteY2" fmla="*/ 13585 h 13671"/>
                <a:gd name="connsiteX3" fmla="*/ 10031 w 13760"/>
                <a:gd name="connsiteY3" fmla="*/ 13585 h 13671"/>
                <a:gd name="connsiteX4" fmla="*/ 10793 w 13760"/>
                <a:gd name="connsiteY4" fmla="*/ 13585 h 13671"/>
                <a:gd name="connsiteX5" fmla="*/ 12189 w 13760"/>
                <a:gd name="connsiteY5" fmla="*/ 12570 h 13671"/>
                <a:gd name="connsiteX6" fmla="*/ 12824 w 13760"/>
                <a:gd name="connsiteY6" fmla="*/ 11681 h 13671"/>
                <a:gd name="connsiteX7" fmla="*/ 13713 w 13760"/>
                <a:gd name="connsiteY7" fmla="*/ 10411 h 13671"/>
                <a:gd name="connsiteX8" fmla="*/ 13713 w 13760"/>
                <a:gd name="connsiteY8" fmla="*/ 9523 h 13671"/>
                <a:gd name="connsiteX9" fmla="*/ 13713 w 13760"/>
                <a:gd name="connsiteY9" fmla="*/ 9523 h 13671"/>
                <a:gd name="connsiteX10" fmla="*/ 13713 w 13760"/>
                <a:gd name="connsiteY10" fmla="*/ 7999 h 13671"/>
                <a:gd name="connsiteX11" fmla="*/ 13713 w 13760"/>
                <a:gd name="connsiteY11" fmla="*/ 6856 h 13671"/>
                <a:gd name="connsiteX12" fmla="*/ 13713 w 13760"/>
                <a:gd name="connsiteY12" fmla="*/ 6856 h 13671"/>
                <a:gd name="connsiteX13" fmla="*/ 6857 w 13760"/>
                <a:gd name="connsiteY13" fmla="*/ 0 h 13671"/>
                <a:gd name="connsiteX14" fmla="*/ 0 w 13760"/>
                <a:gd name="connsiteY14" fmla="*/ 6856 h 13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760" h="13671">
                  <a:moveTo>
                    <a:pt x="508" y="6602"/>
                  </a:moveTo>
                  <a:cubicBezTo>
                    <a:pt x="508" y="10411"/>
                    <a:pt x="3555" y="13522"/>
                    <a:pt x="7364" y="13585"/>
                  </a:cubicBezTo>
                  <a:lnTo>
                    <a:pt x="7364" y="13585"/>
                  </a:lnTo>
                  <a:cubicBezTo>
                    <a:pt x="8253" y="13700"/>
                    <a:pt x="9142" y="13700"/>
                    <a:pt x="10031" y="13585"/>
                  </a:cubicBezTo>
                  <a:lnTo>
                    <a:pt x="10793" y="13585"/>
                  </a:lnTo>
                  <a:lnTo>
                    <a:pt x="12189" y="12570"/>
                  </a:lnTo>
                  <a:lnTo>
                    <a:pt x="12824" y="11681"/>
                  </a:lnTo>
                  <a:cubicBezTo>
                    <a:pt x="13154" y="11275"/>
                    <a:pt x="13446" y="10856"/>
                    <a:pt x="13713" y="10411"/>
                  </a:cubicBezTo>
                  <a:cubicBezTo>
                    <a:pt x="13776" y="10119"/>
                    <a:pt x="13776" y="9815"/>
                    <a:pt x="13713" y="9523"/>
                  </a:cubicBezTo>
                  <a:lnTo>
                    <a:pt x="13713" y="9523"/>
                  </a:lnTo>
                  <a:cubicBezTo>
                    <a:pt x="13776" y="9015"/>
                    <a:pt x="13776" y="8507"/>
                    <a:pt x="13713" y="7999"/>
                  </a:cubicBezTo>
                  <a:lnTo>
                    <a:pt x="13713" y="6856"/>
                  </a:lnTo>
                  <a:lnTo>
                    <a:pt x="13713" y="6856"/>
                  </a:lnTo>
                  <a:cubicBezTo>
                    <a:pt x="13713" y="3072"/>
                    <a:pt x="10640" y="0"/>
                    <a:pt x="6857" y="0"/>
                  </a:cubicBezTo>
                  <a:cubicBezTo>
                    <a:pt x="3073" y="0"/>
                    <a:pt x="0" y="307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80A2B80E-F387-4BBD-8A54-19D5AEE03FA9}"/>
                </a:ext>
              </a:extLst>
            </p:cNvPr>
            <p:cNvSpPr/>
            <p:nvPr/>
          </p:nvSpPr>
          <p:spPr>
            <a:xfrm>
              <a:off x="4504272" y="6126578"/>
              <a:ext cx="13083" cy="13839"/>
            </a:xfrm>
            <a:custGeom>
              <a:avLst/>
              <a:gdLst>
                <a:gd name="connsiteX0" fmla="*/ 6 w 13083"/>
                <a:gd name="connsiteY0" fmla="*/ 6983 h 13839"/>
                <a:gd name="connsiteX1" fmla="*/ 6989 w 13083"/>
                <a:gd name="connsiteY1" fmla="*/ 13840 h 13839"/>
                <a:gd name="connsiteX2" fmla="*/ 13084 w 13083"/>
                <a:gd name="connsiteY2" fmla="*/ 13840 h 13839"/>
                <a:gd name="connsiteX3" fmla="*/ 6100 w 13083"/>
                <a:gd name="connsiteY3" fmla="*/ 6983 h 13839"/>
                <a:gd name="connsiteX4" fmla="*/ 13084 w 13083"/>
                <a:gd name="connsiteY4" fmla="*/ 0 h 13839"/>
                <a:gd name="connsiteX5" fmla="*/ 6989 w 13083"/>
                <a:gd name="connsiteY5" fmla="*/ 0 h 13839"/>
                <a:gd name="connsiteX6" fmla="*/ 6100 w 13083"/>
                <a:gd name="connsiteY6" fmla="*/ 0 h 13839"/>
                <a:gd name="connsiteX7" fmla="*/ 6 w 13083"/>
                <a:gd name="connsiteY7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83" h="13839">
                  <a:moveTo>
                    <a:pt x="6" y="6983"/>
                  </a:moveTo>
                  <a:cubicBezTo>
                    <a:pt x="70" y="10792"/>
                    <a:pt x="3180" y="13840"/>
                    <a:pt x="6989" y="13840"/>
                  </a:cubicBezTo>
                  <a:lnTo>
                    <a:pt x="13084" y="13840"/>
                  </a:lnTo>
                  <a:cubicBezTo>
                    <a:pt x="9275" y="13840"/>
                    <a:pt x="6164" y="10792"/>
                    <a:pt x="6100" y="6983"/>
                  </a:cubicBezTo>
                  <a:cubicBezTo>
                    <a:pt x="6100" y="3123"/>
                    <a:pt x="9224" y="0"/>
                    <a:pt x="13084" y="0"/>
                  </a:cubicBezTo>
                  <a:lnTo>
                    <a:pt x="6989" y="0"/>
                  </a:lnTo>
                  <a:lnTo>
                    <a:pt x="6100" y="0"/>
                  </a:lnTo>
                  <a:cubicBezTo>
                    <a:pt x="2533" y="330"/>
                    <a:pt x="-146" y="3403"/>
                    <a:pt x="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76D5F75-3A0D-4941-9154-C4EE6DF8ADE5}"/>
                </a:ext>
              </a:extLst>
            </p:cNvPr>
            <p:cNvSpPr/>
            <p:nvPr/>
          </p:nvSpPr>
          <p:spPr>
            <a:xfrm>
              <a:off x="4769131" y="6447298"/>
              <a:ext cx="13887" cy="6856"/>
            </a:xfrm>
            <a:custGeom>
              <a:avLst/>
              <a:gdLst>
                <a:gd name="connsiteX0" fmla="*/ 13839 w 13887"/>
                <a:gd name="connsiteY0" fmla="*/ 1143 h 6856"/>
                <a:gd name="connsiteX1" fmla="*/ 13839 w 13887"/>
                <a:gd name="connsiteY1" fmla="*/ 0 h 6856"/>
                <a:gd name="connsiteX2" fmla="*/ 13839 w 13887"/>
                <a:gd name="connsiteY2" fmla="*/ 0 h 6856"/>
                <a:gd name="connsiteX3" fmla="*/ 6983 w 13887"/>
                <a:gd name="connsiteY3" fmla="*/ 6856 h 6856"/>
                <a:gd name="connsiteX4" fmla="*/ 0 w 13887"/>
                <a:gd name="connsiteY4" fmla="*/ 0 h 6856"/>
                <a:gd name="connsiteX5" fmla="*/ 0 w 13887"/>
                <a:gd name="connsiteY5" fmla="*/ 0 h 6856"/>
                <a:gd name="connsiteX6" fmla="*/ 5587 w 13887"/>
                <a:gd name="connsiteY6" fmla="*/ 6602 h 6856"/>
                <a:gd name="connsiteX7" fmla="*/ 6983 w 13887"/>
                <a:gd name="connsiteY7" fmla="*/ 6602 h 6856"/>
                <a:gd name="connsiteX8" fmla="*/ 8507 w 13887"/>
                <a:gd name="connsiteY8" fmla="*/ 6602 h 6856"/>
                <a:gd name="connsiteX9" fmla="*/ 9903 w 13887"/>
                <a:gd name="connsiteY9" fmla="*/ 6602 h 6856"/>
                <a:gd name="connsiteX10" fmla="*/ 10919 w 13887"/>
                <a:gd name="connsiteY10" fmla="*/ 5840 h 6856"/>
                <a:gd name="connsiteX11" fmla="*/ 11935 w 13887"/>
                <a:gd name="connsiteY11" fmla="*/ 5079 h 6856"/>
                <a:gd name="connsiteX12" fmla="*/ 12697 w 13887"/>
                <a:gd name="connsiteY12" fmla="*/ 3936 h 6856"/>
                <a:gd name="connsiteX13" fmla="*/ 12697 w 13887"/>
                <a:gd name="connsiteY13" fmla="*/ 3174 h 6856"/>
                <a:gd name="connsiteX14" fmla="*/ 12697 w 13887"/>
                <a:gd name="connsiteY14" fmla="*/ 3174 h 6856"/>
                <a:gd name="connsiteX15" fmla="*/ 13839 w 13887"/>
                <a:gd name="connsiteY15" fmla="*/ 1143 h 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87" h="6856">
                  <a:moveTo>
                    <a:pt x="13839" y="1143"/>
                  </a:moveTo>
                  <a:cubicBezTo>
                    <a:pt x="13903" y="762"/>
                    <a:pt x="13903" y="381"/>
                    <a:pt x="13839" y="0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0"/>
                  </a:lnTo>
                  <a:cubicBezTo>
                    <a:pt x="13" y="3263"/>
                    <a:pt x="2374" y="6044"/>
                    <a:pt x="5587" y="6602"/>
                  </a:cubicBezTo>
                  <a:lnTo>
                    <a:pt x="6983" y="6602"/>
                  </a:lnTo>
                  <a:lnTo>
                    <a:pt x="8507" y="6602"/>
                  </a:lnTo>
                  <a:lnTo>
                    <a:pt x="9903" y="6602"/>
                  </a:lnTo>
                  <a:cubicBezTo>
                    <a:pt x="9903" y="6602"/>
                    <a:pt x="10538" y="6602"/>
                    <a:pt x="10919" y="5840"/>
                  </a:cubicBezTo>
                  <a:lnTo>
                    <a:pt x="11935" y="5079"/>
                  </a:lnTo>
                  <a:cubicBezTo>
                    <a:pt x="12227" y="4723"/>
                    <a:pt x="12494" y="4342"/>
                    <a:pt x="12697" y="3936"/>
                  </a:cubicBezTo>
                  <a:lnTo>
                    <a:pt x="12697" y="3174"/>
                  </a:lnTo>
                  <a:lnTo>
                    <a:pt x="12697" y="3174"/>
                  </a:lnTo>
                  <a:cubicBezTo>
                    <a:pt x="13420" y="2755"/>
                    <a:pt x="13852" y="1981"/>
                    <a:pt x="13839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54B3C1D-5B09-4D2A-A17C-4A6936C76BB5}"/>
                </a:ext>
              </a:extLst>
            </p:cNvPr>
            <p:cNvSpPr/>
            <p:nvPr/>
          </p:nvSpPr>
          <p:spPr>
            <a:xfrm>
              <a:off x="4779796" y="5016978"/>
              <a:ext cx="13896" cy="777453"/>
            </a:xfrm>
            <a:custGeom>
              <a:avLst/>
              <a:gdLst>
                <a:gd name="connsiteX0" fmla="*/ 6856 w 13896"/>
                <a:gd name="connsiteY0" fmla="*/ 31 h 777453"/>
                <a:gd name="connsiteX1" fmla="*/ 1524 w 13896"/>
                <a:gd name="connsiteY1" fmla="*/ 2952 h 777453"/>
                <a:gd name="connsiteX2" fmla="*/ 0 w 13896"/>
                <a:gd name="connsiteY2" fmla="*/ 7015 h 777453"/>
                <a:gd name="connsiteX3" fmla="*/ 0 w 13896"/>
                <a:gd name="connsiteY3" fmla="*/ 777454 h 777453"/>
                <a:gd name="connsiteX4" fmla="*/ 6856 w 13896"/>
                <a:gd name="connsiteY4" fmla="*/ 770597 h 777453"/>
                <a:gd name="connsiteX5" fmla="*/ 13839 w 13896"/>
                <a:gd name="connsiteY5" fmla="*/ 777454 h 777453"/>
                <a:gd name="connsiteX6" fmla="*/ 13839 w 13896"/>
                <a:gd name="connsiteY6" fmla="*/ 7015 h 777453"/>
                <a:gd name="connsiteX7" fmla="*/ 13839 w 13896"/>
                <a:gd name="connsiteY7" fmla="*/ 7015 h 777453"/>
                <a:gd name="connsiteX8" fmla="*/ 13839 w 13896"/>
                <a:gd name="connsiteY8" fmla="*/ 5491 h 777453"/>
                <a:gd name="connsiteX9" fmla="*/ 13839 w 13896"/>
                <a:gd name="connsiteY9" fmla="*/ 4221 h 777453"/>
                <a:gd name="connsiteX10" fmla="*/ 13839 w 13896"/>
                <a:gd name="connsiteY10" fmla="*/ 4221 h 777453"/>
                <a:gd name="connsiteX11" fmla="*/ 6856 w 13896"/>
                <a:gd name="connsiteY11" fmla="*/ 31 h 777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6" h="777453">
                  <a:moveTo>
                    <a:pt x="6856" y="31"/>
                  </a:moveTo>
                  <a:cubicBezTo>
                    <a:pt x="4711" y="80"/>
                    <a:pt x="2717" y="1169"/>
                    <a:pt x="1524" y="2952"/>
                  </a:cubicBezTo>
                  <a:cubicBezTo>
                    <a:pt x="559" y="4086"/>
                    <a:pt x="13" y="5523"/>
                    <a:pt x="0" y="7015"/>
                  </a:cubicBezTo>
                  <a:lnTo>
                    <a:pt x="0" y="777454"/>
                  </a:lnTo>
                  <a:cubicBezTo>
                    <a:pt x="0" y="773667"/>
                    <a:pt x="3073" y="770597"/>
                    <a:pt x="6856" y="770597"/>
                  </a:cubicBezTo>
                  <a:cubicBezTo>
                    <a:pt x="10665" y="770597"/>
                    <a:pt x="13776" y="773647"/>
                    <a:pt x="13839" y="777454"/>
                  </a:cubicBezTo>
                  <a:lnTo>
                    <a:pt x="13839" y="7015"/>
                  </a:lnTo>
                  <a:lnTo>
                    <a:pt x="13839" y="7015"/>
                  </a:lnTo>
                  <a:cubicBezTo>
                    <a:pt x="13916" y="6509"/>
                    <a:pt x="13916" y="5996"/>
                    <a:pt x="13839" y="5491"/>
                  </a:cubicBezTo>
                  <a:cubicBezTo>
                    <a:pt x="13903" y="5070"/>
                    <a:pt x="13903" y="4642"/>
                    <a:pt x="13839" y="4221"/>
                  </a:cubicBezTo>
                  <a:lnTo>
                    <a:pt x="13839" y="4221"/>
                  </a:lnTo>
                  <a:cubicBezTo>
                    <a:pt x="12684" y="1443"/>
                    <a:pt x="9853" y="-255"/>
                    <a:pt x="6856" y="3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FD6A02D-B314-4CE1-A088-C3B21DD83691}"/>
                </a:ext>
              </a:extLst>
            </p:cNvPr>
            <p:cNvSpPr/>
            <p:nvPr/>
          </p:nvSpPr>
          <p:spPr>
            <a:xfrm>
              <a:off x="4779796" y="5787575"/>
              <a:ext cx="13712" cy="242634"/>
            </a:xfrm>
            <a:custGeom>
              <a:avLst/>
              <a:gdLst>
                <a:gd name="connsiteX0" fmla="*/ 6856 w 13712"/>
                <a:gd name="connsiteY0" fmla="*/ 0 h 242634"/>
                <a:gd name="connsiteX1" fmla="*/ 0 w 13712"/>
                <a:gd name="connsiteY1" fmla="*/ 6856 h 242634"/>
                <a:gd name="connsiteX2" fmla="*/ 0 w 13712"/>
                <a:gd name="connsiteY2" fmla="*/ 236287 h 242634"/>
                <a:gd name="connsiteX3" fmla="*/ 1524 w 13712"/>
                <a:gd name="connsiteY3" fmla="*/ 240350 h 242634"/>
                <a:gd name="connsiteX4" fmla="*/ 1524 w 13712"/>
                <a:gd name="connsiteY4" fmla="*/ 240350 h 242634"/>
                <a:gd name="connsiteX5" fmla="*/ 2539 w 13712"/>
                <a:gd name="connsiteY5" fmla="*/ 241365 h 242634"/>
                <a:gd name="connsiteX6" fmla="*/ 5587 w 13712"/>
                <a:gd name="connsiteY6" fmla="*/ 242635 h 242634"/>
                <a:gd name="connsiteX7" fmla="*/ 6729 w 13712"/>
                <a:gd name="connsiteY7" fmla="*/ 242635 h 242634"/>
                <a:gd name="connsiteX8" fmla="*/ 7999 w 13712"/>
                <a:gd name="connsiteY8" fmla="*/ 242635 h 242634"/>
                <a:gd name="connsiteX9" fmla="*/ 13713 w 13712"/>
                <a:gd name="connsiteY9" fmla="*/ 236033 h 242634"/>
                <a:gd name="connsiteX10" fmla="*/ 13713 w 13712"/>
                <a:gd name="connsiteY10" fmla="*/ 6856 h 242634"/>
                <a:gd name="connsiteX11" fmla="*/ 6856 w 13712"/>
                <a:gd name="connsiteY11" fmla="*/ 0 h 24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2" h="242634">
                  <a:moveTo>
                    <a:pt x="6856" y="0"/>
                  </a:moveTo>
                  <a:cubicBezTo>
                    <a:pt x="3073" y="0"/>
                    <a:pt x="0" y="3070"/>
                    <a:pt x="0" y="6856"/>
                  </a:cubicBezTo>
                  <a:lnTo>
                    <a:pt x="0" y="236287"/>
                  </a:lnTo>
                  <a:cubicBezTo>
                    <a:pt x="51" y="237772"/>
                    <a:pt x="584" y="239200"/>
                    <a:pt x="1524" y="240350"/>
                  </a:cubicBezTo>
                  <a:lnTo>
                    <a:pt x="1524" y="240350"/>
                  </a:lnTo>
                  <a:cubicBezTo>
                    <a:pt x="1828" y="240719"/>
                    <a:pt x="2171" y="241059"/>
                    <a:pt x="2539" y="241365"/>
                  </a:cubicBezTo>
                  <a:cubicBezTo>
                    <a:pt x="3416" y="242066"/>
                    <a:pt x="4469" y="242507"/>
                    <a:pt x="5587" y="242635"/>
                  </a:cubicBezTo>
                  <a:lnTo>
                    <a:pt x="6729" y="242635"/>
                  </a:lnTo>
                  <a:lnTo>
                    <a:pt x="7999" y="242635"/>
                  </a:lnTo>
                  <a:cubicBezTo>
                    <a:pt x="11262" y="242136"/>
                    <a:pt x="13687" y="239338"/>
                    <a:pt x="13713" y="236033"/>
                  </a:cubicBezTo>
                  <a:lnTo>
                    <a:pt x="13713" y="6856"/>
                  </a:lnTo>
                  <a:cubicBezTo>
                    <a:pt x="13649" y="3098"/>
                    <a:pt x="10614" y="67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418DCD5B-A353-4BCD-8295-BB290245CD77}"/>
                </a:ext>
              </a:extLst>
            </p:cNvPr>
            <p:cNvSpPr/>
            <p:nvPr/>
          </p:nvSpPr>
          <p:spPr>
            <a:xfrm>
              <a:off x="5215039" y="6131149"/>
              <a:ext cx="13896" cy="315387"/>
            </a:xfrm>
            <a:custGeom>
              <a:avLst/>
              <a:gdLst>
                <a:gd name="connsiteX0" fmla="*/ 12824 w 13896"/>
                <a:gd name="connsiteY0" fmla="*/ 2412 h 315387"/>
                <a:gd name="connsiteX1" fmla="*/ 5967 w 13896"/>
                <a:gd name="connsiteY1" fmla="*/ 9269 h 315387"/>
                <a:gd name="connsiteX2" fmla="*/ 0 w 13896"/>
                <a:gd name="connsiteY2" fmla="*/ 9269 h 315387"/>
                <a:gd name="connsiteX3" fmla="*/ 0 w 13896"/>
                <a:gd name="connsiteY3" fmla="*/ 315387 h 315387"/>
                <a:gd name="connsiteX4" fmla="*/ 6856 w 13896"/>
                <a:gd name="connsiteY4" fmla="*/ 308531 h 315387"/>
                <a:gd name="connsiteX5" fmla="*/ 13839 w 13896"/>
                <a:gd name="connsiteY5" fmla="*/ 308531 h 315387"/>
                <a:gd name="connsiteX6" fmla="*/ 13839 w 13896"/>
                <a:gd name="connsiteY6" fmla="*/ 3809 h 315387"/>
                <a:gd name="connsiteX7" fmla="*/ 13839 w 13896"/>
                <a:gd name="connsiteY7" fmla="*/ 3809 h 315387"/>
                <a:gd name="connsiteX8" fmla="*/ 13839 w 13896"/>
                <a:gd name="connsiteY8" fmla="*/ 2412 h 315387"/>
                <a:gd name="connsiteX9" fmla="*/ 13839 w 13896"/>
                <a:gd name="connsiteY9" fmla="*/ 1143 h 315387"/>
                <a:gd name="connsiteX10" fmla="*/ 13839 w 13896"/>
                <a:gd name="connsiteY10" fmla="*/ 0 h 315387"/>
                <a:gd name="connsiteX11" fmla="*/ 12824 w 13896"/>
                <a:gd name="connsiteY11" fmla="*/ 2412 h 31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6" h="315387">
                  <a:moveTo>
                    <a:pt x="12824" y="2412"/>
                  </a:moveTo>
                  <a:cubicBezTo>
                    <a:pt x="12824" y="6196"/>
                    <a:pt x="9751" y="9269"/>
                    <a:pt x="5967" y="9269"/>
                  </a:cubicBezTo>
                  <a:lnTo>
                    <a:pt x="0" y="9269"/>
                  </a:lnTo>
                  <a:lnTo>
                    <a:pt x="0" y="315387"/>
                  </a:lnTo>
                  <a:cubicBezTo>
                    <a:pt x="0" y="311604"/>
                    <a:pt x="3073" y="308531"/>
                    <a:pt x="6856" y="308531"/>
                  </a:cubicBezTo>
                  <a:lnTo>
                    <a:pt x="13839" y="308531"/>
                  </a:lnTo>
                  <a:lnTo>
                    <a:pt x="13839" y="3809"/>
                  </a:lnTo>
                  <a:lnTo>
                    <a:pt x="13839" y="3809"/>
                  </a:lnTo>
                  <a:cubicBezTo>
                    <a:pt x="13916" y="3352"/>
                    <a:pt x="13916" y="2870"/>
                    <a:pt x="13839" y="2412"/>
                  </a:cubicBezTo>
                  <a:cubicBezTo>
                    <a:pt x="13916" y="1993"/>
                    <a:pt x="13916" y="1562"/>
                    <a:pt x="13839" y="1143"/>
                  </a:cubicBezTo>
                  <a:cubicBezTo>
                    <a:pt x="13903" y="762"/>
                    <a:pt x="13903" y="381"/>
                    <a:pt x="13839" y="0"/>
                  </a:cubicBezTo>
                  <a:cubicBezTo>
                    <a:pt x="13611" y="851"/>
                    <a:pt x="13268" y="1663"/>
                    <a:pt x="12824" y="241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89FC4664-A963-4183-BED4-65F4C0093CD6}"/>
                </a:ext>
              </a:extLst>
            </p:cNvPr>
            <p:cNvSpPr/>
            <p:nvPr/>
          </p:nvSpPr>
          <p:spPr>
            <a:xfrm>
              <a:off x="5215039" y="6446536"/>
              <a:ext cx="9141" cy="6868"/>
            </a:xfrm>
            <a:custGeom>
              <a:avLst/>
              <a:gdLst>
                <a:gd name="connsiteX0" fmla="*/ 0 w 9141"/>
                <a:gd name="connsiteY0" fmla="*/ 0 h 6868"/>
                <a:gd name="connsiteX1" fmla="*/ 0 w 9141"/>
                <a:gd name="connsiteY1" fmla="*/ 0 h 6868"/>
                <a:gd name="connsiteX2" fmla="*/ 6844 w 9141"/>
                <a:gd name="connsiteY2" fmla="*/ 6869 h 6868"/>
                <a:gd name="connsiteX3" fmla="*/ 9142 w 9141"/>
                <a:gd name="connsiteY3" fmla="*/ 6475 h 6868"/>
                <a:gd name="connsiteX4" fmla="*/ 6856 w 9141"/>
                <a:gd name="connsiteY4" fmla="*/ 6475 h 6868"/>
                <a:gd name="connsiteX5" fmla="*/ 0 w 9141"/>
                <a:gd name="connsiteY5" fmla="*/ 0 h 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1" h="6868">
                  <a:moveTo>
                    <a:pt x="0" y="0"/>
                  </a:moveTo>
                  <a:lnTo>
                    <a:pt x="0" y="0"/>
                  </a:lnTo>
                  <a:cubicBezTo>
                    <a:pt x="0" y="3784"/>
                    <a:pt x="3060" y="6856"/>
                    <a:pt x="6844" y="6869"/>
                  </a:cubicBezTo>
                  <a:cubicBezTo>
                    <a:pt x="7631" y="6869"/>
                    <a:pt x="8405" y="6742"/>
                    <a:pt x="9142" y="6475"/>
                  </a:cubicBezTo>
                  <a:lnTo>
                    <a:pt x="6856" y="6475"/>
                  </a:lnTo>
                  <a:cubicBezTo>
                    <a:pt x="3238" y="6425"/>
                    <a:pt x="267" y="36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2C246A0A-FBAF-419A-A57A-F4D32AB92262}"/>
                </a:ext>
              </a:extLst>
            </p:cNvPr>
            <p:cNvSpPr/>
            <p:nvPr/>
          </p:nvSpPr>
          <p:spPr>
            <a:xfrm>
              <a:off x="4449048" y="5614391"/>
              <a:ext cx="61324" cy="13839"/>
            </a:xfrm>
            <a:custGeom>
              <a:avLst/>
              <a:gdLst>
                <a:gd name="connsiteX0" fmla="*/ 0 w 61324"/>
                <a:gd name="connsiteY0" fmla="*/ 0 h 13839"/>
                <a:gd name="connsiteX1" fmla="*/ 6983 w 61324"/>
                <a:gd name="connsiteY1" fmla="*/ 6856 h 13839"/>
                <a:gd name="connsiteX2" fmla="*/ 0 w 61324"/>
                <a:gd name="connsiteY2" fmla="*/ 13839 h 13839"/>
                <a:gd name="connsiteX3" fmla="*/ 61325 w 61324"/>
                <a:gd name="connsiteY3" fmla="*/ 13839 h 13839"/>
                <a:gd name="connsiteX4" fmla="*/ 61325 w 61324"/>
                <a:gd name="connsiteY4" fmla="*/ 0 h 13839"/>
                <a:gd name="connsiteX5" fmla="*/ 0 w 61324"/>
                <a:gd name="connsiteY5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24" h="13839">
                  <a:moveTo>
                    <a:pt x="0" y="0"/>
                  </a:moveTo>
                  <a:cubicBezTo>
                    <a:pt x="3809" y="0"/>
                    <a:pt x="6919" y="3050"/>
                    <a:pt x="6983" y="6856"/>
                  </a:cubicBezTo>
                  <a:cubicBezTo>
                    <a:pt x="6983" y="10713"/>
                    <a:pt x="3860" y="13839"/>
                    <a:pt x="0" y="13839"/>
                  </a:cubicBezTo>
                  <a:lnTo>
                    <a:pt x="61325" y="13839"/>
                  </a:lnTo>
                  <a:lnTo>
                    <a:pt x="613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9C9BA195-0A13-4686-B7C5-55B9E9D0124F}"/>
                </a:ext>
              </a:extLst>
            </p:cNvPr>
            <p:cNvSpPr/>
            <p:nvPr/>
          </p:nvSpPr>
          <p:spPr>
            <a:xfrm>
              <a:off x="6909229" y="6511671"/>
              <a:ext cx="56" cy="2158"/>
            </a:xfrm>
            <a:custGeom>
              <a:avLst/>
              <a:gdLst>
                <a:gd name="connsiteX0" fmla="*/ 57 w 56"/>
                <a:gd name="connsiteY0" fmla="*/ 0 h 2158"/>
                <a:gd name="connsiteX1" fmla="*/ 57 w 56"/>
                <a:gd name="connsiteY1" fmla="*/ 1270 h 2158"/>
                <a:gd name="connsiteX2" fmla="*/ 57 w 56"/>
                <a:gd name="connsiteY2" fmla="*/ 2158 h 2158"/>
                <a:gd name="connsiteX3" fmla="*/ 57 w 56"/>
                <a:gd name="connsiteY3" fmla="*/ 1524 h 2158"/>
                <a:gd name="connsiteX4" fmla="*/ 57 w 56"/>
                <a:gd name="connsiteY4" fmla="*/ 0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" h="2158">
                  <a:moveTo>
                    <a:pt x="57" y="0"/>
                  </a:moveTo>
                  <a:lnTo>
                    <a:pt x="57" y="1270"/>
                  </a:lnTo>
                  <a:cubicBezTo>
                    <a:pt x="7" y="1562"/>
                    <a:pt x="7" y="1866"/>
                    <a:pt x="57" y="2158"/>
                  </a:cubicBezTo>
                  <a:cubicBezTo>
                    <a:pt x="-7" y="1955"/>
                    <a:pt x="-7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52643344-5226-449B-8D20-69456C36072E}"/>
                </a:ext>
              </a:extLst>
            </p:cNvPr>
            <p:cNvSpPr/>
            <p:nvPr/>
          </p:nvSpPr>
          <p:spPr>
            <a:xfrm>
              <a:off x="6922744" y="6511544"/>
              <a:ext cx="56" cy="2158"/>
            </a:xfrm>
            <a:custGeom>
              <a:avLst/>
              <a:gdLst>
                <a:gd name="connsiteX0" fmla="*/ 0 w 56"/>
                <a:gd name="connsiteY0" fmla="*/ 1524 h 2158"/>
                <a:gd name="connsiteX1" fmla="*/ 0 w 56"/>
                <a:gd name="connsiteY1" fmla="*/ 2158 h 2158"/>
                <a:gd name="connsiteX2" fmla="*/ 0 w 56"/>
                <a:gd name="connsiteY2" fmla="*/ 1270 h 2158"/>
                <a:gd name="connsiteX3" fmla="*/ 0 w 56"/>
                <a:gd name="connsiteY3" fmla="*/ 0 h 2158"/>
                <a:gd name="connsiteX4" fmla="*/ 0 w 56"/>
                <a:gd name="connsiteY4" fmla="*/ 1524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" h="2158">
                  <a:moveTo>
                    <a:pt x="0" y="1524"/>
                  </a:moveTo>
                  <a:cubicBezTo>
                    <a:pt x="64" y="1727"/>
                    <a:pt x="64" y="1955"/>
                    <a:pt x="0" y="2158"/>
                  </a:cubicBezTo>
                  <a:cubicBezTo>
                    <a:pt x="51" y="1866"/>
                    <a:pt x="51" y="1562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157BB7E7-965B-4C84-ADA4-02E316BE88E6}"/>
                </a:ext>
              </a:extLst>
            </p:cNvPr>
            <p:cNvSpPr/>
            <p:nvPr/>
          </p:nvSpPr>
          <p:spPr>
            <a:xfrm>
              <a:off x="3998188" y="6446409"/>
              <a:ext cx="19680" cy="13839"/>
            </a:xfrm>
            <a:custGeom>
              <a:avLst/>
              <a:gdLst>
                <a:gd name="connsiteX0" fmla="*/ 12824 w 19680"/>
                <a:gd name="connsiteY0" fmla="*/ 6856 h 13839"/>
                <a:gd name="connsiteX1" fmla="*/ 19680 w 19680"/>
                <a:gd name="connsiteY1" fmla="*/ 0 h 13839"/>
                <a:gd name="connsiteX2" fmla="*/ 6983 w 19680"/>
                <a:gd name="connsiteY2" fmla="*/ 0 h 13839"/>
                <a:gd name="connsiteX3" fmla="*/ 6983 w 19680"/>
                <a:gd name="connsiteY3" fmla="*/ 6856 h 13839"/>
                <a:gd name="connsiteX4" fmla="*/ 0 w 19680"/>
                <a:gd name="connsiteY4" fmla="*/ 13839 h 13839"/>
                <a:gd name="connsiteX5" fmla="*/ 19299 w 19680"/>
                <a:gd name="connsiteY5" fmla="*/ 13839 h 13839"/>
                <a:gd name="connsiteX6" fmla="*/ 12824 w 19680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80" h="13839">
                  <a:moveTo>
                    <a:pt x="12824" y="6856"/>
                  </a:moveTo>
                  <a:cubicBezTo>
                    <a:pt x="12824" y="3073"/>
                    <a:pt x="15896" y="0"/>
                    <a:pt x="19680" y="0"/>
                  </a:cubicBezTo>
                  <a:lnTo>
                    <a:pt x="6983" y="0"/>
                  </a:lnTo>
                  <a:lnTo>
                    <a:pt x="6983" y="6856"/>
                  </a:lnTo>
                  <a:cubicBezTo>
                    <a:pt x="6983" y="10716"/>
                    <a:pt x="3860" y="13839"/>
                    <a:pt x="0" y="13839"/>
                  </a:cubicBezTo>
                  <a:lnTo>
                    <a:pt x="19299" y="13839"/>
                  </a:lnTo>
                  <a:cubicBezTo>
                    <a:pt x="15642" y="13573"/>
                    <a:pt x="12811" y="10526"/>
                    <a:pt x="12824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686C8D79-6EDD-4B33-ADFD-EA0C1A7685B4}"/>
                </a:ext>
              </a:extLst>
            </p:cNvPr>
            <p:cNvSpPr/>
            <p:nvPr/>
          </p:nvSpPr>
          <p:spPr>
            <a:xfrm>
              <a:off x="4011012" y="6446409"/>
              <a:ext cx="35804" cy="13839"/>
            </a:xfrm>
            <a:custGeom>
              <a:avLst/>
              <a:gdLst>
                <a:gd name="connsiteX0" fmla="*/ 6856 w 35804"/>
                <a:gd name="connsiteY0" fmla="*/ 0 h 13839"/>
                <a:gd name="connsiteX1" fmla="*/ 0 w 35804"/>
                <a:gd name="connsiteY1" fmla="*/ 6856 h 13839"/>
                <a:gd name="connsiteX2" fmla="*/ 6856 w 35804"/>
                <a:gd name="connsiteY2" fmla="*/ 13839 h 13839"/>
                <a:gd name="connsiteX3" fmla="*/ 28948 w 35804"/>
                <a:gd name="connsiteY3" fmla="*/ 13839 h 13839"/>
                <a:gd name="connsiteX4" fmla="*/ 35805 w 35804"/>
                <a:gd name="connsiteY4" fmla="*/ 6856 h 13839"/>
                <a:gd name="connsiteX5" fmla="*/ 28948 w 35804"/>
                <a:gd name="connsiteY5" fmla="*/ 0 h 13839"/>
                <a:gd name="connsiteX6" fmla="*/ 6856 w 35804"/>
                <a:gd name="connsiteY6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04" h="13839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8948" y="13839"/>
                  </a:lnTo>
                  <a:cubicBezTo>
                    <a:pt x="32757" y="13776"/>
                    <a:pt x="35805" y="10665"/>
                    <a:pt x="35805" y="6856"/>
                  </a:cubicBezTo>
                  <a:cubicBezTo>
                    <a:pt x="35805" y="3073"/>
                    <a:pt x="32732" y="0"/>
                    <a:pt x="28948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F72685D-9189-462C-A2CD-FD7F7C0BA978}"/>
                </a:ext>
              </a:extLst>
            </p:cNvPr>
            <p:cNvSpPr/>
            <p:nvPr/>
          </p:nvSpPr>
          <p:spPr>
            <a:xfrm>
              <a:off x="3601797" y="5745422"/>
              <a:ext cx="13839" cy="716096"/>
            </a:xfrm>
            <a:custGeom>
              <a:avLst/>
              <a:gdLst>
                <a:gd name="connsiteX0" fmla="*/ 0 w 13839"/>
                <a:gd name="connsiteY0" fmla="*/ 709240 h 716096"/>
                <a:gd name="connsiteX1" fmla="*/ 6983 w 13839"/>
                <a:gd name="connsiteY1" fmla="*/ 716097 h 716096"/>
                <a:gd name="connsiteX2" fmla="*/ 13839 w 13839"/>
                <a:gd name="connsiteY2" fmla="*/ 709240 h 716096"/>
                <a:gd name="connsiteX3" fmla="*/ 13839 w 13839"/>
                <a:gd name="connsiteY3" fmla="*/ 0 h 716096"/>
                <a:gd name="connsiteX4" fmla="*/ 6983 w 13839"/>
                <a:gd name="connsiteY4" fmla="*/ 6856 h 716096"/>
                <a:gd name="connsiteX5" fmla="*/ 0 w 13839"/>
                <a:gd name="connsiteY5" fmla="*/ 0 h 716096"/>
                <a:gd name="connsiteX6" fmla="*/ 0 w 13839"/>
                <a:gd name="connsiteY6" fmla="*/ 709240 h 71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16096">
                  <a:moveTo>
                    <a:pt x="0" y="709240"/>
                  </a:moveTo>
                  <a:cubicBezTo>
                    <a:pt x="64" y="713050"/>
                    <a:pt x="3174" y="716097"/>
                    <a:pt x="6983" y="716097"/>
                  </a:cubicBezTo>
                  <a:cubicBezTo>
                    <a:pt x="10767" y="716097"/>
                    <a:pt x="13839" y="713024"/>
                    <a:pt x="13839" y="709240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0485A585-C81E-4334-8934-4A76170ADA9A}"/>
                </a:ext>
              </a:extLst>
            </p:cNvPr>
            <p:cNvSpPr/>
            <p:nvPr/>
          </p:nvSpPr>
          <p:spPr>
            <a:xfrm>
              <a:off x="3601797" y="5448318"/>
              <a:ext cx="13839" cy="303960"/>
            </a:xfrm>
            <a:custGeom>
              <a:avLst/>
              <a:gdLst>
                <a:gd name="connsiteX0" fmla="*/ 6983 w 13839"/>
                <a:gd name="connsiteY0" fmla="*/ 303960 h 303960"/>
                <a:gd name="connsiteX1" fmla="*/ 13839 w 13839"/>
                <a:gd name="connsiteY1" fmla="*/ 297104 h 303960"/>
                <a:gd name="connsiteX2" fmla="*/ 13839 w 13839"/>
                <a:gd name="connsiteY2" fmla="*/ 6856 h 303960"/>
                <a:gd name="connsiteX3" fmla="*/ 6983 w 13839"/>
                <a:gd name="connsiteY3" fmla="*/ 0 h 303960"/>
                <a:gd name="connsiteX4" fmla="*/ 0 w 13839"/>
                <a:gd name="connsiteY4" fmla="*/ 6856 h 303960"/>
                <a:gd name="connsiteX5" fmla="*/ 0 w 13839"/>
                <a:gd name="connsiteY5" fmla="*/ 297104 h 303960"/>
                <a:gd name="connsiteX6" fmla="*/ 6983 w 13839"/>
                <a:gd name="connsiteY6" fmla="*/ 303960 h 30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03960">
                  <a:moveTo>
                    <a:pt x="6983" y="303960"/>
                  </a:moveTo>
                  <a:cubicBezTo>
                    <a:pt x="10767" y="303960"/>
                    <a:pt x="13839" y="300890"/>
                    <a:pt x="13839" y="297104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-1"/>
                    <a:pt x="64" y="3050"/>
                    <a:pt x="0" y="6856"/>
                  </a:cubicBezTo>
                  <a:lnTo>
                    <a:pt x="0" y="297104"/>
                  </a:lnTo>
                  <a:cubicBezTo>
                    <a:pt x="64" y="300910"/>
                    <a:pt x="3174" y="303960"/>
                    <a:pt x="6983" y="30396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1DB6F91-1FC8-4AAB-9C89-43E0CFEEF4C0}"/>
                </a:ext>
              </a:extLst>
            </p:cNvPr>
            <p:cNvSpPr/>
            <p:nvPr/>
          </p:nvSpPr>
          <p:spPr>
            <a:xfrm>
              <a:off x="3991713" y="5620105"/>
              <a:ext cx="13839" cy="840144"/>
            </a:xfrm>
            <a:custGeom>
              <a:avLst/>
              <a:gdLst>
                <a:gd name="connsiteX0" fmla="*/ 6856 w 13839"/>
                <a:gd name="connsiteY0" fmla="*/ 840144 h 840144"/>
                <a:gd name="connsiteX1" fmla="*/ 13839 w 13839"/>
                <a:gd name="connsiteY1" fmla="*/ 833161 h 840144"/>
                <a:gd name="connsiteX2" fmla="*/ 13839 w 13839"/>
                <a:gd name="connsiteY2" fmla="*/ 0 h 840144"/>
                <a:gd name="connsiteX3" fmla="*/ 6856 w 13839"/>
                <a:gd name="connsiteY3" fmla="*/ 6983 h 840144"/>
                <a:gd name="connsiteX4" fmla="*/ 0 w 13839"/>
                <a:gd name="connsiteY4" fmla="*/ 0 h 840144"/>
                <a:gd name="connsiteX5" fmla="*/ 0 w 13839"/>
                <a:gd name="connsiteY5" fmla="*/ 833161 h 840144"/>
                <a:gd name="connsiteX6" fmla="*/ 6856 w 13839"/>
                <a:gd name="connsiteY6" fmla="*/ 840144 h 8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840144">
                  <a:moveTo>
                    <a:pt x="6856" y="840144"/>
                  </a:moveTo>
                  <a:cubicBezTo>
                    <a:pt x="10716" y="840144"/>
                    <a:pt x="13839" y="837021"/>
                    <a:pt x="13839" y="833161"/>
                  </a:cubicBezTo>
                  <a:lnTo>
                    <a:pt x="13839" y="0"/>
                  </a:lnTo>
                  <a:cubicBezTo>
                    <a:pt x="13839" y="3857"/>
                    <a:pt x="10716" y="6983"/>
                    <a:pt x="6856" y="6983"/>
                  </a:cubicBezTo>
                  <a:cubicBezTo>
                    <a:pt x="3047" y="6913"/>
                    <a:pt x="0" y="3808"/>
                    <a:pt x="0" y="0"/>
                  </a:cubicBezTo>
                  <a:lnTo>
                    <a:pt x="0" y="833161"/>
                  </a:lnTo>
                  <a:cubicBezTo>
                    <a:pt x="0" y="836970"/>
                    <a:pt x="3047" y="840081"/>
                    <a:pt x="6856" y="8401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EF09F5F7-C583-4987-8A74-7DE1791D0478}"/>
                </a:ext>
              </a:extLst>
            </p:cNvPr>
            <p:cNvSpPr/>
            <p:nvPr/>
          </p:nvSpPr>
          <p:spPr>
            <a:xfrm>
              <a:off x="3991713" y="5465093"/>
              <a:ext cx="13877" cy="161995"/>
            </a:xfrm>
            <a:custGeom>
              <a:avLst/>
              <a:gdLst>
                <a:gd name="connsiteX0" fmla="*/ 0 w 13877"/>
                <a:gd name="connsiteY0" fmla="*/ 6841 h 161995"/>
                <a:gd name="connsiteX1" fmla="*/ 0 w 13877"/>
                <a:gd name="connsiteY1" fmla="*/ 155012 h 161995"/>
                <a:gd name="connsiteX2" fmla="*/ 6856 w 13877"/>
                <a:gd name="connsiteY2" fmla="*/ 161995 h 161995"/>
                <a:gd name="connsiteX3" fmla="*/ 13839 w 13877"/>
                <a:gd name="connsiteY3" fmla="*/ 155012 h 161995"/>
                <a:gd name="connsiteX4" fmla="*/ 13839 w 13877"/>
                <a:gd name="connsiteY4" fmla="*/ 6841 h 161995"/>
                <a:gd name="connsiteX5" fmla="*/ 13839 w 13877"/>
                <a:gd name="connsiteY5" fmla="*/ 6206 h 161995"/>
                <a:gd name="connsiteX6" fmla="*/ 13839 w 13877"/>
                <a:gd name="connsiteY6" fmla="*/ 4809 h 161995"/>
                <a:gd name="connsiteX7" fmla="*/ 13839 w 13877"/>
                <a:gd name="connsiteY7" fmla="*/ 3667 h 161995"/>
                <a:gd name="connsiteX8" fmla="*/ 13078 w 13877"/>
                <a:gd name="connsiteY8" fmla="*/ 2651 h 161995"/>
                <a:gd name="connsiteX9" fmla="*/ 12189 w 13877"/>
                <a:gd name="connsiteY9" fmla="*/ 1635 h 161995"/>
                <a:gd name="connsiteX10" fmla="*/ 2526 w 13877"/>
                <a:gd name="connsiteY10" fmla="*/ 2412 h 161995"/>
                <a:gd name="connsiteX11" fmla="*/ 888 w 13877"/>
                <a:gd name="connsiteY11" fmla="*/ 6841 h 161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77" h="161995">
                  <a:moveTo>
                    <a:pt x="0" y="6841"/>
                  </a:moveTo>
                  <a:lnTo>
                    <a:pt x="0" y="155012"/>
                  </a:lnTo>
                  <a:cubicBezTo>
                    <a:pt x="0" y="158820"/>
                    <a:pt x="3047" y="161925"/>
                    <a:pt x="6856" y="161995"/>
                  </a:cubicBezTo>
                  <a:cubicBezTo>
                    <a:pt x="10716" y="161995"/>
                    <a:pt x="13839" y="158869"/>
                    <a:pt x="13839" y="155012"/>
                  </a:cubicBezTo>
                  <a:lnTo>
                    <a:pt x="13839" y="6841"/>
                  </a:lnTo>
                  <a:cubicBezTo>
                    <a:pt x="13839" y="6841"/>
                    <a:pt x="13839" y="6841"/>
                    <a:pt x="13839" y="6206"/>
                  </a:cubicBezTo>
                  <a:cubicBezTo>
                    <a:pt x="13839" y="5571"/>
                    <a:pt x="13839" y="5317"/>
                    <a:pt x="13839" y="4809"/>
                  </a:cubicBezTo>
                  <a:cubicBezTo>
                    <a:pt x="13890" y="4430"/>
                    <a:pt x="13890" y="4046"/>
                    <a:pt x="13839" y="3667"/>
                  </a:cubicBezTo>
                  <a:lnTo>
                    <a:pt x="13078" y="2651"/>
                  </a:lnTo>
                  <a:lnTo>
                    <a:pt x="12189" y="1635"/>
                  </a:lnTo>
                  <a:cubicBezTo>
                    <a:pt x="9306" y="-819"/>
                    <a:pt x="4977" y="-471"/>
                    <a:pt x="2526" y="2412"/>
                  </a:cubicBezTo>
                  <a:cubicBezTo>
                    <a:pt x="1473" y="3649"/>
                    <a:pt x="888" y="5218"/>
                    <a:pt x="888" y="6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F5692C5E-2780-4CF5-96AF-6F69EFBFF4FC}"/>
                </a:ext>
              </a:extLst>
            </p:cNvPr>
            <p:cNvSpPr/>
            <p:nvPr/>
          </p:nvSpPr>
          <p:spPr>
            <a:xfrm>
              <a:off x="4153596" y="6452250"/>
              <a:ext cx="13839" cy="411882"/>
            </a:xfrm>
            <a:custGeom>
              <a:avLst/>
              <a:gdLst>
                <a:gd name="connsiteX0" fmla="*/ 6348 w 13839"/>
                <a:gd name="connsiteY0" fmla="*/ 6983 h 411882"/>
                <a:gd name="connsiteX1" fmla="*/ 0 w 13839"/>
                <a:gd name="connsiteY1" fmla="*/ 2666 h 411882"/>
                <a:gd name="connsiteX2" fmla="*/ 0 w 13839"/>
                <a:gd name="connsiteY2" fmla="*/ 2666 h 411882"/>
                <a:gd name="connsiteX3" fmla="*/ 0 w 13839"/>
                <a:gd name="connsiteY3" fmla="*/ 411882 h 411882"/>
                <a:gd name="connsiteX4" fmla="*/ 13839 w 13839"/>
                <a:gd name="connsiteY4" fmla="*/ 411882 h 411882"/>
                <a:gd name="connsiteX5" fmla="*/ 13839 w 13839"/>
                <a:gd name="connsiteY5" fmla="*/ 0 h 411882"/>
                <a:gd name="connsiteX6" fmla="*/ 6869 w 13839"/>
                <a:gd name="connsiteY6" fmla="*/ 6996 h 411882"/>
                <a:gd name="connsiteX7" fmla="*/ 6348 w 13839"/>
                <a:gd name="connsiteY7" fmla="*/ 6983 h 411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411882">
                  <a:moveTo>
                    <a:pt x="6348" y="6983"/>
                  </a:moveTo>
                  <a:cubicBezTo>
                    <a:pt x="3555" y="6970"/>
                    <a:pt x="1041" y="5269"/>
                    <a:pt x="0" y="2666"/>
                  </a:cubicBezTo>
                  <a:lnTo>
                    <a:pt x="0" y="2666"/>
                  </a:lnTo>
                  <a:lnTo>
                    <a:pt x="0" y="411882"/>
                  </a:lnTo>
                  <a:lnTo>
                    <a:pt x="13839" y="411882"/>
                  </a:lnTo>
                  <a:lnTo>
                    <a:pt x="13839" y="0"/>
                  </a:lnTo>
                  <a:cubicBezTo>
                    <a:pt x="13852" y="3860"/>
                    <a:pt x="10728" y="6996"/>
                    <a:pt x="6869" y="6996"/>
                  </a:cubicBezTo>
                  <a:cubicBezTo>
                    <a:pt x="6704" y="6996"/>
                    <a:pt x="6526" y="6996"/>
                    <a:pt x="6348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3E673F16-C463-4DED-81C8-4D85423528F3}"/>
                </a:ext>
              </a:extLst>
            </p:cNvPr>
            <p:cNvSpPr/>
            <p:nvPr/>
          </p:nvSpPr>
          <p:spPr>
            <a:xfrm>
              <a:off x="4143184" y="6115405"/>
              <a:ext cx="13839" cy="344843"/>
            </a:xfrm>
            <a:custGeom>
              <a:avLst/>
              <a:gdLst>
                <a:gd name="connsiteX0" fmla="*/ 6983 w 13839"/>
                <a:gd name="connsiteY0" fmla="*/ 344844 h 344843"/>
                <a:gd name="connsiteX1" fmla="*/ 9903 w 13839"/>
                <a:gd name="connsiteY1" fmla="*/ 344082 h 344843"/>
                <a:gd name="connsiteX2" fmla="*/ 9903 w 13839"/>
                <a:gd name="connsiteY2" fmla="*/ 344082 h 344843"/>
                <a:gd name="connsiteX3" fmla="*/ 9903 w 13839"/>
                <a:gd name="connsiteY3" fmla="*/ 341543 h 344843"/>
                <a:gd name="connsiteX4" fmla="*/ 9903 w 13839"/>
                <a:gd name="connsiteY4" fmla="*/ 331512 h 344843"/>
                <a:gd name="connsiteX5" fmla="*/ 13839 w 13839"/>
                <a:gd name="connsiteY5" fmla="*/ 325418 h 344843"/>
                <a:gd name="connsiteX6" fmla="*/ 13839 w 13839"/>
                <a:gd name="connsiteY6" fmla="*/ 325418 h 344843"/>
                <a:gd name="connsiteX7" fmla="*/ 13839 w 13839"/>
                <a:gd name="connsiteY7" fmla="*/ 0 h 344843"/>
                <a:gd name="connsiteX8" fmla="*/ 6983 w 13839"/>
                <a:gd name="connsiteY8" fmla="*/ 6983 h 344843"/>
                <a:gd name="connsiteX9" fmla="*/ 0 w 13839"/>
                <a:gd name="connsiteY9" fmla="*/ 0 h 344843"/>
                <a:gd name="connsiteX10" fmla="*/ 0 w 13839"/>
                <a:gd name="connsiteY10" fmla="*/ 337860 h 344843"/>
                <a:gd name="connsiteX11" fmla="*/ 6983 w 13839"/>
                <a:gd name="connsiteY11" fmla="*/ 344844 h 344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9" h="344843">
                  <a:moveTo>
                    <a:pt x="6983" y="344844"/>
                  </a:moveTo>
                  <a:cubicBezTo>
                    <a:pt x="8011" y="344844"/>
                    <a:pt x="9015" y="344590"/>
                    <a:pt x="9903" y="344082"/>
                  </a:cubicBezTo>
                  <a:lnTo>
                    <a:pt x="9903" y="344082"/>
                  </a:lnTo>
                  <a:cubicBezTo>
                    <a:pt x="9776" y="343244"/>
                    <a:pt x="9776" y="342381"/>
                    <a:pt x="9903" y="341543"/>
                  </a:cubicBezTo>
                  <a:lnTo>
                    <a:pt x="9903" y="331512"/>
                  </a:lnTo>
                  <a:cubicBezTo>
                    <a:pt x="9916" y="328884"/>
                    <a:pt x="11452" y="326510"/>
                    <a:pt x="13839" y="325418"/>
                  </a:cubicBezTo>
                  <a:lnTo>
                    <a:pt x="13839" y="325418"/>
                  </a:ln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337860"/>
                  </a:lnTo>
                  <a:cubicBezTo>
                    <a:pt x="0" y="341720"/>
                    <a:pt x="3123" y="344844"/>
                    <a:pt x="6983" y="3448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ABD3668F-59A2-42E1-9164-94053A6FD7F3}"/>
                </a:ext>
              </a:extLst>
            </p:cNvPr>
            <p:cNvSpPr/>
            <p:nvPr/>
          </p:nvSpPr>
          <p:spPr>
            <a:xfrm>
              <a:off x="4510372" y="6443235"/>
              <a:ext cx="13839" cy="421786"/>
            </a:xfrm>
            <a:custGeom>
              <a:avLst/>
              <a:gdLst>
                <a:gd name="connsiteX0" fmla="*/ 13839 w 13839"/>
                <a:gd name="connsiteY0" fmla="*/ 6348 h 421786"/>
                <a:gd name="connsiteX1" fmla="*/ 13839 w 13839"/>
                <a:gd name="connsiteY1" fmla="*/ 0 h 421786"/>
                <a:gd name="connsiteX2" fmla="*/ 6983 w 13839"/>
                <a:gd name="connsiteY2" fmla="*/ 6983 h 421786"/>
                <a:gd name="connsiteX3" fmla="*/ 0 w 13839"/>
                <a:gd name="connsiteY3" fmla="*/ 0 h 421786"/>
                <a:gd name="connsiteX4" fmla="*/ 0 w 13839"/>
                <a:gd name="connsiteY4" fmla="*/ 421786 h 421786"/>
                <a:gd name="connsiteX5" fmla="*/ 13839 w 13839"/>
                <a:gd name="connsiteY5" fmla="*/ 421786 h 421786"/>
                <a:gd name="connsiteX6" fmla="*/ 13839 w 13839"/>
                <a:gd name="connsiteY6" fmla="*/ 6348 h 42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421786">
                  <a:moveTo>
                    <a:pt x="13839" y="6348"/>
                  </a:move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421786"/>
                  </a:lnTo>
                  <a:lnTo>
                    <a:pt x="13839" y="421786"/>
                  </a:lnTo>
                  <a:lnTo>
                    <a:pt x="13839" y="63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D04C7480-D0C0-45D9-8F79-CA56CC3F93EB}"/>
                </a:ext>
              </a:extLst>
            </p:cNvPr>
            <p:cNvSpPr/>
            <p:nvPr/>
          </p:nvSpPr>
          <p:spPr>
            <a:xfrm>
              <a:off x="8175146" y="6511751"/>
              <a:ext cx="14277" cy="352762"/>
            </a:xfrm>
            <a:custGeom>
              <a:avLst/>
              <a:gdLst>
                <a:gd name="connsiteX0" fmla="*/ 0 w 14277"/>
                <a:gd name="connsiteY0" fmla="*/ 6395 h 352762"/>
                <a:gd name="connsiteX1" fmla="*/ 0 w 14277"/>
                <a:gd name="connsiteY1" fmla="*/ 352763 h 352762"/>
                <a:gd name="connsiteX2" fmla="*/ 14220 w 14277"/>
                <a:gd name="connsiteY2" fmla="*/ 352763 h 352762"/>
                <a:gd name="connsiteX3" fmla="*/ 14220 w 14277"/>
                <a:gd name="connsiteY3" fmla="*/ 6395 h 352762"/>
                <a:gd name="connsiteX4" fmla="*/ 14220 w 14277"/>
                <a:gd name="connsiteY4" fmla="*/ 5126 h 352762"/>
                <a:gd name="connsiteX5" fmla="*/ 14220 w 14277"/>
                <a:gd name="connsiteY5" fmla="*/ 3856 h 352762"/>
                <a:gd name="connsiteX6" fmla="*/ 13458 w 14277"/>
                <a:gd name="connsiteY6" fmla="*/ 2713 h 352762"/>
                <a:gd name="connsiteX7" fmla="*/ 13458 w 14277"/>
                <a:gd name="connsiteY7" fmla="*/ 1571 h 352762"/>
                <a:gd name="connsiteX8" fmla="*/ 12315 w 14277"/>
                <a:gd name="connsiteY8" fmla="*/ 809 h 352762"/>
                <a:gd name="connsiteX9" fmla="*/ 11300 w 14277"/>
                <a:gd name="connsiteY9" fmla="*/ 174 h 352762"/>
                <a:gd name="connsiteX10" fmla="*/ 9903 w 14277"/>
                <a:gd name="connsiteY10" fmla="*/ 174 h 352762"/>
                <a:gd name="connsiteX11" fmla="*/ 8507 w 14277"/>
                <a:gd name="connsiteY11" fmla="*/ 174 h 352762"/>
                <a:gd name="connsiteX12" fmla="*/ 153 w 14277"/>
                <a:gd name="connsiteY12" fmla="*/ 5431 h 352762"/>
                <a:gd name="connsiteX13" fmla="*/ 0 w 14277"/>
                <a:gd name="connsiteY13" fmla="*/ 6395 h 352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77" h="352762">
                  <a:moveTo>
                    <a:pt x="0" y="6395"/>
                  </a:moveTo>
                  <a:lnTo>
                    <a:pt x="0" y="352763"/>
                  </a:lnTo>
                  <a:lnTo>
                    <a:pt x="14220" y="352763"/>
                  </a:lnTo>
                  <a:lnTo>
                    <a:pt x="14220" y="6395"/>
                  </a:lnTo>
                  <a:cubicBezTo>
                    <a:pt x="14296" y="5977"/>
                    <a:pt x="14296" y="5545"/>
                    <a:pt x="14220" y="5126"/>
                  </a:cubicBezTo>
                  <a:cubicBezTo>
                    <a:pt x="14220" y="5126"/>
                    <a:pt x="14220" y="4237"/>
                    <a:pt x="14220" y="3856"/>
                  </a:cubicBezTo>
                  <a:cubicBezTo>
                    <a:pt x="14220" y="3475"/>
                    <a:pt x="14220" y="3094"/>
                    <a:pt x="13458" y="2713"/>
                  </a:cubicBezTo>
                  <a:lnTo>
                    <a:pt x="13458" y="1571"/>
                  </a:lnTo>
                  <a:lnTo>
                    <a:pt x="12315" y="809"/>
                  </a:lnTo>
                  <a:lnTo>
                    <a:pt x="11300" y="174"/>
                  </a:lnTo>
                  <a:lnTo>
                    <a:pt x="9903" y="174"/>
                  </a:lnTo>
                  <a:lnTo>
                    <a:pt x="8507" y="174"/>
                  </a:lnTo>
                  <a:cubicBezTo>
                    <a:pt x="4749" y="-677"/>
                    <a:pt x="1003" y="1672"/>
                    <a:pt x="153" y="5431"/>
                  </a:cubicBezTo>
                  <a:cubicBezTo>
                    <a:pt x="76" y="5748"/>
                    <a:pt x="26" y="6078"/>
                    <a:pt x="0" y="63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93A79A2F-BA70-4D53-AE23-625782102214}"/>
                </a:ext>
              </a:extLst>
            </p:cNvPr>
            <p:cNvSpPr/>
            <p:nvPr/>
          </p:nvSpPr>
          <p:spPr>
            <a:xfrm>
              <a:off x="5523061" y="5839505"/>
              <a:ext cx="6856" cy="13839"/>
            </a:xfrm>
            <a:custGeom>
              <a:avLst/>
              <a:gdLst>
                <a:gd name="connsiteX0" fmla="*/ 0 w 6856"/>
                <a:gd name="connsiteY0" fmla="*/ 6856 h 13839"/>
                <a:gd name="connsiteX1" fmla="*/ 6856 w 6856"/>
                <a:gd name="connsiteY1" fmla="*/ 0 h 13839"/>
                <a:gd name="connsiteX2" fmla="*/ 6856 w 6856"/>
                <a:gd name="connsiteY2" fmla="*/ 0 h 13839"/>
                <a:gd name="connsiteX3" fmla="*/ 0 w 6856"/>
                <a:gd name="connsiteY3" fmla="*/ 6856 h 13839"/>
                <a:gd name="connsiteX4" fmla="*/ 6856 w 6856"/>
                <a:gd name="connsiteY4" fmla="*/ 13840 h 13839"/>
                <a:gd name="connsiteX5" fmla="*/ 6856 w 6856"/>
                <a:gd name="connsiteY5" fmla="*/ 13840 h 13839"/>
                <a:gd name="connsiteX6" fmla="*/ 0 w 6856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6" h="13839">
                  <a:moveTo>
                    <a:pt x="0" y="6856"/>
                  </a:moveTo>
                  <a:cubicBezTo>
                    <a:pt x="0" y="3070"/>
                    <a:pt x="3073" y="0"/>
                    <a:pt x="685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6856" y="13840"/>
                  </a:lnTo>
                  <a:cubicBezTo>
                    <a:pt x="3047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211467FA-C34A-4EB5-88B1-FC8807C45957}"/>
                </a:ext>
              </a:extLst>
            </p:cNvPr>
            <p:cNvSpPr/>
            <p:nvPr/>
          </p:nvSpPr>
          <p:spPr>
            <a:xfrm>
              <a:off x="4510372" y="6446536"/>
              <a:ext cx="13839" cy="6983"/>
            </a:xfrm>
            <a:custGeom>
              <a:avLst/>
              <a:gdLst>
                <a:gd name="connsiteX0" fmla="*/ 6983 w 13839"/>
                <a:gd name="connsiteY0" fmla="*/ 6983 h 6983"/>
                <a:gd name="connsiteX1" fmla="*/ 0 w 13839"/>
                <a:gd name="connsiteY1" fmla="*/ 0 h 6983"/>
                <a:gd name="connsiteX2" fmla="*/ 0 w 13839"/>
                <a:gd name="connsiteY2" fmla="*/ 0 h 6983"/>
                <a:gd name="connsiteX3" fmla="*/ 6983 w 13839"/>
                <a:gd name="connsiteY3" fmla="*/ 6856 h 6983"/>
                <a:gd name="connsiteX4" fmla="*/ 13839 w 13839"/>
                <a:gd name="connsiteY4" fmla="*/ 0 h 6983"/>
                <a:gd name="connsiteX5" fmla="*/ 13839 w 13839"/>
                <a:gd name="connsiteY5" fmla="*/ 0 h 6983"/>
                <a:gd name="connsiteX6" fmla="*/ 6983 w 13839"/>
                <a:gd name="connsiteY6" fmla="*/ 6983 h 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983">
                  <a:moveTo>
                    <a:pt x="6983" y="6983"/>
                  </a:move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cubicBezTo>
                    <a:pt x="64" y="3809"/>
                    <a:pt x="3174" y="6856"/>
                    <a:pt x="6983" y="6856"/>
                  </a:cubicBezTo>
                  <a:cubicBezTo>
                    <a:pt x="10767" y="6856"/>
                    <a:pt x="13839" y="3784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1FC4B114-7EF6-492D-AC8F-D753C37F8A8D}"/>
                </a:ext>
              </a:extLst>
            </p:cNvPr>
            <p:cNvSpPr/>
            <p:nvPr/>
          </p:nvSpPr>
          <p:spPr>
            <a:xfrm>
              <a:off x="4510372" y="6438664"/>
              <a:ext cx="13839" cy="14855"/>
            </a:xfrm>
            <a:custGeom>
              <a:avLst/>
              <a:gdLst>
                <a:gd name="connsiteX0" fmla="*/ 11046 w 13839"/>
                <a:gd name="connsiteY0" fmla="*/ 1397 h 14855"/>
                <a:gd name="connsiteX1" fmla="*/ 6983 w 13839"/>
                <a:gd name="connsiteY1" fmla="*/ 0 h 14855"/>
                <a:gd name="connsiteX2" fmla="*/ 0 w 13839"/>
                <a:gd name="connsiteY2" fmla="*/ 6856 h 14855"/>
                <a:gd name="connsiteX3" fmla="*/ 0 w 13839"/>
                <a:gd name="connsiteY3" fmla="*/ 7872 h 14855"/>
                <a:gd name="connsiteX4" fmla="*/ 6983 w 13839"/>
                <a:gd name="connsiteY4" fmla="*/ 14855 h 14855"/>
                <a:gd name="connsiteX5" fmla="*/ 13839 w 13839"/>
                <a:gd name="connsiteY5" fmla="*/ 7872 h 14855"/>
                <a:gd name="connsiteX6" fmla="*/ 13839 w 13839"/>
                <a:gd name="connsiteY6" fmla="*/ 6856 h 14855"/>
                <a:gd name="connsiteX7" fmla="*/ 12443 w 13839"/>
                <a:gd name="connsiteY7" fmla="*/ 2920 h 1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14855">
                  <a:moveTo>
                    <a:pt x="11046" y="1397"/>
                  </a:moveTo>
                  <a:cubicBezTo>
                    <a:pt x="9853" y="546"/>
                    <a:pt x="8443" y="64"/>
                    <a:pt x="6983" y="0"/>
                  </a:cubicBezTo>
                  <a:cubicBezTo>
                    <a:pt x="3174" y="0"/>
                    <a:pt x="64" y="3047"/>
                    <a:pt x="0" y="6856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10792" y="14792"/>
                    <a:pt x="13839" y="11681"/>
                    <a:pt x="13839" y="7872"/>
                  </a:cubicBezTo>
                  <a:lnTo>
                    <a:pt x="13839" y="6856"/>
                  </a:lnTo>
                  <a:cubicBezTo>
                    <a:pt x="13827" y="5422"/>
                    <a:pt x="13332" y="4037"/>
                    <a:pt x="12443" y="292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06027BD9-8C3A-4E39-80E3-A551421D58D0}"/>
                </a:ext>
              </a:extLst>
            </p:cNvPr>
            <p:cNvSpPr/>
            <p:nvPr/>
          </p:nvSpPr>
          <p:spPr>
            <a:xfrm>
              <a:off x="4805571" y="6123023"/>
              <a:ext cx="1142" cy="3555"/>
            </a:xfrm>
            <a:custGeom>
              <a:avLst/>
              <a:gdLst>
                <a:gd name="connsiteX0" fmla="*/ 0 w 1142"/>
                <a:gd name="connsiteY0" fmla="*/ 3555 h 3555"/>
                <a:gd name="connsiteX1" fmla="*/ 1143 w 1142"/>
                <a:gd name="connsiteY1" fmla="*/ 3555 h 3555"/>
                <a:gd name="connsiteX2" fmla="*/ 1143 w 1142"/>
                <a:gd name="connsiteY2" fmla="*/ 0 h 3555"/>
                <a:gd name="connsiteX3" fmla="*/ 0 w 1142"/>
                <a:gd name="connsiteY3" fmla="*/ 3555 h 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" h="3555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7" y="1270"/>
                    <a:pt x="711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DAFD7F58-383F-4342-BE30-95B6BB56661A}"/>
                </a:ext>
              </a:extLst>
            </p:cNvPr>
            <p:cNvSpPr/>
            <p:nvPr/>
          </p:nvSpPr>
          <p:spPr>
            <a:xfrm>
              <a:off x="4792874" y="6123023"/>
              <a:ext cx="1269" cy="3555"/>
            </a:xfrm>
            <a:custGeom>
              <a:avLst/>
              <a:gdLst>
                <a:gd name="connsiteX0" fmla="*/ 1270 w 1269"/>
                <a:gd name="connsiteY0" fmla="*/ 3555 h 3555"/>
                <a:gd name="connsiteX1" fmla="*/ 0 w 1269"/>
                <a:gd name="connsiteY1" fmla="*/ 0 h 3555"/>
                <a:gd name="connsiteX2" fmla="*/ 0 w 1269"/>
                <a:gd name="connsiteY2" fmla="*/ 3555 h 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" h="3555">
                  <a:moveTo>
                    <a:pt x="1270" y="3555"/>
                  </a:moveTo>
                  <a:cubicBezTo>
                    <a:pt x="457" y="2552"/>
                    <a:pt x="13" y="1295"/>
                    <a:pt x="0" y="0"/>
                  </a:cubicBezTo>
                  <a:lnTo>
                    <a:pt x="0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A10E3DAD-3F70-4797-A418-3927F0CEE1F0}"/>
                </a:ext>
              </a:extLst>
            </p:cNvPr>
            <p:cNvSpPr/>
            <p:nvPr/>
          </p:nvSpPr>
          <p:spPr>
            <a:xfrm>
              <a:off x="4510372" y="5794431"/>
              <a:ext cx="13839" cy="204544"/>
            </a:xfrm>
            <a:custGeom>
              <a:avLst/>
              <a:gdLst>
                <a:gd name="connsiteX0" fmla="*/ 6983 w 13839"/>
                <a:gd name="connsiteY0" fmla="*/ 204545 h 204544"/>
                <a:gd name="connsiteX1" fmla="*/ 13839 w 13839"/>
                <a:gd name="connsiteY1" fmla="*/ 197688 h 204544"/>
                <a:gd name="connsiteX2" fmla="*/ 13839 w 13839"/>
                <a:gd name="connsiteY2" fmla="*/ 0 h 204544"/>
                <a:gd name="connsiteX3" fmla="*/ 6983 w 13839"/>
                <a:gd name="connsiteY3" fmla="*/ 6856 h 204544"/>
                <a:gd name="connsiteX4" fmla="*/ 0 w 13839"/>
                <a:gd name="connsiteY4" fmla="*/ 0 h 204544"/>
                <a:gd name="connsiteX5" fmla="*/ 0 w 13839"/>
                <a:gd name="connsiteY5" fmla="*/ 198069 h 204544"/>
                <a:gd name="connsiteX6" fmla="*/ 6983 w 13839"/>
                <a:gd name="connsiteY6" fmla="*/ 204545 h 2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204544">
                  <a:moveTo>
                    <a:pt x="6983" y="204545"/>
                  </a:moveTo>
                  <a:cubicBezTo>
                    <a:pt x="10767" y="204545"/>
                    <a:pt x="13839" y="201475"/>
                    <a:pt x="13839" y="197688"/>
                  </a:cubicBezTo>
                  <a:lnTo>
                    <a:pt x="13839" y="0"/>
                  </a:lnTo>
                  <a:cubicBezTo>
                    <a:pt x="13839" y="3786"/>
                    <a:pt x="10767" y="6856"/>
                    <a:pt x="6983" y="6856"/>
                  </a:cubicBezTo>
                  <a:cubicBezTo>
                    <a:pt x="3174" y="6856"/>
                    <a:pt x="64" y="3806"/>
                    <a:pt x="0" y="0"/>
                  </a:cubicBezTo>
                  <a:lnTo>
                    <a:pt x="0" y="198069"/>
                  </a:lnTo>
                  <a:cubicBezTo>
                    <a:pt x="267" y="201726"/>
                    <a:pt x="3314" y="20455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122C3DEA-E9CF-4735-B3AA-D6E51C7A6C94}"/>
                </a:ext>
              </a:extLst>
            </p:cNvPr>
            <p:cNvSpPr/>
            <p:nvPr/>
          </p:nvSpPr>
          <p:spPr>
            <a:xfrm>
              <a:off x="4933299" y="6122261"/>
              <a:ext cx="13585" cy="4316"/>
            </a:xfrm>
            <a:custGeom>
              <a:avLst/>
              <a:gdLst>
                <a:gd name="connsiteX0" fmla="*/ 0 w 13585"/>
                <a:gd name="connsiteY0" fmla="*/ 4317 h 4316"/>
                <a:gd name="connsiteX1" fmla="*/ 7110 w 13585"/>
                <a:gd name="connsiteY1" fmla="*/ 4317 h 4316"/>
                <a:gd name="connsiteX2" fmla="*/ 13586 w 13585"/>
                <a:gd name="connsiteY2" fmla="*/ 0 h 4316"/>
                <a:gd name="connsiteX3" fmla="*/ 6475 w 13585"/>
                <a:gd name="connsiteY3" fmla="*/ 0 h 4316"/>
                <a:gd name="connsiteX4" fmla="*/ 0 w 13585"/>
                <a:gd name="connsiteY4" fmla="*/ 4317 h 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5" h="4316">
                  <a:moveTo>
                    <a:pt x="0" y="4317"/>
                  </a:moveTo>
                  <a:lnTo>
                    <a:pt x="7110" y="4317"/>
                  </a:lnTo>
                  <a:cubicBezTo>
                    <a:pt x="8190" y="1701"/>
                    <a:pt x="10754" y="-13"/>
                    <a:pt x="13586" y="0"/>
                  </a:cubicBezTo>
                  <a:lnTo>
                    <a:pt x="6475" y="0"/>
                  </a:lnTo>
                  <a:cubicBezTo>
                    <a:pt x="3644" y="-13"/>
                    <a:pt x="1079" y="1701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C13D8CE1-77E7-4898-A835-4F9F9A1FF767}"/>
                </a:ext>
              </a:extLst>
            </p:cNvPr>
            <p:cNvSpPr/>
            <p:nvPr/>
          </p:nvSpPr>
          <p:spPr>
            <a:xfrm>
              <a:off x="4940409" y="6122261"/>
              <a:ext cx="71355" cy="4317"/>
            </a:xfrm>
            <a:custGeom>
              <a:avLst/>
              <a:gdLst>
                <a:gd name="connsiteX0" fmla="*/ 0 w 71355"/>
                <a:gd name="connsiteY0" fmla="*/ 4317 h 4317"/>
                <a:gd name="connsiteX1" fmla="*/ 71356 w 71355"/>
                <a:gd name="connsiteY1" fmla="*/ 4317 h 4317"/>
                <a:gd name="connsiteX2" fmla="*/ 65007 w 71355"/>
                <a:gd name="connsiteY2" fmla="*/ 0 h 4317"/>
                <a:gd name="connsiteX3" fmla="*/ 6475 w 71355"/>
                <a:gd name="connsiteY3" fmla="*/ 0 h 4317"/>
                <a:gd name="connsiteX4" fmla="*/ 0 w 71355"/>
                <a:gd name="connsiteY4" fmla="*/ 4317 h 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5" h="4317">
                  <a:moveTo>
                    <a:pt x="0" y="4317"/>
                  </a:moveTo>
                  <a:lnTo>
                    <a:pt x="71356" y="4317"/>
                  </a:lnTo>
                  <a:cubicBezTo>
                    <a:pt x="70353" y="1689"/>
                    <a:pt x="67813" y="-25"/>
                    <a:pt x="65007" y="0"/>
                  </a:cubicBezTo>
                  <a:lnTo>
                    <a:pt x="6475" y="0"/>
                  </a:lnTo>
                  <a:cubicBezTo>
                    <a:pt x="3644" y="-12"/>
                    <a:pt x="1079" y="1702"/>
                    <a:pt x="0" y="43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130104F7-B540-4B9E-8515-1EA8374CBF60}"/>
                </a:ext>
              </a:extLst>
            </p:cNvPr>
            <p:cNvSpPr/>
            <p:nvPr/>
          </p:nvSpPr>
          <p:spPr>
            <a:xfrm>
              <a:off x="4932792" y="5787575"/>
              <a:ext cx="14093" cy="13712"/>
            </a:xfrm>
            <a:custGeom>
              <a:avLst/>
              <a:gdLst>
                <a:gd name="connsiteX0" fmla="*/ 0 w 14093"/>
                <a:gd name="connsiteY0" fmla="*/ 6856 h 13712"/>
                <a:gd name="connsiteX1" fmla="*/ 6983 w 14093"/>
                <a:gd name="connsiteY1" fmla="*/ 13713 h 13712"/>
                <a:gd name="connsiteX2" fmla="*/ 14093 w 14093"/>
                <a:gd name="connsiteY2" fmla="*/ 13713 h 13712"/>
                <a:gd name="connsiteX3" fmla="*/ 7237 w 14093"/>
                <a:gd name="connsiteY3" fmla="*/ 6856 h 13712"/>
                <a:gd name="connsiteX4" fmla="*/ 14093 w 14093"/>
                <a:gd name="connsiteY4" fmla="*/ 0 h 13712"/>
                <a:gd name="connsiteX5" fmla="*/ 6983 w 14093"/>
                <a:gd name="connsiteY5" fmla="*/ 0 h 13712"/>
                <a:gd name="connsiteX6" fmla="*/ 0 w 14093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3" h="13712">
                  <a:moveTo>
                    <a:pt x="0" y="6856"/>
                  </a:moveTo>
                  <a:cubicBezTo>
                    <a:pt x="64" y="10663"/>
                    <a:pt x="3174" y="13713"/>
                    <a:pt x="6983" y="13713"/>
                  </a:cubicBezTo>
                  <a:lnTo>
                    <a:pt x="14093" y="13713"/>
                  </a:lnTo>
                  <a:cubicBezTo>
                    <a:pt x="10309" y="13713"/>
                    <a:pt x="7237" y="10642"/>
                    <a:pt x="7237" y="6856"/>
                  </a:cubicBezTo>
                  <a:cubicBezTo>
                    <a:pt x="7237" y="3070"/>
                    <a:pt x="10309" y="0"/>
                    <a:pt x="14093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C59D98A5-ACA1-4C07-803F-F9539C5220D3}"/>
                </a:ext>
              </a:extLst>
            </p:cNvPr>
            <p:cNvSpPr/>
            <p:nvPr/>
          </p:nvSpPr>
          <p:spPr>
            <a:xfrm>
              <a:off x="4939902" y="5788463"/>
              <a:ext cx="47866" cy="12824"/>
            </a:xfrm>
            <a:custGeom>
              <a:avLst/>
              <a:gdLst>
                <a:gd name="connsiteX0" fmla="*/ 0 w 47866"/>
                <a:gd name="connsiteY0" fmla="*/ 5968 h 12824"/>
                <a:gd name="connsiteX1" fmla="*/ 6983 w 47866"/>
                <a:gd name="connsiteY1" fmla="*/ 12824 h 12824"/>
                <a:gd name="connsiteX2" fmla="*/ 40883 w 47866"/>
                <a:gd name="connsiteY2" fmla="*/ 12824 h 12824"/>
                <a:gd name="connsiteX3" fmla="*/ 47866 w 47866"/>
                <a:gd name="connsiteY3" fmla="*/ 5968 h 12824"/>
                <a:gd name="connsiteX4" fmla="*/ 46216 w 47866"/>
                <a:gd name="connsiteY4" fmla="*/ 1778 h 12824"/>
                <a:gd name="connsiteX5" fmla="*/ 45327 w 47866"/>
                <a:gd name="connsiteY5" fmla="*/ 762 h 12824"/>
                <a:gd name="connsiteX6" fmla="*/ 44184 w 47866"/>
                <a:gd name="connsiteY6" fmla="*/ 0 h 12824"/>
                <a:gd name="connsiteX7" fmla="*/ 43042 w 47866"/>
                <a:gd name="connsiteY7" fmla="*/ 0 h 12824"/>
                <a:gd name="connsiteX8" fmla="*/ 41645 w 47866"/>
                <a:gd name="connsiteY8" fmla="*/ 0 h 12824"/>
                <a:gd name="connsiteX9" fmla="*/ 6983 w 47866"/>
                <a:gd name="connsiteY9" fmla="*/ 0 h 12824"/>
                <a:gd name="connsiteX10" fmla="*/ 0 w 47866"/>
                <a:gd name="connsiteY10" fmla="*/ 5968 h 1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866" h="12824">
                  <a:moveTo>
                    <a:pt x="0" y="5968"/>
                  </a:moveTo>
                  <a:cubicBezTo>
                    <a:pt x="64" y="9774"/>
                    <a:pt x="3174" y="12824"/>
                    <a:pt x="6983" y="12824"/>
                  </a:cubicBezTo>
                  <a:lnTo>
                    <a:pt x="40883" y="12824"/>
                  </a:lnTo>
                  <a:cubicBezTo>
                    <a:pt x="44692" y="12824"/>
                    <a:pt x="47803" y="9774"/>
                    <a:pt x="47866" y="5968"/>
                  </a:cubicBezTo>
                  <a:cubicBezTo>
                    <a:pt x="47854" y="4414"/>
                    <a:pt x="47270" y="2919"/>
                    <a:pt x="46216" y="1778"/>
                  </a:cubicBezTo>
                  <a:cubicBezTo>
                    <a:pt x="45987" y="1384"/>
                    <a:pt x="45683" y="1039"/>
                    <a:pt x="45327" y="762"/>
                  </a:cubicBezTo>
                  <a:lnTo>
                    <a:pt x="44184" y="0"/>
                  </a:lnTo>
                  <a:lnTo>
                    <a:pt x="43042" y="0"/>
                  </a:lnTo>
                  <a:lnTo>
                    <a:pt x="41645" y="0"/>
                  </a:lnTo>
                  <a:lnTo>
                    <a:pt x="6983" y="0"/>
                  </a:lnTo>
                  <a:cubicBezTo>
                    <a:pt x="3492" y="-36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450EC1BB-9674-490E-AF82-8392D01E6C69}"/>
                </a:ext>
              </a:extLst>
            </p:cNvPr>
            <p:cNvSpPr/>
            <p:nvPr/>
          </p:nvSpPr>
          <p:spPr>
            <a:xfrm>
              <a:off x="6055052" y="6511671"/>
              <a:ext cx="13839" cy="6983"/>
            </a:xfrm>
            <a:custGeom>
              <a:avLst/>
              <a:gdLst>
                <a:gd name="connsiteX0" fmla="*/ 6983 w 13839"/>
                <a:gd name="connsiteY0" fmla="*/ 6983 h 6983"/>
                <a:gd name="connsiteX1" fmla="*/ 13839 w 13839"/>
                <a:gd name="connsiteY1" fmla="*/ 0 h 6983"/>
                <a:gd name="connsiteX2" fmla="*/ 13839 w 13839"/>
                <a:gd name="connsiteY2" fmla="*/ 0 h 6983"/>
                <a:gd name="connsiteX3" fmla="*/ 6983 w 13839"/>
                <a:gd name="connsiteY3" fmla="*/ 6983 h 6983"/>
                <a:gd name="connsiteX4" fmla="*/ 0 w 13839"/>
                <a:gd name="connsiteY4" fmla="*/ 0 h 6983"/>
                <a:gd name="connsiteX5" fmla="*/ 0 w 13839"/>
                <a:gd name="connsiteY5" fmla="*/ 0 h 6983"/>
                <a:gd name="connsiteX6" fmla="*/ 0 w 13839"/>
                <a:gd name="connsiteY6" fmla="*/ 0 h 6983"/>
                <a:gd name="connsiteX7" fmla="*/ 6983 w 13839"/>
                <a:gd name="connsiteY7" fmla="*/ 6983 h 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6983">
                  <a:moveTo>
                    <a:pt x="6983" y="6983"/>
                  </a:moveTo>
                  <a:cubicBezTo>
                    <a:pt x="10792" y="6920"/>
                    <a:pt x="13839" y="3809"/>
                    <a:pt x="13839" y="0"/>
                  </a:cubicBezTo>
                  <a:lnTo>
                    <a:pt x="13839" y="0"/>
                  </a:lnTo>
                  <a:cubicBezTo>
                    <a:pt x="13839" y="3809"/>
                    <a:pt x="10792" y="6920"/>
                    <a:pt x="6983" y="6983"/>
                  </a:cubicBezTo>
                  <a:cubicBezTo>
                    <a:pt x="3123" y="6983"/>
                    <a:pt x="0" y="386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3860"/>
                    <a:pt x="3123" y="6983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FADF4E12-23FE-4676-87F3-A5FFD47EAB8A}"/>
                </a:ext>
              </a:extLst>
            </p:cNvPr>
            <p:cNvSpPr/>
            <p:nvPr/>
          </p:nvSpPr>
          <p:spPr>
            <a:xfrm>
              <a:off x="4769385" y="6249356"/>
              <a:ext cx="13839" cy="204544"/>
            </a:xfrm>
            <a:custGeom>
              <a:avLst/>
              <a:gdLst>
                <a:gd name="connsiteX0" fmla="*/ 6983 w 13839"/>
                <a:gd name="connsiteY0" fmla="*/ 6856 h 204544"/>
                <a:gd name="connsiteX1" fmla="*/ 0 w 13839"/>
                <a:gd name="connsiteY1" fmla="*/ 0 h 204544"/>
                <a:gd name="connsiteX2" fmla="*/ 0 w 13839"/>
                <a:gd name="connsiteY2" fmla="*/ 0 h 204544"/>
                <a:gd name="connsiteX3" fmla="*/ 0 w 13839"/>
                <a:gd name="connsiteY3" fmla="*/ 197688 h 204544"/>
                <a:gd name="connsiteX4" fmla="*/ 6983 w 13839"/>
                <a:gd name="connsiteY4" fmla="*/ 204545 h 204544"/>
                <a:gd name="connsiteX5" fmla="*/ 13839 w 13839"/>
                <a:gd name="connsiteY5" fmla="*/ 197688 h 204544"/>
                <a:gd name="connsiteX6" fmla="*/ 13839 w 13839"/>
                <a:gd name="connsiteY6" fmla="*/ 0 h 204544"/>
                <a:gd name="connsiteX7" fmla="*/ 6983 w 13839"/>
                <a:gd name="connsiteY7" fmla="*/ 6856 h 2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04544">
                  <a:moveTo>
                    <a:pt x="6983" y="6856"/>
                  </a:moveTo>
                  <a:cubicBezTo>
                    <a:pt x="3174" y="6856"/>
                    <a:pt x="63" y="3809"/>
                    <a:pt x="0" y="0"/>
                  </a:cubicBezTo>
                  <a:lnTo>
                    <a:pt x="0" y="0"/>
                  </a:lnTo>
                  <a:lnTo>
                    <a:pt x="0" y="197688"/>
                  </a:lnTo>
                  <a:cubicBezTo>
                    <a:pt x="63" y="201497"/>
                    <a:pt x="3174" y="204545"/>
                    <a:pt x="6983" y="204545"/>
                  </a:cubicBezTo>
                  <a:cubicBezTo>
                    <a:pt x="10767" y="204545"/>
                    <a:pt x="13839" y="201472"/>
                    <a:pt x="13839" y="197688"/>
                  </a:cubicBez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63070785-AAD9-4C7A-8C0A-3C7F591AAEA8}"/>
                </a:ext>
              </a:extLst>
            </p:cNvPr>
            <p:cNvSpPr/>
            <p:nvPr/>
          </p:nvSpPr>
          <p:spPr>
            <a:xfrm>
              <a:off x="4769385" y="6241230"/>
              <a:ext cx="13840" cy="14982"/>
            </a:xfrm>
            <a:custGeom>
              <a:avLst/>
              <a:gdLst>
                <a:gd name="connsiteX0" fmla="*/ 0 w 13840"/>
                <a:gd name="connsiteY0" fmla="*/ 6983 h 14982"/>
                <a:gd name="connsiteX1" fmla="*/ 0 w 13840"/>
                <a:gd name="connsiteY1" fmla="*/ 8126 h 14982"/>
                <a:gd name="connsiteX2" fmla="*/ 6983 w 13840"/>
                <a:gd name="connsiteY2" fmla="*/ 14982 h 14982"/>
                <a:gd name="connsiteX3" fmla="*/ 13839 w 13840"/>
                <a:gd name="connsiteY3" fmla="*/ 8126 h 14982"/>
                <a:gd name="connsiteX4" fmla="*/ 13839 w 13840"/>
                <a:gd name="connsiteY4" fmla="*/ 6983 h 14982"/>
                <a:gd name="connsiteX5" fmla="*/ 7110 w 13840"/>
                <a:gd name="connsiteY5" fmla="*/ 0 h 14982"/>
                <a:gd name="connsiteX6" fmla="*/ 6983 w 13840"/>
                <a:gd name="connsiteY6" fmla="*/ 0 h 14982"/>
                <a:gd name="connsiteX7" fmla="*/ 254 w 13840"/>
                <a:gd name="connsiteY7" fmla="*/ 5714 h 14982"/>
                <a:gd name="connsiteX8" fmla="*/ 0 w 13840"/>
                <a:gd name="connsiteY8" fmla="*/ 6983 h 1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40" h="14982">
                  <a:moveTo>
                    <a:pt x="0" y="6983"/>
                  </a:moveTo>
                  <a:lnTo>
                    <a:pt x="0" y="8126"/>
                  </a:lnTo>
                  <a:cubicBezTo>
                    <a:pt x="63" y="11935"/>
                    <a:pt x="3174" y="14982"/>
                    <a:pt x="6983" y="14982"/>
                  </a:cubicBezTo>
                  <a:cubicBezTo>
                    <a:pt x="10767" y="14982"/>
                    <a:pt x="13839" y="11910"/>
                    <a:pt x="13839" y="8126"/>
                  </a:cubicBezTo>
                  <a:lnTo>
                    <a:pt x="13839" y="6983"/>
                  </a:lnTo>
                  <a:cubicBezTo>
                    <a:pt x="13915" y="3200"/>
                    <a:pt x="10893" y="76"/>
                    <a:pt x="7110" y="0"/>
                  </a:cubicBezTo>
                  <a:cubicBezTo>
                    <a:pt x="7072" y="0"/>
                    <a:pt x="7021" y="0"/>
                    <a:pt x="6983" y="0"/>
                  </a:cubicBezTo>
                  <a:cubicBezTo>
                    <a:pt x="3669" y="64"/>
                    <a:pt x="851" y="2450"/>
                    <a:pt x="254" y="5714"/>
                  </a:cubicBezTo>
                  <a:cubicBezTo>
                    <a:pt x="254" y="5714"/>
                    <a:pt x="0" y="64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5A6F75DC-D011-44AE-9179-192F84C8DD6C}"/>
                </a:ext>
              </a:extLst>
            </p:cNvPr>
            <p:cNvSpPr/>
            <p:nvPr/>
          </p:nvSpPr>
          <p:spPr>
            <a:xfrm>
              <a:off x="5215039" y="6439680"/>
              <a:ext cx="320718" cy="13850"/>
            </a:xfrm>
            <a:custGeom>
              <a:avLst/>
              <a:gdLst>
                <a:gd name="connsiteX0" fmla="*/ 313355 w 320718"/>
                <a:gd name="connsiteY0" fmla="*/ 6856 h 13850"/>
                <a:gd name="connsiteX1" fmla="*/ 320211 w 320718"/>
                <a:gd name="connsiteY1" fmla="*/ 0 h 13850"/>
                <a:gd name="connsiteX2" fmla="*/ 6856 w 320718"/>
                <a:gd name="connsiteY2" fmla="*/ 0 h 13850"/>
                <a:gd name="connsiteX3" fmla="*/ 0 w 320718"/>
                <a:gd name="connsiteY3" fmla="*/ 6856 h 13850"/>
                <a:gd name="connsiteX4" fmla="*/ 6856 w 320718"/>
                <a:gd name="connsiteY4" fmla="*/ 13839 h 13850"/>
                <a:gd name="connsiteX5" fmla="*/ 320719 w 320718"/>
                <a:gd name="connsiteY5" fmla="*/ 13839 h 13850"/>
                <a:gd name="connsiteX6" fmla="*/ 313367 w 320718"/>
                <a:gd name="connsiteY6" fmla="*/ 7250 h 13850"/>
                <a:gd name="connsiteX7" fmla="*/ 313355 w 320718"/>
                <a:gd name="connsiteY7" fmla="*/ 6856 h 1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0718" h="13850">
                  <a:moveTo>
                    <a:pt x="313355" y="6856"/>
                  </a:moveTo>
                  <a:cubicBezTo>
                    <a:pt x="313355" y="3073"/>
                    <a:pt x="316427" y="0"/>
                    <a:pt x="320211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320719" y="13839"/>
                  </a:lnTo>
                  <a:cubicBezTo>
                    <a:pt x="316871" y="14055"/>
                    <a:pt x="313571" y="11097"/>
                    <a:pt x="313367" y="7250"/>
                  </a:cubicBezTo>
                  <a:cubicBezTo>
                    <a:pt x="313355" y="7123"/>
                    <a:pt x="313355" y="6983"/>
                    <a:pt x="313355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8617262E-9933-434E-B4C1-6E84F378AB20}"/>
                </a:ext>
              </a:extLst>
            </p:cNvPr>
            <p:cNvSpPr/>
            <p:nvPr/>
          </p:nvSpPr>
          <p:spPr>
            <a:xfrm>
              <a:off x="5528901" y="6439680"/>
              <a:ext cx="10665" cy="13850"/>
            </a:xfrm>
            <a:custGeom>
              <a:avLst/>
              <a:gdLst>
                <a:gd name="connsiteX0" fmla="*/ 3301 w 10665"/>
                <a:gd name="connsiteY0" fmla="*/ 6856 h 13850"/>
                <a:gd name="connsiteX1" fmla="*/ 10158 w 10665"/>
                <a:gd name="connsiteY1" fmla="*/ 0 h 13850"/>
                <a:gd name="connsiteX2" fmla="*/ 6856 w 10665"/>
                <a:gd name="connsiteY2" fmla="*/ 0 h 13850"/>
                <a:gd name="connsiteX3" fmla="*/ 0 w 10665"/>
                <a:gd name="connsiteY3" fmla="*/ 6856 h 13850"/>
                <a:gd name="connsiteX4" fmla="*/ 6856 w 10665"/>
                <a:gd name="connsiteY4" fmla="*/ 13839 h 13850"/>
                <a:gd name="connsiteX5" fmla="*/ 10665 w 10665"/>
                <a:gd name="connsiteY5" fmla="*/ 13839 h 13850"/>
                <a:gd name="connsiteX6" fmla="*/ 3314 w 10665"/>
                <a:gd name="connsiteY6" fmla="*/ 7250 h 13850"/>
                <a:gd name="connsiteX7" fmla="*/ 3301 w 10665"/>
                <a:gd name="connsiteY7" fmla="*/ 6856 h 1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65" h="13850">
                  <a:moveTo>
                    <a:pt x="3301" y="6856"/>
                  </a:moveTo>
                  <a:cubicBezTo>
                    <a:pt x="3301" y="3073"/>
                    <a:pt x="6374" y="0"/>
                    <a:pt x="1015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10665" y="13839"/>
                  </a:lnTo>
                  <a:cubicBezTo>
                    <a:pt x="6818" y="14055"/>
                    <a:pt x="3517" y="11097"/>
                    <a:pt x="3314" y="7250"/>
                  </a:cubicBezTo>
                  <a:cubicBezTo>
                    <a:pt x="3301" y="7123"/>
                    <a:pt x="3301" y="6983"/>
                    <a:pt x="3301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EACE6645-9EED-44E2-847B-E9B965A2662B}"/>
                </a:ext>
              </a:extLst>
            </p:cNvPr>
            <p:cNvSpPr/>
            <p:nvPr/>
          </p:nvSpPr>
          <p:spPr>
            <a:xfrm>
              <a:off x="5532202" y="6439680"/>
              <a:ext cx="201242" cy="13844"/>
            </a:xfrm>
            <a:custGeom>
              <a:avLst/>
              <a:gdLst>
                <a:gd name="connsiteX0" fmla="*/ 194005 w 201242"/>
                <a:gd name="connsiteY0" fmla="*/ 6856 h 13844"/>
                <a:gd name="connsiteX1" fmla="*/ 200988 w 201242"/>
                <a:gd name="connsiteY1" fmla="*/ 0 h 13844"/>
                <a:gd name="connsiteX2" fmla="*/ 6856 w 201242"/>
                <a:gd name="connsiteY2" fmla="*/ 0 h 13844"/>
                <a:gd name="connsiteX3" fmla="*/ 0 w 201242"/>
                <a:gd name="connsiteY3" fmla="*/ 6856 h 13844"/>
                <a:gd name="connsiteX4" fmla="*/ 6856 w 201242"/>
                <a:gd name="connsiteY4" fmla="*/ 13839 h 13844"/>
                <a:gd name="connsiteX5" fmla="*/ 201243 w 201242"/>
                <a:gd name="connsiteY5" fmla="*/ 13839 h 13844"/>
                <a:gd name="connsiteX6" fmla="*/ 194005 w 201242"/>
                <a:gd name="connsiteY6" fmla="*/ 7110 h 13844"/>
                <a:gd name="connsiteX7" fmla="*/ 194005 w 201242"/>
                <a:gd name="connsiteY7" fmla="*/ 6856 h 1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1242" h="13844">
                  <a:moveTo>
                    <a:pt x="194005" y="6856"/>
                  </a:moveTo>
                  <a:cubicBezTo>
                    <a:pt x="194069" y="3047"/>
                    <a:pt x="197180" y="0"/>
                    <a:pt x="200988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65"/>
                    <a:pt x="3047" y="13776"/>
                    <a:pt x="6856" y="13839"/>
                  </a:cubicBezTo>
                  <a:lnTo>
                    <a:pt x="201243" y="13839"/>
                  </a:lnTo>
                  <a:cubicBezTo>
                    <a:pt x="197383" y="13979"/>
                    <a:pt x="194145" y="10970"/>
                    <a:pt x="194005" y="7110"/>
                  </a:cubicBezTo>
                  <a:cubicBezTo>
                    <a:pt x="194005" y="7034"/>
                    <a:pt x="194005" y="6945"/>
                    <a:pt x="194005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BBFE2943-69CA-4DA1-A091-2BA7B6F346BD}"/>
                </a:ext>
              </a:extLst>
            </p:cNvPr>
            <p:cNvSpPr/>
            <p:nvPr/>
          </p:nvSpPr>
          <p:spPr>
            <a:xfrm>
              <a:off x="5726462" y="6439680"/>
              <a:ext cx="98527" cy="13839"/>
            </a:xfrm>
            <a:custGeom>
              <a:avLst/>
              <a:gdLst>
                <a:gd name="connsiteX0" fmla="*/ 95479 w 98527"/>
                <a:gd name="connsiteY0" fmla="*/ 12443 h 13839"/>
                <a:gd name="connsiteX1" fmla="*/ 98526 w 98527"/>
                <a:gd name="connsiteY1" fmla="*/ 6856 h 13839"/>
                <a:gd name="connsiteX2" fmla="*/ 96495 w 98527"/>
                <a:gd name="connsiteY2" fmla="*/ 2032 h 13839"/>
                <a:gd name="connsiteX3" fmla="*/ 91924 w 98527"/>
                <a:gd name="connsiteY3" fmla="*/ 0 h 13839"/>
                <a:gd name="connsiteX4" fmla="*/ 6983 w 98527"/>
                <a:gd name="connsiteY4" fmla="*/ 0 h 13839"/>
                <a:gd name="connsiteX5" fmla="*/ 0 w 98527"/>
                <a:gd name="connsiteY5" fmla="*/ 6856 h 13839"/>
                <a:gd name="connsiteX6" fmla="*/ 6983 w 98527"/>
                <a:gd name="connsiteY6" fmla="*/ 13839 h 13839"/>
                <a:gd name="connsiteX7" fmla="*/ 91670 w 98527"/>
                <a:gd name="connsiteY7" fmla="*/ 13839 h 13839"/>
                <a:gd name="connsiteX8" fmla="*/ 95479 w 98527"/>
                <a:gd name="connsiteY8" fmla="*/ 1244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27" h="13839">
                  <a:moveTo>
                    <a:pt x="95479" y="12443"/>
                  </a:moveTo>
                  <a:cubicBezTo>
                    <a:pt x="97409" y="11237"/>
                    <a:pt x="98564" y="9129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4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4" y="0"/>
                    <a:pt x="64" y="3047"/>
                    <a:pt x="0" y="6856"/>
                  </a:cubicBezTo>
                  <a:cubicBezTo>
                    <a:pt x="0" y="10716"/>
                    <a:pt x="3123" y="13839"/>
                    <a:pt x="6983" y="13839"/>
                  </a:cubicBezTo>
                  <a:lnTo>
                    <a:pt x="91670" y="13839"/>
                  </a:lnTo>
                  <a:cubicBezTo>
                    <a:pt x="93054" y="13789"/>
                    <a:pt x="94387" y="13293"/>
                    <a:pt x="95479" y="124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7BCFA3AB-0DBE-46E9-B2CB-5F992B033310}"/>
                </a:ext>
              </a:extLst>
            </p:cNvPr>
            <p:cNvSpPr/>
            <p:nvPr/>
          </p:nvSpPr>
          <p:spPr>
            <a:xfrm>
              <a:off x="4241965" y="5614391"/>
              <a:ext cx="52183" cy="13839"/>
            </a:xfrm>
            <a:custGeom>
              <a:avLst/>
              <a:gdLst>
                <a:gd name="connsiteX0" fmla="*/ 45327 w 52183"/>
                <a:gd name="connsiteY0" fmla="*/ 6856 h 13839"/>
                <a:gd name="connsiteX1" fmla="*/ 52183 w 52183"/>
                <a:gd name="connsiteY1" fmla="*/ 0 h 13839"/>
                <a:gd name="connsiteX2" fmla="*/ 6856 w 52183"/>
                <a:gd name="connsiteY2" fmla="*/ 0 h 13839"/>
                <a:gd name="connsiteX3" fmla="*/ 0 w 52183"/>
                <a:gd name="connsiteY3" fmla="*/ 6856 h 13839"/>
                <a:gd name="connsiteX4" fmla="*/ 6856 w 52183"/>
                <a:gd name="connsiteY4" fmla="*/ 13839 h 13839"/>
                <a:gd name="connsiteX5" fmla="*/ 52183 w 52183"/>
                <a:gd name="connsiteY5" fmla="*/ 13839 h 13839"/>
                <a:gd name="connsiteX6" fmla="*/ 45327 w 52183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183" h="13839">
                  <a:moveTo>
                    <a:pt x="45327" y="6856"/>
                  </a:moveTo>
                  <a:cubicBezTo>
                    <a:pt x="45327" y="3070"/>
                    <a:pt x="48400" y="0"/>
                    <a:pt x="52183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52183" y="13839"/>
                  </a:lnTo>
                  <a:cubicBezTo>
                    <a:pt x="48374" y="13770"/>
                    <a:pt x="45327" y="10664"/>
                    <a:pt x="45327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DECD6DBA-294C-4083-B0EB-E86846F7D0B6}"/>
                </a:ext>
              </a:extLst>
            </p:cNvPr>
            <p:cNvSpPr/>
            <p:nvPr/>
          </p:nvSpPr>
          <p:spPr>
            <a:xfrm>
              <a:off x="6909229" y="6511036"/>
              <a:ext cx="56" cy="1523"/>
            </a:xfrm>
            <a:custGeom>
              <a:avLst/>
              <a:gdLst>
                <a:gd name="connsiteX0" fmla="*/ 57 w 56"/>
                <a:gd name="connsiteY0" fmla="*/ 0 h 1523"/>
                <a:gd name="connsiteX1" fmla="*/ 57 w 56"/>
                <a:gd name="connsiteY1" fmla="*/ 0 h 1523"/>
                <a:gd name="connsiteX2" fmla="*/ 57 w 56"/>
                <a:gd name="connsiteY2" fmla="*/ 1524 h 1523"/>
                <a:gd name="connsiteX3" fmla="*/ 57 w 56"/>
                <a:gd name="connsiteY3" fmla="*/ 1524 h 1523"/>
                <a:gd name="connsiteX4" fmla="*/ 57 w 56"/>
                <a:gd name="connsiteY4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" h="1523">
                  <a:moveTo>
                    <a:pt x="57" y="0"/>
                  </a:moveTo>
                  <a:lnTo>
                    <a:pt x="57" y="0"/>
                  </a:lnTo>
                  <a:cubicBezTo>
                    <a:pt x="-19" y="508"/>
                    <a:pt x="-19" y="1016"/>
                    <a:pt x="57" y="1524"/>
                  </a:cubicBezTo>
                  <a:lnTo>
                    <a:pt x="57" y="1524"/>
                  </a:lnTo>
                  <a:cubicBezTo>
                    <a:pt x="7" y="1016"/>
                    <a:pt x="7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AA659A68-2408-4039-9F84-DFFA2C3CE04B}"/>
                </a:ext>
              </a:extLst>
            </p:cNvPr>
            <p:cNvSpPr/>
            <p:nvPr/>
          </p:nvSpPr>
          <p:spPr>
            <a:xfrm>
              <a:off x="6922744" y="6511544"/>
              <a:ext cx="56" cy="1523"/>
            </a:xfrm>
            <a:custGeom>
              <a:avLst/>
              <a:gdLst>
                <a:gd name="connsiteX0" fmla="*/ 0 w 56"/>
                <a:gd name="connsiteY0" fmla="*/ 1524 h 1523"/>
                <a:gd name="connsiteX1" fmla="*/ 0 w 56"/>
                <a:gd name="connsiteY1" fmla="*/ 1524 h 1523"/>
                <a:gd name="connsiteX2" fmla="*/ 0 w 56"/>
                <a:gd name="connsiteY2" fmla="*/ 0 h 1523"/>
                <a:gd name="connsiteX3" fmla="*/ 0 w 56"/>
                <a:gd name="connsiteY3" fmla="*/ 0 h 1523"/>
                <a:gd name="connsiteX4" fmla="*/ 0 w 56"/>
                <a:gd name="connsiteY4" fmla="*/ 1524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" h="1523">
                  <a:moveTo>
                    <a:pt x="0" y="1524"/>
                  </a:moveTo>
                  <a:lnTo>
                    <a:pt x="0" y="1524"/>
                  </a:lnTo>
                  <a:cubicBezTo>
                    <a:pt x="76" y="1016"/>
                    <a:pt x="76" y="508"/>
                    <a:pt x="0" y="0"/>
                  </a:cubicBezTo>
                  <a:lnTo>
                    <a:pt x="0" y="0"/>
                  </a:lnTo>
                  <a:cubicBezTo>
                    <a:pt x="51" y="508"/>
                    <a:pt x="51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8DF31363-6B08-4431-AAB6-6DDBFBFA0175}"/>
                </a:ext>
              </a:extLst>
            </p:cNvPr>
            <p:cNvSpPr/>
            <p:nvPr/>
          </p:nvSpPr>
          <p:spPr>
            <a:xfrm>
              <a:off x="6500198" y="6508623"/>
              <a:ext cx="13839" cy="355509"/>
            </a:xfrm>
            <a:custGeom>
              <a:avLst/>
              <a:gdLst>
                <a:gd name="connsiteX0" fmla="*/ 6856 w 13839"/>
                <a:gd name="connsiteY0" fmla="*/ 6983 h 355509"/>
                <a:gd name="connsiteX1" fmla="*/ 0 w 13839"/>
                <a:gd name="connsiteY1" fmla="*/ 0 h 355509"/>
                <a:gd name="connsiteX2" fmla="*/ 0 w 13839"/>
                <a:gd name="connsiteY2" fmla="*/ 355509 h 355509"/>
                <a:gd name="connsiteX3" fmla="*/ 13839 w 13839"/>
                <a:gd name="connsiteY3" fmla="*/ 355509 h 355509"/>
                <a:gd name="connsiteX4" fmla="*/ 13839 w 13839"/>
                <a:gd name="connsiteY4" fmla="*/ 0 h 355509"/>
                <a:gd name="connsiteX5" fmla="*/ 6856 w 13839"/>
                <a:gd name="connsiteY5" fmla="*/ 6983 h 35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5550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33E5B492-C90E-44FF-970D-27A9F2DC8A27}"/>
                </a:ext>
              </a:extLst>
            </p:cNvPr>
            <p:cNvSpPr/>
            <p:nvPr/>
          </p:nvSpPr>
          <p:spPr>
            <a:xfrm>
              <a:off x="3450453" y="5738566"/>
              <a:ext cx="13712" cy="69197"/>
            </a:xfrm>
            <a:custGeom>
              <a:avLst/>
              <a:gdLst>
                <a:gd name="connsiteX0" fmla="*/ 13712 w 13712"/>
                <a:gd name="connsiteY0" fmla="*/ 69197 h 69197"/>
                <a:gd name="connsiteX1" fmla="*/ 13712 w 13712"/>
                <a:gd name="connsiteY1" fmla="*/ 6856 h 69197"/>
                <a:gd name="connsiteX2" fmla="*/ 6856 w 13712"/>
                <a:gd name="connsiteY2" fmla="*/ 0 h 69197"/>
                <a:gd name="connsiteX3" fmla="*/ 0 w 13712"/>
                <a:gd name="connsiteY3" fmla="*/ 6856 h 69197"/>
                <a:gd name="connsiteX4" fmla="*/ 0 w 13712"/>
                <a:gd name="connsiteY4" fmla="*/ 69197 h 6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2" h="69197">
                  <a:moveTo>
                    <a:pt x="13712" y="69197"/>
                  </a:move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691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17218FDF-2D24-4C0C-8676-CBA0422D2BB2}"/>
                </a:ext>
              </a:extLst>
            </p:cNvPr>
            <p:cNvSpPr/>
            <p:nvPr/>
          </p:nvSpPr>
          <p:spPr>
            <a:xfrm>
              <a:off x="4152992" y="6454916"/>
              <a:ext cx="13934" cy="8524"/>
            </a:xfrm>
            <a:custGeom>
              <a:avLst/>
              <a:gdLst>
                <a:gd name="connsiteX0" fmla="*/ 6952 w 13934"/>
                <a:gd name="connsiteY0" fmla="*/ 8507 h 8524"/>
                <a:gd name="connsiteX1" fmla="*/ 13935 w 13934"/>
                <a:gd name="connsiteY1" fmla="*/ 1651 h 8524"/>
                <a:gd name="connsiteX2" fmla="*/ 13935 w 13934"/>
                <a:gd name="connsiteY2" fmla="*/ 0 h 8524"/>
                <a:gd name="connsiteX3" fmla="*/ 6952 w 13934"/>
                <a:gd name="connsiteY3" fmla="*/ 6856 h 8524"/>
                <a:gd name="connsiteX4" fmla="*/ 95 w 13934"/>
                <a:gd name="connsiteY4" fmla="*/ 0 h 8524"/>
                <a:gd name="connsiteX5" fmla="*/ 95 w 13934"/>
                <a:gd name="connsiteY5" fmla="*/ 1651 h 8524"/>
                <a:gd name="connsiteX6" fmla="*/ 95 w 13934"/>
                <a:gd name="connsiteY6" fmla="*/ 4190 h 8524"/>
                <a:gd name="connsiteX7" fmla="*/ 6952 w 13934"/>
                <a:gd name="connsiteY7" fmla="*/ 8507 h 8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34" h="8524">
                  <a:moveTo>
                    <a:pt x="6952" y="8507"/>
                  </a:moveTo>
                  <a:cubicBezTo>
                    <a:pt x="10760" y="8507"/>
                    <a:pt x="13871" y="5460"/>
                    <a:pt x="13935" y="1651"/>
                  </a:cubicBezTo>
                  <a:lnTo>
                    <a:pt x="13935" y="0"/>
                  </a:lnTo>
                  <a:cubicBezTo>
                    <a:pt x="13871" y="3809"/>
                    <a:pt x="10760" y="6856"/>
                    <a:pt x="6952" y="6856"/>
                  </a:cubicBezTo>
                  <a:cubicBezTo>
                    <a:pt x="3168" y="6856"/>
                    <a:pt x="95" y="3784"/>
                    <a:pt x="95" y="0"/>
                  </a:cubicBezTo>
                  <a:lnTo>
                    <a:pt x="95" y="1651"/>
                  </a:lnTo>
                  <a:cubicBezTo>
                    <a:pt x="-32" y="2489"/>
                    <a:pt x="-32" y="3352"/>
                    <a:pt x="95" y="4190"/>
                  </a:cubicBezTo>
                  <a:cubicBezTo>
                    <a:pt x="1200" y="6970"/>
                    <a:pt x="3968" y="8723"/>
                    <a:pt x="6952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09825D11-12F5-4076-BF45-0451F8D2D6C9}"/>
                </a:ext>
              </a:extLst>
            </p:cNvPr>
            <p:cNvSpPr/>
            <p:nvPr/>
          </p:nvSpPr>
          <p:spPr>
            <a:xfrm>
              <a:off x="4153424" y="6440188"/>
              <a:ext cx="13503" cy="22092"/>
            </a:xfrm>
            <a:custGeom>
              <a:avLst/>
              <a:gdLst>
                <a:gd name="connsiteX0" fmla="*/ 6521 w 13503"/>
                <a:gd name="connsiteY0" fmla="*/ 22092 h 22092"/>
                <a:gd name="connsiteX1" fmla="*/ 13504 w 13503"/>
                <a:gd name="connsiteY1" fmla="*/ 15236 h 22092"/>
                <a:gd name="connsiteX2" fmla="*/ 13504 w 13503"/>
                <a:gd name="connsiteY2" fmla="*/ 6856 h 22092"/>
                <a:gd name="connsiteX3" fmla="*/ 13504 w 13503"/>
                <a:gd name="connsiteY3" fmla="*/ 5714 h 22092"/>
                <a:gd name="connsiteX4" fmla="*/ 6774 w 13503"/>
                <a:gd name="connsiteY4" fmla="*/ 0 h 22092"/>
                <a:gd name="connsiteX5" fmla="*/ 5377 w 13503"/>
                <a:gd name="connsiteY5" fmla="*/ 0 h 22092"/>
                <a:gd name="connsiteX6" fmla="*/ 3981 w 13503"/>
                <a:gd name="connsiteY6" fmla="*/ 0 h 22092"/>
                <a:gd name="connsiteX7" fmla="*/ 3981 w 13503"/>
                <a:gd name="connsiteY7" fmla="*/ 0 h 22092"/>
                <a:gd name="connsiteX8" fmla="*/ 45 w 13503"/>
                <a:gd name="connsiteY8" fmla="*/ 6095 h 22092"/>
                <a:gd name="connsiteX9" fmla="*/ 45 w 13503"/>
                <a:gd name="connsiteY9" fmla="*/ 14474 h 22092"/>
                <a:gd name="connsiteX10" fmla="*/ 6088 w 13503"/>
                <a:gd name="connsiteY10" fmla="*/ 22054 h 22092"/>
                <a:gd name="connsiteX11" fmla="*/ 6521 w 13503"/>
                <a:gd name="connsiteY11" fmla="*/ 22092 h 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03" h="22092">
                  <a:moveTo>
                    <a:pt x="6521" y="22092"/>
                  </a:moveTo>
                  <a:cubicBezTo>
                    <a:pt x="10329" y="22092"/>
                    <a:pt x="13440" y="19045"/>
                    <a:pt x="13504" y="15236"/>
                  </a:cubicBezTo>
                  <a:lnTo>
                    <a:pt x="13504" y="6856"/>
                  </a:lnTo>
                  <a:cubicBezTo>
                    <a:pt x="13504" y="6856"/>
                    <a:pt x="13504" y="6095"/>
                    <a:pt x="13504" y="5714"/>
                  </a:cubicBezTo>
                  <a:cubicBezTo>
                    <a:pt x="12945" y="2425"/>
                    <a:pt x="10114" y="13"/>
                    <a:pt x="6774" y="0"/>
                  </a:cubicBezTo>
                  <a:lnTo>
                    <a:pt x="5377" y="0"/>
                  </a:lnTo>
                  <a:lnTo>
                    <a:pt x="3981" y="0"/>
                  </a:lnTo>
                  <a:lnTo>
                    <a:pt x="3981" y="0"/>
                  </a:lnTo>
                  <a:cubicBezTo>
                    <a:pt x="1594" y="1092"/>
                    <a:pt x="58" y="3466"/>
                    <a:pt x="45" y="6095"/>
                  </a:cubicBezTo>
                  <a:lnTo>
                    <a:pt x="45" y="14474"/>
                  </a:lnTo>
                  <a:cubicBezTo>
                    <a:pt x="-387" y="18233"/>
                    <a:pt x="2330" y="21635"/>
                    <a:pt x="6088" y="22054"/>
                  </a:cubicBezTo>
                  <a:cubicBezTo>
                    <a:pt x="6228" y="22080"/>
                    <a:pt x="6381" y="22080"/>
                    <a:pt x="6521" y="220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9EA5A255-F547-4C71-A0A1-62CDC713DFEF}"/>
                </a:ext>
              </a:extLst>
            </p:cNvPr>
            <p:cNvSpPr/>
            <p:nvPr/>
          </p:nvSpPr>
          <p:spPr>
            <a:xfrm>
              <a:off x="5951828" y="6830486"/>
              <a:ext cx="13839" cy="33646"/>
            </a:xfrm>
            <a:custGeom>
              <a:avLst/>
              <a:gdLst>
                <a:gd name="connsiteX0" fmla="*/ 13839 w 13839"/>
                <a:gd name="connsiteY0" fmla="*/ 0 h 33646"/>
                <a:gd name="connsiteX1" fmla="*/ 6983 w 13839"/>
                <a:gd name="connsiteY1" fmla="*/ 6856 h 33646"/>
                <a:gd name="connsiteX2" fmla="*/ 0 w 13839"/>
                <a:gd name="connsiteY2" fmla="*/ 0 h 33646"/>
                <a:gd name="connsiteX3" fmla="*/ 0 w 13839"/>
                <a:gd name="connsiteY3" fmla="*/ 33646 h 33646"/>
                <a:gd name="connsiteX4" fmla="*/ 13839 w 13839"/>
                <a:gd name="connsiteY4" fmla="*/ 33646 h 33646"/>
                <a:gd name="connsiteX5" fmla="*/ 13839 w 13839"/>
                <a:gd name="connsiteY5" fmla="*/ 0 h 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3646">
                  <a:moveTo>
                    <a:pt x="13839" y="0"/>
                  </a:move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33646"/>
                  </a:lnTo>
                  <a:lnTo>
                    <a:pt x="13839" y="33646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79E2F8B6-B760-4E83-939E-A0BFC1FAB33B}"/>
                </a:ext>
              </a:extLst>
            </p:cNvPr>
            <p:cNvSpPr/>
            <p:nvPr/>
          </p:nvSpPr>
          <p:spPr>
            <a:xfrm>
              <a:off x="5522426" y="5839505"/>
              <a:ext cx="8125" cy="13839"/>
            </a:xfrm>
            <a:custGeom>
              <a:avLst/>
              <a:gdLst>
                <a:gd name="connsiteX0" fmla="*/ 1269 w 8125"/>
                <a:gd name="connsiteY0" fmla="*/ 6856 h 13839"/>
                <a:gd name="connsiteX1" fmla="*/ 8126 w 8125"/>
                <a:gd name="connsiteY1" fmla="*/ 0 h 13839"/>
                <a:gd name="connsiteX2" fmla="*/ 6856 w 8125"/>
                <a:gd name="connsiteY2" fmla="*/ 0 h 13839"/>
                <a:gd name="connsiteX3" fmla="*/ 0 w 8125"/>
                <a:gd name="connsiteY3" fmla="*/ 6856 h 13839"/>
                <a:gd name="connsiteX4" fmla="*/ 6856 w 8125"/>
                <a:gd name="connsiteY4" fmla="*/ 13840 h 13839"/>
                <a:gd name="connsiteX5" fmla="*/ 8126 w 8125"/>
                <a:gd name="connsiteY5" fmla="*/ 13840 h 13839"/>
                <a:gd name="connsiteX6" fmla="*/ 1269 w 8125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25" h="13839">
                  <a:moveTo>
                    <a:pt x="1269" y="6856"/>
                  </a:moveTo>
                  <a:cubicBezTo>
                    <a:pt x="1269" y="3070"/>
                    <a:pt x="4342" y="0"/>
                    <a:pt x="8126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8126" y="13840"/>
                  </a:lnTo>
                  <a:cubicBezTo>
                    <a:pt x="4317" y="13770"/>
                    <a:pt x="1269" y="10664"/>
                    <a:pt x="1269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2B98B45E-D3D6-4017-A148-4E4E29AE2798}"/>
                </a:ext>
              </a:extLst>
            </p:cNvPr>
            <p:cNvSpPr/>
            <p:nvPr/>
          </p:nvSpPr>
          <p:spPr>
            <a:xfrm>
              <a:off x="5523696" y="5840013"/>
              <a:ext cx="18537" cy="13839"/>
            </a:xfrm>
            <a:custGeom>
              <a:avLst/>
              <a:gdLst>
                <a:gd name="connsiteX0" fmla="*/ 12824 w 18537"/>
                <a:gd name="connsiteY0" fmla="*/ 12824 h 13839"/>
                <a:gd name="connsiteX1" fmla="*/ 14221 w 18537"/>
                <a:gd name="connsiteY1" fmla="*/ 12824 h 13839"/>
                <a:gd name="connsiteX2" fmla="*/ 16633 w 18537"/>
                <a:gd name="connsiteY2" fmla="*/ 11046 h 13839"/>
                <a:gd name="connsiteX3" fmla="*/ 18537 w 18537"/>
                <a:gd name="connsiteY3" fmla="*/ 6348 h 13839"/>
                <a:gd name="connsiteX4" fmla="*/ 16633 w 18537"/>
                <a:gd name="connsiteY4" fmla="*/ 1778 h 13839"/>
                <a:gd name="connsiteX5" fmla="*/ 14221 w 18537"/>
                <a:gd name="connsiteY5" fmla="*/ 0 h 13839"/>
                <a:gd name="connsiteX6" fmla="*/ 12824 w 18537"/>
                <a:gd name="connsiteY6" fmla="*/ 0 h 13839"/>
                <a:gd name="connsiteX7" fmla="*/ 11554 w 18537"/>
                <a:gd name="connsiteY7" fmla="*/ 0 h 13839"/>
                <a:gd name="connsiteX8" fmla="*/ 6856 w 18537"/>
                <a:gd name="connsiteY8" fmla="*/ 0 h 13839"/>
                <a:gd name="connsiteX9" fmla="*/ 0 w 18537"/>
                <a:gd name="connsiteY9" fmla="*/ 6856 h 13839"/>
                <a:gd name="connsiteX10" fmla="*/ 6856 w 18537"/>
                <a:gd name="connsiteY10" fmla="*/ 13840 h 13839"/>
                <a:gd name="connsiteX11" fmla="*/ 12062 w 18537"/>
                <a:gd name="connsiteY11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37" h="13839">
                  <a:moveTo>
                    <a:pt x="12824" y="12824"/>
                  </a:moveTo>
                  <a:lnTo>
                    <a:pt x="14221" y="12824"/>
                  </a:lnTo>
                  <a:cubicBezTo>
                    <a:pt x="15147" y="12424"/>
                    <a:pt x="15973" y="11816"/>
                    <a:pt x="16633" y="11046"/>
                  </a:cubicBezTo>
                  <a:cubicBezTo>
                    <a:pt x="17839" y="9782"/>
                    <a:pt x="18525" y="8101"/>
                    <a:pt x="18537" y="6348"/>
                  </a:cubicBezTo>
                  <a:cubicBezTo>
                    <a:pt x="18537" y="4633"/>
                    <a:pt x="17852" y="2989"/>
                    <a:pt x="16633" y="1778"/>
                  </a:cubicBezTo>
                  <a:cubicBezTo>
                    <a:pt x="15973" y="1008"/>
                    <a:pt x="15147" y="400"/>
                    <a:pt x="14221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0"/>
                    <a:pt x="6856" y="13840"/>
                  </a:cubicBezTo>
                  <a:lnTo>
                    <a:pt x="12062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30B70B93-D4BC-4835-A79E-BAD3A1FA2E74}"/>
                </a:ext>
              </a:extLst>
            </p:cNvPr>
            <p:cNvSpPr/>
            <p:nvPr/>
          </p:nvSpPr>
          <p:spPr>
            <a:xfrm>
              <a:off x="4792874" y="6025959"/>
              <a:ext cx="13896" cy="77383"/>
            </a:xfrm>
            <a:custGeom>
              <a:avLst/>
              <a:gdLst>
                <a:gd name="connsiteX0" fmla="*/ 0 w 13896"/>
                <a:gd name="connsiteY0" fmla="*/ 6409 h 77383"/>
                <a:gd name="connsiteX1" fmla="*/ 0 w 13896"/>
                <a:gd name="connsiteY1" fmla="*/ 77384 h 77383"/>
                <a:gd name="connsiteX2" fmla="*/ 6983 w 13896"/>
                <a:gd name="connsiteY2" fmla="*/ 70401 h 77383"/>
                <a:gd name="connsiteX3" fmla="*/ 13839 w 13896"/>
                <a:gd name="connsiteY3" fmla="*/ 77384 h 77383"/>
                <a:gd name="connsiteX4" fmla="*/ 13839 w 13896"/>
                <a:gd name="connsiteY4" fmla="*/ 6409 h 77383"/>
                <a:gd name="connsiteX5" fmla="*/ 13839 w 13896"/>
                <a:gd name="connsiteY5" fmla="*/ 5012 h 77383"/>
                <a:gd name="connsiteX6" fmla="*/ 13839 w 13896"/>
                <a:gd name="connsiteY6" fmla="*/ 3743 h 77383"/>
                <a:gd name="connsiteX7" fmla="*/ 13078 w 13896"/>
                <a:gd name="connsiteY7" fmla="*/ 2727 h 77383"/>
                <a:gd name="connsiteX8" fmla="*/ 12189 w 13896"/>
                <a:gd name="connsiteY8" fmla="*/ 1711 h 77383"/>
                <a:gd name="connsiteX9" fmla="*/ 7872 w 13896"/>
                <a:gd name="connsiteY9" fmla="*/ 61 h 77383"/>
                <a:gd name="connsiteX10" fmla="*/ 38 w 13896"/>
                <a:gd name="connsiteY10" fmla="*/ 6071 h 77383"/>
                <a:gd name="connsiteX11" fmla="*/ 0 w 13896"/>
                <a:gd name="connsiteY11" fmla="*/ 6409 h 7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6" h="77383">
                  <a:moveTo>
                    <a:pt x="0" y="6409"/>
                  </a:moveTo>
                  <a:lnTo>
                    <a:pt x="0" y="77384"/>
                  </a:lnTo>
                  <a:cubicBezTo>
                    <a:pt x="0" y="73524"/>
                    <a:pt x="3123" y="70401"/>
                    <a:pt x="6983" y="70401"/>
                  </a:cubicBezTo>
                  <a:cubicBezTo>
                    <a:pt x="10792" y="70464"/>
                    <a:pt x="13839" y="73575"/>
                    <a:pt x="13839" y="77384"/>
                  </a:cubicBezTo>
                  <a:lnTo>
                    <a:pt x="13839" y="6409"/>
                  </a:lnTo>
                  <a:cubicBezTo>
                    <a:pt x="13916" y="5946"/>
                    <a:pt x="13916" y="5476"/>
                    <a:pt x="13839" y="5012"/>
                  </a:cubicBezTo>
                  <a:cubicBezTo>
                    <a:pt x="13916" y="4592"/>
                    <a:pt x="13916" y="4163"/>
                    <a:pt x="13839" y="3743"/>
                  </a:cubicBezTo>
                  <a:cubicBezTo>
                    <a:pt x="13674" y="3348"/>
                    <a:pt x="13408" y="2999"/>
                    <a:pt x="13078" y="2727"/>
                  </a:cubicBezTo>
                  <a:lnTo>
                    <a:pt x="12189" y="1711"/>
                  </a:lnTo>
                  <a:cubicBezTo>
                    <a:pt x="10957" y="720"/>
                    <a:pt x="9447" y="142"/>
                    <a:pt x="7872" y="61"/>
                  </a:cubicBezTo>
                  <a:cubicBezTo>
                    <a:pt x="4050" y="-443"/>
                    <a:pt x="546" y="2248"/>
                    <a:pt x="38" y="6071"/>
                  </a:cubicBezTo>
                  <a:cubicBezTo>
                    <a:pt x="26" y="6184"/>
                    <a:pt x="13" y="6296"/>
                    <a:pt x="0" y="64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E52E4903-EEB7-4E7D-B371-13EECDB95CC3}"/>
                </a:ext>
              </a:extLst>
            </p:cNvPr>
            <p:cNvSpPr/>
            <p:nvPr/>
          </p:nvSpPr>
          <p:spPr>
            <a:xfrm>
              <a:off x="4510372" y="5001011"/>
              <a:ext cx="13839" cy="620236"/>
            </a:xfrm>
            <a:custGeom>
              <a:avLst/>
              <a:gdLst>
                <a:gd name="connsiteX0" fmla="*/ 6983 w 13839"/>
                <a:gd name="connsiteY0" fmla="*/ 613380 h 620236"/>
                <a:gd name="connsiteX1" fmla="*/ 13839 w 13839"/>
                <a:gd name="connsiteY1" fmla="*/ 620236 h 620236"/>
                <a:gd name="connsiteX2" fmla="*/ 13839 w 13839"/>
                <a:gd name="connsiteY2" fmla="*/ 6856 h 620236"/>
                <a:gd name="connsiteX3" fmla="*/ 6983 w 13839"/>
                <a:gd name="connsiteY3" fmla="*/ 0 h 620236"/>
                <a:gd name="connsiteX4" fmla="*/ 0 w 13839"/>
                <a:gd name="connsiteY4" fmla="*/ 6856 h 620236"/>
                <a:gd name="connsiteX5" fmla="*/ 0 w 13839"/>
                <a:gd name="connsiteY5" fmla="*/ 620236 h 620236"/>
                <a:gd name="connsiteX6" fmla="*/ 6983 w 13839"/>
                <a:gd name="connsiteY6" fmla="*/ 613380 h 6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20236">
                  <a:moveTo>
                    <a:pt x="6983" y="613380"/>
                  </a:moveTo>
                  <a:cubicBezTo>
                    <a:pt x="10767" y="613380"/>
                    <a:pt x="13839" y="616450"/>
                    <a:pt x="13839" y="620236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620236"/>
                  </a:lnTo>
                  <a:cubicBezTo>
                    <a:pt x="64" y="616430"/>
                    <a:pt x="3174" y="613380"/>
                    <a:pt x="6983" y="61338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D95B04E8-6B8E-4C59-8020-FFB02452F12E}"/>
                </a:ext>
              </a:extLst>
            </p:cNvPr>
            <p:cNvSpPr/>
            <p:nvPr/>
          </p:nvSpPr>
          <p:spPr>
            <a:xfrm>
              <a:off x="4510372" y="5614391"/>
              <a:ext cx="13839" cy="186896"/>
            </a:xfrm>
            <a:custGeom>
              <a:avLst/>
              <a:gdLst>
                <a:gd name="connsiteX0" fmla="*/ 0 w 13839"/>
                <a:gd name="connsiteY0" fmla="*/ 180040 h 186896"/>
                <a:gd name="connsiteX1" fmla="*/ 6983 w 13839"/>
                <a:gd name="connsiteY1" fmla="*/ 186896 h 186896"/>
                <a:gd name="connsiteX2" fmla="*/ 13839 w 13839"/>
                <a:gd name="connsiteY2" fmla="*/ 180040 h 186896"/>
                <a:gd name="connsiteX3" fmla="*/ 13839 w 13839"/>
                <a:gd name="connsiteY3" fmla="*/ 6856 h 186896"/>
                <a:gd name="connsiteX4" fmla="*/ 6983 w 13839"/>
                <a:gd name="connsiteY4" fmla="*/ 0 h 186896"/>
                <a:gd name="connsiteX5" fmla="*/ 0 w 13839"/>
                <a:gd name="connsiteY5" fmla="*/ 6856 h 186896"/>
                <a:gd name="connsiteX6" fmla="*/ 0 w 13839"/>
                <a:gd name="connsiteY6" fmla="*/ 180040 h 18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186896">
                  <a:moveTo>
                    <a:pt x="0" y="180040"/>
                  </a:moveTo>
                  <a:cubicBezTo>
                    <a:pt x="64" y="183846"/>
                    <a:pt x="3174" y="186896"/>
                    <a:pt x="6983" y="186896"/>
                  </a:cubicBezTo>
                  <a:cubicBezTo>
                    <a:pt x="10767" y="186896"/>
                    <a:pt x="13839" y="183826"/>
                    <a:pt x="13839" y="180040"/>
                  </a:cubicBezTo>
                  <a:lnTo>
                    <a:pt x="13839" y="6856"/>
                  </a:lnTo>
                  <a:cubicBezTo>
                    <a:pt x="13839" y="3070"/>
                    <a:pt x="10767" y="0"/>
                    <a:pt x="6983" y="0"/>
                  </a:cubicBezTo>
                  <a:cubicBezTo>
                    <a:pt x="3174" y="0"/>
                    <a:pt x="64" y="3050"/>
                    <a:pt x="0" y="6856"/>
                  </a:cubicBezTo>
                  <a:lnTo>
                    <a:pt x="0" y="1800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C9C3A6E2-52CC-4A8F-BF9C-FB02A3FB8005}"/>
                </a:ext>
              </a:extLst>
            </p:cNvPr>
            <p:cNvSpPr/>
            <p:nvPr/>
          </p:nvSpPr>
          <p:spPr>
            <a:xfrm>
              <a:off x="7175282" y="6508623"/>
              <a:ext cx="13838" cy="355509"/>
            </a:xfrm>
            <a:custGeom>
              <a:avLst/>
              <a:gdLst>
                <a:gd name="connsiteX0" fmla="*/ 6856 w 13838"/>
                <a:gd name="connsiteY0" fmla="*/ 6983 h 355509"/>
                <a:gd name="connsiteX1" fmla="*/ 0 w 13838"/>
                <a:gd name="connsiteY1" fmla="*/ 0 h 355509"/>
                <a:gd name="connsiteX2" fmla="*/ 0 w 13838"/>
                <a:gd name="connsiteY2" fmla="*/ 355509 h 355509"/>
                <a:gd name="connsiteX3" fmla="*/ 13839 w 13838"/>
                <a:gd name="connsiteY3" fmla="*/ 355509 h 355509"/>
                <a:gd name="connsiteX4" fmla="*/ 13839 w 13838"/>
                <a:gd name="connsiteY4" fmla="*/ 0 h 355509"/>
                <a:gd name="connsiteX5" fmla="*/ 6856 w 13838"/>
                <a:gd name="connsiteY5" fmla="*/ 6983 h 355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8" h="355509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355509"/>
                  </a:lnTo>
                  <a:lnTo>
                    <a:pt x="13839" y="355509"/>
                  </a:ln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3ECB40C0-9F04-40D7-9A75-64CD7053068D}"/>
                </a:ext>
              </a:extLst>
            </p:cNvPr>
            <p:cNvSpPr/>
            <p:nvPr/>
          </p:nvSpPr>
          <p:spPr>
            <a:xfrm>
              <a:off x="6055052" y="6510147"/>
              <a:ext cx="13839" cy="7871"/>
            </a:xfrm>
            <a:custGeom>
              <a:avLst/>
              <a:gdLst>
                <a:gd name="connsiteX0" fmla="*/ 6983 w 13839"/>
                <a:gd name="connsiteY0" fmla="*/ 7872 h 7871"/>
                <a:gd name="connsiteX1" fmla="*/ 13839 w 13839"/>
                <a:gd name="connsiteY1" fmla="*/ 889 h 7871"/>
                <a:gd name="connsiteX2" fmla="*/ 13839 w 13839"/>
                <a:gd name="connsiteY2" fmla="*/ 0 h 7871"/>
                <a:gd name="connsiteX3" fmla="*/ 6983 w 13839"/>
                <a:gd name="connsiteY3" fmla="*/ 6856 h 7871"/>
                <a:gd name="connsiteX4" fmla="*/ 0 w 13839"/>
                <a:gd name="connsiteY4" fmla="*/ 0 h 7871"/>
                <a:gd name="connsiteX5" fmla="*/ 0 w 13839"/>
                <a:gd name="connsiteY5" fmla="*/ 889 h 7871"/>
                <a:gd name="connsiteX6" fmla="*/ 6983 w 13839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871">
                  <a:moveTo>
                    <a:pt x="6983" y="7872"/>
                  </a:moveTo>
                  <a:cubicBezTo>
                    <a:pt x="10792" y="7808"/>
                    <a:pt x="13839" y="4698"/>
                    <a:pt x="13839" y="889"/>
                  </a:cubicBezTo>
                  <a:lnTo>
                    <a:pt x="13839" y="0"/>
                  </a:lnTo>
                  <a:cubicBezTo>
                    <a:pt x="13839" y="3783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889"/>
                  </a:lnTo>
                  <a:cubicBezTo>
                    <a:pt x="0" y="4748"/>
                    <a:pt x="3123" y="7872"/>
                    <a:pt x="6983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E1C626FE-812D-4A29-9997-8CBC6DA1DF0C}"/>
                </a:ext>
              </a:extLst>
            </p:cNvPr>
            <p:cNvSpPr/>
            <p:nvPr/>
          </p:nvSpPr>
          <p:spPr>
            <a:xfrm>
              <a:off x="4510372" y="6126578"/>
              <a:ext cx="270185" cy="13839"/>
            </a:xfrm>
            <a:custGeom>
              <a:avLst/>
              <a:gdLst>
                <a:gd name="connsiteX0" fmla="*/ 0 w 270185"/>
                <a:gd name="connsiteY0" fmla="*/ 6983 h 13839"/>
                <a:gd name="connsiteX1" fmla="*/ 6983 w 270185"/>
                <a:gd name="connsiteY1" fmla="*/ 13840 h 13839"/>
                <a:gd name="connsiteX2" fmla="*/ 270186 w 270185"/>
                <a:gd name="connsiteY2" fmla="*/ 13840 h 13839"/>
                <a:gd name="connsiteX3" fmla="*/ 263330 w 270185"/>
                <a:gd name="connsiteY3" fmla="*/ 6983 h 13839"/>
                <a:gd name="connsiteX4" fmla="*/ 270186 w 270185"/>
                <a:gd name="connsiteY4" fmla="*/ 0 h 13839"/>
                <a:gd name="connsiteX5" fmla="*/ 6983 w 270185"/>
                <a:gd name="connsiteY5" fmla="*/ 0 h 13839"/>
                <a:gd name="connsiteX6" fmla="*/ 0 w 270185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185" h="13839">
                  <a:moveTo>
                    <a:pt x="0" y="6983"/>
                  </a:moveTo>
                  <a:cubicBezTo>
                    <a:pt x="64" y="10792"/>
                    <a:pt x="3174" y="13840"/>
                    <a:pt x="6983" y="13840"/>
                  </a:cubicBezTo>
                  <a:lnTo>
                    <a:pt x="270186" y="13840"/>
                  </a:lnTo>
                  <a:cubicBezTo>
                    <a:pt x="266402" y="13840"/>
                    <a:pt x="263330" y="10767"/>
                    <a:pt x="263330" y="6983"/>
                  </a:cubicBezTo>
                  <a:cubicBezTo>
                    <a:pt x="263330" y="3174"/>
                    <a:pt x="266377" y="64"/>
                    <a:pt x="270186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7F407213-F992-4BFC-A37D-F031C3C2F447}"/>
                </a:ext>
              </a:extLst>
            </p:cNvPr>
            <p:cNvSpPr/>
            <p:nvPr/>
          </p:nvSpPr>
          <p:spPr>
            <a:xfrm>
              <a:off x="4939775" y="6139275"/>
              <a:ext cx="7110" cy="1142"/>
            </a:xfrm>
            <a:custGeom>
              <a:avLst/>
              <a:gdLst>
                <a:gd name="connsiteX0" fmla="*/ 0 w 7110"/>
                <a:gd name="connsiteY0" fmla="*/ 1143 h 1142"/>
                <a:gd name="connsiteX1" fmla="*/ 7110 w 7110"/>
                <a:gd name="connsiteY1" fmla="*/ 1143 h 1142"/>
                <a:gd name="connsiteX2" fmla="*/ 3555 w 7110"/>
                <a:gd name="connsiteY2" fmla="*/ 0 h 1142"/>
                <a:gd name="connsiteX3" fmla="*/ 0 w 7110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142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9" y="711"/>
                    <a:pt x="3555" y="0"/>
                  </a:cubicBezTo>
                  <a:cubicBezTo>
                    <a:pt x="2489" y="686"/>
                    <a:pt x="1270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CB8F17F1-B6A4-47E2-BB80-22254B1A849D}"/>
                </a:ext>
              </a:extLst>
            </p:cNvPr>
            <p:cNvSpPr/>
            <p:nvPr/>
          </p:nvSpPr>
          <p:spPr>
            <a:xfrm>
              <a:off x="4939775" y="6126578"/>
              <a:ext cx="7110" cy="1142"/>
            </a:xfrm>
            <a:custGeom>
              <a:avLst/>
              <a:gdLst>
                <a:gd name="connsiteX0" fmla="*/ 635 w 7110"/>
                <a:gd name="connsiteY0" fmla="*/ 0 h 1142"/>
                <a:gd name="connsiteX1" fmla="*/ 0 w 7110"/>
                <a:gd name="connsiteY1" fmla="*/ 0 h 1142"/>
                <a:gd name="connsiteX2" fmla="*/ 3555 w 7110"/>
                <a:gd name="connsiteY2" fmla="*/ 1143 h 1142"/>
                <a:gd name="connsiteX3" fmla="*/ 7110 w 7110"/>
                <a:gd name="connsiteY3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142">
                  <a:moveTo>
                    <a:pt x="635" y="0"/>
                  </a:moveTo>
                  <a:lnTo>
                    <a:pt x="0" y="0"/>
                  </a:lnTo>
                  <a:cubicBezTo>
                    <a:pt x="1270" y="64"/>
                    <a:pt x="2489" y="457"/>
                    <a:pt x="3555" y="1143"/>
                  </a:cubicBezTo>
                  <a:cubicBezTo>
                    <a:pt x="4609" y="432"/>
                    <a:pt x="5840" y="25"/>
                    <a:pt x="711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0E2BF679-4E06-495E-9079-25EF501EB772}"/>
                </a:ext>
              </a:extLst>
            </p:cNvPr>
            <p:cNvSpPr/>
            <p:nvPr/>
          </p:nvSpPr>
          <p:spPr>
            <a:xfrm>
              <a:off x="6909990" y="6509639"/>
              <a:ext cx="13896" cy="354874"/>
            </a:xfrm>
            <a:custGeom>
              <a:avLst/>
              <a:gdLst>
                <a:gd name="connsiteX0" fmla="*/ 13135 w 13896"/>
                <a:gd name="connsiteY0" fmla="*/ 889 h 354874"/>
                <a:gd name="connsiteX1" fmla="*/ 13135 w 13896"/>
                <a:gd name="connsiteY1" fmla="*/ 0 h 354874"/>
                <a:gd name="connsiteX2" fmla="*/ 13135 w 13896"/>
                <a:gd name="connsiteY2" fmla="*/ 0 h 354874"/>
                <a:gd name="connsiteX3" fmla="*/ 6532 w 13896"/>
                <a:gd name="connsiteY3" fmla="*/ 5079 h 354874"/>
                <a:gd name="connsiteX4" fmla="*/ 57 w 13896"/>
                <a:gd name="connsiteY4" fmla="*/ 0 h 354874"/>
                <a:gd name="connsiteX5" fmla="*/ 57 w 13896"/>
                <a:gd name="connsiteY5" fmla="*/ 0 h 354874"/>
                <a:gd name="connsiteX6" fmla="*/ 57 w 13896"/>
                <a:gd name="connsiteY6" fmla="*/ 889 h 354874"/>
                <a:gd name="connsiteX7" fmla="*/ 57 w 13896"/>
                <a:gd name="connsiteY7" fmla="*/ 354874 h 354874"/>
                <a:gd name="connsiteX8" fmla="*/ 13897 w 13896"/>
                <a:gd name="connsiteY8" fmla="*/ 354874 h 354874"/>
                <a:gd name="connsiteX9" fmla="*/ 13897 w 13896"/>
                <a:gd name="connsiteY9" fmla="*/ 889 h 35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96" h="354874">
                  <a:moveTo>
                    <a:pt x="13135" y="889"/>
                  </a:moveTo>
                  <a:cubicBezTo>
                    <a:pt x="13211" y="597"/>
                    <a:pt x="13211" y="292"/>
                    <a:pt x="13135" y="0"/>
                  </a:cubicBezTo>
                  <a:lnTo>
                    <a:pt x="13135" y="0"/>
                  </a:lnTo>
                  <a:cubicBezTo>
                    <a:pt x="12296" y="2958"/>
                    <a:pt x="9617" y="5028"/>
                    <a:pt x="6532" y="5079"/>
                  </a:cubicBezTo>
                  <a:cubicBezTo>
                    <a:pt x="3472" y="5053"/>
                    <a:pt x="806" y="2971"/>
                    <a:pt x="57" y="0"/>
                  </a:cubicBezTo>
                  <a:lnTo>
                    <a:pt x="57" y="0"/>
                  </a:lnTo>
                  <a:cubicBezTo>
                    <a:pt x="-19" y="292"/>
                    <a:pt x="-19" y="597"/>
                    <a:pt x="57" y="889"/>
                  </a:cubicBezTo>
                  <a:lnTo>
                    <a:pt x="57" y="354874"/>
                  </a:lnTo>
                  <a:lnTo>
                    <a:pt x="13897" y="354874"/>
                  </a:lnTo>
                  <a:lnTo>
                    <a:pt x="1389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A6897AA8-7522-4FA8-834B-1B2BDF615CD4}"/>
                </a:ext>
              </a:extLst>
            </p:cNvPr>
            <p:cNvSpPr/>
            <p:nvPr/>
          </p:nvSpPr>
          <p:spPr>
            <a:xfrm>
              <a:off x="4287292" y="5614391"/>
              <a:ext cx="123030" cy="13839"/>
            </a:xfrm>
            <a:custGeom>
              <a:avLst/>
              <a:gdLst>
                <a:gd name="connsiteX0" fmla="*/ 0 w 123030"/>
                <a:gd name="connsiteY0" fmla="*/ 6856 h 13839"/>
                <a:gd name="connsiteX1" fmla="*/ 6856 w 123030"/>
                <a:gd name="connsiteY1" fmla="*/ 13839 h 13839"/>
                <a:gd name="connsiteX2" fmla="*/ 123031 w 123030"/>
                <a:gd name="connsiteY2" fmla="*/ 13839 h 13839"/>
                <a:gd name="connsiteX3" fmla="*/ 116175 w 123030"/>
                <a:gd name="connsiteY3" fmla="*/ 6856 h 13839"/>
                <a:gd name="connsiteX4" fmla="*/ 123031 w 123030"/>
                <a:gd name="connsiteY4" fmla="*/ 0 h 13839"/>
                <a:gd name="connsiteX5" fmla="*/ 6856 w 123030"/>
                <a:gd name="connsiteY5" fmla="*/ 0 h 13839"/>
                <a:gd name="connsiteX6" fmla="*/ 0 w 123030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030" h="13839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23031" y="13839"/>
                  </a:lnTo>
                  <a:cubicBezTo>
                    <a:pt x="119222" y="13770"/>
                    <a:pt x="116175" y="10664"/>
                    <a:pt x="116175" y="6856"/>
                  </a:cubicBezTo>
                  <a:cubicBezTo>
                    <a:pt x="116175" y="3070"/>
                    <a:pt x="119247" y="0"/>
                    <a:pt x="123031" y="0"/>
                  </a:cubicBezTo>
                  <a:lnTo>
                    <a:pt x="6856" y="0"/>
                  </a:lnTo>
                  <a:cubicBezTo>
                    <a:pt x="3072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B566EF90-9C58-455F-8161-0E3E85956C1A}"/>
                </a:ext>
              </a:extLst>
            </p:cNvPr>
            <p:cNvSpPr/>
            <p:nvPr/>
          </p:nvSpPr>
          <p:spPr>
            <a:xfrm>
              <a:off x="4403467" y="5614391"/>
              <a:ext cx="52564" cy="13839"/>
            </a:xfrm>
            <a:custGeom>
              <a:avLst/>
              <a:gdLst>
                <a:gd name="connsiteX0" fmla="*/ 0 w 52564"/>
                <a:gd name="connsiteY0" fmla="*/ 6856 h 13839"/>
                <a:gd name="connsiteX1" fmla="*/ 6856 w 52564"/>
                <a:gd name="connsiteY1" fmla="*/ 13839 h 13839"/>
                <a:gd name="connsiteX2" fmla="*/ 45581 w 52564"/>
                <a:gd name="connsiteY2" fmla="*/ 13839 h 13839"/>
                <a:gd name="connsiteX3" fmla="*/ 52564 w 52564"/>
                <a:gd name="connsiteY3" fmla="*/ 6856 h 13839"/>
                <a:gd name="connsiteX4" fmla="*/ 45581 w 52564"/>
                <a:gd name="connsiteY4" fmla="*/ 0 h 13839"/>
                <a:gd name="connsiteX5" fmla="*/ 6856 w 52564"/>
                <a:gd name="connsiteY5" fmla="*/ 0 h 13839"/>
                <a:gd name="connsiteX6" fmla="*/ 0 w 52564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564" h="13839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45581" y="13839"/>
                  </a:lnTo>
                  <a:cubicBezTo>
                    <a:pt x="49441" y="13839"/>
                    <a:pt x="52564" y="10713"/>
                    <a:pt x="52564" y="6856"/>
                  </a:cubicBezTo>
                  <a:cubicBezTo>
                    <a:pt x="52501" y="3050"/>
                    <a:pt x="49390" y="-1"/>
                    <a:pt x="45581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D40A71BA-4791-4474-9D86-D6FEBAD93DE0}"/>
                </a:ext>
              </a:extLst>
            </p:cNvPr>
            <p:cNvSpPr/>
            <p:nvPr/>
          </p:nvSpPr>
          <p:spPr>
            <a:xfrm>
              <a:off x="6908905" y="6510274"/>
              <a:ext cx="13895" cy="7871"/>
            </a:xfrm>
            <a:custGeom>
              <a:avLst/>
              <a:gdLst>
                <a:gd name="connsiteX0" fmla="*/ 762 w 13895"/>
                <a:gd name="connsiteY0" fmla="*/ 2793 h 7871"/>
                <a:gd name="connsiteX1" fmla="*/ 7236 w 13895"/>
                <a:gd name="connsiteY1" fmla="*/ 7872 h 7871"/>
                <a:gd name="connsiteX2" fmla="*/ 13839 w 13895"/>
                <a:gd name="connsiteY2" fmla="*/ 2793 h 7871"/>
                <a:gd name="connsiteX3" fmla="*/ 13839 w 13895"/>
                <a:gd name="connsiteY3" fmla="*/ 889 h 7871"/>
                <a:gd name="connsiteX4" fmla="*/ 13839 w 13895"/>
                <a:gd name="connsiteY4" fmla="*/ 0 h 7871"/>
                <a:gd name="connsiteX5" fmla="*/ 6856 w 13895"/>
                <a:gd name="connsiteY5" fmla="*/ 6856 h 7871"/>
                <a:gd name="connsiteX6" fmla="*/ 0 w 13895"/>
                <a:gd name="connsiteY6" fmla="*/ 0 h 7871"/>
                <a:gd name="connsiteX7" fmla="*/ 0 w 13895"/>
                <a:gd name="connsiteY7" fmla="*/ 889 h 7871"/>
                <a:gd name="connsiteX8" fmla="*/ 762 w 13895"/>
                <a:gd name="connsiteY8" fmla="*/ 2793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95" h="7871">
                  <a:moveTo>
                    <a:pt x="762" y="2793"/>
                  </a:moveTo>
                  <a:cubicBezTo>
                    <a:pt x="1510" y="5764"/>
                    <a:pt x="4177" y="7847"/>
                    <a:pt x="7236" y="7872"/>
                  </a:cubicBezTo>
                  <a:cubicBezTo>
                    <a:pt x="10322" y="7821"/>
                    <a:pt x="13001" y="5752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177" y="1549"/>
                    <a:pt x="432" y="2197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A9151853-D829-4C99-8358-C0CE191D891D}"/>
                </a:ext>
              </a:extLst>
            </p:cNvPr>
            <p:cNvSpPr/>
            <p:nvPr/>
          </p:nvSpPr>
          <p:spPr>
            <a:xfrm>
              <a:off x="6909482" y="6427053"/>
              <a:ext cx="13896" cy="89442"/>
            </a:xfrm>
            <a:custGeom>
              <a:avLst/>
              <a:gdLst>
                <a:gd name="connsiteX0" fmla="*/ 58 w 13896"/>
                <a:gd name="connsiteY0" fmla="*/ 5136 h 89442"/>
                <a:gd name="connsiteX1" fmla="*/ 58 w 13896"/>
                <a:gd name="connsiteY1" fmla="*/ 6405 h 89442"/>
                <a:gd name="connsiteX2" fmla="*/ 58 w 13896"/>
                <a:gd name="connsiteY2" fmla="*/ 82586 h 89442"/>
                <a:gd name="connsiteX3" fmla="*/ 6913 w 13896"/>
                <a:gd name="connsiteY3" fmla="*/ 89442 h 89442"/>
                <a:gd name="connsiteX4" fmla="*/ 13897 w 13896"/>
                <a:gd name="connsiteY4" fmla="*/ 82586 h 89442"/>
                <a:gd name="connsiteX5" fmla="*/ 13897 w 13896"/>
                <a:gd name="connsiteY5" fmla="*/ 6405 h 89442"/>
                <a:gd name="connsiteX6" fmla="*/ 13897 w 13896"/>
                <a:gd name="connsiteY6" fmla="*/ 5136 h 89442"/>
                <a:gd name="connsiteX7" fmla="*/ 13897 w 13896"/>
                <a:gd name="connsiteY7" fmla="*/ 3739 h 89442"/>
                <a:gd name="connsiteX8" fmla="*/ 13135 w 13896"/>
                <a:gd name="connsiteY8" fmla="*/ 2596 h 89442"/>
                <a:gd name="connsiteX9" fmla="*/ 12373 w 13896"/>
                <a:gd name="connsiteY9" fmla="*/ 1581 h 89442"/>
                <a:gd name="connsiteX10" fmla="*/ 11358 w 13896"/>
                <a:gd name="connsiteY10" fmla="*/ 819 h 89442"/>
                <a:gd name="connsiteX11" fmla="*/ 10215 w 13896"/>
                <a:gd name="connsiteY11" fmla="*/ 57 h 89442"/>
                <a:gd name="connsiteX12" fmla="*/ 8945 w 13896"/>
                <a:gd name="connsiteY12" fmla="*/ 57 h 89442"/>
                <a:gd name="connsiteX13" fmla="*/ 7422 w 13896"/>
                <a:gd name="connsiteY13" fmla="*/ 57 h 89442"/>
                <a:gd name="connsiteX14" fmla="*/ 58 w 13896"/>
                <a:gd name="connsiteY14" fmla="*/ 5136 h 8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96" h="89442">
                  <a:moveTo>
                    <a:pt x="58" y="5136"/>
                  </a:moveTo>
                  <a:cubicBezTo>
                    <a:pt x="-19" y="5555"/>
                    <a:pt x="-19" y="5987"/>
                    <a:pt x="58" y="6405"/>
                  </a:cubicBezTo>
                  <a:lnTo>
                    <a:pt x="58" y="82586"/>
                  </a:lnTo>
                  <a:cubicBezTo>
                    <a:pt x="58" y="86370"/>
                    <a:pt x="3130" y="89442"/>
                    <a:pt x="6913" y="89442"/>
                  </a:cubicBezTo>
                  <a:cubicBezTo>
                    <a:pt x="10722" y="89442"/>
                    <a:pt x="13833" y="86395"/>
                    <a:pt x="13897" y="82586"/>
                  </a:cubicBezTo>
                  <a:lnTo>
                    <a:pt x="13897" y="6405"/>
                  </a:lnTo>
                  <a:cubicBezTo>
                    <a:pt x="13897" y="6405"/>
                    <a:pt x="13897" y="5517"/>
                    <a:pt x="13897" y="5136"/>
                  </a:cubicBezTo>
                  <a:cubicBezTo>
                    <a:pt x="13897" y="4755"/>
                    <a:pt x="13897" y="4120"/>
                    <a:pt x="13897" y="3739"/>
                  </a:cubicBezTo>
                  <a:lnTo>
                    <a:pt x="13135" y="2596"/>
                  </a:lnTo>
                  <a:lnTo>
                    <a:pt x="12373" y="1581"/>
                  </a:lnTo>
                  <a:cubicBezTo>
                    <a:pt x="12094" y="1263"/>
                    <a:pt x="11751" y="997"/>
                    <a:pt x="11358" y="819"/>
                  </a:cubicBezTo>
                  <a:lnTo>
                    <a:pt x="10215" y="57"/>
                  </a:lnTo>
                  <a:lnTo>
                    <a:pt x="8945" y="57"/>
                  </a:lnTo>
                  <a:cubicBezTo>
                    <a:pt x="8437" y="-19"/>
                    <a:pt x="7929" y="-19"/>
                    <a:pt x="7422" y="57"/>
                  </a:cubicBezTo>
                  <a:cubicBezTo>
                    <a:pt x="4044" y="-311"/>
                    <a:pt x="921" y="1860"/>
                    <a:pt x="58" y="513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69B8B24F-C5DD-4F9D-A6E1-ABF8DB83BF75}"/>
                </a:ext>
              </a:extLst>
            </p:cNvPr>
            <p:cNvSpPr/>
            <p:nvPr/>
          </p:nvSpPr>
          <p:spPr>
            <a:xfrm>
              <a:off x="6500198" y="6511671"/>
              <a:ext cx="13839" cy="7314"/>
            </a:xfrm>
            <a:custGeom>
              <a:avLst/>
              <a:gdLst>
                <a:gd name="connsiteX0" fmla="*/ 6856 w 13839"/>
                <a:gd name="connsiteY0" fmla="*/ 6983 h 7314"/>
                <a:gd name="connsiteX1" fmla="*/ 0 w 13839"/>
                <a:gd name="connsiteY1" fmla="*/ 0 h 7314"/>
                <a:gd name="connsiteX2" fmla="*/ 0 w 13839"/>
                <a:gd name="connsiteY2" fmla="*/ 1270 h 7314"/>
                <a:gd name="connsiteX3" fmla="*/ 7859 w 13839"/>
                <a:gd name="connsiteY3" fmla="*/ 7250 h 7314"/>
                <a:gd name="connsiteX4" fmla="*/ 13839 w 13839"/>
                <a:gd name="connsiteY4" fmla="*/ 1270 h 7314"/>
                <a:gd name="connsiteX5" fmla="*/ 13839 w 13839"/>
                <a:gd name="connsiteY5" fmla="*/ 0 h 7314"/>
                <a:gd name="connsiteX6" fmla="*/ 6856 w 13839"/>
                <a:gd name="connsiteY6" fmla="*/ 6983 h 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314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520" y="5091"/>
                    <a:pt x="4038" y="7770"/>
                    <a:pt x="7859" y="7250"/>
                  </a:cubicBezTo>
                  <a:cubicBezTo>
                    <a:pt x="10970" y="6831"/>
                    <a:pt x="13421" y="4380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B6BEE829-FDD1-48F1-B89A-84DC2F52BF04}"/>
                </a:ext>
              </a:extLst>
            </p:cNvPr>
            <p:cNvSpPr/>
            <p:nvPr/>
          </p:nvSpPr>
          <p:spPr>
            <a:xfrm>
              <a:off x="7705114" y="6513067"/>
              <a:ext cx="13712" cy="351573"/>
            </a:xfrm>
            <a:custGeom>
              <a:avLst/>
              <a:gdLst>
                <a:gd name="connsiteX0" fmla="*/ 13713 w 13712"/>
                <a:gd name="connsiteY0" fmla="*/ 0 h 351573"/>
                <a:gd name="connsiteX1" fmla="*/ 6857 w 13712"/>
                <a:gd name="connsiteY1" fmla="*/ 6856 h 351573"/>
                <a:gd name="connsiteX2" fmla="*/ 0 w 13712"/>
                <a:gd name="connsiteY2" fmla="*/ 0 h 351573"/>
                <a:gd name="connsiteX3" fmla="*/ 0 w 13712"/>
                <a:gd name="connsiteY3" fmla="*/ 351573 h 351573"/>
                <a:gd name="connsiteX4" fmla="*/ 13713 w 13712"/>
                <a:gd name="connsiteY4" fmla="*/ 351573 h 351573"/>
                <a:gd name="connsiteX5" fmla="*/ 13713 w 13712"/>
                <a:gd name="connsiteY5" fmla="*/ 0 h 351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351573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51573"/>
                  </a:lnTo>
                  <a:lnTo>
                    <a:pt x="13713" y="351573"/>
                  </a:ln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4938E888-B576-4B78-8D58-AB434FA09E22}"/>
                </a:ext>
              </a:extLst>
            </p:cNvPr>
            <p:cNvSpPr/>
            <p:nvPr/>
          </p:nvSpPr>
          <p:spPr>
            <a:xfrm>
              <a:off x="5951828" y="6814615"/>
              <a:ext cx="13839" cy="27425"/>
            </a:xfrm>
            <a:custGeom>
              <a:avLst/>
              <a:gdLst>
                <a:gd name="connsiteX0" fmla="*/ 13839 w 13839"/>
                <a:gd name="connsiteY0" fmla="*/ 1270 h 27425"/>
                <a:gd name="connsiteX1" fmla="*/ 13839 w 13839"/>
                <a:gd name="connsiteY1" fmla="*/ 0 h 27425"/>
                <a:gd name="connsiteX2" fmla="*/ 6983 w 13839"/>
                <a:gd name="connsiteY2" fmla="*/ 6856 h 27425"/>
                <a:gd name="connsiteX3" fmla="*/ 0 w 13839"/>
                <a:gd name="connsiteY3" fmla="*/ 0 h 27425"/>
                <a:gd name="connsiteX4" fmla="*/ 0 w 13839"/>
                <a:gd name="connsiteY4" fmla="*/ 20442 h 27425"/>
                <a:gd name="connsiteX5" fmla="*/ 6983 w 13839"/>
                <a:gd name="connsiteY5" fmla="*/ 27425 h 27425"/>
                <a:gd name="connsiteX6" fmla="*/ 13839 w 13839"/>
                <a:gd name="connsiteY6" fmla="*/ 20442 h 27425"/>
                <a:gd name="connsiteX7" fmla="*/ 13839 w 13839"/>
                <a:gd name="connsiteY7" fmla="*/ 1270 h 2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7425">
                  <a:moveTo>
                    <a:pt x="13839" y="1270"/>
                  </a:moveTo>
                  <a:lnTo>
                    <a:pt x="13839" y="0"/>
                  </a:lnTo>
                  <a:cubicBezTo>
                    <a:pt x="13839" y="3784"/>
                    <a:pt x="10767" y="6856"/>
                    <a:pt x="6983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20442"/>
                  </a:lnTo>
                  <a:cubicBezTo>
                    <a:pt x="0" y="24302"/>
                    <a:pt x="3123" y="27425"/>
                    <a:pt x="6983" y="27425"/>
                  </a:cubicBezTo>
                  <a:cubicBezTo>
                    <a:pt x="10792" y="27361"/>
                    <a:pt x="13839" y="24251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E7C0F1FE-AE9C-4506-B6EC-CB9632311ADC}"/>
                </a:ext>
              </a:extLst>
            </p:cNvPr>
            <p:cNvSpPr/>
            <p:nvPr/>
          </p:nvSpPr>
          <p:spPr>
            <a:xfrm>
              <a:off x="4792874" y="6120992"/>
              <a:ext cx="3301" cy="5586"/>
            </a:xfrm>
            <a:custGeom>
              <a:avLst/>
              <a:gdLst>
                <a:gd name="connsiteX0" fmla="*/ 1270 w 3301"/>
                <a:gd name="connsiteY0" fmla="*/ 5587 h 5586"/>
                <a:gd name="connsiteX1" fmla="*/ 3301 w 3301"/>
                <a:gd name="connsiteY1" fmla="*/ 5587 h 5586"/>
                <a:gd name="connsiteX2" fmla="*/ 0 w 3301"/>
                <a:gd name="connsiteY2" fmla="*/ 0 h 5586"/>
                <a:gd name="connsiteX3" fmla="*/ 0 w 3301"/>
                <a:gd name="connsiteY3" fmla="*/ 2031 h 5586"/>
                <a:gd name="connsiteX4" fmla="*/ 1270 w 3301"/>
                <a:gd name="connsiteY4" fmla="*/ 5587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" h="5586">
                  <a:moveTo>
                    <a:pt x="1270" y="5587"/>
                  </a:moveTo>
                  <a:lnTo>
                    <a:pt x="3301" y="5587"/>
                  </a:lnTo>
                  <a:cubicBezTo>
                    <a:pt x="1295" y="4431"/>
                    <a:pt x="51" y="2311"/>
                    <a:pt x="0" y="0"/>
                  </a:cubicBezTo>
                  <a:lnTo>
                    <a:pt x="0" y="2031"/>
                  </a:lnTo>
                  <a:cubicBezTo>
                    <a:pt x="13" y="3327"/>
                    <a:pt x="457" y="4584"/>
                    <a:pt x="1270" y="55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20F6F428-971B-4B94-916A-F50B4B322E32}"/>
                </a:ext>
              </a:extLst>
            </p:cNvPr>
            <p:cNvSpPr/>
            <p:nvPr/>
          </p:nvSpPr>
          <p:spPr>
            <a:xfrm>
              <a:off x="4803539" y="6120992"/>
              <a:ext cx="3174" cy="5586"/>
            </a:xfrm>
            <a:custGeom>
              <a:avLst/>
              <a:gdLst>
                <a:gd name="connsiteX0" fmla="*/ 3174 w 3174"/>
                <a:gd name="connsiteY0" fmla="*/ 2031 h 5586"/>
                <a:gd name="connsiteX1" fmla="*/ 3174 w 3174"/>
                <a:gd name="connsiteY1" fmla="*/ 0 h 5586"/>
                <a:gd name="connsiteX2" fmla="*/ 0 w 3174"/>
                <a:gd name="connsiteY2" fmla="*/ 5587 h 5586"/>
                <a:gd name="connsiteX3" fmla="*/ 2032 w 3174"/>
                <a:gd name="connsiteY3" fmla="*/ 5587 h 5586"/>
                <a:gd name="connsiteX4" fmla="*/ 3174 w 3174"/>
                <a:gd name="connsiteY4" fmla="*/ 2031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4" h="5586">
                  <a:moveTo>
                    <a:pt x="3174" y="2031"/>
                  </a:moveTo>
                  <a:lnTo>
                    <a:pt x="3174" y="0"/>
                  </a:lnTo>
                  <a:cubicBezTo>
                    <a:pt x="3174" y="2298"/>
                    <a:pt x="1968" y="4418"/>
                    <a:pt x="0" y="5587"/>
                  </a:cubicBezTo>
                  <a:lnTo>
                    <a:pt x="2032" y="5587"/>
                  </a:lnTo>
                  <a:cubicBezTo>
                    <a:pt x="2743" y="4533"/>
                    <a:pt x="3149" y="3301"/>
                    <a:pt x="3174" y="203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0854465-2A8E-4279-A4EA-79861EE1ADFB}"/>
                </a:ext>
              </a:extLst>
            </p:cNvPr>
            <p:cNvSpPr/>
            <p:nvPr/>
          </p:nvSpPr>
          <p:spPr>
            <a:xfrm>
              <a:off x="4792874" y="6096360"/>
              <a:ext cx="13839" cy="30218"/>
            </a:xfrm>
            <a:custGeom>
              <a:avLst/>
              <a:gdLst>
                <a:gd name="connsiteX0" fmla="*/ 3301 w 13839"/>
                <a:gd name="connsiteY0" fmla="*/ 30218 h 30218"/>
                <a:gd name="connsiteX1" fmla="*/ 10665 w 13839"/>
                <a:gd name="connsiteY1" fmla="*/ 30218 h 30218"/>
                <a:gd name="connsiteX2" fmla="*/ 13839 w 13839"/>
                <a:gd name="connsiteY2" fmla="*/ 24632 h 30218"/>
                <a:gd name="connsiteX3" fmla="*/ 13839 w 13839"/>
                <a:gd name="connsiteY3" fmla="*/ 6983 h 30218"/>
                <a:gd name="connsiteX4" fmla="*/ 6983 w 13839"/>
                <a:gd name="connsiteY4" fmla="*/ 0 h 30218"/>
                <a:gd name="connsiteX5" fmla="*/ 0 w 13839"/>
                <a:gd name="connsiteY5" fmla="*/ 6983 h 30218"/>
                <a:gd name="connsiteX6" fmla="*/ 0 w 13839"/>
                <a:gd name="connsiteY6" fmla="*/ 24632 h 30218"/>
                <a:gd name="connsiteX7" fmla="*/ 3301 w 13839"/>
                <a:gd name="connsiteY7" fmla="*/ 30218 h 3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30218">
                  <a:moveTo>
                    <a:pt x="3301" y="30218"/>
                  </a:moveTo>
                  <a:lnTo>
                    <a:pt x="10665" y="30218"/>
                  </a:lnTo>
                  <a:cubicBezTo>
                    <a:pt x="12633" y="29050"/>
                    <a:pt x="13839" y="26930"/>
                    <a:pt x="13839" y="24632"/>
                  </a:cubicBezTo>
                  <a:lnTo>
                    <a:pt x="13839" y="6983"/>
                  </a:lnTo>
                  <a:cubicBezTo>
                    <a:pt x="13839" y="3174"/>
                    <a:pt x="10792" y="63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51" y="26943"/>
                    <a:pt x="1295" y="29063"/>
                    <a:pt x="3301" y="302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EC204AAC-8EC8-4A9C-8ABB-E603689C9B63}"/>
                </a:ext>
              </a:extLst>
            </p:cNvPr>
            <p:cNvSpPr/>
            <p:nvPr/>
          </p:nvSpPr>
          <p:spPr>
            <a:xfrm>
              <a:off x="7175282" y="6474977"/>
              <a:ext cx="13838" cy="44946"/>
            </a:xfrm>
            <a:custGeom>
              <a:avLst/>
              <a:gdLst>
                <a:gd name="connsiteX0" fmla="*/ 0 w 13838"/>
                <a:gd name="connsiteY0" fmla="*/ 38090 h 44946"/>
                <a:gd name="connsiteX1" fmla="*/ 6856 w 13838"/>
                <a:gd name="connsiteY1" fmla="*/ 44946 h 44946"/>
                <a:gd name="connsiteX2" fmla="*/ 13839 w 13838"/>
                <a:gd name="connsiteY2" fmla="*/ 38090 h 44946"/>
                <a:gd name="connsiteX3" fmla="*/ 13839 w 13838"/>
                <a:gd name="connsiteY3" fmla="*/ 0 h 44946"/>
                <a:gd name="connsiteX4" fmla="*/ 6945 w 13838"/>
                <a:gd name="connsiteY4" fmla="*/ 6831 h 44946"/>
                <a:gd name="connsiteX5" fmla="*/ 2412 w 13838"/>
                <a:gd name="connsiteY5" fmla="*/ 5079 h 44946"/>
                <a:gd name="connsiteX6" fmla="*/ 0 w 13838"/>
                <a:gd name="connsiteY6" fmla="*/ 5079 h 44946"/>
                <a:gd name="connsiteX7" fmla="*/ 0 w 13838"/>
                <a:gd name="connsiteY7" fmla="*/ 38090 h 4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8" h="44946">
                  <a:moveTo>
                    <a:pt x="0" y="38090"/>
                  </a:moveTo>
                  <a:cubicBezTo>
                    <a:pt x="0" y="41874"/>
                    <a:pt x="3073" y="44946"/>
                    <a:pt x="6856" y="44946"/>
                  </a:cubicBezTo>
                  <a:cubicBezTo>
                    <a:pt x="10665" y="44946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827" y="3784"/>
                    <a:pt x="10742" y="6844"/>
                    <a:pt x="6945" y="6831"/>
                  </a:cubicBezTo>
                  <a:cubicBezTo>
                    <a:pt x="5282" y="6818"/>
                    <a:pt x="3657" y="6196"/>
                    <a:pt x="2412" y="5079"/>
                  </a:cubicBezTo>
                  <a:lnTo>
                    <a:pt x="0" y="5079"/>
                  </a:lnTo>
                  <a:lnTo>
                    <a:pt x="0" y="3809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2765F6BD-EF26-47AD-B08A-C02C08D5C021}"/>
                </a:ext>
              </a:extLst>
            </p:cNvPr>
            <p:cNvSpPr/>
            <p:nvPr/>
          </p:nvSpPr>
          <p:spPr>
            <a:xfrm>
              <a:off x="4799349" y="6126578"/>
              <a:ext cx="143980" cy="13839"/>
            </a:xfrm>
            <a:custGeom>
              <a:avLst/>
              <a:gdLst>
                <a:gd name="connsiteX0" fmla="*/ 140552 w 143980"/>
                <a:gd name="connsiteY0" fmla="*/ 6983 h 13839"/>
                <a:gd name="connsiteX1" fmla="*/ 143980 w 143980"/>
                <a:gd name="connsiteY1" fmla="*/ 1143 h 13839"/>
                <a:gd name="connsiteX2" fmla="*/ 140425 w 143980"/>
                <a:gd name="connsiteY2" fmla="*/ 0 h 13839"/>
                <a:gd name="connsiteX3" fmla="*/ 0 w 143980"/>
                <a:gd name="connsiteY3" fmla="*/ 0 h 13839"/>
                <a:gd name="connsiteX4" fmla="*/ 6856 w 143980"/>
                <a:gd name="connsiteY4" fmla="*/ 6983 h 13839"/>
                <a:gd name="connsiteX5" fmla="*/ 0 w 143980"/>
                <a:gd name="connsiteY5" fmla="*/ 13840 h 13839"/>
                <a:gd name="connsiteX6" fmla="*/ 139664 w 143980"/>
                <a:gd name="connsiteY6" fmla="*/ 13840 h 13839"/>
                <a:gd name="connsiteX7" fmla="*/ 143219 w 143980"/>
                <a:gd name="connsiteY7" fmla="*/ 12697 h 13839"/>
                <a:gd name="connsiteX8" fmla="*/ 140552 w 143980"/>
                <a:gd name="connsiteY8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980" h="13839">
                  <a:moveTo>
                    <a:pt x="140552" y="6983"/>
                  </a:moveTo>
                  <a:cubicBezTo>
                    <a:pt x="140590" y="4571"/>
                    <a:pt x="141885" y="2349"/>
                    <a:pt x="143980" y="1143"/>
                  </a:cubicBezTo>
                  <a:cubicBezTo>
                    <a:pt x="142914" y="457"/>
                    <a:pt x="141695" y="64"/>
                    <a:pt x="140425" y="0"/>
                  </a:cubicBezTo>
                  <a:lnTo>
                    <a:pt x="0" y="0"/>
                  </a:lnTo>
                  <a:cubicBezTo>
                    <a:pt x="3809" y="64"/>
                    <a:pt x="6856" y="3174"/>
                    <a:pt x="6856" y="6983"/>
                  </a:cubicBezTo>
                  <a:cubicBezTo>
                    <a:pt x="6856" y="10767"/>
                    <a:pt x="3784" y="13840"/>
                    <a:pt x="0" y="13840"/>
                  </a:cubicBezTo>
                  <a:lnTo>
                    <a:pt x="139664" y="13840"/>
                  </a:lnTo>
                  <a:cubicBezTo>
                    <a:pt x="140933" y="13776"/>
                    <a:pt x="142152" y="13382"/>
                    <a:pt x="143219" y="12697"/>
                  </a:cubicBezTo>
                  <a:cubicBezTo>
                    <a:pt x="141416" y="11364"/>
                    <a:pt x="140413" y="9218"/>
                    <a:pt x="140552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CCAA200B-4D56-47BF-8093-16A00044CF85}"/>
                </a:ext>
              </a:extLst>
            </p:cNvPr>
            <p:cNvSpPr/>
            <p:nvPr/>
          </p:nvSpPr>
          <p:spPr>
            <a:xfrm>
              <a:off x="6500134" y="6511036"/>
              <a:ext cx="13970" cy="7924"/>
            </a:xfrm>
            <a:custGeom>
              <a:avLst/>
              <a:gdLst>
                <a:gd name="connsiteX0" fmla="*/ 6921 w 13970"/>
                <a:gd name="connsiteY0" fmla="*/ 6983 h 7924"/>
                <a:gd name="connsiteX1" fmla="*/ 65 w 13970"/>
                <a:gd name="connsiteY1" fmla="*/ 0 h 7924"/>
                <a:gd name="connsiteX2" fmla="*/ 65 w 13970"/>
                <a:gd name="connsiteY2" fmla="*/ 0 h 7924"/>
                <a:gd name="connsiteX3" fmla="*/ 6045 w 13970"/>
                <a:gd name="connsiteY3" fmla="*/ 7859 h 7924"/>
                <a:gd name="connsiteX4" fmla="*/ 13904 w 13970"/>
                <a:gd name="connsiteY4" fmla="*/ 1879 h 7924"/>
                <a:gd name="connsiteX5" fmla="*/ 13904 w 13970"/>
                <a:gd name="connsiteY5" fmla="*/ 0 h 7924"/>
                <a:gd name="connsiteX6" fmla="*/ 13904 w 13970"/>
                <a:gd name="connsiteY6" fmla="*/ 0 h 7924"/>
                <a:gd name="connsiteX7" fmla="*/ 6921 w 13970"/>
                <a:gd name="connsiteY7" fmla="*/ 6983 h 7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70" h="7924">
                  <a:moveTo>
                    <a:pt x="6921" y="6983"/>
                  </a:moveTo>
                  <a:cubicBezTo>
                    <a:pt x="3112" y="6920"/>
                    <a:pt x="65" y="3809"/>
                    <a:pt x="65" y="0"/>
                  </a:cubicBezTo>
                  <a:lnTo>
                    <a:pt x="65" y="0"/>
                  </a:lnTo>
                  <a:cubicBezTo>
                    <a:pt x="-456" y="3822"/>
                    <a:pt x="2223" y="7339"/>
                    <a:pt x="6045" y="7859"/>
                  </a:cubicBezTo>
                  <a:cubicBezTo>
                    <a:pt x="9867" y="8380"/>
                    <a:pt x="13383" y="5701"/>
                    <a:pt x="13904" y="1879"/>
                  </a:cubicBezTo>
                  <a:cubicBezTo>
                    <a:pt x="13993" y="1257"/>
                    <a:pt x="13993" y="622"/>
                    <a:pt x="13904" y="0"/>
                  </a:cubicBezTo>
                  <a:lnTo>
                    <a:pt x="13904" y="0"/>
                  </a:lnTo>
                  <a:cubicBezTo>
                    <a:pt x="13904" y="3860"/>
                    <a:pt x="10781" y="6983"/>
                    <a:pt x="6921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A8C51CB-8963-47EB-93E7-0D2039A9B838}"/>
                </a:ext>
              </a:extLst>
            </p:cNvPr>
            <p:cNvSpPr/>
            <p:nvPr/>
          </p:nvSpPr>
          <p:spPr>
            <a:xfrm>
              <a:off x="7705114" y="6511671"/>
              <a:ext cx="13712" cy="8125"/>
            </a:xfrm>
            <a:custGeom>
              <a:avLst/>
              <a:gdLst>
                <a:gd name="connsiteX0" fmla="*/ 13713 w 13712"/>
                <a:gd name="connsiteY0" fmla="*/ 0 h 8125"/>
                <a:gd name="connsiteX1" fmla="*/ 6857 w 13712"/>
                <a:gd name="connsiteY1" fmla="*/ 6856 h 8125"/>
                <a:gd name="connsiteX2" fmla="*/ 0 w 13712"/>
                <a:gd name="connsiteY2" fmla="*/ 0 h 8125"/>
                <a:gd name="connsiteX3" fmla="*/ 0 w 13712"/>
                <a:gd name="connsiteY3" fmla="*/ 1270 h 8125"/>
                <a:gd name="connsiteX4" fmla="*/ 6857 w 13712"/>
                <a:gd name="connsiteY4" fmla="*/ 8126 h 8125"/>
                <a:gd name="connsiteX5" fmla="*/ 13713 w 13712"/>
                <a:gd name="connsiteY5" fmla="*/ 1270 h 8125"/>
                <a:gd name="connsiteX6" fmla="*/ 13713 w 13712"/>
                <a:gd name="connsiteY6" fmla="*/ 0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8125">
                  <a:moveTo>
                    <a:pt x="13713" y="0"/>
                  </a:move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7" y="8126"/>
                  </a:cubicBezTo>
                  <a:cubicBezTo>
                    <a:pt x="10640" y="8126"/>
                    <a:pt x="13713" y="5053"/>
                    <a:pt x="13713" y="1270"/>
                  </a:cubicBezTo>
                  <a:lnTo>
                    <a:pt x="1371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2AF69183-0EF9-4A23-B1D6-0CD593D953EE}"/>
                </a:ext>
              </a:extLst>
            </p:cNvPr>
            <p:cNvSpPr/>
            <p:nvPr/>
          </p:nvSpPr>
          <p:spPr>
            <a:xfrm>
              <a:off x="5951827" y="6440061"/>
              <a:ext cx="13840" cy="73006"/>
            </a:xfrm>
            <a:custGeom>
              <a:avLst/>
              <a:gdLst>
                <a:gd name="connsiteX0" fmla="*/ 6985 w 13840"/>
                <a:gd name="connsiteY0" fmla="*/ 65896 h 73006"/>
                <a:gd name="connsiteX1" fmla="*/ 13841 w 13840"/>
                <a:gd name="connsiteY1" fmla="*/ 72879 h 73006"/>
                <a:gd name="connsiteX2" fmla="*/ 13841 w 13840"/>
                <a:gd name="connsiteY2" fmla="*/ 6983 h 73006"/>
                <a:gd name="connsiteX3" fmla="*/ 6985 w 13840"/>
                <a:gd name="connsiteY3" fmla="*/ 0 h 73006"/>
                <a:gd name="connsiteX4" fmla="*/ 1 w 13840"/>
                <a:gd name="connsiteY4" fmla="*/ 6983 h 73006"/>
                <a:gd name="connsiteX5" fmla="*/ 1 w 13840"/>
                <a:gd name="connsiteY5" fmla="*/ 73006 h 73006"/>
                <a:gd name="connsiteX6" fmla="*/ 6858 w 13840"/>
                <a:gd name="connsiteY6" fmla="*/ 65896 h 73006"/>
                <a:gd name="connsiteX7" fmla="*/ 6985 w 13840"/>
                <a:gd name="connsiteY7" fmla="*/ 65896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40" h="73006">
                  <a:moveTo>
                    <a:pt x="6985" y="65896"/>
                  </a:moveTo>
                  <a:cubicBezTo>
                    <a:pt x="10794" y="65960"/>
                    <a:pt x="13841" y="69070"/>
                    <a:pt x="13841" y="72879"/>
                  </a:cubicBezTo>
                  <a:lnTo>
                    <a:pt x="13841" y="6983"/>
                  </a:lnTo>
                  <a:cubicBezTo>
                    <a:pt x="13841" y="3174"/>
                    <a:pt x="10794" y="64"/>
                    <a:pt x="6985" y="0"/>
                  </a:cubicBezTo>
                  <a:cubicBezTo>
                    <a:pt x="3125" y="0"/>
                    <a:pt x="1" y="3123"/>
                    <a:pt x="1" y="6983"/>
                  </a:cubicBezTo>
                  <a:lnTo>
                    <a:pt x="1" y="73006"/>
                  </a:lnTo>
                  <a:cubicBezTo>
                    <a:pt x="-75" y="69147"/>
                    <a:pt x="2998" y="65972"/>
                    <a:pt x="6858" y="65896"/>
                  </a:cubicBezTo>
                  <a:cubicBezTo>
                    <a:pt x="6896" y="65896"/>
                    <a:pt x="6946" y="65896"/>
                    <a:pt x="6985" y="658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894D2322-54CB-46C7-BF56-FDCB9DAAEAC3}"/>
                </a:ext>
              </a:extLst>
            </p:cNvPr>
            <p:cNvSpPr/>
            <p:nvPr/>
          </p:nvSpPr>
          <p:spPr>
            <a:xfrm>
              <a:off x="5951828" y="6506084"/>
              <a:ext cx="13839" cy="315387"/>
            </a:xfrm>
            <a:custGeom>
              <a:avLst/>
              <a:gdLst>
                <a:gd name="connsiteX0" fmla="*/ 6983 w 13839"/>
                <a:gd name="connsiteY0" fmla="*/ 315387 h 315387"/>
                <a:gd name="connsiteX1" fmla="*/ 13839 w 13839"/>
                <a:gd name="connsiteY1" fmla="*/ 308531 h 315387"/>
                <a:gd name="connsiteX2" fmla="*/ 13839 w 13839"/>
                <a:gd name="connsiteY2" fmla="*/ 6983 h 315387"/>
                <a:gd name="connsiteX3" fmla="*/ 6983 w 13839"/>
                <a:gd name="connsiteY3" fmla="*/ 0 h 315387"/>
                <a:gd name="connsiteX4" fmla="*/ 0 w 13839"/>
                <a:gd name="connsiteY4" fmla="*/ 6983 h 315387"/>
                <a:gd name="connsiteX5" fmla="*/ 0 w 13839"/>
                <a:gd name="connsiteY5" fmla="*/ 308658 h 315387"/>
                <a:gd name="connsiteX6" fmla="*/ 6983 w 13839"/>
                <a:gd name="connsiteY6" fmla="*/ 315387 h 31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15387">
                  <a:moveTo>
                    <a:pt x="6983" y="315387"/>
                  </a:moveTo>
                  <a:cubicBezTo>
                    <a:pt x="10767" y="315387"/>
                    <a:pt x="13839" y="312315"/>
                    <a:pt x="13839" y="308531"/>
                  </a:cubicBez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308658"/>
                  </a:lnTo>
                  <a:cubicBezTo>
                    <a:pt x="140" y="312416"/>
                    <a:pt x="3225" y="315387"/>
                    <a:pt x="6983" y="3153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73CF3C07-81BF-44A5-8F10-8E244FF68FB7}"/>
                </a:ext>
              </a:extLst>
            </p:cNvPr>
            <p:cNvSpPr/>
            <p:nvPr/>
          </p:nvSpPr>
          <p:spPr>
            <a:xfrm>
              <a:off x="7177694" y="6473200"/>
              <a:ext cx="11426" cy="8604"/>
            </a:xfrm>
            <a:custGeom>
              <a:avLst/>
              <a:gdLst>
                <a:gd name="connsiteX0" fmla="*/ 11427 w 11426"/>
                <a:gd name="connsiteY0" fmla="*/ 1778 h 8604"/>
                <a:gd name="connsiteX1" fmla="*/ 11427 w 11426"/>
                <a:gd name="connsiteY1" fmla="*/ 0 h 8604"/>
                <a:gd name="connsiteX2" fmla="*/ 4444 w 11426"/>
                <a:gd name="connsiteY2" fmla="*/ 6856 h 8604"/>
                <a:gd name="connsiteX3" fmla="*/ 0 w 11426"/>
                <a:gd name="connsiteY3" fmla="*/ 6856 h 8604"/>
                <a:gd name="connsiteX4" fmla="*/ 9688 w 11426"/>
                <a:gd name="connsiteY4" fmla="*/ 6323 h 8604"/>
                <a:gd name="connsiteX5" fmla="*/ 11427 w 11426"/>
                <a:gd name="connsiteY5" fmla="*/ 1778 h 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6" h="8604">
                  <a:moveTo>
                    <a:pt x="11427" y="1778"/>
                  </a:moveTo>
                  <a:lnTo>
                    <a:pt x="11427" y="0"/>
                  </a:lnTo>
                  <a:cubicBezTo>
                    <a:pt x="11364" y="3809"/>
                    <a:pt x="8252" y="6856"/>
                    <a:pt x="4444" y="6856"/>
                  </a:cubicBezTo>
                  <a:lnTo>
                    <a:pt x="0" y="6856"/>
                  </a:lnTo>
                  <a:cubicBezTo>
                    <a:pt x="2818" y="9383"/>
                    <a:pt x="7160" y="9142"/>
                    <a:pt x="9688" y="6323"/>
                  </a:cubicBezTo>
                  <a:cubicBezTo>
                    <a:pt x="10805" y="5066"/>
                    <a:pt x="11414" y="3454"/>
                    <a:pt x="11427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6ACB3D07-0D80-4FA5-9651-783157820730}"/>
                </a:ext>
              </a:extLst>
            </p:cNvPr>
            <p:cNvSpPr/>
            <p:nvPr/>
          </p:nvSpPr>
          <p:spPr>
            <a:xfrm>
              <a:off x="7175996" y="5911143"/>
              <a:ext cx="13515" cy="562310"/>
            </a:xfrm>
            <a:custGeom>
              <a:avLst/>
              <a:gdLst>
                <a:gd name="connsiteX0" fmla="*/ 13125 w 13515"/>
                <a:gd name="connsiteY0" fmla="*/ 562310 h 562310"/>
                <a:gd name="connsiteX1" fmla="*/ 13125 w 13515"/>
                <a:gd name="connsiteY1" fmla="*/ 7081 h 562310"/>
                <a:gd name="connsiteX2" fmla="*/ 6142 w 13515"/>
                <a:gd name="connsiteY2" fmla="*/ 98 h 562310"/>
                <a:gd name="connsiteX3" fmla="*/ 3984 w 13515"/>
                <a:gd name="connsiteY3" fmla="*/ 98 h 562310"/>
                <a:gd name="connsiteX4" fmla="*/ 2714 w 13515"/>
                <a:gd name="connsiteY4" fmla="*/ 98 h 562310"/>
                <a:gd name="connsiteX5" fmla="*/ 1698 w 13515"/>
                <a:gd name="connsiteY5" fmla="*/ 98 h 562310"/>
                <a:gd name="connsiteX6" fmla="*/ 809 w 13515"/>
                <a:gd name="connsiteY6" fmla="*/ 1114 h 562310"/>
                <a:gd name="connsiteX7" fmla="*/ 48 w 13515"/>
                <a:gd name="connsiteY7" fmla="*/ 2257 h 562310"/>
                <a:gd name="connsiteX8" fmla="*/ 48 w 13515"/>
                <a:gd name="connsiteY8" fmla="*/ 3399 h 562310"/>
                <a:gd name="connsiteX9" fmla="*/ 48 w 13515"/>
                <a:gd name="connsiteY9" fmla="*/ 4796 h 562310"/>
                <a:gd name="connsiteX10" fmla="*/ 48 w 13515"/>
                <a:gd name="connsiteY10" fmla="*/ 4796 h 562310"/>
                <a:gd name="connsiteX11" fmla="*/ 48 w 13515"/>
                <a:gd name="connsiteY11" fmla="*/ 553042 h 562310"/>
                <a:gd name="connsiteX12" fmla="*/ 6904 w 13515"/>
                <a:gd name="connsiteY12" fmla="*/ 553042 h 562310"/>
                <a:gd name="connsiteX13" fmla="*/ 13506 w 13515"/>
                <a:gd name="connsiteY13" fmla="*/ 560393 h 562310"/>
                <a:gd name="connsiteX14" fmla="*/ 13125 w 13515"/>
                <a:gd name="connsiteY14" fmla="*/ 562310 h 5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515" h="562310">
                  <a:moveTo>
                    <a:pt x="13125" y="562310"/>
                  </a:moveTo>
                  <a:lnTo>
                    <a:pt x="13125" y="7081"/>
                  </a:lnTo>
                  <a:cubicBezTo>
                    <a:pt x="13125" y="3224"/>
                    <a:pt x="10002" y="98"/>
                    <a:pt x="6142" y="98"/>
                  </a:cubicBezTo>
                  <a:cubicBezTo>
                    <a:pt x="5431" y="-33"/>
                    <a:pt x="4695" y="-33"/>
                    <a:pt x="3984" y="98"/>
                  </a:cubicBezTo>
                  <a:lnTo>
                    <a:pt x="2714" y="98"/>
                  </a:lnTo>
                  <a:lnTo>
                    <a:pt x="1698" y="98"/>
                  </a:lnTo>
                  <a:lnTo>
                    <a:pt x="809" y="1114"/>
                  </a:lnTo>
                  <a:lnTo>
                    <a:pt x="48" y="2257"/>
                  </a:lnTo>
                  <a:lnTo>
                    <a:pt x="48" y="3399"/>
                  </a:lnTo>
                  <a:cubicBezTo>
                    <a:pt x="-16" y="3863"/>
                    <a:pt x="-16" y="4332"/>
                    <a:pt x="48" y="4796"/>
                  </a:cubicBezTo>
                  <a:cubicBezTo>
                    <a:pt x="48" y="4796"/>
                    <a:pt x="48" y="4796"/>
                    <a:pt x="48" y="4796"/>
                  </a:cubicBezTo>
                  <a:lnTo>
                    <a:pt x="48" y="553042"/>
                  </a:lnTo>
                  <a:lnTo>
                    <a:pt x="6904" y="553042"/>
                  </a:lnTo>
                  <a:cubicBezTo>
                    <a:pt x="10751" y="553245"/>
                    <a:pt x="13709" y="556533"/>
                    <a:pt x="13506" y="560393"/>
                  </a:cubicBezTo>
                  <a:cubicBezTo>
                    <a:pt x="13468" y="561041"/>
                    <a:pt x="13341" y="561688"/>
                    <a:pt x="13125" y="5623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5DE3D77B-4F09-4615-B602-F7E8616F959B}"/>
                </a:ext>
              </a:extLst>
            </p:cNvPr>
            <p:cNvSpPr/>
            <p:nvPr/>
          </p:nvSpPr>
          <p:spPr>
            <a:xfrm>
              <a:off x="4773702" y="6126578"/>
              <a:ext cx="13458" cy="13839"/>
            </a:xfrm>
            <a:custGeom>
              <a:avLst/>
              <a:gdLst>
                <a:gd name="connsiteX0" fmla="*/ 6602 w 13458"/>
                <a:gd name="connsiteY0" fmla="*/ 6983 h 13839"/>
                <a:gd name="connsiteX1" fmla="*/ 13458 w 13458"/>
                <a:gd name="connsiteY1" fmla="*/ 0 h 13839"/>
                <a:gd name="connsiteX2" fmla="*/ 6856 w 13458"/>
                <a:gd name="connsiteY2" fmla="*/ 0 h 13839"/>
                <a:gd name="connsiteX3" fmla="*/ 0 w 13458"/>
                <a:gd name="connsiteY3" fmla="*/ 6983 h 13839"/>
                <a:gd name="connsiteX4" fmla="*/ 6856 w 13458"/>
                <a:gd name="connsiteY4" fmla="*/ 13840 h 13839"/>
                <a:gd name="connsiteX5" fmla="*/ 12950 w 13458"/>
                <a:gd name="connsiteY5" fmla="*/ 13840 h 13839"/>
                <a:gd name="connsiteX6" fmla="*/ 6602 w 1345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58" h="13839">
                  <a:moveTo>
                    <a:pt x="6602" y="6983"/>
                  </a:moveTo>
                  <a:cubicBezTo>
                    <a:pt x="6602" y="3174"/>
                    <a:pt x="9649" y="64"/>
                    <a:pt x="13458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40"/>
                    <a:pt x="6856" y="13840"/>
                  </a:cubicBezTo>
                  <a:lnTo>
                    <a:pt x="12950" y="13840"/>
                  </a:lnTo>
                  <a:cubicBezTo>
                    <a:pt x="9357" y="13573"/>
                    <a:pt x="6589" y="10576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8BD165CD-5A88-4FF9-92D7-7B32F82FEDDE}"/>
                </a:ext>
              </a:extLst>
            </p:cNvPr>
            <p:cNvSpPr/>
            <p:nvPr/>
          </p:nvSpPr>
          <p:spPr>
            <a:xfrm>
              <a:off x="4780304" y="6126578"/>
              <a:ext cx="26408" cy="13839"/>
            </a:xfrm>
            <a:custGeom>
              <a:avLst/>
              <a:gdLst>
                <a:gd name="connsiteX0" fmla="*/ 26409 w 26408"/>
                <a:gd name="connsiteY0" fmla="*/ 6983 h 13839"/>
                <a:gd name="connsiteX1" fmla="*/ 19553 w 26408"/>
                <a:gd name="connsiteY1" fmla="*/ 0 h 13839"/>
                <a:gd name="connsiteX2" fmla="*/ 6856 w 26408"/>
                <a:gd name="connsiteY2" fmla="*/ 0 h 13839"/>
                <a:gd name="connsiteX3" fmla="*/ 0 w 26408"/>
                <a:gd name="connsiteY3" fmla="*/ 6983 h 13839"/>
                <a:gd name="connsiteX4" fmla="*/ 6856 w 26408"/>
                <a:gd name="connsiteY4" fmla="*/ 13840 h 13839"/>
                <a:gd name="connsiteX5" fmla="*/ 19553 w 26408"/>
                <a:gd name="connsiteY5" fmla="*/ 13840 h 13839"/>
                <a:gd name="connsiteX6" fmla="*/ 26409 w 2640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8" h="13839">
                  <a:moveTo>
                    <a:pt x="26409" y="6983"/>
                  </a:moveTo>
                  <a:cubicBezTo>
                    <a:pt x="26409" y="3174"/>
                    <a:pt x="23362" y="64"/>
                    <a:pt x="1955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9553" y="13840"/>
                  </a:lnTo>
                  <a:cubicBezTo>
                    <a:pt x="23337" y="13840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F17F0F95-0D00-40D1-8696-410ECC664696}"/>
                </a:ext>
              </a:extLst>
            </p:cNvPr>
            <p:cNvSpPr/>
            <p:nvPr/>
          </p:nvSpPr>
          <p:spPr>
            <a:xfrm>
              <a:off x="4939902" y="6126578"/>
              <a:ext cx="65514" cy="13839"/>
            </a:xfrm>
            <a:custGeom>
              <a:avLst/>
              <a:gdLst>
                <a:gd name="connsiteX0" fmla="*/ 58659 w 65514"/>
                <a:gd name="connsiteY0" fmla="*/ 6983 h 13839"/>
                <a:gd name="connsiteX1" fmla="*/ 65515 w 65514"/>
                <a:gd name="connsiteY1" fmla="*/ 0 h 13839"/>
                <a:gd name="connsiteX2" fmla="*/ 6983 w 65514"/>
                <a:gd name="connsiteY2" fmla="*/ 0 h 13839"/>
                <a:gd name="connsiteX3" fmla="*/ 3428 w 65514"/>
                <a:gd name="connsiteY3" fmla="*/ 1143 h 13839"/>
                <a:gd name="connsiteX4" fmla="*/ 0 w 65514"/>
                <a:gd name="connsiteY4" fmla="*/ 6983 h 13839"/>
                <a:gd name="connsiteX5" fmla="*/ 6983 w 65514"/>
                <a:gd name="connsiteY5" fmla="*/ 13840 h 13839"/>
                <a:gd name="connsiteX6" fmla="*/ 65515 w 65514"/>
                <a:gd name="connsiteY6" fmla="*/ 13840 h 13839"/>
                <a:gd name="connsiteX7" fmla="*/ 58659 w 65514"/>
                <a:gd name="connsiteY7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5514" h="13839">
                  <a:moveTo>
                    <a:pt x="58659" y="6983"/>
                  </a:moveTo>
                  <a:cubicBezTo>
                    <a:pt x="58659" y="3174"/>
                    <a:pt x="61706" y="64"/>
                    <a:pt x="65515" y="0"/>
                  </a:cubicBezTo>
                  <a:lnTo>
                    <a:pt x="6983" y="0"/>
                  </a:lnTo>
                  <a:cubicBezTo>
                    <a:pt x="5713" y="25"/>
                    <a:pt x="4482" y="432"/>
                    <a:pt x="3428" y="1143"/>
                  </a:cubicBezTo>
                  <a:cubicBezTo>
                    <a:pt x="1333" y="2349"/>
                    <a:pt x="38" y="4571"/>
                    <a:pt x="0" y="6983"/>
                  </a:cubicBezTo>
                  <a:cubicBezTo>
                    <a:pt x="254" y="10703"/>
                    <a:pt x="3250" y="13649"/>
                    <a:pt x="6983" y="13840"/>
                  </a:cubicBezTo>
                  <a:lnTo>
                    <a:pt x="65515" y="13840"/>
                  </a:lnTo>
                  <a:cubicBezTo>
                    <a:pt x="61731" y="13840"/>
                    <a:pt x="58659" y="10767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443406A-2334-4529-9616-BAA5E694E157}"/>
                </a:ext>
              </a:extLst>
            </p:cNvPr>
            <p:cNvSpPr/>
            <p:nvPr/>
          </p:nvSpPr>
          <p:spPr>
            <a:xfrm>
              <a:off x="4998560" y="6126578"/>
              <a:ext cx="14474" cy="13839"/>
            </a:xfrm>
            <a:custGeom>
              <a:avLst/>
              <a:gdLst>
                <a:gd name="connsiteX0" fmla="*/ 13205 w 14474"/>
                <a:gd name="connsiteY0" fmla="*/ 0 h 13839"/>
                <a:gd name="connsiteX1" fmla="*/ 6856 w 14474"/>
                <a:gd name="connsiteY1" fmla="*/ 0 h 13839"/>
                <a:gd name="connsiteX2" fmla="*/ 0 w 14474"/>
                <a:gd name="connsiteY2" fmla="*/ 6983 h 13839"/>
                <a:gd name="connsiteX3" fmla="*/ 6856 w 14474"/>
                <a:gd name="connsiteY3" fmla="*/ 13840 h 13839"/>
                <a:gd name="connsiteX4" fmla="*/ 14474 w 14474"/>
                <a:gd name="connsiteY4" fmla="*/ 13840 h 13839"/>
                <a:gd name="connsiteX5" fmla="*/ 7618 w 14474"/>
                <a:gd name="connsiteY5" fmla="*/ 6983 h 13839"/>
                <a:gd name="connsiteX6" fmla="*/ 14474 w 14474"/>
                <a:gd name="connsiteY6" fmla="*/ 0 h 13839"/>
                <a:gd name="connsiteX7" fmla="*/ 13205 w 14474"/>
                <a:gd name="connsiteY7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474" h="13839">
                  <a:moveTo>
                    <a:pt x="13205" y="0"/>
                  </a:move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40"/>
                    <a:pt x="6856" y="13840"/>
                  </a:cubicBezTo>
                  <a:lnTo>
                    <a:pt x="14474" y="13840"/>
                  </a:lnTo>
                  <a:cubicBezTo>
                    <a:pt x="10691" y="13840"/>
                    <a:pt x="7618" y="10767"/>
                    <a:pt x="7618" y="6983"/>
                  </a:cubicBezTo>
                  <a:cubicBezTo>
                    <a:pt x="7618" y="3174"/>
                    <a:pt x="10665" y="64"/>
                    <a:pt x="14474" y="0"/>
                  </a:cubicBezTo>
                  <a:lnTo>
                    <a:pt x="1320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3E5FFF80-2E7F-4828-B36A-F5D355C24C14}"/>
                </a:ext>
              </a:extLst>
            </p:cNvPr>
            <p:cNvSpPr/>
            <p:nvPr/>
          </p:nvSpPr>
          <p:spPr>
            <a:xfrm>
              <a:off x="5006179" y="6126578"/>
              <a:ext cx="164929" cy="13839"/>
            </a:xfrm>
            <a:custGeom>
              <a:avLst/>
              <a:gdLst>
                <a:gd name="connsiteX0" fmla="*/ 0 w 164929"/>
                <a:gd name="connsiteY0" fmla="*/ 6983 h 13839"/>
                <a:gd name="connsiteX1" fmla="*/ 6856 w 164929"/>
                <a:gd name="connsiteY1" fmla="*/ 13840 h 13839"/>
                <a:gd name="connsiteX2" fmla="*/ 164930 w 164929"/>
                <a:gd name="connsiteY2" fmla="*/ 13840 h 13839"/>
                <a:gd name="connsiteX3" fmla="*/ 158074 w 164929"/>
                <a:gd name="connsiteY3" fmla="*/ 6983 h 13839"/>
                <a:gd name="connsiteX4" fmla="*/ 164930 w 164929"/>
                <a:gd name="connsiteY4" fmla="*/ 0 h 13839"/>
                <a:gd name="connsiteX5" fmla="*/ 6856 w 164929"/>
                <a:gd name="connsiteY5" fmla="*/ 0 h 13839"/>
                <a:gd name="connsiteX6" fmla="*/ 0 w 164929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4929" h="1383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64930" y="13840"/>
                  </a:lnTo>
                  <a:cubicBezTo>
                    <a:pt x="161146" y="13840"/>
                    <a:pt x="158074" y="10767"/>
                    <a:pt x="158074" y="6983"/>
                  </a:cubicBezTo>
                  <a:cubicBezTo>
                    <a:pt x="158074" y="3174"/>
                    <a:pt x="161121" y="64"/>
                    <a:pt x="164930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57D4B74-EC15-4E08-85CA-F108F2E2ABCB}"/>
                </a:ext>
              </a:extLst>
            </p:cNvPr>
            <p:cNvSpPr/>
            <p:nvPr/>
          </p:nvSpPr>
          <p:spPr>
            <a:xfrm>
              <a:off x="6500642" y="6510147"/>
              <a:ext cx="13970" cy="8812"/>
            </a:xfrm>
            <a:custGeom>
              <a:avLst/>
              <a:gdLst>
                <a:gd name="connsiteX0" fmla="*/ 65 w 13970"/>
                <a:gd name="connsiteY0" fmla="*/ 889 h 8812"/>
                <a:gd name="connsiteX1" fmla="*/ 6045 w 13970"/>
                <a:gd name="connsiteY1" fmla="*/ 8748 h 8812"/>
                <a:gd name="connsiteX2" fmla="*/ 13904 w 13970"/>
                <a:gd name="connsiteY2" fmla="*/ 2768 h 8812"/>
                <a:gd name="connsiteX3" fmla="*/ 13904 w 13970"/>
                <a:gd name="connsiteY3" fmla="*/ 889 h 8812"/>
                <a:gd name="connsiteX4" fmla="*/ 13904 w 13970"/>
                <a:gd name="connsiteY4" fmla="*/ 0 h 8812"/>
                <a:gd name="connsiteX5" fmla="*/ 6045 w 13970"/>
                <a:gd name="connsiteY5" fmla="*/ 5980 h 8812"/>
                <a:gd name="connsiteX6" fmla="*/ 65 w 13970"/>
                <a:gd name="connsiteY6" fmla="*/ 0 h 8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70" h="8812">
                  <a:moveTo>
                    <a:pt x="65" y="889"/>
                  </a:moveTo>
                  <a:cubicBezTo>
                    <a:pt x="-456" y="4711"/>
                    <a:pt x="2223" y="8227"/>
                    <a:pt x="6045" y="8748"/>
                  </a:cubicBezTo>
                  <a:cubicBezTo>
                    <a:pt x="9866" y="9269"/>
                    <a:pt x="13384" y="6590"/>
                    <a:pt x="13904" y="2768"/>
                  </a:cubicBezTo>
                  <a:cubicBezTo>
                    <a:pt x="13993" y="2146"/>
                    <a:pt x="13993" y="1511"/>
                    <a:pt x="13904" y="889"/>
                  </a:cubicBezTo>
                  <a:lnTo>
                    <a:pt x="13904" y="0"/>
                  </a:lnTo>
                  <a:cubicBezTo>
                    <a:pt x="13384" y="3822"/>
                    <a:pt x="9866" y="6501"/>
                    <a:pt x="6045" y="5980"/>
                  </a:cubicBezTo>
                  <a:cubicBezTo>
                    <a:pt x="2934" y="5561"/>
                    <a:pt x="484" y="3111"/>
                    <a:pt x="6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15E5D800-2D47-4F19-B80E-A3E113C9F21E}"/>
                </a:ext>
              </a:extLst>
            </p:cNvPr>
            <p:cNvSpPr/>
            <p:nvPr/>
          </p:nvSpPr>
          <p:spPr>
            <a:xfrm>
              <a:off x="6500706" y="6425841"/>
              <a:ext cx="13886" cy="90351"/>
            </a:xfrm>
            <a:custGeom>
              <a:avLst/>
              <a:gdLst>
                <a:gd name="connsiteX0" fmla="*/ 0 w 13886"/>
                <a:gd name="connsiteY0" fmla="*/ 84306 h 90351"/>
                <a:gd name="connsiteX1" fmla="*/ 7859 w 13886"/>
                <a:gd name="connsiteY1" fmla="*/ 90287 h 90351"/>
                <a:gd name="connsiteX2" fmla="*/ 13840 w 13886"/>
                <a:gd name="connsiteY2" fmla="*/ 84306 h 90351"/>
                <a:gd name="connsiteX3" fmla="*/ 13840 w 13886"/>
                <a:gd name="connsiteY3" fmla="*/ 6983 h 90351"/>
                <a:gd name="connsiteX4" fmla="*/ 13840 w 13886"/>
                <a:gd name="connsiteY4" fmla="*/ 5840 h 90351"/>
                <a:gd name="connsiteX5" fmla="*/ 7110 w 13886"/>
                <a:gd name="connsiteY5" fmla="*/ 0 h 90351"/>
                <a:gd name="connsiteX6" fmla="*/ 254 w 13886"/>
                <a:gd name="connsiteY6" fmla="*/ 6983 h 90351"/>
                <a:gd name="connsiteX7" fmla="*/ 254 w 13886"/>
                <a:gd name="connsiteY7" fmla="*/ 84306 h 90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" h="90351">
                  <a:moveTo>
                    <a:pt x="0" y="84306"/>
                  </a:moveTo>
                  <a:cubicBezTo>
                    <a:pt x="521" y="88128"/>
                    <a:pt x="4037" y="90807"/>
                    <a:pt x="7859" y="90287"/>
                  </a:cubicBezTo>
                  <a:cubicBezTo>
                    <a:pt x="10970" y="89867"/>
                    <a:pt x="13420" y="87417"/>
                    <a:pt x="13840" y="84306"/>
                  </a:cubicBezTo>
                  <a:lnTo>
                    <a:pt x="13840" y="6983"/>
                  </a:lnTo>
                  <a:cubicBezTo>
                    <a:pt x="13903" y="6602"/>
                    <a:pt x="13903" y="6221"/>
                    <a:pt x="13840" y="5840"/>
                  </a:cubicBezTo>
                  <a:cubicBezTo>
                    <a:pt x="13345" y="2501"/>
                    <a:pt x="10487" y="25"/>
                    <a:pt x="7110" y="0"/>
                  </a:cubicBezTo>
                  <a:cubicBezTo>
                    <a:pt x="3301" y="63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C43FFFA5-1E6E-4A4C-AEF3-E9CB11946FB7}"/>
                </a:ext>
              </a:extLst>
            </p:cNvPr>
            <p:cNvSpPr/>
            <p:nvPr/>
          </p:nvSpPr>
          <p:spPr>
            <a:xfrm>
              <a:off x="7705114" y="6511671"/>
              <a:ext cx="13712" cy="6983"/>
            </a:xfrm>
            <a:custGeom>
              <a:avLst/>
              <a:gdLst>
                <a:gd name="connsiteX0" fmla="*/ 6857 w 13712"/>
                <a:gd name="connsiteY0" fmla="*/ 6983 h 6983"/>
                <a:gd name="connsiteX1" fmla="*/ 13713 w 13712"/>
                <a:gd name="connsiteY1" fmla="*/ 0 h 6983"/>
                <a:gd name="connsiteX2" fmla="*/ 13713 w 13712"/>
                <a:gd name="connsiteY2" fmla="*/ 0 h 6983"/>
                <a:gd name="connsiteX3" fmla="*/ 6857 w 13712"/>
                <a:gd name="connsiteY3" fmla="*/ 6856 h 6983"/>
                <a:gd name="connsiteX4" fmla="*/ 0 w 13712"/>
                <a:gd name="connsiteY4" fmla="*/ 0 h 6983"/>
                <a:gd name="connsiteX5" fmla="*/ 0 w 13712"/>
                <a:gd name="connsiteY5" fmla="*/ 0 h 6983"/>
                <a:gd name="connsiteX6" fmla="*/ 6857 w 13712"/>
                <a:gd name="connsiteY6" fmla="*/ 6983 h 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6983">
                  <a:moveTo>
                    <a:pt x="6857" y="6983"/>
                  </a:moveTo>
                  <a:cubicBezTo>
                    <a:pt x="10666" y="6920"/>
                    <a:pt x="13713" y="3809"/>
                    <a:pt x="13713" y="0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0" y="3809"/>
                    <a:pt x="3047" y="6920"/>
                    <a:pt x="685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629E896F-B4A1-4204-B347-4855E90CA55B}"/>
                </a:ext>
              </a:extLst>
            </p:cNvPr>
            <p:cNvSpPr/>
            <p:nvPr/>
          </p:nvSpPr>
          <p:spPr>
            <a:xfrm>
              <a:off x="5164252" y="6126578"/>
              <a:ext cx="44946" cy="13839"/>
            </a:xfrm>
            <a:custGeom>
              <a:avLst/>
              <a:gdLst>
                <a:gd name="connsiteX0" fmla="*/ 0 w 44946"/>
                <a:gd name="connsiteY0" fmla="*/ 6983 h 13839"/>
                <a:gd name="connsiteX1" fmla="*/ 6856 w 44946"/>
                <a:gd name="connsiteY1" fmla="*/ 13840 h 13839"/>
                <a:gd name="connsiteX2" fmla="*/ 44946 w 44946"/>
                <a:gd name="connsiteY2" fmla="*/ 13840 h 13839"/>
                <a:gd name="connsiteX3" fmla="*/ 38090 w 44946"/>
                <a:gd name="connsiteY3" fmla="*/ 6983 h 13839"/>
                <a:gd name="connsiteX4" fmla="*/ 44946 w 44946"/>
                <a:gd name="connsiteY4" fmla="*/ 0 h 13839"/>
                <a:gd name="connsiteX5" fmla="*/ 6856 w 44946"/>
                <a:gd name="connsiteY5" fmla="*/ 0 h 13839"/>
                <a:gd name="connsiteX6" fmla="*/ 0 w 44946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46" h="1383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44946" y="13840"/>
                  </a:lnTo>
                  <a:cubicBezTo>
                    <a:pt x="41163" y="13840"/>
                    <a:pt x="38090" y="10767"/>
                    <a:pt x="38090" y="6983"/>
                  </a:cubicBezTo>
                  <a:cubicBezTo>
                    <a:pt x="38090" y="3174"/>
                    <a:pt x="41138" y="64"/>
                    <a:pt x="4494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3F655864-5468-4CED-B5A3-F8A8E5B979D3}"/>
                </a:ext>
              </a:extLst>
            </p:cNvPr>
            <p:cNvSpPr/>
            <p:nvPr/>
          </p:nvSpPr>
          <p:spPr>
            <a:xfrm>
              <a:off x="7705114" y="6510147"/>
              <a:ext cx="13712" cy="7871"/>
            </a:xfrm>
            <a:custGeom>
              <a:avLst/>
              <a:gdLst>
                <a:gd name="connsiteX0" fmla="*/ 6857 w 13712"/>
                <a:gd name="connsiteY0" fmla="*/ 7872 h 7871"/>
                <a:gd name="connsiteX1" fmla="*/ 13713 w 13712"/>
                <a:gd name="connsiteY1" fmla="*/ 889 h 7871"/>
                <a:gd name="connsiteX2" fmla="*/ 13713 w 13712"/>
                <a:gd name="connsiteY2" fmla="*/ 0 h 7871"/>
                <a:gd name="connsiteX3" fmla="*/ 6857 w 13712"/>
                <a:gd name="connsiteY3" fmla="*/ 6856 h 7871"/>
                <a:gd name="connsiteX4" fmla="*/ 0 w 13712"/>
                <a:gd name="connsiteY4" fmla="*/ 0 h 7871"/>
                <a:gd name="connsiteX5" fmla="*/ 0 w 13712"/>
                <a:gd name="connsiteY5" fmla="*/ 889 h 7871"/>
                <a:gd name="connsiteX6" fmla="*/ 6857 w 13712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871">
                  <a:moveTo>
                    <a:pt x="6857" y="7872"/>
                  </a:moveTo>
                  <a:cubicBezTo>
                    <a:pt x="10666" y="7808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7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65994D7D-6EC0-4B23-8600-38668D0BCAF8}"/>
                </a:ext>
              </a:extLst>
            </p:cNvPr>
            <p:cNvSpPr/>
            <p:nvPr/>
          </p:nvSpPr>
          <p:spPr>
            <a:xfrm>
              <a:off x="7705114" y="5895117"/>
              <a:ext cx="13712" cy="621886"/>
            </a:xfrm>
            <a:custGeom>
              <a:avLst/>
              <a:gdLst>
                <a:gd name="connsiteX0" fmla="*/ 0 w 13712"/>
                <a:gd name="connsiteY0" fmla="*/ 6856 h 621886"/>
                <a:gd name="connsiteX1" fmla="*/ 0 w 13712"/>
                <a:gd name="connsiteY1" fmla="*/ 615031 h 621886"/>
                <a:gd name="connsiteX2" fmla="*/ 6857 w 13712"/>
                <a:gd name="connsiteY2" fmla="*/ 621887 h 621886"/>
                <a:gd name="connsiteX3" fmla="*/ 13713 w 13712"/>
                <a:gd name="connsiteY3" fmla="*/ 615031 h 621886"/>
                <a:gd name="connsiteX4" fmla="*/ 13713 w 13712"/>
                <a:gd name="connsiteY4" fmla="*/ 6856 h 621886"/>
                <a:gd name="connsiteX5" fmla="*/ 6857 w 13712"/>
                <a:gd name="connsiteY5" fmla="*/ 0 h 621886"/>
                <a:gd name="connsiteX6" fmla="*/ 0 w 13712"/>
                <a:gd name="connsiteY6" fmla="*/ 6856 h 6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621886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7" y="621887"/>
                  </a:cubicBezTo>
                  <a:cubicBezTo>
                    <a:pt x="10640" y="621887"/>
                    <a:pt x="13713" y="618814"/>
                    <a:pt x="13713" y="615031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8FE9FCA-4949-4DC2-919D-61EA8E17FA45}"/>
                </a:ext>
              </a:extLst>
            </p:cNvPr>
            <p:cNvSpPr/>
            <p:nvPr/>
          </p:nvSpPr>
          <p:spPr>
            <a:xfrm>
              <a:off x="5202850" y="6126578"/>
              <a:ext cx="10157" cy="13839"/>
            </a:xfrm>
            <a:custGeom>
              <a:avLst/>
              <a:gdLst>
                <a:gd name="connsiteX0" fmla="*/ 0 w 10157"/>
                <a:gd name="connsiteY0" fmla="*/ 6983 h 13839"/>
                <a:gd name="connsiteX1" fmla="*/ 6856 w 10157"/>
                <a:gd name="connsiteY1" fmla="*/ 13840 h 13839"/>
                <a:gd name="connsiteX2" fmla="*/ 10157 w 10157"/>
                <a:gd name="connsiteY2" fmla="*/ 13840 h 13839"/>
                <a:gd name="connsiteX3" fmla="*/ 3174 w 10157"/>
                <a:gd name="connsiteY3" fmla="*/ 6983 h 13839"/>
                <a:gd name="connsiteX4" fmla="*/ 10157 w 10157"/>
                <a:gd name="connsiteY4" fmla="*/ 0 h 13839"/>
                <a:gd name="connsiteX5" fmla="*/ 6856 w 10157"/>
                <a:gd name="connsiteY5" fmla="*/ 0 h 13839"/>
                <a:gd name="connsiteX6" fmla="*/ 0 w 10157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7" h="13839">
                  <a:moveTo>
                    <a:pt x="0" y="6983"/>
                  </a:moveTo>
                  <a:cubicBezTo>
                    <a:pt x="0" y="10767"/>
                    <a:pt x="3073" y="13840"/>
                    <a:pt x="6856" y="13840"/>
                  </a:cubicBezTo>
                  <a:lnTo>
                    <a:pt x="10157" y="13840"/>
                  </a:lnTo>
                  <a:cubicBezTo>
                    <a:pt x="6348" y="13840"/>
                    <a:pt x="3238" y="10792"/>
                    <a:pt x="3174" y="6983"/>
                  </a:cubicBezTo>
                  <a:cubicBezTo>
                    <a:pt x="3174" y="3123"/>
                    <a:pt x="6298" y="0"/>
                    <a:pt x="10157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283BF4A2-C844-40EF-9ADD-43FE5CD25BD7}"/>
                </a:ext>
              </a:extLst>
            </p:cNvPr>
            <p:cNvSpPr/>
            <p:nvPr/>
          </p:nvSpPr>
          <p:spPr>
            <a:xfrm>
              <a:off x="5205644" y="6127075"/>
              <a:ext cx="21895" cy="13342"/>
            </a:xfrm>
            <a:custGeom>
              <a:avLst/>
              <a:gdLst>
                <a:gd name="connsiteX0" fmla="*/ 0 w 21895"/>
                <a:gd name="connsiteY0" fmla="*/ 6487 h 13342"/>
                <a:gd name="connsiteX1" fmla="*/ 6983 w 21895"/>
                <a:gd name="connsiteY1" fmla="*/ 13343 h 13342"/>
                <a:gd name="connsiteX2" fmla="*/ 14982 w 21895"/>
                <a:gd name="connsiteY2" fmla="*/ 13343 h 13342"/>
                <a:gd name="connsiteX3" fmla="*/ 21838 w 21895"/>
                <a:gd name="connsiteY3" fmla="*/ 6487 h 13342"/>
                <a:gd name="connsiteX4" fmla="*/ 21838 w 21895"/>
                <a:gd name="connsiteY4" fmla="*/ 4455 h 13342"/>
                <a:gd name="connsiteX5" fmla="*/ 20823 w 21895"/>
                <a:gd name="connsiteY5" fmla="*/ 2551 h 13342"/>
                <a:gd name="connsiteX6" fmla="*/ 19934 w 21895"/>
                <a:gd name="connsiteY6" fmla="*/ 1408 h 13342"/>
                <a:gd name="connsiteX7" fmla="*/ 18791 w 21895"/>
                <a:gd name="connsiteY7" fmla="*/ 646 h 13342"/>
                <a:gd name="connsiteX8" fmla="*/ 17649 w 21895"/>
                <a:gd name="connsiteY8" fmla="*/ 11 h 13342"/>
                <a:gd name="connsiteX9" fmla="*/ 16252 w 21895"/>
                <a:gd name="connsiteY9" fmla="*/ 11 h 13342"/>
                <a:gd name="connsiteX10" fmla="*/ 15363 w 21895"/>
                <a:gd name="connsiteY10" fmla="*/ 11 h 13342"/>
                <a:gd name="connsiteX11" fmla="*/ 7364 w 21895"/>
                <a:gd name="connsiteY11" fmla="*/ 11 h 13342"/>
                <a:gd name="connsiteX12" fmla="*/ 0 w 21895"/>
                <a:gd name="connsiteY12" fmla="*/ 6487 h 13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895" h="13342">
                  <a:moveTo>
                    <a:pt x="0" y="6487"/>
                  </a:moveTo>
                  <a:cubicBezTo>
                    <a:pt x="64" y="10296"/>
                    <a:pt x="3174" y="13343"/>
                    <a:pt x="6983" y="13343"/>
                  </a:cubicBezTo>
                  <a:lnTo>
                    <a:pt x="14982" y="13343"/>
                  </a:lnTo>
                  <a:cubicBezTo>
                    <a:pt x="18766" y="13343"/>
                    <a:pt x="21838" y="10270"/>
                    <a:pt x="21838" y="6487"/>
                  </a:cubicBezTo>
                  <a:cubicBezTo>
                    <a:pt x="21915" y="5814"/>
                    <a:pt x="21915" y="5128"/>
                    <a:pt x="21838" y="4455"/>
                  </a:cubicBezTo>
                  <a:cubicBezTo>
                    <a:pt x="21572" y="3782"/>
                    <a:pt x="21242" y="3147"/>
                    <a:pt x="20823" y="2551"/>
                  </a:cubicBezTo>
                  <a:lnTo>
                    <a:pt x="19934" y="1408"/>
                  </a:lnTo>
                  <a:lnTo>
                    <a:pt x="18791" y="646"/>
                  </a:lnTo>
                  <a:cubicBezTo>
                    <a:pt x="18461" y="367"/>
                    <a:pt x="18067" y="151"/>
                    <a:pt x="17649" y="11"/>
                  </a:cubicBezTo>
                  <a:lnTo>
                    <a:pt x="16252" y="11"/>
                  </a:lnTo>
                  <a:lnTo>
                    <a:pt x="15363" y="11"/>
                  </a:lnTo>
                  <a:lnTo>
                    <a:pt x="7364" y="11"/>
                  </a:lnTo>
                  <a:cubicBezTo>
                    <a:pt x="3555" y="-204"/>
                    <a:pt x="267" y="2678"/>
                    <a:pt x="0" y="64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C98A2EF1-6565-4EDA-82F3-848CB5FFC59B}"/>
                </a:ext>
              </a:extLst>
            </p:cNvPr>
            <p:cNvSpPr/>
            <p:nvPr/>
          </p:nvSpPr>
          <p:spPr>
            <a:xfrm>
              <a:off x="7090595" y="6466470"/>
              <a:ext cx="98525" cy="13839"/>
            </a:xfrm>
            <a:custGeom>
              <a:avLst/>
              <a:gdLst>
                <a:gd name="connsiteX0" fmla="*/ 6856 w 98525"/>
                <a:gd name="connsiteY0" fmla="*/ 13839 h 13839"/>
                <a:gd name="connsiteX1" fmla="*/ 91543 w 98525"/>
                <a:gd name="connsiteY1" fmla="*/ 13839 h 13839"/>
                <a:gd name="connsiteX2" fmla="*/ 98526 w 98525"/>
                <a:gd name="connsiteY2" fmla="*/ 6983 h 13839"/>
                <a:gd name="connsiteX3" fmla="*/ 91543 w 98525"/>
                <a:gd name="connsiteY3" fmla="*/ 0 h 13839"/>
                <a:gd name="connsiteX4" fmla="*/ 6856 w 98525"/>
                <a:gd name="connsiteY4" fmla="*/ 0 h 13839"/>
                <a:gd name="connsiteX5" fmla="*/ 0 w 98525"/>
                <a:gd name="connsiteY5" fmla="*/ 6983 h 13839"/>
                <a:gd name="connsiteX6" fmla="*/ 6856 w 98525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25" h="13839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98FC0C3F-800D-46E0-A54A-18C3CE801809}"/>
                </a:ext>
              </a:extLst>
            </p:cNvPr>
            <p:cNvSpPr/>
            <p:nvPr/>
          </p:nvSpPr>
          <p:spPr>
            <a:xfrm>
              <a:off x="7835128" y="6507354"/>
              <a:ext cx="2539" cy="357032"/>
            </a:xfrm>
            <a:custGeom>
              <a:avLst/>
              <a:gdLst>
                <a:gd name="connsiteX0" fmla="*/ 2539 w 2539"/>
                <a:gd name="connsiteY0" fmla="*/ 7999 h 357032"/>
                <a:gd name="connsiteX1" fmla="*/ 2539 w 2539"/>
                <a:gd name="connsiteY1" fmla="*/ 7999 h 357032"/>
                <a:gd name="connsiteX2" fmla="*/ 2539 w 2539"/>
                <a:gd name="connsiteY2" fmla="*/ 1270 h 357032"/>
                <a:gd name="connsiteX3" fmla="*/ 1270 w 2539"/>
                <a:gd name="connsiteY3" fmla="*/ 0 h 357032"/>
                <a:gd name="connsiteX4" fmla="*/ 0 w 2539"/>
                <a:gd name="connsiteY4" fmla="*/ 1270 h 357032"/>
                <a:gd name="connsiteX5" fmla="*/ 0 w 2539"/>
                <a:gd name="connsiteY5" fmla="*/ 7999 h 357032"/>
                <a:gd name="connsiteX6" fmla="*/ 0 w 2539"/>
                <a:gd name="connsiteY6" fmla="*/ 7999 h 357032"/>
                <a:gd name="connsiteX7" fmla="*/ 0 w 2539"/>
                <a:gd name="connsiteY7" fmla="*/ 357033 h 357032"/>
                <a:gd name="connsiteX8" fmla="*/ 2539 w 2539"/>
                <a:gd name="connsiteY8" fmla="*/ 357033 h 357032"/>
                <a:gd name="connsiteX9" fmla="*/ 2539 w 2539"/>
                <a:gd name="connsiteY9" fmla="*/ 7872 h 35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9" h="357032">
                  <a:moveTo>
                    <a:pt x="2539" y="7999"/>
                  </a:moveTo>
                  <a:lnTo>
                    <a:pt x="2539" y="7999"/>
                  </a:lnTo>
                  <a:lnTo>
                    <a:pt x="2539" y="1270"/>
                  </a:lnTo>
                  <a:cubicBezTo>
                    <a:pt x="2539" y="571"/>
                    <a:pt x="1968" y="0"/>
                    <a:pt x="1270" y="0"/>
                  </a:cubicBezTo>
                  <a:cubicBezTo>
                    <a:pt x="572" y="0"/>
                    <a:pt x="0" y="571"/>
                    <a:pt x="0" y="1270"/>
                  </a:cubicBezTo>
                  <a:lnTo>
                    <a:pt x="0" y="7999"/>
                  </a:lnTo>
                  <a:lnTo>
                    <a:pt x="0" y="7999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787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F559011-6763-4EB0-9BCC-DFDA694DAFC5}"/>
                </a:ext>
              </a:extLst>
            </p:cNvPr>
            <p:cNvSpPr/>
            <p:nvPr/>
          </p:nvSpPr>
          <p:spPr>
            <a:xfrm>
              <a:off x="6055052" y="5854741"/>
              <a:ext cx="13839" cy="662262"/>
            </a:xfrm>
            <a:custGeom>
              <a:avLst/>
              <a:gdLst>
                <a:gd name="connsiteX0" fmla="*/ 0 w 13839"/>
                <a:gd name="connsiteY0" fmla="*/ 6983 h 662262"/>
                <a:gd name="connsiteX1" fmla="*/ 0 w 13839"/>
                <a:gd name="connsiteY1" fmla="*/ 655406 h 662262"/>
                <a:gd name="connsiteX2" fmla="*/ 6983 w 13839"/>
                <a:gd name="connsiteY2" fmla="*/ 662263 h 662262"/>
                <a:gd name="connsiteX3" fmla="*/ 13839 w 13839"/>
                <a:gd name="connsiteY3" fmla="*/ 655406 h 662262"/>
                <a:gd name="connsiteX4" fmla="*/ 13839 w 13839"/>
                <a:gd name="connsiteY4" fmla="*/ 6983 h 662262"/>
                <a:gd name="connsiteX5" fmla="*/ 6983 w 13839"/>
                <a:gd name="connsiteY5" fmla="*/ 0 h 662262"/>
                <a:gd name="connsiteX6" fmla="*/ 0 w 13839"/>
                <a:gd name="connsiteY6" fmla="*/ 6983 h 6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62262">
                  <a:moveTo>
                    <a:pt x="0" y="6983"/>
                  </a:moveTo>
                  <a:lnTo>
                    <a:pt x="0" y="655406"/>
                  </a:lnTo>
                  <a:cubicBezTo>
                    <a:pt x="64" y="659215"/>
                    <a:pt x="3174" y="662263"/>
                    <a:pt x="6983" y="662263"/>
                  </a:cubicBezTo>
                  <a:cubicBezTo>
                    <a:pt x="10767" y="662263"/>
                    <a:pt x="13839" y="659190"/>
                    <a:pt x="13839" y="655406"/>
                  </a:cubicBezTo>
                  <a:lnTo>
                    <a:pt x="13839" y="6983"/>
                  </a:lnTo>
                  <a:cubicBezTo>
                    <a:pt x="13839" y="3175"/>
                    <a:pt x="10792" y="69"/>
                    <a:pt x="6983" y="0"/>
                  </a:cubicBez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598EA6A-FBD9-4B3A-B5EB-0802D41F2096}"/>
                </a:ext>
              </a:extLst>
            </p:cNvPr>
            <p:cNvSpPr/>
            <p:nvPr/>
          </p:nvSpPr>
          <p:spPr>
            <a:xfrm>
              <a:off x="7801260" y="5861380"/>
              <a:ext cx="12792" cy="103584"/>
            </a:xfrm>
            <a:custGeom>
              <a:avLst/>
              <a:gdLst>
                <a:gd name="connsiteX0" fmla="*/ 95 w 12792"/>
                <a:gd name="connsiteY0" fmla="*/ 98109 h 103584"/>
                <a:gd name="connsiteX1" fmla="*/ 95 w 12792"/>
                <a:gd name="connsiteY1" fmla="*/ 99506 h 103584"/>
                <a:gd name="connsiteX2" fmla="*/ 95 w 12792"/>
                <a:gd name="connsiteY2" fmla="*/ 100522 h 103584"/>
                <a:gd name="connsiteX3" fmla="*/ 857 w 12792"/>
                <a:gd name="connsiteY3" fmla="*/ 101791 h 103584"/>
                <a:gd name="connsiteX4" fmla="*/ 1492 w 12792"/>
                <a:gd name="connsiteY4" fmla="*/ 102553 h 103584"/>
                <a:gd name="connsiteX5" fmla="*/ 2888 w 12792"/>
                <a:gd name="connsiteY5" fmla="*/ 103442 h 103584"/>
                <a:gd name="connsiteX6" fmla="*/ 3650 w 12792"/>
                <a:gd name="connsiteY6" fmla="*/ 103442 h 103584"/>
                <a:gd name="connsiteX7" fmla="*/ 6189 w 12792"/>
                <a:gd name="connsiteY7" fmla="*/ 103442 h 103584"/>
                <a:gd name="connsiteX8" fmla="*/ 9237 w 12792"/>
                <a:gd name="connsiteY8" fmla="*/ 102680 h 103584"/>
                <a:gd name="connsiteX9" fmla="*/ 9237 w 12792"/>
                <a:gd name="connsiteY9" fmla="*/ 102680 h 103584"/>
                <a:gd name="connsiteX10" fmla="*/ 12792 w 12792"/>
                <a:gd name="connsiteY10" fmla="*/ 96713 h 103584"/>
                <a:gd name="connsiteX11" fmla="*/ 12792 w 12792"/>
                <a:gd name="connsiteY11" fmla="*/ 6566 h 103584"/>
                <a:gd name="connsiteX12" fmla="*/ 8094 w 12792"/>
                <a:gd name="connsiteY12" fmla="*/ 90 h 103584"/>
                <a:gd name="connsiteX13" fmla="*/ 6698 w 12792"/>
                <a:gd name="connsiteY13" fmla="*/ 90 h 103584"/>
                <a:gd name="connsiteX14" fmla="*/ 7205 w 12792"/>
                <a:gd name="connsiteY14" fmla="*/ 90 h 103584"/>
                <a:gd name="connsiteX15" fmla="*/ 5047 w 12792"/>
                <a:gd name="connsiteY15" fmla="*/ 90 h 103584"/>
                <a:gd name="connsiteX16" fmla="*/ 3777 w 12792"/>
                <a:gd name="connsiteY16" fmla="*/ 90 h 103584"/>
                <a:gd name="connsiteX17" fmla="*/ 2762 w 12792"/>
                <a:gd name="connsiteY17" fmla="*/ 852 h 103584"/>
                <a:gd name="connsiteX18" fmla="*/ 1873 w 12792"/>
                <a:gd name="connsiteY18" fmla="*/ 1741 h 103584"/>
                <a:gd name="connsiteX19" fmla="*/ 1111 w 12792"/>
                <a:gd name="connsiteY19" fmla="*/ 2884 h 103584"/>
                <a:gd name="connsiteX20" fmla="*/ 1111 w 12792"/>
                <a:gd name="connsiteY20" fmla="*/ 4026 h 103584"/>
                <a:gd name="connsiteX21" fmla="*/ 1111 w 12792"/>
                <a:gd name="connsiteY21" fmla="*/ 5423 h 103584"/>
                <a:gd name="connsiteX22" fmla="*/ 1111 w 12792"/>
                <a:gd name="connsiteY22" fmla="*/ 5423 h 103584"/>
                <a:gd name="connsiteX23" fmla="*/ 1111 w 12792"/>
                <a:gd name="connsiteY23" fmla="*/ 96332 h 103584"/>
                <a:gd name="connsiteX24" fmla="*/ 95 w 12792"/>
                <a:gd name="connsiteY24" fmla="*/ 98109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792" h="103584">
                  <a:moveTo>
                    <a:pt x="95" y="98109"/>
                  </a:moveTo>
                  <a:cubicBezTo>
                    <a:pt x="19" y="98572"/>
                    <a:pt x="19" y="99044"/>
                    <a:pt x="95" y="99506"/>
                  </a:cubicBezTo>
                  <a:cubicBezTo>
                    <a:pt x="-32" y="99832"/>
                    <a:pt x="-32" y="100195"/>
                    <a:pt x="95" y="100522"/>
                  </a:cubicBezTo>
                  <a:cubicBezTo>
                    <a:pt x="273" y="100986"/>
                    <a:pt x="527" y="101417"/>
                    <a:pt x="857" y="101791"/>
                  </a:cubicBezTo>
                  <a:lnTo>
                    <a:pt x="1492" y="102553"/>
                  </a:lnTo>
                  <a:cubicBezTo>
                    <a:pt x="1911" y="102923"/>
                    <a:pt x="2381" y="103222"/>
                    <a:pt x="2888" y="103442"/>
                  </a:cubicBezTo>
                  <a:cubicBezTo>
                    <a:pt x="2888" y="103442"/>
                    <a:pt x="2888" y="103442"/>
                    <a:pt x="3650" y="103442"/>
                  </a:cubicBezTo>
                  <a:cubicBezTo>
                    <a:pt x="4488" y="103632"/>
                    <a:pt x="5352" y="103632"/>
                    <a:pt x="6189" y="103442"/>
                  </a:cubicBezTo>
                  <a:cubicBezTo>
                    <a:pt x="7257" y="103447"/>
                    <a:pt x="8297" y="103185"/>
                    <a:pt x="9237" y="102680"/>
                  </a:cubicBezTo>
                  <a:lnTo>
                    <a:pt x="9237" y="102680"/>
                  </a:lnTo>
                  <a:cubicBezTo>
                    <a:pt x="11382" y="101445"/>
                    <a:pt x="12728" y="99185"/>
                    <a:pt x="12792" y="96713"/>
                  </a:cubicBezTo>
                  <a:lnTo>
                    <a:pt x="12792" y="6566"/>
                  </a:lnTo>
                  <a:cubicBezTo>
                    <a:pt x="12780" y="3623"/>
                    <a:pt x="10887" y="1017"/>
                    <a:pt x="8094" y="90"/>
                  </a:cubicBezTo>
                  <a:lnTo>
                    <a:pt x="6698" y="90"/>
                  </a:lnTo>
                  <a:lnTo>
                    <a:pt x="7205" y="90"/>
                  </a:lnTo>
                  <a:cubicBezTo>
                    <a:pt x="6494" y="-30"/>
                    <a:pt x="5758" y="-30"/>
                    <a:pt x="5047" y="90"/>
                  </a:cubicBezTo>
                  <a:lnTo>
                    <a:pt x="3777" y="90"/>
                  </a:lnTo>
                  <a:lnTo>
                    <a:pt x="2762" y="852"/>
                  </a:lnTo>
                  <a:lnTo>
                    <a:pt x="1873" y="1741"/>
                  </a:lnTo>
                  <a:lnTo>
                    <a:pt x="1111" y="2884"/>
                  </a:lnTo>
                  <a:lnTo>
                    <a:pt x="1111" y="4026"/>
                  </a:lnTo>
                  <a:cubicBezTo>
                    <a:pt x="1111" y="4026"/>
                    <a:pt x="1111" y="4915"/>
                    <a:pt x="1111" y="5423"/>
                  </a:cubicBezTo>
                  <a:cubicBezTo>
                    <a:pt x="1111" y="5931"/>
                    <a:pt x="1111" y="5423"/>
                    <a:pt x="1111" y="5423"/>
                  </a:cubicBezTo>
                  <a:lnTo>
                    <a:pt x="1111" y="96332"/>
                  </a:lnTo>
                  <a:cubicBezTo>
                    <a:pt x="1111" y="96332"/>
                    <a:pt x="95" y="97855"/>
                    <a:pt x="95" y="981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CF8E9FCA-5A9F-41D8-9F07-3D616A17932C}"/>
                </a:ext>
              </a:extLst>
            </p:cNvPr>
            <p:cNvSpPr/>
            <p:nvPr/>
          </p:nvSpPr>
          <p:spPr>
            <a:xfrm>
              <a:off x="4143311" y="6100423"/>
              <a:ext cx="13839" cy="21330"/>
            </a:xfrm>
            <a:custGeom>
              <a:avLst/>
              <a:gdLst>
                <a:gd name="connsiteX0" fmla="*/ 13078 w 13839"/>
                <a:gd name="connsiteY0" fmla="*/ 4063 h 21330"/>
                <a:gd name="connsiteX1" fmla="*/ 11046 w 13839"/>
                <a:gd name="connsiteY1" fmla="*/ 1651 h 21330"/>
                <a:gd name="connsiteX2" fmla="*/ 6856 w 13839"/>
                <a:gd name="connsiteY2" fmla="*/ 0 h 21330"/>
                <a:gd name="connsiteX3" fmla="*/ 2539 w 13839"/>
                <a:gd name="connsiteY3" fmla="*/ 1651 h 21330"/>
                <a:gd name="connsiteX4" fmla="*/ 635 w 13839"/>
                <a:gd name="connsiteY4" fmla="*/ 4063 h 21330"/>
                <a:gd name="connsiteX5" fmla="*/ 0 w 13839"/>
                <a:gd name="connsiteY5" fmla="*/ 6348 h 21330"/>
                <a:gd name="connsiteX6" fmla="*/ 0 w 13839"/>
                <a:gd name="connsiteY6" fmla="*/ 14347 h 21330"/>
                <a:gd name="connsiteX7" fmla="*/ 6983 w 13839"/>
                <a:gd name="connsiteY7" fmla="*/ 21331 h 21330"/>
                <a:gd name="connsiteX8" fmla="*/ 13840 w 13839"/>
                <a:gd name="connsiteY8" fmla="*/ 14347 h 21330"/>
                <a:gd name="connsiteX9" fmla="*/ 13840 w 13839"/>
                <a:gd name="connsiteY9" fmla="*/ 6348 h 21330"/>
                <a:gd name="connsiteX10" fmla="*/ 13078 w 13839"/>
                <a:gd name="connsiteY10" fmla="*/ 4063 h 2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39" h="21330">
                  <a:moveTo>
                    <a:pt x="13078" y="4063"/>
                  </a:moveTo>
                  <a:cubicBezTo>
                    <a:pt x="12621" y="3098"/>
                    <a:pt x="11923" y="2273"/>
                    <a:pt x="11046" y="1651"/>
                  </a:cubicBezTo>
                  <a:cubicBezTo>
                    <a:pt x="9878" y="648"/>
                    <a:pt x="8393" y="63"/>
                    <a:pt x="6856" y="0"/>
                  </a:cubicBezTo>
                  <a:cubicBezTo>
                    <a:pt x="5282" y="76"/>
                    <a:pt x="3771" y="660"/>
                    <a:pt x="2539" y="1651"/>
                  </a:cubicBezTo>
                  <a:cubicBezTo>
                    <a:pt x="1701" y="2273"/>
                    <a:pt x="1054" y="3111"/>
                    <a:pt x="635" y="4063"/>
                  </a:cubicBezTo>
                  <a:cubicBezTo>
                    <a:pt x="292" y="4787"/>
                    <a:pt x="76" y="5561"/>
                    <a:pt x="0" y="6348"/>
                  </a:cubicBezTo>
                  <a:lnTo>
                    <a:pt x="0" y="14347"/>
                  </a:lnTo>
                  <a:cubicBezTo>
                    <a:pt x="0" y="18207"/>
                    <a:pt x="3123" y="21331"/>
                    <a:pt x="6983" y="21331"/>
                  </a:cubicBezTo>
                  <a:cubicBezTo>
                    <a:pt x="10792" y="21267"/>
                    <a:pt x="13840" y="18156"/>
                    <a:pt x="13840" y="14347"/>
                  </a:cubicBezTo>
                  <a:lnTo>
                    <a:pt x="13840" y="6348"/>
                  </a:lnTo>
                  <a:cubicBezTo>
                    <a:pt x="13713" y="5548"/>
                    <a:pt x="13459" y="4774"/>
                    <a:pt x="13078" y="406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852371D6-9497-403B-BAB7-1227AF0B7C71}"/>
                </a:ext>
              </a:extLst>
            </p:cNvPr>
            <p:cNvSpPr/>
            <p:nvPr/>
          </p:nvSpPr>
          <p:spPr>
            <a:xfrm>
              <a:off x="1989825" y="6388512"/>
              <a:ext cx="21838" cy="476001"/>
            </a:xfrm>
            <a:custGeom>
              <a:avLst/>
              <a:gdLst>
                <a:gd name="connsiteX0" fmla="*/ 21838 w 21838"/>
                <a:gd name="connsiteY0" fmla="*/ 68309 h 476001"/>
                <a:gd name="connsiteX1" fmla="*/ 21838 w 21838"/>
                <a:gd name="connsiteY1" fmla="*/ 0 h 476001"/>
                <a:gd name="connsiteX2" fmla="*/ 0 w 21838"/>
                <a:gd name="connsiteY2" fmla="*/ 0 h 476001"/>
                <a:gd name="connsiteX3" fmla="*/ 0 w 21838"/>
                <a:gd name="connsiteY3" fmla="*/ 476001 h 476001"/>
                <a:gd name="connsiteX4" fmla="*/ 16252 w 21838"/>
                <a:gd name="connsiteY4" fmla="*/ 476001 h 476001"/>
                <a:gd name="connsiteX5" fmla="*/ 16252 w 21838"/>
                <a:gd name="connsiteY5" fmla="*/ 75038 h 476001"/>
                <a:gd name="connsiteX6" fmla="*/ 21838 w 21838"/>
                <a:gd name="connsiteY6" fmla="*/ 68309 h 47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38" h="476001">
                  <a:moveTo>
                    <a:pt x="21838" y="68309"/>
                  </a:moveTo>
                  <a:lnTo>
                    <a:pt x="21838" y="0"/>
                  </a:lnTo>
                  <a:lnTo>
                    <a:pt x="0" y="0"/>
                  </a:lnTo>
                  <a:lnTo>
                    <a:pt x="0" y="476001"/>
                  </a:lnTo>
                  <a:lnTo>
                    <a:pt x="16252" y="476001"/>
                  </a:lnTo>
                  <a:lnTo>
                    <a:pt x="16252" y="75038"/>
                  </a:lnTo>
                  <a:cubicBezTo>
                    <a:pt x="16252" y="71749"/>
                    <a:pt x="18601" y="68918"/>
                    <a:pt x="21838" y="68309"/>
                  </a:cubicBez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868F914F-4758-4722-AEAB-17830CDAEF01}"/>
                </a:ext>
              </a:extLst>
            </p:cNvPr>
            <p:cNvSpPr/>
            <p:nvPr/>
          </p:nvSpPr>
          <p:spPr>
            <a:xfrm>
              <a:off x="2014076" y="6392702"/>
              <a:ext cx="370997" cy="68181"/>
            </a:xfrm>
            <a:custGeom>
              <a:avLst/>
              <a:gdLst>
                <a:gd name="connsiteX0" fmla="*/ 0 w 370997"/>
                <a:gd name="connsiteY0" fmla="*/ 0 h 68181"/>
                <a:gd name="connsiteX1" fmla="*/ 0 w 370997"/>
                <a:gd name="connsiteY1" fmla="*/ 68182 h 68181"/>
                <a:gd name="connsiteX2" fmla="*/ 338240 w 370997"/>
                <a:gd name="connsiteY2" fmla="*/ 68182 h 68181"/>
                <a:gd name="connsiteX3" fmla="*/ 370997 w 370997"/>
                <a:gd name="connsiteY3" fmla="*/ 68182 h 68181"/>
                <a:gd name="connsiteX4" fmla="*/ 370997 w 370997"/>
                <a:gd name="connsiteY4" fmla="*/ 508 h 68181"/>
                <a:gd name="connsiteX5" fmla="*/ 338240 w 370997"/>
                <a:gd name="connsiteY5" fmla="*/ 0 h 68181"/>
                <a:gd name="connsiteX6" fmla="*/ 0 w 370997"/>
                <a:gd name="connsiteY6" fmla="*/ 0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997" h="68181">
                  <a:moveTo>
                    <a:pt x="0" y="0"/>
                  </a:moveTo>
                  <a:lnTo>
                    <a:pt x="0" y="68182"/>
                  </a:lnTo>
                  <a:lnTo>
                    <a:pt x="338240" y="68182"/>
                  </a:lnTo>
                  <a:lnTo>
                    <a:pt x="370997" y="68182"/>
                  </a:lnTo>
                  <a:lnTo>
                    <a:pt x="370997" y="508"/>
                  </a:lnTo>
                  <a:lnTo>
                    <a:pt x="338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273AAA44-55F2-441E-B116-E17956392252}"/>
                </a:ext>
              </a:extLst>
            </p:cNvPr>
            <p:cNvSpPr/>
            <p:nvPr/>
          </p:nvSpPr>
          <p:spPr>
            <a:xfrm>
              <a:off x="653752" y="5594965"/>
              <a:ext cx="28059" cy="190959"/>
            </a:xfrm>
            <a:custGeom>
              <a:avLst/>
              <a:gdLst>
                <a:gd name="connsiteX0" fmla="*/ 28060 w 28059"/>
                <a:gd name="connsiteY0" fmla="*/ 190959 h 190959"/>
                <a:gd name="connsiteX1" fmla="*/ 28060 w 28059"/>
                <a:gd name="connsiteY1" fmla="*/ 10411 h 190959"/>
                <a:gd name="connsiteX2" fmla="*/ 26028 w 28059"/>
                <a:gd name="connsiteY2" fmla="*/ 0 h 190959"/>
                <a:gd name="connsiteX3" fmla="*/ 0 w 28059"/>
                <a:gd name="connsiteY3" fmla="*/ 0 h 190959"/>
                <a:gd name="connsiteX4" fmla="*/ 0 w 28059"/>
                <a:gd name="connsiteY4" fmla="*/ 9649 h 190959"/>
                <a:gd name="connsiteX5" fmla="*/ 0 w 28059"/>
                <a:gd name="connsiteY5" fmla="*/ 190959 h 190959"/>
                <a:gd name="connsiteX6" fmla="*/ 28060 w 28059"/>
                <a:gd name="connsiteY6" fmla="*/ 190959 h 1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59" h="190959">
                  <a:moveTo>
                    <a:pt x="28060" y="190959"/>
                  </a:moveTo>
                  <a:lnTo>
                    <a:pt x="28060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649"/>
                  </a:lnTo>
                  <a:lnTo>
                    <a:pt x="0" y="190959"/>
                  </a:lnTo>
                  <a:lnTo>
                    <a:pt x="28060" y="190959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563FEA35-4B28-4753-A878-83A8C068B6E0}"/>
                </a:ext>
              </a:extLst>
            </p:cNvPr>
            <p:cNvSpPr/>
            <p:nvPr/>
          </p:nvSpPr>
          <p:spPr>
            <a:xfrm>
              <a:off x="169754" y="4787452"/>
              <a:ext cx="244538" cy="953145"/>
            </a:xfrm>
            <a:custGeom>
              <a:avLst/>
              <a:gdLst>
                <a:gd name="connsiteX0" fmla="*/ 86591 w 244538"/>
                <a:gd name="connsiteY0" fmla="*/ 166581 h 953145"/>
                <a:gd name="connsiteX1" fmla="*/ 89258 w 244538"/>
                <a:gd name="connsiteY1" fmla="*/ 166581 h 953145"/>
                <a:gd name="connsiteX2" fmla="*/ 90273 w 244538"/>
                <a:gd name="connsiteY2" fmla="*/ 167343 h 953145"/>
                <a:gd name="connsiteX3" fmla="*/ 91416 w 244538"/>
                <a:gd name="connsiteY3" fmla="*/ 168105 h 953145"/>
                <a:gd name="connsiteX4" fmla="*/ 92940 w 244538"/>
                <a:gd name="connsiteY4" fmla="*/ 170263 h 953145"/>
                <a:gd name="connsiteX5" fmla="*/ 92940 w 244538"/>
                <a:gd name="connsiteY5" fmla="*/ 170263 h 953145"/>
                <a:gd name="connsiteX6" fmla="*/ 99542 w 244538"/>
                <a:gd name="connsiteY6" fmla="*/ 186261 h 953145"/>
                <a:gd name="connsiteX7" fmla="*/ 99542 w 244538"/>
                <a:gd name="connsiteY7" fmla="*/ 186261 h 953145"/>
                <a:gd name="connsiteX8" fmla="*/ 99542 w 244538"/>
                <a:gd name="connsiteY8" fmla="*/ 187531 h 953145"/>
                <a:gd name="connsiteX9" fmla="*/ 99542 w 244538"/>
                <a:gd name="connsiteY9" fmla="*/ 188928 h 953145"/>
                <a:gd name="connsiteX10" fmla="*/ 99542 w 244538"/>
                <a:gd name="connsiteY10" fmla="*/ 188928 h 953145"/>
                <a:gd name="connsiteX11" fmla="*/ 99542 w 244538"/>
                <a:gd name="connsiteY11" fmla="*/ 953145 h 953145"/>
                <a:gd name="connsiteX12" fmla="*/ 244538 w 244538"/>
                <a:gd name="connsiteY12" fmla="*/ 953145 h 953145"/>
                <a:gd name="connsiteX13" fmla="*/ 244538 w 244538"/>
                <a:gd name="connsiteY13" fmla="*/ 15236 h 953145"/>
                <a:gd name="connsiteX14" fmla="*/ 240475 w 244538"/>
                <a:gd name="connsiteY14" fmla="*/ 0 h 953145"/>
                <a:gd name="connsiteX15" fmla="*/ 0 w 244538"/>
                <a:gd name="connsiteY15" fmla="*/ 0 h 953145"/>
                <a:gd name="connsiteX16" fmla="*/ 0 w 244538"/>
                <a:gd name="connsiteY16" fmla="*/ 166581 h 95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4538" h="953145">
                  <a:moveTo>
                    <a:pt x="86591" y="166581"/>
                  </a:moveTo>
                  <a:cubicBezTo>
                    <a:pt x="87471" y="166400"/>
                    <a:pt x="88378" y="166400"/>
                    <a:pt x="89258" y="166581"/>
                  </a:cubicBezTo>
                  <a:cubicBezTo>
                    <a:pt x="89646" y="166762"/>
                    <a:pt x="89992" y="167021"/>
                    <a:pt x="90273" y="167343"/>
                  </a:cubicBezTo>
                  <a:cubicBezTo>
                    <a:pt x="90273" y="167343"/>
                    <a:pt x="91162" y="167343"/>
                    <a:pt x="91416" y="168105"/>
                  </a:cubicBezTo>
                  <a:cubicBezTo>
                    <a:pt x="92064" y="168714"/>
                    <a:pt x="92583" y="169448"/>
                    <a:pt x="92940" y="170263"/>
                  </a:cubicBezTo>
                  <a:lnTo>
                    <a:pt x="92940" y="170263"/>
                  </a:lnTo>
                  <a:lnTo>
                    <a:pt x="99542" y="186261"/>
                  </a:lnTo>
                  <a:lnTo>
                    <a:pt x="99542" y="186261"/>
                  </a:lnTo>
                  <a:cubicBezTo>
                    <a:pt x="99598" y="186683"/>
                    <a:pt x="99598" y="187109"/>
                    <a:pt x="99542" y="187531"/>
                  </a:cubicBezTo>
                  <a:cubicBezTo>
                    <a:pt x="99542" y="187531"/>
                    <a:pt x="99542" y="188420"/>
                    <a:pt x="99542" y="188928"/>
                  </a:cubicBezTo>
                  <a:lnTo>
                    <a:pt x="99542" y="188928"/>
                  </a:lnTo>
                  <a:lnTo>
                    <a:pt x="99542" y="953145"/>
                  </a:lnTo>
                  <a:lnTo>
                    <a:pt x="244538" y="953145"/>
                  </a:lnTo>
                  <a:lnTo>
                    <a:pt x="244538" y="15236"/>
                  </a:lnTo>
                  <a:lnTo>
                    <a:pt x="240475" y="0"/>
                  </a:lnTo>
                  <a:lnTo>
                    <a:pt x="0" y="0"/>
                  </a:lnTo>
                  <a:lnTo>
                    <a:pt x="0" y="16658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2761B78D-5CB2-41FD-A664-84201BACF63C}"/>
                </a:ext>
              </a:extLst>
            </p:cNvPr>
            <p:cNvSpPr/>
            <p:nvPr/>
          </p:nvSpPr>
          <p:spPr>
            <a:xfrm>
              <a:off x="686764" y="5806112"/>
              <a:ext cx="761" cy="273741"/>
            </a:xfrm>
            <a:custGeom>
              <a:avLst/>
              <a:gdLst>
                <a:gd name="connsiteX0" fmla="*/ 762 w 761"/>
                <a:gd name="connsiteY0" fmla="*/ 273488 h 273741"/>
                <a:gd name="connsiteX1" fmla="*/ 762 w 761"/>
                <a:gd name="connsiteY1" fmla="*/ 0 h 273741"/>
                <a:gd name="connsiteX2" fmla="*/ 0 w 761"/>
                <a:gd name="connsiteY2" fmla="*/ 0 h 273741"/>
                <a:gd name="connsiteX3" fmla="*/ 0 w 761"/>
                <a:gd name="connsiteY3" fmla="*/ 273742 h 273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273741">
                  <a:moveTo>
                    <a:pt x="762" y="273488"/>
                  </a:moveTo>
                  <a:lnTo>
                    <a:pt x="762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34360F06-6A55-4224-91FE-E9C746BD5593}"/>
                </a:ext>
              </a:extLst>
            </p:cNvPr>
            <p:cNvSpPr/>
            <p:nvPr/>
          </p:nvSpPr>
          <p:spPr>
            <a:xfrm>
              <a:off x="689938" y="5806366"/>
              <a:ext cx="318052" cy="585447"/>
            </a:xfrm>
            <a:custGeom>
              <a:avLst/>
              <a:gdLst>
                <a:gd name="connsiteX0" fmla="*/ 6729 w 318052"/>
                <a:gd name="connsiteY0" fmla="*/ 273234 h 585447"/>
                <a:gd name="connsiteX1" fmla="*/ 7745 w 318052"/>
                <a:gd name="connsiteY1" fmla="*/ 273234 h 585447"/>
                <a:gd name="connsiteX2" fmla="*/ 9142 w 318052"/>
                <a:gd name="connsiteY2" fmla="*/ 273234 h 585447"/>
                <a:gd name="connsiteX3" fmla="*/ 10284 w 318052"/>
                <a:gd name="connsiteY3" fmla="*/ 273234 h 585447"/>
                <a:gd name="connsiteX4" fmla="*/ 11427 w 318052"/>
                <a:gd name="connsiteY4" fmla="*/ 273996 h 585447"/>
                <a:gd name="connsiteX5" fmla="*/ 12316 w 318052"/>
                <a:gd name="connsiteY5" fmla="*/ 275139 h 585447"/>
                <a:gd name="connsiteX6" fmla="*/ 12316 w 318052"/>
                <a:gd name="connsiteY6" fmla="*/ 275900 h 585447"/>
                <a:gd name="connsiteX7" fmla="*/ 13332 w 318052"/>
                <a:gd name="connsiteY7" fmla="*/ 277932 h 585447"/>
                <a:gd name="connsiteX8" fmla="*/ 13332 w 318052"/>
                <a:gd name="connsiteY8" fmla="*/ 277932 h 585447"/>
                <a:gd name="connsiteX9" fmla="*/ 13332 w 318052"/>
                <a:gd name="connsiteY9" fmla="*/ 279329 h 585447"/>
                <a:gd name="connsiteX10" fmla="*/ 13332 w 318052"/>
                <a:gd name="connsiteY10" fmla="*/ 280725 h 585447"/>
                <a:gd name="connsiteX11" fmla="*/ 13332 w 318052"/>
                <a:gd name="connsiteY11" fmla="*/ 280725 h 585447"/>
                <a:gd name="connsiteX12" fmla="*/ 13332 w 318052"/>
                <a:gd name="connsiteY12" fmla="*/ 585447 h 585447"/>
                <a:gd name="connsiteX13" fmla="*/ 318052 w 318052"/>
                <a:gd name="connsiteY13" fmla="*/ 585447 h 585447"/>
                <a:gd name="connsiteX14" fmla="*/ 318052 w 318052"/>
                <a:gd name="connsiteY14" fmla="*/ 0 h 585447"/>
                <a:gd name="connsiteX15" fmla="*/ 0 w 318052"/>
                <a:gd name="connsiteY15" fmla="*/ 0 h 585447"/>
                <a:gd name="connsiteX16" fmla="*/ 0 w 318052"/>
                <a:gd name="connsiteY16" fmla="*/ 273234 h 585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052" h="585447">
                  <a:moveTo>
                    <a:pt x="6729" y="273234"/>
                  </a:moveTo>
                  <a:lnTo>
                    <a:pt x="7745" y="273234"/>
                  </a:lnTo>
                  <a:lnTo>
                    <a:pt x="9142" y="273234"/>
                  </a:lnTo>
                  <a:cubicBezTo>
                    <a:pt x="9520" y="273171"/>
                    <a:pt x="9906" y="273171"/>
                    <a:pt x="10284" y="273234"/>
                  </a:cubicBezTo>
                  <a:lnTo>
                    <a:pt x="11427" y="273996"/>
                  </a:lnTo>
                  <a:lnTo>
                    <a:pt x="12316" y="275139"/>
                  </a:lnTo>
                  <a:lnTo>
                    <a:pt x="12316" y="275900"/>
                  </a:lnTo>
                  <a:lnTo>
                    <a:pt x="13332" y="277932"/>
                  </a:lnTo>
                  <a:lnTo>
                    <a:pt x="13332" y="277932"/>
                  </a:lnTo>
                  <a:cubicBezTo>
                    <a:pt x="13389" y="278402"/>
                    <a:pt x="13389" y="278859"/>
                    <a:pt x="13332" y="279329"/>
                  </a:cubicBezTo>
                  <a:cubicBezTo>
                    <a:pt x="13391" y="279798"/>
                    <a:pt x="13391" y="280255"/>
                    <a:pt x="13332" y="280725"/>
                  </a:cubicBezTo>
                  <a:lnTo>
                    <a:pt x="13332" y="280725"/>
                  </a:lnTo>
                  <a:lnTo>
                    <a:pt x="13332" y="585447"/>
                  </a:lnTo>
                  <a:lnTo>
                    <a:pt x="318052" y="585447"/>
                  </a:lnTo>
                  <a:lnTo>
                    <a:pt x="318052" y="0"/>
                  </a:lnTo>
                  <a:lnTo>
                    <a:pt x="0" y="0"/>
                  </a:lnTo>
                  <a:lnTo>
                    <a:pt x="0" y="273234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3C7D562A-E71B-4ADA-814C-493523945121}"/>
                </a:ext>
              </a:extLst>
            </p:cNvPr>
            <p:cNvSpPr/>
            <p:nvPr/>
          </p:nvSpPr>
          <p:spPr>
            <a:xfrm>
              <a:off x="3438264" y="6471422"/>
              <a:ext cx="212669" cy="393091"/>
            </a:xfrm>
            <a:custGeom>
              <a:avLst/>
              <a:gdLst>
                <a:gd name="connsiteX0" fmla="*/ 158963 w 212669"/>
                <a:gd name="connsiteY0" fmla="*/ 0 h 393091"/>
                <a:gd name="connsiteX1" fmla="*/ 84179 w 212669"/>
                <a:gd name="connsiteY1" fmla="*/ 0 h 393091"/>
                <a:gd name="connsiteX2" fmla="*/ 0 w 212669"/>
                <a:gd name="connsiteY2" fmla="*/ 0 h 393091"/>
                <a:gd name="connsiteX3" fmla="*/ 0 w 212669"/>
                <a:gd name="connsiteY3" fmla="*/ 393091 h 393091"/>
                <a:gd name="connsiteX4" fmla="*/ 212670 w 212669"/>
                <a:gd name="connsiteY4" fmla="*/ 393091 h 393091"/>
                <a:gd name="connsiteX5" fmla="*/ 212670 w 212669"/>
                <a:gd name="connsiteY5" fmla="*/ 2158 h 393091"/>
                <a:gd name="connsiteX6" fmla="*/ 158963 w 212669"/>
                <a:gd name="connsiteY6" fmla="*/ 0 h 39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669" h="393091">
                  <a:moveTo>
                    <a:pt x="158963" y="0"/>
                  </a:moveTo>
                  <a:lnTo>
                    <a:pt x="84179" y="0"/>
                  </a:lnTo>
                  <a:lnTo>
                    <a:pt x="0" y="0"/>
                  </a:lnTo>
                  <a:lnTo>
                    <a:pt x="0" y="393091"/>
                  </a:lnTo>
                  <a:lnTo>
                    <a:pt x="212670" y="393091"/>
                  </a:lnTo>
                  <a:lnTo>
                    <a:pt x="212670" y="2158"/>
                  </a:lnTo>
                  <a:lnTo>
                    <a:pt x="158963" y="0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32997617-320B-4BF9-B736-93A6C1E8C556}"/>
                </a:ext>
              </a:extLst>
            </p:cNvPr>
            <p:cNvSpPr/>
            <p:nvPr/>
          </p:nvSpPr>
          <p:spPr>
            <a:xfrm>
              <a:off x="3382525" y="6471549"/>
              <a:ext cx="53199" cy="392964"/>
            </a:xfrm>
            <a:custGeom>
              <a:avLst/>
              <a:gdLst>
                <a:gd name="connsiteX0" fmla="*/ 0 w 53199"/>
                <a:gd name="connsiteY0" fmla="*/ 0 h 392964"/>
                <a:gd name="connsiteX1" fmla="*/ 53199 w 53199"/>
                <a:gd name="connsiteY1" fmla="*/ 0 h 392964"/>
                <a:gd name="connsiteX2" fmla="*/ 53199 w 53199"/>
                <a:gd name="connsiteY2" fmla="*/ 392964 h 392964"/>
                <a:gd name="connsiteX3" fmla="*/ 0 w 53199"/>
                <a:gd name="connsiteY3" fmla="*/ 392964 h 3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99" h="392964">
                  <a:moveTo>
                    <a:pt x="0" y="0"/>
                  </a:moveTo>
                  <a:lnTo>
                    <a:pt x="53199" y="0"/>
                  </a:lnTo>
                  <a:lnTo>
                    <a:pt x="53199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5A056EF-CC0A-42F0-9454-F28BCB61A718}"/>
                </a:ext>
              </a:extLst>
            </p:cNvPr>
            <p:cNvSpPr/>
            <p:nvPr/>
          </p:nvSpPr>
          <p:spPr>
            <a:xfrm>
              <a:off x="3319042" y="5907940"/>
              <a:ext cx="196417" cy="553959"/>
            </a:xfrm>
            <a:custGeom>
              <a:avLst/>
              <a:gdLst>
                <a:gd name="connsiteX0" fmla="*/ 196418 w 196417"/>
                <a:gd name="connsiteY0" fmla="*/ 0 h 553959"/>
                <a:gd name="connsiteX1" fmla="*/ 0 w 196417"/>
                <a:gd name="connsiteY1" fmla="*/ 0 h 553959"/>
                <a:gd name="connsiteX2" fmla="*/ 0 w 196417"/>
                <a:gd name="connsiteY2" fmla="*/ 3174 h 553959"/>
                <a:gd name="connsiteX3" fmla="*/ 0 w 196417"/>
                <a:gd name="connsiteY3" fmla="*/ 551420 h 553959"/>
                <a:gd name="connsiteX4" fmla="*/ 62468 w 196417"/>
                <a:gd name="connsiteY4" fmla="*/ 553959 h 553959"/>
                <a:gd name="connsiteX5" fmla="*/ 196418 w 196417"/>
                <a:gd name="connsiteY5" fmla="*/ 553959 h 553959"/>
                <a:gd name="connsiteX6" fmla="*/ 196418 w 196417"/>
                <a:gd name="connsiteY6" fmla="*/ 0 h 553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417" h="553959">
                  <a:moveTo>
                    <a:pt x="196418" y="0"/>
                  </a:moveTo>
                  <a:lnTo>
                    <a:pt x="0" y="0"/>
                  </a:lnTo>
                  <a:lnTo>
                    <a:pt x="0" y="3174"/>
                  </a:lnTo>
                  <a:lnTo>
                    <a:pt x="0" y="551420"/>
                  </a:lnTo>
                  <a:lnTo>
                    <a:pt x="62468" y="553959"/>
                  </a:lnTo>
                  <a:lnTo>
                    <a:pt x="196418" y="553959"/>
                  </a:lnTo>
                  <a:lnTo>
                    <a:pt x="19641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15DAF0C4-4D90-4E5D-8843-296ACDEFB800}"/>
                </a:ext>
              </a:extLst>
            </p:cNvPr>
            <p:cNvSpPr/>
            <p:nvPr/>
          </p:nvSpPr>
          <p:spPr>
            <a:xfrm>
              <a:off x="1011799" y="5633564"/>
              <a:ext cx="172675" cy="127983"/>
            </a:xfrm>
            <a:custGeom>
              <a:avLst/>
              <a:gdLst>
                <a:gd name="connsiteX0" fmla="*/ 127 w 172675"/>
                <a:gd name="connsiteY0" fmla="*/ 126968 h 127983"/>
                <a:gd name="connsiteX1" fmla="*/ 1270 w 172675"/>
                <a:gd name="connsiteY1" fmla="*/ 126968 h 127983"/>
                <a:gd name="connsiteX2" fmla="*/ 2666 w 172675"/>
                <a:gd name="connsiteY2" fmla="*/ 126968 h 127983"/>
                <a:gd name="connsiteX3" fmla="*/ 172675 w 172675"/>
                <a:gd name="connsiteY3" fmla="*/ 126968 h 127983"/>
                <a:gd name="connsiteX4" fmla="*/ 172675 w 172675"/>
                <a:gd name="connsiteY4" fmla="*/ 0 h 127983"/>
                <a:gd name="connsiteX5" fmla="*/ 0 w 172675"/>
                <a:gd name="connsiteY5" fmla="*/ 0 h 127983"/>
                <a:gd name="connsiteX6" fmla="*/ 0 w 172675"/>
                <a:gd name="connsiteY6" fmla="*/ 1016 h 127983"/>
                <a:gd name="connsiteX7" fmla="*/ 0 w 172675"/>
                <a:gd name="connsiteY7" fmla="*/ 127983 h 1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675" h="127983">
                  <a:moveTo>
                    <a:pt x="127" y="126968"/>
                  </a:moveTo>
                  <a:lnTo>
                    <a:pt x="1270" y="126968"/>
                  </a:lnTo>
                  <a:lnTo>
                    <a:pt x="2666" y="126968"/>
                  </a:lnTo>
                  <a:lnTo>
                    <a:pt x="172675" y="126968"/>
                  </a:lnTo>
                  <a:lnTo>
                    <a:pt x="172675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879677DE-791A-4B55-926C-69D89FEB7AA1}"/>
                </a:ext>
              </a:extLst>
            </p:cNvPr>
            <p:cNvSpPr/>
            <p:nvPr/>
          </p:nvSpPr>
          <p:spPr>
            <a:xfrm>
              <a:off x="491362" y="5611598"/>
              <a:ext cx="148551" cy="468002"/>
            </a:xfrm>
            <a:custGeom>
              <a:avLst/>
              <a:gdLst>
                <a:gd name="connsiteX0" fmla="*/ 3809 w 148551"/>
                <a:gd name="connsiteY0" fmla="*/ 191086 h 468002"/>
                <a:gd name="connsiteX1" fmla="*/ 3047 w 148551"/>
                <a:gd name="connsiteY1" fmla="*/ 192229 h 468002"/>
                <a:gd name="connsiteX2" fmla="*/ 2031 w 148551"/>
                <a:gd name="connsiteY2" fmla="*/ 193118 h 468002"/>
                <a:gd name="connsiteX3" fmla="*/ 2031 w 148551"/>
                <a:gd name="connsiteY3" fmla="*/ 193752 h 468002"/>
                <a:gd name="connsiteX4" fmla="*/ 2031 w 148551"/>
                <a:gd name="connsiteY4" fmla="*/ 193752 h 468002"/>
                <a:gd name="connsiteX5" fmla="*/ 0 w 148551"/>
                <a:gd name="connsiteY5" fmla="*/ 194514 h 468002"/>
                <a:gd name="connsiteX6" fmla="*/ 0 w 148551"/>
                <a:gd name="connsiteY6" fmla="*/ 468002 h 468002"/>
                <a:gd name="connsiteX7" fmla="*/ 148551 w 148551"/>
                <a:gd name="connsiteY7" fmla="*/ 468002 h 468002"/>
                <a:gd name="connsiteX8" fmla="*/ 148551 w 148551"/>
                <a:gd name="connsiteY8" fmla="*/ 0 h 468002"/>
                <a:gd name="connsiteX9" fmla="*/ 3809 w 148551"/>
                <a:gd name="connsiteY9" fmla="*/ 0 h 468002"/>
                <a:gd name="connsiteX10" fmla="*/ 3809 w 148551"/>
                <a:gd name="connsiteY10" fmla="*/ 187785 h 468002"/>
                <a:gd name="connsiteX11" fmla="*/ 3809 w 148551"/>
                <a:gd name="connsiteY11" fmla="*/ 188547 h 468002"/>
                <a:gd name="connsiteX12" fmla="*/ 3809 w 148551"/>
                <a:gd name="connsiteY12" fmla="*/ 190451 h 46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551" h="468002">
                  <a:moveTo>
                    <a:pt x="3809" y="191086"/>
                  </a:moveTo>
                  <a:lnTo>
                    <a:pt x="3047" y="192229"/>
                  </a:lnTo>
                  <a:lnTo>
                    <a:pt x="2031" y="193118"/>
                  </a:lnTo>
                  <a:lnTo>
                    <a:pt x="2031" y="193752"/>
                  </a:lnTo>
                  <a:lnTo>
                    <a:pt x="2031" y="193752"/>
                  </a:lnTo>
                  <a:cubicBezTo>
                    <a:pt x="1421" y="194157"/>
                    <a:pt x="726" y="194418"/>
                    <a:pt x="0" y="194514"/>
                  </a:cubicBezTo>
                  <a:lnTo>
                    <a:pt x="0" y="468002"/>
                  </a:lnTo>
                  <a:lnTo>
                    <a:pt x="148551" y="468002"/>
                  </a:lnTo>
                  <a:lnTo>
                    <a:pt x="148551" y="0"/>
                  </a:lnTo>
                  <a:lnTo>
                    <a:pt x="3809" y="0"/>
                  </a:lnTo>
                  <a:lnTo>
                    <a:pt x="3809" y="187785"/>
                  </a:lnTo>
                  <a:cubicBezTo>
                    <a:pt x="3809" y="187785"/>
                    <a:pt x="3809" y="187785"/>
                    <a:pt x="3809" y="188547"/>
                  </a:cubicBezTo>
                  <a:cubicBezTo>
                    <a:pt x="3942" y="189174"/>
                    <a:pt x="3942" y="189824"/>
                    <a:pt x="3809" y="190451"/>
                  </a:cubicBez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4F2535DD-DD71-4D49-8EDA-B49AFCCE3A0D}"/>
                </a:ext>
              </a:extLst>
            </p:cNvPr>
            <p:cNvSpPr/>
            <p:nvPr/>
          </p:nvSpPr>
          <p:spPr>
            <a:xfrm>
              <a:off x="3313455" y="6468629"/>
              <a:ext cx="66657" cy="395884"/>
            </a:xfrm>
            <a:custGeom>
              <a:avLst/>
              <a:gdLst>
                <a:gd name="connsiteX0" fmla="*/ 0 w 66657"/>
                <a:gd name="connsiteY0" fmla="*/ 0 h 395884"/>
                <a:gd name="connsiteX1" fmla="*/ 0 w 66657"/>
                <a:gd name="connsiteY1" fmla="*/ 395885 h 395884"/>
                <a:gd name="connsiteX2" fmla="*/ 66658 w 66657"/>
                <a:gd name="connsiteY2" fmla="*/ 395885 h 395884"/>
                <a:gd name="connsiteX3" fmla="*/ 66658 w 66657"/>
                <a:gd name="connsiteY3" fmla="*/ 2793 h 395884"/>
                <a:gd name="connsiteX4" fmla="*/ 0 w 66657"/>
                <a:gd name="connsiteY4" fmla="*/ 0 h 395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57" h="395884">
                  <a:moveTo>
                    <a:pt x="0" y="0"/>
                  </a:moveTo>
                  <a:lnTo>
                    <a:pt x="0" y="395885"/>
                  </a:lnTo>
                  <a:lnTo>
                    <a:pt x="66658" y="395885"/>
                  </a:lnTo>
                  <a:lnTo>
                    <a:pt x="66658" y="27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E94393B7-7CC6-49B3-A35E-F467DB87CCF6}"/>
                </a:ext>
              </a:extLst>
            </p:cNvPr>
            <p:cNvSpPr/>
            <p:nvPr/>
          </p:nvSpPr>
          <p:spPr>
            <a:xfrm>
              <a:off x="3196519" y="6462915"/>
              <a:ext cx="116301" cy="400582"/>
            </a:xfrm>
            <a:custGeom>
              <a:avLst/>
              <a:gdLst>
                <a:gd name="connsiteX0" fmla="*/ 91924 w 116301"/>
                <a:gd name="connsiteY0" fmla="*/ 4698 h 400582"/>
                <a:gd name="connsiteX1" fmla="*/ 85703 w 116301"/>
                <a:gd name="connsiteY1" fmla="*/ 0 h 400582"/>
                <a:gd name="connsiteX2" fmla="*/ 79227 w 116301"/>
                <a:gd name="connsiteY2" fmla="*/ 0 h 400582"/>
                <a:gd name="connsiteX3" fmla="*/ 78593 w 116301"/>
                <a:gd name="connsiteY3" fmla="*/ 1016 h 400582"/>
                <a:gd name="connsiteX4" fmla="*/ 78593 w 116301"/>
                <a:gd name="connsiteY4" fmla="*/ 1904 h 400582"/>
                <a:gd name="connsiteX5" fmla="*/ 77196 w 116301"/>
                <a:gd name="connsiteY5" fmla="*/ 2793 h 400582"/>
                <a:gd name="connsiteX6" fmla="*/ 76434 w 116301"/>
                <a:gd name="connsiteY6" fmla="*/ 2793 h 400582"/>
                <a:gd name="connsiteX7" fmla="*/ 73768 w 116301"/>
                <a:gd name="connsiteY7" fmla="*/ 2793 h 400582"/>
                <a:gd name="connsiteX8" fmla="*/ 73768 w 116301"/>
                <a:gd name="connsiteY8" fmla="*/ 2793 h 400582"/>
                <a:gd name="connsiteX9" fmla="*/ 50787 w 116301"/>
                <a:gd name="connsiteY9" fmla="*/ 1904 h 400582"/>
                <a:gd name="connsiteX10" fmla="*/ 0 w 116301"/>
                <a:gd name="connsiteY10" fmla="*/ 1904 h 400582"/>
                <a:gd name="connsiteX11" fmla="*/ 0 w 116301"/>
                <a:gd name="connsiteY11" fmla="*/ 400583 h 400582"/>
                <a:gd name="connsiteX12" fmla="*/ 116302 w 116301"/>
                <a:gd name="connsiteY12" fmla="*/ 400583 h 400582"/>
                <a:gd name="connsiteX13" fmla="*/ 116302 w 116301"/>
                <a:gd name="connsiteY13" fmla="*/ 5587 h 400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301" h="400582">
                  <a:moveTo>
                    <a:pt x="91924" y="4698"/>
                  </a:moveTo>
                  <a:cubicBezTo>
                    <a:pt x="89093" y="4545"/>
                    <a:pt x="86630" y="2692"/>
                    <a:pt x="85703" y="0"/>
                  </a:cubicBezTo>
                  <a:lnTo>
                    <a:pt x="79227" y="0"/>
                  </a:lnTo>
                  <a:cubicBezTo>
                    <a:pt x="79062" y="368"/>
                    <a:pt x="78847" y="711"/>
                    <a:pt x="78593" y="1016"/>
                  </a:cubicBezTo>
                  <a:lnTo>
                    <a:pt x="78593" y="1904"/>
                  </a:lnTo>
                  <a:cubicBezTo>
                    <a:pt x="78174" y="2273"/>
                    <a:pt x="77704" y="2577"/>
                    <a:pt x="77196" y="2793"/>
                  </a:cubicBezTo>
                  <a:lnTo>
                    <a:pt x="76434" y="2793"/>
                  </a:lnTo>
                  <a:cubicBezTo>
                    <a:pt x="75558" y="2971"/>
                    <a:pt x="74644" y="2971"/>
                    <a:pt x="73768" y="2793"/>
                  </a:cubicBezTo>
                  <a:lnTo>
                    <a:pt x="73768" y="2793"/>
                  </a:lnTo>
                  <a:lnTo>
                    <a:pt x="50787" y="1904"/>
                  </a:lnTo>
                  <a:lnTo>
                    <a:pt x="0" y="1904"/>
                  </a:lnTo>
                  <a:lnTo>
                    <a:pt x="0" y="400583"/>
                  </a:lnTo>
                  <a:lnTo>
                    <a:pt x="116302" y="400583"/>
                  </a:lnTo>
                  <a:lnTo>
                    <a:pt x="116302" y="5587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48C04622-7CFF-4187-AB9C-7267B3141609}"/>
                </a:ext>
              </a:extLst>
            </p:cNvPr>
            <p:cNvSpPr/>
            <p:nvPr/>
          </p:nvSpPr>
          <p:spPr>
            <a:xfrm>
              <a:off x="2353585" y="6470406"/>
              <a:ext cx="31487" cy="394107"/>
            </a:xfrm>
            <a:custGeom>
              <a:avLst/>
              <a:gdLst>
                <a:gd name="connsiteX0" fmla="*/ 0 w 31487"/>
                <a:gd name="connsiteY0" fmla="*/ 0 h 394107"/>
                <a:gd name="connsiteX1" fmla="*/ 31488 w 31487"/>
                <a:gd name="connsiteY1" fmla="*/ 0 h 394107"/>
                <a:gd name="connsiteX2" fmla="*/ 31488 w 31487"/>
                <a:gd name="connsiteY2" fmla="*/ 394107 h 394107"/>
                <a:gd name="connsiteX3" fmla="*/ 0 w 31487"/>
                <a:gd name="connsiteY3" fmla="*/ 394107 h 3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87" h="394107">
                  <a:moveTo>
                    <a:pt x="0" y="0"/>
                  </a:moveTo>
                  <a:lnTo>
                    <a:pt x="31488" y="0"/>
                  </a:lnTo>
                  <a:lnTo>
                    <a:pt x="31488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BD70BDF-DB8D-42C9-860E-50C09170CB98}"/>
                </a:ext>
              </a:extLst>
            </p:cNvPr>
            <p:cNvSpPr/>
            <p:nvPr/>
          </p:nvSpPr>
          <p:spPr>
            <a:xfrm>
              <a:off x="2019662" y="6470406"/>
              <a:ext cx="331383" cy="394107"/>
            </a:xfrm>
            <a:custGeom>
              <a:avLst/>
              <a:gdLst>
                <a:gd name="connsiteX0" fmla="*/ 0 w 331383"/>
                <a:gd name="connsiteY0" fmla="*/ 0 h 394107"/>
                <a:gd name="connsiteX1" fmla="*/ 331384 w 331383"/>
                <a:gd name="connsiteY1" fmla="*/ 0 h 394107"/>
                <a:gd name="connsiteX2" fmla="*/ 331384 w 331383"/>
                <a:gd name="connsiteY2" fmla="*/ 394107 h 394107"/>
                <a:gd name="connsiteX3" fmla="*/ 0 w 331383"/>
                <a:gd name="connsiteY3" fmla="*/ 394107 h 394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83" h="394107">
                  <a:moveTo>
                    <a:pt x="0" y="0"/>
                  </a:moveTo>
                  <a:lnTo>
                    <a:pt x="331384" y="0"/>
                  </a:lnTo>
                  <a:lnTo>
                    <a:pt x="331384" y="394107"/>
                  </a:lnTo>
                  <a:lnTo>
                    <a:pt x="0" y="39410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320DDEFE-CA64-4FDB-98C4-EE811E871169}"/>
                </a:ext>
              </a:extLst>
            </p:cNvPr>
            <p:cNvSpPr/>
            <p:nvPr/>
          </p:nvSpPr>
          <p:spPr>
            <a:xfrm>
              <a:off x="1309409" y="6402733"/>
              <a:ext cx="118206" cy="461526"/>
            </a:xfrm>
            <a:custGeom>
              <a:avLst/>
              <a:gdLst>
                <a:gd name="connsiteX0" fmla="*/ 118206 w 118206"/>
                <a:gd name="connsiteY0" fmla="*/ 360588 h 461526"/>
                <a:gd name="connsiteX1" fmla="*/ 118206 w 118206"/>
                <a:gd name="connsiteY1" fmla="*/ 0 h 461526"/>
                <a:gd name="connsiteX2" fmla="*/ 65007 w 118206"/>
                <a:gd name="connsiteY2" fmla="*/ 0 h 461526"/>
                <a:gd name="connsiteX3" fmla="*/ 63483 w 118206"/>
                <a:gd name="connsiteY3" fmla="*/ 0 h 461526"/>
                <a:gd name="connsiteX4" fmla="*/ 0 w 118206"/>
                <a:gd name="connsiteY4" fmla="*/ 0 h 461526"/>
                <a:gd name="connsiteX5" fmla="*/ 0 w 118206"/>
                <a:gd name="connsiteY5" fmla="*/ 461527 h 461526"/>
                <a:gd name="connsiteX6" fmla="*/ 117698 w 118206"/>
                <a:gd name="connsiteY6" fmla="*/ 461527 h 461526"/>
                <a:gd name="connsiteX7" fmla="*/ 117698 w 118206"/>
                <a:gd name="connsiteY7" fmla="*/ 359953 h 461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06" h="461526">
                  <a:moveTo>
                    <a:pt x="118206" y="360588"/>
                  </a:moveTo>
                  <a:lnTo>
                    <a:pt x="118206" y="0"/>
                  </a:lnTo>
                  <a:lnTo>
                    <a:pt x="65007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61527"/>
                  </a:lnTo>
                  <a:lnTo>
                    <a:pt x="117698" y="461527"/>
                  </a:lnTo>
                  <a:lnTo>
                    <a:pt x="117698" y="359953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1325D7D9-E18F-4A96-B665-B194893E55AC}"/>
                </a:ext>
              </a:extLst>
            </p:cNvPr>
            <p:cNvSpPr/>
            <p:nvPr/>
          </p:nvSpPr>
          <p:spPr>
            <a:xfrm>
              <a:off x="1216089" y="5821602"/>
              <a:ext cx="314497" cy="642709"/>
            </a:xfrm>
            <a:custGeom>
              <a:avLst/>
              <a:gdLst>
                <a:gd name="connsiteX0" fmla="*/ 77831 w 314497"/>
                <a:gd name="connsiteY0" fmla="*/ 571100 h 642709"/>
                <a:gd name="connsiteX1" fmla="*/ 77831 w 314497"/>
                <a:gd name="connsiteY1" fmla="*/ 571100 h 642709"/>
                <a:gd name="connsiteX2" fmla="*/ 82909 w 314497"/>
                <a:gd name="connsiteY2" fmla="*/ 571100 h 642709"/>
                <a:gd name="connsiteX3" fmla="*/ 218637 w 314497"/>
                <a:gd name="connsiteY3" fmla="*/ 571100 h 642709"/>
                <a:gd name="connsiteX4" fmla="*/ 225620 w 314497"/>
                <a:gd name="connsiteY4" fmla="*/ 578083 h 642709"/>
                <a:gd name="connsiteX5" fmla="*/ 225620 w 314497"/>
                <a:gd name="connsiteY5" fmla="*/ 642710 h 642709"/>
                <a:gd name="connsiteX6" fmla="*/ 314497 w 314497"/>
                <a:gd name="connsiteY6" fmla="*/ 642710 h 642709"/>
                <a:gd name="connsiteX7" fmla="*/ 314497 w 314497"/>
                <a:gd name="connsiteY7" fmla="*/ 0 h 642709"/>
                <a:gd name="connsiteX8" fmla="*/ 0 w 314497"/>
                <a:gd name="connsiteY8" fmla="*/ 0 h 642709"/>
                <a:gd name="connsiteX9" fmla="*/ 0 w 314497"/>
                <a:gd name="connsiteY9" fmla="*/ 571354 h 64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497" h="642709">
                  <a:moveTo>
                    <a:pt x="77831" y="571100"/>
                  </a:moveTo>
                  <a:lnTo>
                    <a:pt x="77831" y="571100"/>
                  </a:lnTo>
                  <a:lnTo>
                    <a:pt x="82909" y="571100"/>
                  </a:lnTo>
                  <a:lnTo>
                    <a:pt x="218637" y="571100"/>
                  </a:lnTo>
                  <a:cubicBezTo>
                    <a:pt x="222497" y="571100"/>
                    <a:pt x="225620" y="574223"/>
                    <a:pt x="225620" y="578083"/>
                  </a:cubicBezTo>
                  <a:lnTo>
                    <a:pt x="225620" y="642710"/>
                  </a:lnTo>
                  <a:lnTo>
                    <a:pt x="314497" y="642710"/>
                  </a:lnTo>
                  <a:lnTo>
                    <a:pt x="314497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E0D6BAFB-4D72-4DE6-82B4-D53E5DC47BE5}"/>
                </a:ext>
              </a:extLst>
            </p:cNvPr>
            <p:cNvSpPr/>
            <p:nvPr/>
          </p:nvSpPr>
          <p:spPr>
            <a:xfrm>
              <a:off x="1538966" y="6465328"/>
              <a:ext cx="435369" cy="398677"/>
            </a:xfrm>
            <a:custGeom>
              <a:avLst/>
              <a:gdLst>
                <a:gd name="connsiteX0" fmla="*/ 4190 w 435369"/>
                <a:gd name="connsiteY0" fmla="*/ 508 h 398677"/>
                <a:gd name="connsiteX1" fmla="*/ 0 w 435369"/>
                <a:gd name="connsiteY1" fmla="*/ 3047 h 398677"/>
                <a:gd name="connsiteX2" fmla="*/ 0 w 435369"/>
                <a:gd name="connsiteY2" fmla="*/ 291263 h 398677"/>
                <a:gd name="connsiteX3" fmla="*/ 2285 w 435369"/>
                <a:gd name="connsiteY3" fmla="*/ 292025 h 398677"/>
                <a:gd name="connsiteX4" fmla="*/ 37582 w 435369"/>
                <a:gd name="connsiteY4" fmla="*/ 312594 h 398677"/>
                <a:gd name="connsiteX5" fmla="*/ 37582 w 435369"/>
                <a:gd name="connsiteY5" fmla="*/ 312594 h 398677"/>
                <a:gd name="connsiteX6" fmla="*/ 38598 w 435369"/>
                <a:gd name="connsiteY6" fmla="*/ 313610 h 398677"/>
                <a:gd name="connsiteX7" fmla="*/ 39360 w 435369"/>
                <a:gd name="connsiteY7" fmla="*/ 314625 h 398677"/>
                <a:gd name="connsiteX8" fmla="*/ 39360 w 435369"/>
                <a:gd name="connsiteY8" fmla="*/ 315768 h 398677"/>
                <a:gd name="connsiteX9" fmla="*/ 39360 w 435369"/>
                <a:gd name="connsiteY9" fmla="*/ 317165 h 398677"/>
                <a:gd name="connsiteX10" fmla="*/ 39360 w 435369"/>
                <a:gd name="connsiteY10" fmla="*/ 318053 h 398677"/>
                <a:gd name="connsiteX11" fmla="*/ 39360 w 435369"/>
                <a:gd name="connsiteY11" fmla="*/ 398678 h 398677"/>
                <a:gd name="connsiteX12" fmla="*/ 435370 w 435369"/>
                <a:gd name="connsiteY12" fmla="*/ 398678 h 398677"/>
                <a:gd name="connsiteX13" fmla="*/ 435370 w 435369"/>
                <a:gd name="connsiteY13" fmla="*/ 0 h 39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5369" h="398677">
                  <a:moveTo>
                    <a:pt x="4190" y="508"/>
                  </a:moveTo>
                  <a:cubicBezTo>
                    <a:pt x="3136" y="1828"/>
                    <a:pt x="1651" y="2730"/>
                    <a:pt x="0" y="3047"/>
                  </a:cubicBezTo>
                  <a:lnTo>
                    <a:pt x="0" y="291263"/>
                  </a:lnTo>
                  <a:cubicBezTo>
                    <a:pt x="800" y="291403"/>
                    <a:pt x="1562" y="291657"/>
                    <a:pt x="2285" y="292025"/>
                  </a:cubicBezTo>
                  <a:lnTo>
                    <a:pt x="37582" y="312594"/>
                  </a:lnTo>
                  <a:lnTo>
                    <a:pt x="37582" y="312594"/>
                  </a:lnTo>
                  <a:cubicBezTo>
                    <a:pt x="37976" y="312861"/>
                    <a:pt x="38331" y="313216"/>
                    <a:pt x="38598" y="313610"/>
                  </a:cubicBezTo>
                  <a:cubicBezTo>
                    <a:pt x="38915" y="313889"/>
                    <a:pt x="39182" y="314232"/>
                    <a:pt x="39360" y="314625"/>
                  </a:cubicBezTo>
                  <a:lnTo>
                    <a:pt x="39360" y="315768"/>
                  </a:lnTo>
                  <a:cubicBezTo>
                    <a:pt x="39360" y="315768"/>
                    <a:pt x="39360" y="316657"/>
                    <a:pt x="39360" y="317165"/>
                  </a:cubicBezTo>
                  <a:cubicBezTo>
                    <a:pt x="39360" y="317673"/>
                    <a:pt x="39360" y="317165"/>
                    <a:pt x="39360" y="318053"/>
                  </a:cubicBezTo>
                  <a:lnTo>
                    <a:pt x="39360" y="398678"/>
                  </a:lnTo>
                  <a:lnTo>
                    <a:pt x="435370" y="398678"/>
                  </a:lnTo>
                  <a:lnTo>
                    <a:pt x="435370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884BA1F2-0C6F-499B-A899-4DBEE81B04BB}"/>
                </a:ext>
              </a:extLst>
            </p:cNvPr>
            <p:cNvSpPr/>
            <p:nvPr/>
          </p:nvSpPr>
          <p:spPr>
            <a:xfrm>
              <a:off x="1440820" y="6467105"/>
              <a:ext cx="95098" cy="299897"/>
            </a:xfrm>
            <a:custGeom>
              <a:avLst/>
              <a:gdLst>
                <a:gd name="connsiteX0" fmla="*/ 635 w 95098"/>
                <a:gd name="connsiteY0" fmla="*/ 299897 h 299897"/>
                <a:gd name="connsiteX1" fmla="*/ 89512 w 95098"/>
                <a:gd name="connsiteY1" fmla="*/ 299897 h 299897"/>
                <a:gd name="connsiteX2" fmla="*/ 90273 w 95098"/>
                <a:gd name="connsiteY2" fmla="*/ 297739 h 299897"/>
                <a:gd name="connsiteX3" fmla="*/ 95098 w 95098"/>
                <a:gd name="connsiteY3" fmla="*/ 294438 h 299897"/>
                <a:gd name="connsiteX4" fmla="*/ 95098 w 95098"/>
                <a:gd name="connsiteY4" fmla="*/ 5460 h 299897"/>
                <a:gd name="connsiteX5" fmla="*/ 89639 w 95098"/>
                <a:gd name="connsiteY5" fmla="*/ 0 h 299897"/>
                <a:gd name="connsiteX6" fmla="*/ 0 w 95098"/>
                <a:gd name="connsiteY6" fmla="*/ 0 h 29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098" h="299897">
                  <a:moveTo>
                    <a:pt x="635" y="299897"/>
                  </a:moveTo>
                  <a:lnTo>
                    <a:pt x="89512" y="299897"/>
                  </a:lnTo>
                  <a:cubicBezTo>
                    <a:pt x="89689" y="299148"/>
                    <a:pt x="89943" y="298424"/>
                    <a:pt x="90273" y="297739"/>
                  </a:cubicBezTo>
                  <a:cubicBezTo>
                    <a:pt x="91340" y="295999"/>
                    <a:pt x="93092" y="294793"/>
                    <a:pt x="95098" y="294438"/>
                  </a:cubicBezTo>
                  <a:lnTo>
                    <a:pt x="95098" y="5460"/>
                  </a:lnTo>
                  <a:cubicBezTo>
                    <a:pt x="92318" y="4964"/>
                    <a:pt x="90134" y="2781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2FFB39F6-53FD-4507-9026-5413AFD0970D}"/>
                </a:ext>
              </a:extLst>
            </p:cNvPr>
            <p:cNvSpPr/>
            <p:nvPr/>
          </p:nvSpPr>
          <p:spPr>
            <a:xfrm>
              <a:off x="0" y="6406923"/>
              <a:ext cx="1523" cy="461780"/>
            </a:xfrm>
            <a:custGeom>
              <a:avLst/>
              <a:gdLst>
                <a:gd name="connsiteX0" fmla="*/ 0 w 1523"/>
                <a:gd name="connsiteY0" fmla="*/ 0 h 461780"/>
                <a:gd name="connsiteX1" fmla="*/ 1524 w 1523"/>
                <a:gd name="connsiteY1" fmla="*/ 0 h 461780"/>
                <a:gd name="connsiteX2" fmla="*/ 1524 w 1523"/>
                <a:gd name="connsiteY2" fmla="*/ 461781 h 461780"/>
                <a:gd name="connsiteX3" fmla="*/ 0 w 1523"/>
                <a:gd name="connsiteY3" fmla="*/ 461781 h 4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3" h="461780">
                  <a:moveTo>
                    <a:pt x="0" y="0"/>
                  </a:moveTo>
                  <a:lnTo>
                    <a:pt x="1524" y="0"/>
                  </a:lnTo>
                  <a:lnTo>
                    <a:pt x="1524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01E65A9A-F83F-4B1C-927C-ED9EB5518DA4}"/>
                </a:ext>
              </a:extLst>
            </p:cNvPr>
            <p:cNvSpPr/>
            <p:nvPr/>
          </p:nvSpPr>
          <p:spPr>
            <a:xfrm>
              <a:off x="3935" y="6402733"/>
              <a:ext cx="240602" cy="461780"/>
            </a:xfrm>
            <a:custGeom>
              <a:avLst/>
              <a:gdLst>
                <a:gd name="connsiteX0" fmla="*/ 0 w 240602"/>
                <a:gd name="connsiteY0" fmla="*/ 0 h 461780"/>
                <a:gd name="connsiteX1" fmla="*/ 240602 w 240602"/>
                <a:gd name="connsiteY1" fmla="*/ 0 h 461780"/>
                <a:gd name="connsiteX2" fmla="*/ 240602 w 240602"/>
                <a:gd name="connsiteY2" fmla="*/ 461781 h 461780"/>
                <a:gd name="connsiteX3" fmla="*/ 0 w 240602"/>
                <a:gd name="connsiteY3" fmla="*/ 461781 h 4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02" h="461780">
                  <a:moveTo>
                    <a:pt x="0" y="0"/>
                  </a:moveTo>
                  <a:lnTo>
                    <a:pt x="240602" y="0"/>
                  </a:lnTo>
                  <a:lnTo>
                    <a:pt x="240602" y="461781"/>
                  </a:lnTo>
                  <a:lnTo>
                    <a:pt x="0" y="461781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5F15D169-34D1-4F1A-8A28-4452E337365E}"/>
                </a:ext>
              </a:extLst>
            </p:cNvPr>
            <p:cNvSpPr/>
            <p:nvPr/>
          </p:nvSpPr>
          <p:spPr>
            <a:xfrm>
              <a:off x="653752" y="5788337"/>
              <a:ext cx="30472" cy="291263"/>
            </a:xfrm>
            <a:custGeom>
              <a:avLst/>
              <a:gdLst>
                <a:gd name="connsiteX0" fmla="*/ 0 w 30472"/>
                <a:gd name="connsiteY0" fmla="*/ 0 h 291263"/>
                <a:gd name="connsiteX1" fmla="*/ 0 w 30472"/>
                <a:gd name="connsiteY1" fmla="*/ 291264 h 291263"/>
                <a:gd name="connsiteX2" fmla="*/ 30472 w 30472"/>
                <a:gd name="connsiteY2" fmla="*/ 291264 h 291263"/>
                <a:gd name="connsiteX3" fmla="*/ 30472 w 30472"/>
                <a:gd name="connsiteY3" fmla="*/ 16252 h 291263"/>
                <a:gd name="connsiteX4" fmla="*/ 28060 w 30472"/>
                <a:gd name="connsiteY4" fmla="*/ 11046 h 291263"/>
                <a:gd name="connsiteX5" fmla="*/ 28060 w 30472"/>
                <a:gd name="connsiteY5" fmla="*/ 0 h 29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72" h="291263">
                  <a:moveTo>
                    <a:pt x="0" y="0"/>
                  </a:moveTo>
                  <a:lnTo>
                    <a:pt x="0" y="291264"/>
                  </a:lnTo>
                  <a:lnTo>
                    <a:pt x="30472" y="291264"/>
                  </a:lnTo>
                  <a:lnTo>
                    <a:pt x="30472" y="16252"/>
                  </a:lnTo>
                  <a:cubicBezTo>
                    <a:pt x="28960" y="14943"/>
                    <a:pt x="28081" y="13047"/>
                    <a:pt x="28060" y="11046"/>
                  </a:cubicBezTo>
                  <a:lnTo>
                    <a:pt x="28060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F377CBD-AF83-43EC-9845-B3BD4A80FBFA}"/>
                </a:ext>
              </a:extLst>
            </p:cNvPr>
            <p:cNvSpPr/>
            <p:nvPr/>
          </p:nvSpPr>
          <p:spPr>
            <a:xfrm>
              <a:off x="1012307" y="5805858"/>
              <a:ext cx="1396" cy="586589"/>
            </a:xfrm>
            <a:custGeom>
              <a:avLst/>
              <a:gdLst>
                <a:gd name="connsiteX0" fmla="*/ 1397 w 1396"/>
                <a:gd name="connsiteY0" fmla="*/ 0 h 586589"/>
                <a:gd name="connsiteX1" fmla="*/ 0 w 1396"/>
                <a:gd name="connsiteY1" fmla="*/ 0 h 586589"/>
                <a:gd name="connsiteX2" fmla="*/ 0 w 1396"/>
                <a:gd name="connsiteY2" fmla="*/ 586590 h 586589"/>
                <a:gd name="connsiteX3" fmla="*/ 1397 w 1396"/>
                <a:gd name="connsiteY3" fmla="*/ 586590 h 58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586589">
                  <a:moveTo>
                    <a:pt x="1397" y="0"/>
                  </a:moveTo>
                  <a:lnTo>
                    <a:pt x="0" y="0"/>
                  </a:lnTo>
                  <a:lnTo>
                    <a:pt x="0" y="586590"/>
                  </a:lnTo>
                  <a:lnTo>
                    <a:pt x="1397" y="586590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E344515-3EFA-4B4A-B2A5-3F171162CA7C}"/>
                </a:ext>
              </a:extLst>
            </p:cNvPr>
            <p:cNvSpPr/>
            <p:nvPr/>
          </p:nvSpPr>
          <p:spPr>
            <a:xfrm>
              <a:off x="1016116" y="5773609"/>
              <a:ext cx="186133" cy="619093"/>
            </a:xfrm>
            <a:custGeom>
              <a:avLst/>
              <a:gdLst>
                <a:gd name="connsiteX0" fmla="*/ 1524 w 186133"/>
                <a:gd name="connsiteY0" fmla="*/ 7745 h 619093"/>
                <a:gd name="connsiteX1" fmla="*/ 0 w 186133"/>
                <a:gd name="connsiteY1" fmla="*/ 13078 h 619093"/>
                <a:gd name="connsiteX2" fmla="*/ 0 w 186133"/>
                <a:gd name="connsiteY2" fmla="*/ 21204 h 619093"/>
                <a:gd name="connsiteX3" fmla="*/ 1905 w 186133"/>
                <a:gd name="connsiteY3" fmla="*/ 25774 h 619093"/>
                <a:gd name="connsiteX4" fmla="*/ 0 w 186133"/>
                <a:gd name="connsiteY4" fmla="*/ 30472 h 619093"/>
                <a:gd name="connsiteX5" fmla="*/ 0 w 186133"/>
                <a:gd name="connsiteY5" fmla="*/ 619094 h 619093"/>
                <a:gd name="connsiteX6" fmla="*/ 186134 w 186133"/>
                <a:gd name="connsiteY6" fmla="*/ 619094 h 619093"/>
                <a:gd name="connsiteX7" fmla="*/ 186134 w 186133"/>
                <a:gd name="connsiteY7" fmla="*/ 0 h 619093"/>
                <a:gd name="connsiteX8" fmla="*/ 3936 w 186133"/>
                <a:gd name="connsiteY8" fmla="*/ 0 h 6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133" h="619093">
                  <a:moveTo>
                    <a:pt x="1524" y="7745"/>
                  </a:moveTo>
                  <a:lnTo>
                    <a:pt x="0" y="13078"/>
                  </a:lnTo>
                  <a:lnTo>
                    <a:pt x="0" y="21204"/>
                  </a:lnTo>
                  <a:cubicBezTo>
                    <a:pt x="1215" y="22415"/>
                    <a:pt x="1901" y="24059"/>
                    <a:pt x="1905" y="25774"/>
                  </a:cubicBezTo>
                  <a:cubicBezTo>
                    <a:pt x="1893" y="27527"/>
                    <a:pt x="1211" y="29208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EB06B33D-4E9C-460F-BE15-406FC1C45AEB}"/>
                </a:ext>
              </a:extLst>
            </p:cNvPr>
            <p:cNvSpPr/>
            <p:nvPr/>
          </p:nvSpPr>
          <p:spPr>
            <a:xfrm>
              <a:off x="1441328" y="6769542"/>
              <a:ext cx="127093" cy="17394"/>
            </a:xfrm>
            <a:custGeom>
              <a:avLst/>
              <a:gdLst>
                <a:gd name="connsiteX0" fmla="*/ 127 w 127093"/>
                <a:gd name="connsiteY0" fmla="*/ 17395 h 17394"/>
                <a:gd name="connsiteX1" fmla="*/ 127094 w 127093"/>
                <a:gd name="connsiteY1" fmla="*/ 17395 h 17394"/>
                <a:gd name="connsiteX2" fmla="*/ 101701 w 127093"/>
                <a:gd name="connsiteY2" fmla="*/ 4698 h 17394"/>
                <a:gd name="connsiteX3" fmla="*/ 98145 w 127093"/>
                <a:gd name="connsiteY3" fmla="*/ 0 h 17394"/>
                <a:gd name="connsiteX4" fmla="*/ 0 w 127093"/>
                <a:gd name="connsiteY4" fmla="*/ 0 h 17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93" h="17394">
                  <a:moveTo>
                    <a:pt x="127" y="17395"/>
                  </a:moveTo>
                  <a:lnTo>
                    <a:pt x="127094" y="17395"/>
                  </a:lnTo>
                  <a:lnTo>
                    <a:pt x="101701" y="4698"/>
                  </a:lnTo>
                  <a:cubicBezTo>
                    <a:pt x="99847" y="3771"/>
                    <a:pt x="98526" y="2032"/>
                    <a:pt x="9814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F0D82155-6F9E-41A7-8EC9-DDB8CD6BDFDA}"/>
                </a:ext>
              </a:extLst>
            </p:cNvPr>
            <p:cNvSpPr/>
            <p:nvPr/>
          </p:nvSpPr>
          <p:spPr>
            <a:xfrm>
              <a:off x="1441455" y="6785032"/>
              <a:ext cx="124681" cy="79481"/>
            </a:xfrm>
            <a:custGeom>
              <a:avLst/>
              <a:gdLst>
                <a:gd name="connsiteX0" fmla="*/ 119984 w 124681"/>
                <a:gd name="connsiteY0" fmla="*/ 0 h 79481"/>
                <a:gd name="connsiteX1" fmla="*/ 0 w 124681"/>
                <a:gd name="connsiteY1" fmla="*/ 0 h 79481"/>
                <a:gd name="connsiteX2" fmla="*/ 0 w 124681"/>
                <a:gd name="connsiteY2" fmla="*/ 79482 h 79481"/>
                <a:gd name="connsiteX3" fmla="*/ 124682 w 124681"/>
                <a:gd name="connsiteY3" fmla="*/ 79482 h 79481"/>
                <a:gd name="connsiteX4" fmla="*/ 124682 w 124681"/>
                <a:gd name="connsiteY4" fmla="*/ 2793 h 79481"/>
                <a:gd name="connsiteX5" fmla="*/ 119984 w 124681"/>
                <a:gd name="connsiteY5" fmla="*/ 0 h 79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681" h="79481">
                  <a:moveTo>
                    <a:pt x="119984" y="0"/>
                  </a:moveTo>
                  <a:lnTo>
                    <a:pt x="0" y="0"/>
                  </a:lnTo>
                  <a:lnTo>
                    <a:pt x="0" y="79482"/>
                  </a:lnTo>
                  <a:lnTo>
                    <a:pt x="124682" y="79482"/>
                  </a:lnTo>
                  <a:lnTo>
                    <a:pt x="124682" y="2793"/>
                  </a:lnTo>
                  <a:lnTo>
                    <a:pt x="119984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22453010-1FB2-4B69-B78E-41E8CE233BBB}"/>
                </a:ext>
              </a:extLst>
            </p:cNvPr>
            <p:cNvSpPr/>
            <p:nvPr/>
          </p:nvSpPr>
          <p:spPr>
            <a:xfrm>
              <a:off x="2579967" y="6432697"/>
              <a:ext cx="39486" cy="31360"/>
            </a:xfrm>
            <a:custGeom>
              <a:avLst/>
              <a:gdLst>
                <a:gd name="connsiteX0" fmla="*/ 10157 w 39486"/>
                <a:gd name="connsiteY0" fmla="*/ 30218 h 31360"/>
                <a:gd name="connsiteX1" fmla="*/ 11173 w 39486"/>
                <a:gd name="connsiteY1" fmla="*/ 30218 h 31360"/>
                <a:gd name="connsiteX2" fmla="*/ 20950 w 39486"/>
                <a:gd name="connsiteY2" fmla="*/ 30218 h 31360"/>
                <a:gd name="connsiteX3" fmla="*/ 22092 w 39486"/>
                <a:gd name="connsiteY3" fmla="*/ 31361 h 31360"/>
                <a:gd name="connsiteX4" fmla="*/ 39487 w 39486"/>
                <a:gd name="connsiteY4" fmla="*/ 31361 h 31360"/>
                <a:gd name="connsiteX5" fmla="*/ 39487 w 39486"/>
                <a:gd name="connsiteY5" fmla="*/ 0 h 31360"/>
                <a:gd name="connsiteX6" fmla="*/ 0 w 39486"/>
                <a:gd name="connsiteY6" fmla="*/ 0 h 31360"/>
                <a:gd name="connsiteX7" fmla="*/ 0 w 39486"/>
                <a:gd name="connsiteY7" fmla="*/ 27679 h 31360"/>
                <a:gd name="connsiteX8" fmla="*/ 0 w 39486"/>
                <a:gd name="connsiteY8" fmla="*/ 29583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486" h="31360">
                  <a:moveTo>
                    <a:pt x="10157" y="30218"/>
                  </a:moveTo>
                  <a:cubicBezTo>
                    <a:pt x="10475" y="30079"/>
                    <a:pt x="10843" y="30079"/>
                    <a:pt x="11173" y="30218"/>
                  </a:cubicBezTo>
                  <a:lnTo>
                    <a:pt x="20950" y="30218"/>
                  </a:lnTo>
                  <a:cubicBezTo>
                    <a:pt x="21584" y="30218"/>
                    <a:pt x="22092" y="30726"/>
                    <a:pt x="22092" y="31361"/>
                  </a:cubicBezTo>
                  <a:lnTo>
                    <a:pt x="39487" y="31361"/>
                  </a:lnTo>
                  <a:lnTo>
                    <a:pt x="39487" y="0"/>
                  </a:lnTo>
                  <a:lnTo>
                    <a:pt x="0" y="0"/>
                  </a:lnTo>
                  <a:lnTo>
                    <a:pt x="0" y="27679"/>
                  </a:lnTo>
                  <a:cubicBezTo>
                    <a:pt x="0" y="27679"/>
                    <a:pt x="0" y="28822"/>
                    <a:pt x="0" y="29583"/>
                  </a:cubicBez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5E6AF3D5-753B-454E-9979-E471F6BFFE49}"/>
                </a:ext>
              </a:extLst>
            </p:cNvPr>
            <p:cNvSpPr/>
            <p:nvPr/>
          </p:nvSpPr>
          <p:spPr>
            <a:xfrm>
              <a:off x="2622247" y="6433332"/>
              <a:ext cx="28821" cy="31360"/>
            </a:xfrm>
            <a:custGeom>
              <a:avLst/>
              <a:gdLst>
                <a:gd name="connsiteX0" fmla="*/ 0 w 28821"/>
                <a:gd name="connsiteY0" fmla="*/ 0 h 31360"/>
                <a:gd name="connsiteX1" fmla="*/ 28822 w 28821"/>
                <a:gd name="connsiteY1" fmla="*/ 0 h 31360"/>
                <a:gd name="connsiteX2" fmla="*/ 28822 w 28821"/>
                <a:gd name="connsiteY2" fmla="*/ 31361 h 31360"/>
                <a:gd name="connsiteX3" fmla="*/ 0 w 28821"/>
                <a:gd name="connsiteY3" fmla="*/ 31361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21" h="31360">
                  <a:moveTo>
                    <a:pt x="0" y="0"/>
                  </a:moveTo>
                  <a:lnTo>
                    <a:pt x="28822" y="0"/>
                  </a:lnTo>
                  <a:lnTo>
                    <a:pt x="2882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03EEE45-5DAF-4530-B6CB-97B0E66D7B97}"/>
                </a:ext>
              </a:extLst>
            </p:cNvPr>
            <p:cNvSpPr/>
            <p:nvPr/>
          </p:nvSpPr>
          <p:spPr>
            <a:xfrm>
              <a:off x="2398913" y="6462915"/>
              <a:ext cx="252156" cy="401598"/>
            </a:xfrm>
            <a:custGeom>
              <a:avLst/>
              <a:gdLst>
                <a:gd name="connsiteX0" fmla="*/ 180293 w 252156"/>
                <a:gd name="connsiteY0" fmla="*/ 0 h 401598"/>
                <a:gd name="connsiteX1" fmla="*/ 174834 w 252156"/>
                <a:gd name="connsiteY1" fmla="*/ 2920 h 401598"/>
                <a:gd name="connsiteX2" fmla="*/ 0 w 252156"/>
                <a:gd name="connsiteY2" fmla="*/ 2920 h 401598"/>
                <a:gd name="connsiteX3" fmla="*/ 0 w 252156"/>
                <a:gd name="connsiteY3" fmla="*/ 401598 h 401598"/>
                <a:gd name="connsiteX4" fmla="*/ 252156 w 252156"/>
                <a:gd name="connsiteY4" fmla="*/ 401598 h 401598"/>
                <a:gd name="connsiteX5" fmla="*/ 252156 w 252156"/>
                <a:gd name="connsiteY5" fmla="*/ 0 h 40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2156" h="401598">
                  <a:moveTo>
                    <a:pt x="180293" y="0"/>
                  </a:moveTo>
                  <a:cubicBezTo>
                    <a:pt x="179023" y="1765"/>
                    <a:pt x="177005" y="2857"/>
                    <a:pt x="174834" y="2920"/>
                  </a:cubicBezTo>
                  <a:lnTo>
                    <a:pt x="0" y="2920"/>
                  </a:lnTo>
                  <a:lnTo>
                    <a:pt x="0" y="401598"/>
                  </a:lnTo>
                  <a:lnTo>
                    <a:pt x="252156" y="401598"/>
                  </a:lnTo>
                  <a:lnTo>
                    <a:pt x="252156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379EEAB5-A44E-4593-A0EA-5CFCA1AEC700}"/>
                </a:ext>
              </a:extLst>
            </p:cNvPr>
            <p:cNvSpPr/>
            <p:nvPr/>
          </p:nvSpPr>
          <p:spPr>
            <a:xfrm>
              <a:off x="2719504" y="5857661"/>
              <a:ext cx="461397" cy="1006852"/>
            </a:xfrm>
            <a:custGeom>
              <a:avLst/>
              <a:gdLst>
                <a:gd name="connsiteX0" fmla="*/ 461398 w 461397"/>
                <a:gd name="connsiteY0" fmla="*/ 602842 h 1006852"/>
                <a:gd name="connsiteX1" fmla="*/ 461398 w 461397"/>
                <a:gd name="connsiteY1" fmla="*/ 602207 h 1006852"/>
                <a:gd name="connsiteX2" fmla="*/ 461398 w 461397"/>
                <a:gd name="connsiteY2" fmla="*/ 601191 h 1006852"/>
                <a:gd name="connsiteX3" fmla="*/ 461398 w 461397"/>
                <a:gd name="connsiteY3" fmla="*/ 0 h 1006852"/>
                <a:gd name="connsiteX4" fmla="*/ 0 w 461397"/>
                <a:gd name="connsiteY4" fmla="*/ 0 h 1006852"/>
                <a:gd name="connsiteX5" fmla="*/ 0 w 461397"/>
                <a:gd name="connsiteY5" fmla="*/ 1006852 h 1006852"/>
                <a:gd name="connsiteX6" fmla="*/ 461398 w 461397"/>
                <a:gd name="connsiteY6" fmla="*/ 1006852 h 1006852"/>
                <a:gd name="connsiteX7" fmla="*/ 461398 w 461397"/>
                <a:gd name="connsiteY7" fmla="*/ 603984 h 1006852"/>
                <a:gd name="connsiteX8" fmla="*/ 461398 w 461397"/>
                <a:gd name="connsiteY8" fmla="*/ 602842 h 100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1397" h="1006852">
                  <a:moveTo>
                    <a:pt x="461398" y="602842"/>
                  </a:moveTo>
                  <a:lnTo>
                    <a:pt x="461398" y="602207"/>
                  </a:lnTo>
                  <a:lnTo>
                    <a:pt x="461398" y="601191"/>
                  </a:lnTo>
                  <a:lnTo>
                    <a:pt x="461398" y="0"/>
                  </a:lnTo>
                  <a:lnTo>
                    <a:pt x="0" y="0"/>
                  </a:lnTo>
                  <a:lnTo>
                    <a:pt x="0" y="1006852"/>
                  </a:lnTo>
                  <a:lnTo>
                    <a:pt x="461398" y="1006852"/>
                  </a:lnTo>
                  <a:lnTo>
                    <a:pt x="461398" y="603984"/>
                  </a:lnTo>
                  <a:lnTo>
                    <a:pt x="461398" y="60284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2F4A72F-D7D8-48E2-852E-B0E89D0B684B}"/>
                </a:ext>
              </a:extLst>
            </p:cNvPr>
            <p:cNvSpPr/>
            <p:nvPr/>
          </p:nvSpPr>
          <p:spPr>
            <a:xfrm>
              <a:off x="2664908" y="5858169"/>
              <a:ext cx="52183" cy="1006344"/>
            </a:xfrm>
            <a:custGeom>
              <a:avLst/>
              <a:gdLst>
                <a:gd name="connsiteX0" fmla="*/ 0 w 52183"/>
                <a:gd name="connsiteY0" fmla="*/ 14093 h 1006344"/>
                <a:gd name="connsiteX1" fmla="*/ 0 w 52183"/>
                <a:gd name="connsiteY1" fmla="*/ 563990 h 1006344"/>
                <a:gd name="connsiteX2" fmla="*/ 0 w 52183"/>
                <a:gd name="connsiteY2" fmla="*/ 565767 h 1006344"/>
                <a:gd name="connsiteX3" fmla="*/ 0 w 52183"/>
                <a:gd name="connsiteY3" fmla="*/ 603477 h 1006344"/>
                <a:gd name="connsiteX4" fmla="*/ 0 w 52183"/>
                <a:gd name="connsiteY4" fmla="*/ 1006344 h 1006344"/>
                <a:gd name="connsiteX5" fmla="*/ 52183 w 52183"/>
                <a:gd name="connsiteY5" fmla="*/ 1006344 h 1006344"/>
                <a:gd name="connsiteX6" fmla="*/ 52183 w 52183"/>
                <a:gd name="connsiteY6" fmla="*/ 0 h 1006344"/>
                <a:gd name="connsiteX7" fmla="*/ 0 w 52183"/>
                <a:gd name="connsiteY7" fmla="*/ 14093 h 1006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183" h="1006344">
                  <a:moveTo>
                    <a:pt x="0" y="14093"/>
                  </a:moveTo>
                  <a:lnTo>
                    <a:pt x="0" y="563990"/>
                  </a:lnTo>
                  <a:lnTo>
                    <a:pt x="0" y="565767"/>
                  </a:lnTo>
                  <a:lnTo>
                    <a:pt x="0" y="603477"/>
                  </a:lnTo>
                  <a:lnTo>
                    <a:pt x="0" y="1006344"/>
                  </a:lnTo>
                  <a:lnTo>
                    <a:pt x="52183" y="1006344"/>
                  </a:lnTo>
                  <a:lnTo>
                    <a:pt x="52183" y="0"/>
                  </a:lnTo>
                  <a:lnTo>
                    <a:pt x="0" y="14093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4A7A5A6C-48E7-419C-A64F-FA4273AE05A9}"/>
                </a:ext>
              </a:extLst>
            </p:cNvPr>
            <p:cNvSpPr/>
            <p:nvPr/>
          </p:nvSpPr>
          <p:spPr>
            <a:xfrm>
              <a:off x="482347" y="5802049"/>
              <a:ext cx="4189" cy="270694"/>
            </a:xfrm>
            <a:custGeom>
              <a:avLst/>
              <a:gdLst>
                <a:gd name="connsiteX0" fmla="*/ 127 w 4189"/>
                <a:gd name="connsiteY0" fmla="*/ 266632 h 270694"/>
                <a:gd name="connsiteX1" fmla="*/ 2666 w 4189"/>
                <a:gd name="connsiteY1" fmla="*/ 268663 h 270694"/>
                <a:gd name="connsiteX2" fmla="*/ 2666 w 4189"/>
                <a:gd name="connsiteY2" fmla="*/ 268663 h 270694"/>
                <a:gd name="connsiteX3" fmla="*/ 3555 w 4189"/>
                <a:gd name="connsiteY3" fmla="*/ 269679 h 270694"/>
                <a:gd name="connsiteX4" fmla="*/ 4190 w 4189"/>
                <a:gd name="connsiteY4" fmla="*/ 270695 h 270694"/>
                <a:gd name="connsiteX5" fmla="*/ 4190 w 4189"/>
                <a:gd name="connsiteY5" fmla="*/ 270695 h 270694"/>
                <a:gd name="connsiteX6" fmla="*/ 4190 w 4189"/>
                <a:gd name="connsiteY6" fmla="*/ 4063 h 270694"/>
                <a:gd name="connsiteX7" fmla="*/ 2412 w 4189"/>
                <a:gd name="connsiteY7" fmla="*/ 4063 h 270694"/>
                <a:gd name="connsiteX8" fmla="*/ 1651 w 4189"/>
                <a:gd name="connsiteY8" fmla="*/ 4063 h 270694"/>
                <a:gd name="connsiteX9" fmla="*/ 0 w 4189"/>
                <a:gd name="connsiteY9" fmla="*/ 2412 h 270694"/>
                <a:gd name="connsiteX10" fmla="*/ 0 w 4189"/>
                <a:gd name="connsiteY10" fmla="*/ 2412 h 270694"/>
                <a:gd name="connsiteX11" fmla="*/ 127 w 4189"/>
                <a:gd name="connsiteY11" fmla="*/ 0 h 270694"/>
                <a:gd name="connsiteX12" fmla="*/ 127 w 4189"/>
                <a:gd name="connsiteY12" fmla="*/ 266632 h 270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189" h="270694">
                  <a:moveTo>
                    <a:pt x="127" y="266632"/>
                  </a:moveTo>
                  <a:lnTo>
                    <a:pt x="2666" y="268663"/>
                  </a:lnTo>
                  <a:lnTo>
                    <a:pt x="2666" y="268663"/>
                  </a:lnTo>
                  <a:cubicBezTo>
                    <a:pt x="3027" y="268943"/>
                    <a:pt x="3329" y="269285"/>
                    <a:pt x="3555" y="269679"/>
                  </a:cubicBezTo>
                  <a:lnTo>
                    <a:pt x="4190" y="270695"/>
                  </a:lnTo>
                  <a:lnTo>
                    <a:pt x="4190" y="270695"/>
                  </a:lnTo>
                  <a:lnTo>
                    <a:pt x="4190" y="4063"/>
                  </a:lnTo>
                  <a:lnTo>
                    <a:pt x="2412" y="4063"/>
                  </a:lnTo>
                  <a:lnTo>
                    <a:pt x="1651" y="4063"/>
                  </a:lnTo>
                  <a:cubicBezTo>
                    <a:pt x="1039" y="3578"/>
                    <a:pt x="485" y="3024"/>
                    <a:pt x="0" y="2412"/>
                  </a:cubicBezTo>
                  <a:cubicBezTo>
                    <a:pt x="0" y="2412"/>
                    <a:pt x="0" y="2412"/>
                    <a:pt x="0" y="2412"/>
                  </a:cubicBezTo>
                  <a:lnTo>
                    <a:pt x="127" y="0"/>
                  </a:lnTo>
                  <a:lnTo>
                    <a:pt x="127" y="266632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35306475-B470-4B34-AB9C-4EAA657C0075}"/>
                </a:ext>
              </a:extLst>
            </p:cNvPr>
            <p:cNvSpPr/>
            <p:nvPr/>
          </p:nvSpPr>
          <p:spPr>
            <a:xfrm>
              <a:off x="479808" y="5798113"/>
              <a:ext cx="126" cy="269171"/>
            </a:xfrm>
            <a:custGeom>
              <a:avLst/>
              <a:gdLst>
                <a:gd name="connsiteX0" fmla="*/ 127 w 126"/>
                <a:gd name="connsiteY0" fmla="*/ 269171 h 269171"/>
                <a:gd name="connsiteX1" fmla="*/ 127 w 126"/>
                <a:gd name="connsiteY1" fmla="*/ 127 h 269171"/>
                <a:gd name="connsiteX2" fmla="*/ 0 w 126"/>
                <a:gd name="connsiteY2" fmla="*/ 0 h 269171"/>
                <a:gd name="connsiteX3" fmla="*/ 0 w 126"/>
                <a:gd name="connsiteY3" fmla="*/ 269171 h 269171"/>
                <a:gd name="connsiteX4" fmla="*/ 127 w 126"/>
                <a:gd name="connsiteY4" fmla="*/ 269171 h 26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" h="269171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6DCCA3AD-E4A4-4E1C-A43D-21858FE6D1D7}"/>
                </a:ext>
              </a:extLst>
            </p:cNvPr>
            <p:cNvSpPr/>
            <p:nvPr/>
          </p:nvSpPr>
          <p:spPr>
            <a:xfrm>
              <a:off x="457842" y="5762562"/>
              <a:ext cx="19552" cy="304468"/>
            </a:xfrm>
            <a:custGeom>
              <a:avLst/>
              <a:gdLst>
                <a:gd name="connsiteX0" fmla="*/ 14093 w 19552"/>
                <a:gd name="connsiteY0" fmla="*/ 304468 h 304468"/>
                <a:gd name="connsiteX1" fmla="*/ 19553 w 19552"/>
                <a:gd name="connsiteY1" fmla="*/ 304468 h 304468"/>
                <a:gd name="connsiteX2" fmla="*/ 19553 w 19552"/>
                <a:gd name="connsiteY2" fmla="*/ 31615 h 304468"/>
                <a:gd name="connsiteX3" fmla="*/ 17521 w 19552"/>
                <a:gd name="connsiteY3" fmla="*/ 28187 h 304468"/>
                <a:gd name="connsiteX4" fmla="*/ 17521 w 19552"/>
                <a:gd name="connsiteY4" fmla="*/ 28187 h 304468"/>
                <a:gd name="connsiteX5" fmla="*/ 14855 w 19552"/>
                <a:gd name="connsiteY5" fmla="*/ 24124 h 304468"/>
                <a:gd name="connsiteX6" fmla="*/ 14855 w 19552"/>
                <a:gd name="connsiteY6" fmla="*/ 24124 h 304468"/>
                <a:gd name="connsiteX7" fmla="*/ 0 w 19552"/>
                <a:gd name="connsiteY7" fmla="*/ 0 h 304468"/>
                <a:gd name="connsiteX8" fmla="*/ 0 w 19552"/>
                <a:gd name="connsiteY8" fmla="*/ 293168 h 304468"/>
                <a:gd name="connsiteX9" fmla="*/ 14093 w 19552"/>
                <a:gd name="connsiteY9" fmla="*/ 304468 h 304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552" h="304468">
                  <a:moveTo>
                    <a:pt x="14093" y="304468"/>
                  </a:moveTo>
                  <a:lnTo>
                    <a:pt x="19553" y="304468"/>
                  </a:lnTo>
                  <a:lnTo>
                    <a:pt x="19553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855" y="24124"/>
                  </a:lnTo>
                  <a:lnTo>
                    <a:pt x="14855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093" y="304468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605756CA-A450-4865-BA08-0DE016141683}"/>
                </a:ext>
              </a:extLst>
            </p:cNvPr>
            <p:cNvSpPr/>
            <p:nvPr/>
          </p:nvSpPr>
          <p:spPr>
            <a:xfrm>
              <a:off x="269931" y="5754310"/>
              <a:ext cx="185498" cy="299897"/>
            </a:xfrm>
            <a:custGeom>
              <a:avLst/>
              <a:gdLst>
                <a:gd name="connsiteX0" fmla="*/ 0 w 185498"/>
                <a:gd name="connsiteY0" fmla="*/ 0 h 299897"/>
                <a:gd name="connsiteX1" fmla="*/ 0 w 185498"/>
                <a:gd name="connsiteY1" fmla="*/ 218892 h 299897"/>
                <a:gd name="connsiteX2" fmla="*/ 9396 w 185498"/>
                <a:gd name="connsiteY2" fmla="*/ 225494 h 299897"/>
                <a:gd name="connsiteX3" fmla="*/ 9396 w 185498"/>
                <a:gd name="connsiteY3" fmla="*/ 225494 h 299897"/>
                <a:gd name="connsiteX4" fmla="*/ 10411 w 185498"/>
                <a:gd name="connsiteY4" fmla="*/ 226510 h 299897"/>
                <a:gd name="connsiteX5" fmla="*/ 11173 w 185498"/>
                <a:gd name="connsiteY5" fmla="*/ 227526 h 299897"/>
                <a:gd name="connsiteX6" fmla="*/ 11173 w 185498"/>
                <a:gd name="connsiteY6" fmla="*/ 228796 h 299897"/>
                <a:gd name="connsiteX7" fmla="*/ 11173 w 185498"/>
                <a:gd name="connsiteY7" fmla="*/ 230192 h 299897"/>
                <a:gd name="connsiteX8" fmla="*/ 11173 w 185498"/>
                <a:gd name="connsiteY8" fmla="*/ 299897 h 299897"/>
                <a:gd name="connsiteX9" fmla="*/ 185499 w 185498"/>
                <a:gd name="connsiteY9" fmla="*/ 299897 h 299897"/>
                <a:gd name="connsiteX10" fmla="*/ 185499 w 185498"/>
                <a:gd name="connsiteY10" fmla="*/ 4317 h 299897"/>
                <a:gd name="connsiteX11" fmla="*/ 182832 w 185498"/>
                <a:gd name="connsiteY11" fmla="*/ 0 h 299897"/>
                <a:gd name="connsiteX12" fmla="*/ 0 w 185498"/>
                <a:gd name="connsiteY12" fmla="*/ 0 h 29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498" h="299897">
                  <a:moveTo>
                    <a:pt x="0" y="0"/>
                  </a:moveTo>
                  <a:lnTo>
                    <a:pt x="0" y="218892"/>
                  </a:lnTo>
                  <a:lnTo>
                    <a:pt x="9396" y="225494"/>
                  </a:lnTo>
                  <a:lnTo>
                    <a:pt x="9396" y="225494"/>
                  </a:lnTo>
                  <a:cubicBezTo>
                    <a:pt x="9765" y="225800"/>
                    <a:pt x="10105" y="226141"/>
                    <a:pt x="10411" y="226510"/>
                  </a:cubicBezTo>
                  <a:lnTo>
                    <a:pt x="11173" y="227526"/>
                  </a:lnTo>
                  <a:cubicBezTo>
                    <a:pt x="11244" y="227946"/>
                    <a:pt x="11244" y="228375"/>
                    <a:pt x="11173" y="228796"/>
                  </a:cubicBezTo>
                  <a:cubicBezTo>
                    <a:pt x="11244" y="229259"/>
                    <a:pt x="11244" y="229729"/>
                    <a:pt x="11173" y="230192"/>
                  </a:cubicBezTo>
                  <a:lnTo>
                    <a:pt x="11173" y="299897"/>
                  </a:lnTo>
                  <a:lnTo>
                    <a:pt x="185499" y="299897"/>
                  </a:lnTo>
                  <a:lnTo>
                    <a:pt x="185499" y="4317"/>
                  </a:lnTo>
                  <a:lnTo>
                    <a:pt x="1828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C70BBA09-1D6F-4019-B7DF-83B832F54F34}"/>
                </a:ext>
              </a:extLst>
            </p:cNvPr>
            <p:cNvSpPr/>
            <p:nvPr/>
          </p:nvSpPr>
          <p:spPr>
            <a:xfrm>
              <a:off x="282501" y="6057508"/>
              <a:ext cx="185625" cy="9522"/>
            </a:xfrm>
            <a:custGeom>
              <a:avLst/>
              <a:gdLst>
                <a:gd name="connsiteX0" fmla="*/ 173691 w 185625"/>
                <a:gd name="connsiteY0" fmla="*/ 0 h 9522"/>
                <a:gd name="connsiteX1" fmla="*/ 0 w 185625"/>
                <a:gd name="connsiteY1" fmla="*/ 0 h 9522"/>
                <a:gd name="connsiteX2" fmla="*/ 0 w 185625"/>
                <a:gd name="connsiteY2" fmla="*/ 9523 h 9522"/>
                <a:gd name="connsiteX3" fmla="*/ 185626 w 185625"/>
                <a:gd name="connsiteY3" fmla="*/ 9523 h 9522"/>
                <a:gd name="connsiteX4" fmla="*/ 173691 w 185625"/>
                <a:gd name="connsiteY4" fmla="*/ 0 h 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625" h="9522">
                  <a:moveTo>
                    <a:pt x="173691" y="0"/>
                  </a:moveTo>
                  <a:lnTo>
                    <a:pt x="0" y="0"/>
                  </a:lnTo>
                  <a:lnTo>
                    <a:pt x="0" y="9523"/>
                  </a:lnTo>
                  <a:lnTo>
                    <a:pt x="185626" y="9523"/>
                  </a:lnTo>
                  <a:lnTo>
                    <a:pt x="173691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8C4B5C75-8BB0-4C1F-A44F-8656F9C8B718}"/>
                </a:ext>
              </a:extLst>
            </p:cNvPr>
            <p:cNvSpPr/>
            <p:nvPr/>
          </p:nvSpPr>
          <p:spPr>
            <a:xfrm>
              <a:off x="3313836" y="5821602"/>
              <a:ext cx="201623" cy="83925"/>
            </a:xfrm>
            <a:custGeom>
              <a:avLst/>
              <a:gdLst>
                <a:gd name="connsiteX0" fmla="*/ 4952 w 201623"/>
                <a:gd name="connsiteY0" fmla="*/ 83926 h 83925"/>
                <a:gd name="connsiteX1" fmla="*/ 201624 w 201623"/>
                <a:gd name="connsiteY1" fmla="*/ 83926 h 83925"/>
                <a:gd name="connsiteX2" fmla="*/ 201624 w 201623"/>
                <a:gd name="connsiteY2" fmla="*/ 0 h 83925"/>
                <a:gd name="connsiteX3" fmla="*/ 0 w 201623"/>
                <a:gd name="connsiteY3" fmla="*/ 0 h 83925"/>
                <a:gd name="connsiteX4" fmla="*/ 0 w 201623"/>
                <a:gd name="connsiteY4" fmla="*/ 78466 h 83925"/>
                <a:gd name="connsiteX5" fmla="*/ 4952 w 201623"/>
                <a:gd name="connsiteY5" fmla="*/ 83926 h 83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623" h="83925">
                  <a:moveTo>
                    <a:pt x="4952" y="83926"/>
                  </a:moveTo>
                  <a:lnTo>
                    <a:pt x="201624" y="83926"/>
                  </a:lnTo>
                  <a:lnTo>
                    <a:pt x="201624" y="0"/>
                  </a:lnTo>
                  <a:lnTo>
                    <a:pt x="0" y="0"/>
                  </a:lnTo>
                  <a:lnTo>
                    <a:pt x="0" y="78466"/>
                  </a:lnTo>
                  <a:cubicBezTo>
                    <a:pt x="2603" y="79110"/>
                    <a:pt x="4571" y="81268"/>
                    <a:pt x="4952" y="83926"/>
                  </a:cubicBez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D47A9144-0263-4F7B-A208-BDE4CB9E4431}"/>
                </a:ext>
              </a:extLst>
            </p:cNvPr>
            <p:cNvSpPr/>
            <p:nvPr/>
          </p:nvSpPr>
          <p:spPr>
            <a:xfrm>
              <a:off x="3295172" y="5821983"/>
              <a:ext cx="15743" cy="86591"/>
            </a:xfrm>
            <a:custGeom>
              <a:avLst/>
              <a:gdLst>
                <a:gd name="connsiteX0" fmla="*/ 0 w 15743"/>
                <a:gd name="connsiteY0" fmla="*/ 86592 h 86591"/>
                <a:gd name="connsiteX1" fmla="*/ 10157 w 15743"/>
                <a:gd name="connsiteY1" fmla="*/ 84687 h 86591"/>
                <a:gd name="connsiteX2" fmla="*/ 10157 w 15743"/>
                <a:gd name="connsiteY2" fmla="*/ 84687 h 86591"/>
                <a:gd name="connsiteX3" fmla="*/ 15744 w 15743"/>
                <a:gd name="connsiteY3" fmla="*/ 78085 h 86591"/>
                <a:gd name="connsiteX4" fmla="*/ 15744 w 15743"/>
                <a:gd name="connsiteY4" fmla="*/ 0 h 86591"/>
                <a:gd name="connsiteX5" fmla="*/ 0 w 15743"/>
                <a:gd name="connsiteY5" fmla="*/ 3555 h 86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43" h="86591">
                  <a:moveTo>
                    <a:pt x="0" y="86592"/>
                  </a:moveTo>
                  <a:lnTo>
                    <a:pt x="10157" y="84687"/>
                  </a:lnTo>
                  <a:lnTo>
                    <a:pt x="10157" y="84687"/>
                  </a:lnTo>
                  <a:cubicBezTo>
                    <a:pt x="10170" y="81423"/>
                    <a:pt x="12532" y="78640"/>
                    <a:pt x="15744" y="78085"/>
                  </a:cubicBezTo>
                  <a:lnTo>
                    <a:pt x="15744" y="0"/>
                  </a:lnTo>
                  <a:lnTo>
                    <a:pt x="0" y="3555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9BB657E0-4A69-43D3-B778-1798B80D548E}"/>
                </a:ext>
              </a:extLst>
            </p:cNvPr>
            <p:cNvSpPr/>
            <p:nvPr/>
          </p:nvSpPr>
          <p:spPr>
            <a:xfrm>
              <a:off x="3275746" y="5919113"/>
              <a:ext cx="6856" cy="544055"/>
            </a:xfrm>
            <a:custGeom>
              <a:avLst/>
              <a:gdLst>
                <a:gd name="connsiteX0" fmla="*/ 0 w 6856"/>
                <a:gd name="connsiteY0" fmla="*/ 544056 h 544055"/>
                <a:gd name="connsiteX1" fmla="*/ 5714 w 6856"/>
                <a:gd name="connsiteY1" fmla="*/ 544056 h 544055"/>
                <a:gd name="connsiteX2" fmla="*/ 6856 w 6856"/>
                <a:gd name="connsiteY2" fmla="*/ 541643 h 544055"/>
                <a:gd name="connsiteX3" fmla="*/ 6856 w 6856"/>
                <a:gd name="connsiteY3" fmla="*/ 0 h 544055"/>
                <a:gd name="connsiteX4" fmla="*/ 0 w 6856"/>
                <a:gd name="connsiteY4" fmla="*/ 1270 h 544055"/>
                <a:gd name="connsiteX5" fmla="*/ 0 w 6856"/>
                <a:gd name="connsiteY5" fmla="*/ 544056 h 54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56" h="544055">
                  <a:moveTo>
                    <a:pt x="0" y="544056"/>
                  </a:moveTo>
                  <a:lnTo>
                    <a:pt x="5714" y="544056"/>
                  </a:lnTo>
                  <a:cubicBezTo>
                    <a:pt x="5942" y="543192"/>
                    <a:pt x="6323" y="542367"/>
                    <a:pt x="6856" y="541643"/>
                  </a:cubicBezTo>
                  <a:lnTo>
                    <a:pt x="6856" y="0"/>
                  </a:lnTo>
                  <a:lnTo>
                    <a:pt x="0" y="1270"/>
                  </a:lnTo>
                  <a:lnTo>
                    <a:pt x="0" y="544056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5FB0EB1A-D88F-46E9-9769-8B3C124DB3F9}"/>
                </a:ext>
              </a:extLst>
            </p:cNvPr>
            <p:cNvSpPr/>
            <p:nvPr/>
          </p:nvSpPr>
          <p:spPr>
            <a:xfrm>
              <a:off x="3285142" y="5918352"/>
              <a:ext cx="1904" cy="540119"/>
            </a:xfrm>
            <a:custGeom>
              <a:avLst/>
              <a:gdLst>
                <a:gd name="connsiteX0" fmla="*/ 1905 w 1904"/>
                <a:gd name="connsiteY0" fmla="*/ 0 h 540119"/>
                <a:gd name="connsiteX1" fmla="*/ 0 w 1904"/>
                <a:gd name="connsiteY1" fmla="*/ 0 h 540119"/>
                <a:gd name="connsiteX2" fmla="*/ 0 w 1904"/>
                <a:gd name="connsiteY2" fmla="*/ 0 h 540119"/>
                <a:gd name="connsiteX3" fmla="*/ 0 w 1904"/>
                <a:gd name="connsiteY3" fmla="*/ 540120 h 540119"/>
                <a:gd name="connsiteX4" fmla="*/ 1905 w 1904"/>
                <a:gd name="connsiteY4" fmla="*/ 540120 h 54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4" h="540119">
                  <a:moveTo>
                    <a:pt x="190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40120"/>
                  </a:lnTo>
                  <a:cubicBezTo>
                    <a:pt x="635" y="540044"/>
                    <a:pt x="1270" y="540044"/>
                    <a:pt x="1905" y="540120"/>
                  </a:cubicBez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C3D7365-8C08-4E0A-8809-1D14D7478F8D}"/>
                </a:ext>
              </a:extLst>
            </p:cNvPr>
            <p:cNvSpPr/>
            <p:nvPr/>
          </p:nvSpPr>
          <p:spPr>
            <a:xfrm>
              <a:off x="3290221" y="5912257"/>
              <a:ext cx="15870" cy="545706"/>
            </a:xfrm>
            <a:custGeom>
              <a:avLst/>
              <a:gdLst>
                <a:gd name="connsiteX0" fmla="*/ 15109 w 15870"/>
                <a:gd name="connsiteY0" fmla="*/ 0 h 545706"/>
                <a:gd name="connsiteX1" fmla="*/ 4698 w 15870"/>
                <a:gd name="connsiteY1" fmla="*/ 0 h 545706"/>
                <a:gd name="connsiteX2" fmla="*/ 4698 w 15870"/>
                <a:gd name="connsiteY2" fmla="*/ 889 h 545706"/>
                <a:gd name="connsiteX3" fmla="*/ 4698 w 15870"/>
                <a:gd name="connsiteY3" fmla="*/ 2158 h 545706"/>
                <a:gd name="connsiteX4" fmla="*/ 4063 w 15870"/>
                <a:gd name="connsiteY4" fmla="*/ 3174 h 545706"/>
                <a:gd name="connsiteX5" fmla="*/ 3047 w 15870"/>
                <a:gd name="connsiteY5" fmla="*/ 4063 h 545706"/>
                <a:gd name="connsiteX6" fmla="*/ 2031 w 15870"/>
                <a:gd name="connsiteY6" fmla="*/ 4825 h 545706"/>
                <a:gd name="connsiteX7" fmla="*/ 762 w 15870"/>
                <a:gd name="connsiteY7" fmla="*/ 4825 h 545706"/>
                <a:gd name="connsiteX8" fmla="*/ 0 w 15870"/>
                <a:gd name="connsiteY8" fmla="*/ 4825 h 545706"/>
                <a:gd name="connsiteX9" fmla="*/ 0 w 15870"/>
                <a:gd name="connsiteY9" fmla="*/ 4825 h 545706"/>
                <a:gd name="connsiteX10" fmla="*/ 0 w 15870"/>
                <a:gd name="connsiteY10" fmla="*/ 545072 h 545706"/>
                <a:gd name="connsiteX11" fmla="*/ 15871 w 15870"/>
                <a:gd name="connsiteY11" fmla="*/ 545706 h 545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70" h="545706">
                  <a:moveTo>
                    <a:pt x="15109" y="0"/>
                  </a:moveTo>
                  <a:lnTo>
                    <a:pt x="4698" y="0"/>
                  </a:lnTo>
                  <a:cubicBezTo>
                    <a:pt x="4774" y="292"/>
                    <a:pt x="4774" y="597"/>
                    <a:pt x="4698" y="889"/>
                  </a:cubicBezTo>
                  <a:cubicBezTo>
                    <a:pt x="4774" y="1309"/>
                    <a:pt x="4774" y="1738"/>
                    <a:pt x="4698" y="2158"/>
                  </a:cubicBezTo>
                  <a:cubicBezTo>
                    <a:pt x="4533" y="2524"/>
                    <a:pt x="4317" y="2866"/>
                    <a:pt x="4063" y="3174"/>
                  </a:cubicBezTo>
                  <a:lnTo>
                    <a:pt x="3047" y="4063"/>
                  </a:lnTo>
                  <a:cubicBezTo>
                    <a:pt x="2768" y="4385"/>
                    <a:pt x="2425" y="4644"/>
                    <a:pt x="2031" y="4825"/>
                  </a:cubicBezTo>
                  <a:lnTo>
                    <a:pt x="762" y="4825"/>
                  </a:lnTo>
                  <a:lnTo>
                    <a:pt x="0" y="4825"/>
                  </a:lnTo>
                  <a:lnTo>
                    <a:pt x="0" y="4825"/>
                  </a:lnTo>
                  <a:lnTo>
                    <a:pt x="0" y="545072"/>
                  </a:lnTo>
                  <a:lnTo>
                    <a:pt x="15871" y="545706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EFA3698B-9135-4540-822C-28954C440172}"/>
                </a:ext>
              </a:extLst>
            </p:cNvPr>
            <p:cNvSpPr/>
            <p:nvPr/>
          </p:nvSpPr>
          <p:spPr>
            <a:xfrm>
              <a:off x="3301648" y="5909210"/>
              <a:ext cx="3555" cy="634"/>
            </a:xfrm>
            <a:custGeom>
              <a:avLst/>
              <a:gdLst>
                <a:gd name="connsiteX0" fmla="*/ 0 w 3555"/>
                <a:gd name="connsiteY0" fmla="*/ 635 h 634"/>
                <a:gd name="connsiteX1" fmla="*/ 3555 w 3555"/>
                <a:gd name="connsiteY1" fmla="*/ 635 h 634"/>
                <a:gd name="connsiteX2" fmla="*/ 3555 w 3555"/>
                <a:gd name="connsiteY2" fmla="*/ 0 h 634"/>
                <a:gd name="connsiteX3" fmla="*/ 0 w 3555"/>
                <a:gd name="connsiteY3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5" h="634">
                  <a:moveTo>
                    <a:pt x="0" y="635"/>
                  </a:moveTo>
                  <a:lnTo>
                    <a:pt x="3555" y="635"/>
                  </a:lnTo>
                  <a:lnTo>
                    <a:pt x="3555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D271DFFB-D458-4CA1-8F80-5236CACA9C6C}"/>
                </a:ext>
              </a:extLst>
            </p:cNvPr>
            <p:cNvSpPr/>
            <p:nvPr/>
          </p:nvSpPr>
          <p:spPr>
            <a:xfrm>
              <a:off x="264218" y="5986025"/>
              <a:ext cx="4443" cy="93575"/>
            </a:xfrm>
            <a:custGeom>
              <a:avLst/>
              <a:gdLst>
                <a:gd name="connsiteX0" fmla="*/ 4444 w 4443"/>
                <a:gd name="connsiteY0" fmla="*/ 87988 h 93575"/>
                <a:gd name="connsiteX1" fmla="*/ 4444 w 4443"/>
                <a:gd name="connsiteY1" fmla="*/ 70340 h 93575"/>
                <a:gd name="connsiteX2" fmla="*/ 4444 w 4443"/>
                <a:gd name="connsiteY2" fmla="*/ 3047 h 93575"/>
                <a:gd name="connsiteX3" fmla="*/ 0 w 4443"/>
                <a:gd name="connsiteY3" fmla="*/ 0 h 93575"/>
                <a:gd name="connsiteX4" fmla="*/ 0 w 4443"/>
                <a:gd name="connsiteY4" fmla="*/ 93575 h 93575"/>
                <a:gd name="connsiteX5" fmla="*/ 4444 w 4443"/>
                <a:gd name="connsiteY5" fmla="*/ 93575 h 93575"/>
                <a:gd name="connsiteX6" fmla="*/ 4444 w 4443"/>
                <a:gd name="connsiteY6" fmla="*/ 90020 h 93575"/>
                <a:gd name="connsiteX7" fmla="*/ 4444 w 4443"/>
                <a:gd name="connsiteY7" fmla="*/ 87988 h 93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43" h="93575">
                  <a:moveTo>
                    <a:pt x="4444" y="87988"/>
                  </a:moveTo>
                  <a:lnTo>
                    <a:pt x="4444" y="70340"/>
                  </a:lnTo>
                  <a:lnTo>
                    <a:pt x="4444" y="3047"/>
                  </a:lnTo>
                  <a:lnTo>
                    <a:pt x="0" y="0"/>
                  </a:lnTo>
                  <a:lnTo>
                    <a:pt x="0" y="93575"/>
                  </a:lnTo>
                  <a:lnTo>
                    <a:pt x="4444" y="93575"/>
                  </a:lnTo>
                  <a:lnTo>
                    <a:pt x="4444" y="90020"/>
                  </a:lnTo>
                  <a:lnTo>
                    <a:pt x="4444" y="87988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F45C61C8-A338-4036-A857-7C2A29E506DE}"/>
                </a:ext>
              </a:extLst>
            </p:cNvPr>
            <p:cNvSpPr/>
            <p:nvPr/>
          </p:nvSpPr>
          <p:spPr>
            <a:xfrm>
              <a:off x="0" y="6094075"/>
              <a:ext cx="690700" cy="304722"/>
            </a:xfrm>
            <a:custGeom>
              <a:avLst/>
              <a:gdLst>
                <a:gd name="connsiteX0" fmla="*/ 252156 w 690700"/>
                <a:gd name="connsiteY0" fmla="*/ 100177 h 304722"/>
                <a:gd name="connsiteX1" fmla="*/ 259013 w 690700"/>
                <a:gd name="connsiteY1" fmla="*/ 107161 h 304722"/>
                <a:gd name="connsiteX2" fmla="*/ 259013 w 690700"/>
                <a:gd name="connsiteY2" fmla="*/ 304722 h 304722"/>
                <a:gd name="connsiteX3" fmla="*/ 690700 w 690700"/>
                <a:gd name="connsiteY3" fmla="*/ 304722 h 304722"/>
                <a:gd name="connsiteX4" fmla="*/ 690700 w 690700"/>
                <a:gd name="connsiteY4" fmla="*/ 0 h 304722"/>
                <a:gd name="connsiteX5" fmla="*/ 0 w 690700"/>
                <a:gd name="connsiteY5" fmla="*/ 0 h 304722"/>
                <a:gd name="connsiteX6" fmla="*/ 0 w 690700"/>
                <a:gd name="connsiteY6" fmla="*/ 106526 h 304722"/>
                <a:gd name="connsiteX7" fmla="*/ 245427 w 690700"/>
                <a:gd name="connsiteY7" fmla="*/ 106526 h 304722"/>
                <a:gd name="connsiteX8" fmla="*/ 252156 w 690700"/>
                <a:gd name="connsiteY8" fmla="*/ 100177 h 304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0700" h="304722">
                  <a:moveTo>
                    <a:pt x="252156" y="100177"/>
                  </a:moveTo>
                  <a:cubicBezTo>
                    <a:pt x="255963" y="100241"/>
                    <a:pt x="259014" y="103352"/>
                    <a:pt x="259013" y="107161"/>
                  </a:cubicBezTo>
                  <a:lnTo>
                    <a:pt x="259013" y="304722"/>
                  </a:lnTo>
                  <a:lnTo>
                    <a:pt x="690700" y="304722"/>
                  </a:lnTo>
                  <a:lnTo>
                    <a:pt x="690700" y="0"/>
                  </a:lnTo>
                  <a:lnTo>
                    <a:pt x="0" y="0"/>
                  </a:lnTo>
                  <a:lnTo>
                    <a:pt x="0" y="106526"/>
                  </a:lnTo>
                  <a:lnTo>
                    <a:pt x="245427" y="106526"/>
                  </a:lnTo>
                  <a:cubicBezTo>
                    <a:pt x="245746" y="103009"/>
                    <a:pt x="248632" y="100292"/>
                    <a:pt x="252156" y="10017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21644381-EE47-4273-95BF-33F8F6454B58}"/>
                </a:ext>
              </a:extLst>
            </p:cNvPr>
            <p:cNvSpPr/>
            <p:nvPr/>
          </p:nvSpPr>
          <p:spPr>
            <a:xfrm>
              <a:off x="0" y="6203521"/>
              <a:ext cx="245173" cy="189562"/>
            </a:xfrm>
            <a:custGeom>
              <a:avLst/>
              <a:gdLst>
                <a:gd name="connsiteX0" fmla="*/ 245173 w 245173"/>
                <a:gd name="connsiteY0" fmla="*/ 189563 h 189562"/>
                <a:gd name="connsiteX1" fmla="*/ 245173 w 245173"/>
                <a:gd name="connsiteY1" fmla="*/ 0 h 189562"/>
                <a:gd name="connsiteX2" fmla="*/ 0 w 245173"/>
                <a:gd name="connsiteY2" fmla="*/ 0 h 189562"/>
                <a:gd name="connsiteX3" fmla="*/ 0 w 245173"/>
                <a:gd name="connsiteY3" fmla="*/ 189563 h 189562"/>
                <a:gd name="connsiteX4" fmla="*/ 2793 w 245173"/>
                <a:gd name="connsiteY4" fmla="*/ 189563 h 189562"/>
                <a:gd name="connsiteX5" fmla="*/ 245173 w 245173"/>
                <a:gd name="connsiteY5" fmla="*/ 189563 h 18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173" h="189562">
                  <a:moveTo>
                    <a:pt x="245173" y="189563"/>
                  </a:moveTo>
                  <a:lnTo>
                    <a:pt x="245173" y="0"/>
                  </a:lnTo>
                  <a:lnTo>
                    <a:pt x="0" y="0"/>
                  </a:lnTo>
                  <a:lnTo>
                    <a:pt x="0" y="189563"/>
                  </a:lnTo>
                  <a:lnTo>
                    <a:pt x="2793" y="189563"/>
                  </a:lnTo>
                  <a:lnTo>
                    <a:pt x="245173" y="189563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CAE3D279-CB31-4C91-B5C8-BAC0F30988FC}"/>
                </a:ext>
              </a:extLst>
            </p:cNvPr>
            <p:cNvSpPr/>
            <p:nvPr/>
          </p:nvSpPr>
          <p:spPr>
            <a:xfrm>
              <a:off x="258250" y="5981581"/>
              <a:ext cx="4189" cy="98526"/>
            </a:xfrm>
            <a:custGeom>
              <a:avLst/>
              <a:gdLst>
                <a:gd name="connsiteX0" fmla="*/ 889 w 4189"/>
                <a:gd name="connsiteY0" fmla="*/ 1016 h 98526"/>
                <a:gd name="connsiteX1" fmla="*/ 889 w 4189"/>
                <a:gd name="connsiteY1" fmla="*/ 1016 h 98526"/>
                <a:gd name="connsiteX2" fmla="*/ 0 w 4189"/>
                <a:gd name="connsiteY2" fmla="*/ 0 h 98526"/>
                <a:gd name="connsiteX3" fmla="*/ 0 w 4189"/>
                <a:gd name="connsiteY3" fmla="*/ 0 h 98526"/>
                <a:gd name="connsiteX4" fmla="*/ 0 w 4189"/>
                <a:gd name="connsiteY4" fmla="*/ 98527 h 98526"/>
                <a:gd name="connsiteX5" fmla="*/ 4190 w 4189"/>
                <a:gd name="connsiteY5" fmla="*/ 98527 h 98526"/>
                <a:gd name="connsiteX6" fmla="*/ 4190 w 4189"/>
                <a:gd name="connsiteY6" fmla="*/ 3301 h 98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9" h="98526">
                  <a:moveTo>
                    <a:pt x="889" y="1016"/>
                  </a:moveTo>
                  <a:lnTo>
                    <a:pt x="889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527"/>
                  </a:lnTo>
                  <a:lnTo>
                    <a:pt x="4190" y="98527"/>
                  </a:lnTo>
                  <a:lnTo>
                    <a:pt x="4190" y="3301"/>
                  </a:ln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8F0EC0D1-2D36-4946-92EB-07C228E13121}"/>
                </a:ext>
              </a:extLst>
            </p:cNvPr>
            <p:cNvSpPr/>
            <p:nvPr/>
          </p:nvSpPr>
          <p:spPr>
            <a:xfrm>
              <a:off x="0" y="4967746"/>
              <a:ext cx="255076" cy="1111854"/>
            </a:xfrm>
            <a:custGeom>
              <a:avLst/>
              <a:gdLst>
                <a:gd name="connsiteX0" fmla="*/ 255077 w 255076"/>
                <a:gd name="connsiteY0" fmla="*/ 8253 h 1111854"/>
                <a:gd name="connsiteX1" fmla="*/ 251775 w 255076"/>
                <a:gd name="connsiteY1" fmla="*/ 0 h 1111854"/>
                <a:gd name="connsiteX2" fmla="*/ 162899 w 255076"/>
                <a:gd name="connsiteY2" fmla="*/ 0 h 1111854"/>
                <a:gd name="connsiteX3" fmla="*/ 0 w 255076"/>
                <a:gd name="connsiteY3" fmla="*/ 0 h 1111854"/>
                <a:gd name="connsiteX4" fmla="*/ 0 w 255076"/>
                <a:gd name="connsiteY4" fmla="*/ 606524 h 1111854"/>
                <a:gd name="connsiteX5" fmla="*/ 0 w 255076"/>
                <a:gd name="connsiteY5" fmla="*/ 779707 h 1111854"/>
                <a:gd name="connsiteX6" fmla="*/ 0 w 255076"/>
                <a:gd name="connsiteY6" fmla="*/ 977396 h 1111854"/>
                <a:gd name="connsiteX7" fmla="*/ 0 w 255076"/>
                <a:gd name="connsiteY7" fmla="*/ 1111855 h 1111854"/>
                <a:gd name="connsiteX8" fmla="*/ 255077 w 255076"/>
                <a:gd name="connsiteY8" fmla="*/ 1111855 h 1111854"/>
                <a:gd name="connsiteX9" fmla="*/ 255077 w 255076"/>
                <a:gd name="connsiteY9" fmla="*/ 8253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076" h="1111854">
                  <a:moveTo>
                    <a:pt x="255077" y="8253"/>
                  </a:moveTo>
                  <a:lnTo>
                    <a:pt x="251775" y="0"/>
                  </a:lnTo>
                  <a:lnTo>
                    <a:pt x="162899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707"/>
                  </a:lnTo>
                  <a:lnTo>
                    <a:pt x="0" y="977396"/>
                  </a:lnTo>
                  <a:lnTo>
                    <a:pt x="0" y="1111855"/>
                  </a:lnTo>
                  <a:lnTo>
                    <a:pt x="255077" y="1111855"/>
                  </a:lnTo>
                  <a:lnTo>
                    <a:pt x="255077" y="8253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B21C7E3D-F9B5-4755-9CF1-77F731637891}"/>
                </a:ext>
              </a:extLst>
            </p:cNvPr>
            <p:cNvSpPr/>
            <p:nvPr/>
          </p:nvSpPr>
          <p:spPr>
            <a:xfrm>
              <a:off x="259774" y="6402479"/>
              <a:ext cx="1037827" cy="462542"/>
            </a:xfrm>
            <a:custGeom>
              <a:avLst/>
              <a:gdLst>
                <a:gd name="connsiteX0" fmla="*/ 949459 w 1037827"/>
                <a:gd name="connsiteY0" fmla="*/ 4444 h 462542"/>
                <a:gd name="connsiteX1" fmla="*/ 440194 w 1037827"/>
                <a:gd name="connsiteY1" fmla="*/ 4444 h 462542"/>
                <a:gd name="connsiteX2" fmla="*/ 437909 w 1037827"/>
                <a:gd name="connsiteY2" fmla="*/ 4444 h 462542"/>
                <a:gd name="connsiteX3" fmla="*/ 431688 w 1037827"/>
                <a:gd name="connsiteY3" fmla="*/ 0 h 462542"/>
                <a:gd name="connsiteX4" fmla="*/ 431688 w 1037827"/>
                <a:gd name="connsiteY4" fmla="*/ 0 h 462542"/>
                <a:gd name="connsiteX5" fmla="*/ 431688 w 1037827"/>
                <a:gd name="connsiteY5" fmla="*/ 0 h 462542"/>
                <a:gd name="connsiteX6" fmla="*/ 0 w 1037827"/>
                <a:gd name="connsiteY6" fmla="*/ 0 h 462542"/>
                <a:gd name="connsiteX7" fmla="*/ 0 w 1037827"/>
                <a:gd name="connsiteY7" fmla="*/ 1270 h 462542"/>
                <a:gd name="connsiteX8" fmla="*/ 0 w 1037827"/>
                <a:gd name="connsiteY8" fmla="*/ 462543 h 462542"/>
                <a:gd name="connsiteX9" fmla="*/ 1037828 w 1037827"/>
                <a:gd name="connsiteY9" fmla="*/ 462543 h 462542"/>
                <a:gd name="connsiteX10" fmla="*/ 1037828 w 1037827"/>
                <a:gd name="connsiteY10" fmla="*/ 5460 h 462542"/>
                <a:gd name="connsiteX11" fmla="*/ 1035288 w 1037827"/>
                <a:gd name="connsiteY11" fmla="*/ 5460 h 46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7827" h="462542">
                  <a:moveTo>
                    <a:pt x="949459" y="4444"/>
                  </a:moveTo>
                  <a:lnTo>
                    <a:pt x="440194" y="4444"/>
                  </a:lnTo>
                  <a:cubicBezTo>
                    <a:pt x="439438" y="4558"/>
                    <a:pt x="438666" y="4558"/>
                    <a:pt x="437909" y="4444"/>
                  </a:cubicBezTo>
                  <a:cubicBezTo>
                    <a:pt x="435113" y="4393"/>
                    <a:pt x="432637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lnTo>
                    <a:pt x="0" y="462543"/>
                  </a:lnTo>
                  <a:lnTo>
                    <a:pt x="1037828" y="462543"/>
                  </a:lnTo>
                  <a:lnTo>
                    <a:pt x="1037828" y="5460"/>
                  </a:lnTo>
                  <a:lnTo>
                    <a:pt x="1035288" y="5460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96353D42-6D41-4525-B277-0A4AD34ECEC5}"/>
                </a:ext>
              </a:extLst>
            </p:cNvPr>
            <p:cNvSpPr/>
            <p:nvPr/>
          </p:nvSpPr>
          <p:spPr>
            <a:xfrm>
              <a:off x="1523" y="6406923"/>
              <a:ext cx="2539" cy="461780"/>
            </a:xfrm>
            <a:custGeom>
              <a:avLst/>
              <a:gdLst>
                <a:gd name="connsiteX0" fmla="*/ 1270 w 2539"/>
                <a:gd name="connsiteY0" fmla="*/ 0 h 461780"/>
                <a:gd name="connsiteX1" fmla="*/ 0 w 2539"/>
                <a:gd name="connsiteY1" fmla="*/ 0 h 461780"/>
                <a:gd name="connsiteX2" fmla="*/ 0 w 2539"/>
                <a:gd name="connsiteY2" fmla="*/ 461781 h 461780"/>
                <a:gd name="connsiteX3" fmla="*/ 2539 w 2539"/>
                <a:gd name="connsiteY3" fmla="*/ 461781 h 461780"/>
                <a:gd name="connsiteX4" fmla="*/ 2539 w 2539"/>
                <a:gd name="connsiteY4" fmla="*/ 0 h 461780"/>
                <a:gd name="connsiteX5" fmla="*/ 1270 w 2539"/>
                <a:gd name="connsiteY5" fmla="*/ 0 h 461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461780">
                  <a:moveTo>
                    <a:pt x="1270" y="0"/>
                  </a:moveTo>
                  <a:lnTo>
                    <a:pt x="0" y="0"/>
                  </a:lnTo>
                  <a:lnTo>
                    <a:pt x="0" y="461781"/>
                  </a:lnTo>
                  <a:lnTo>
                    <a:pt x="2539" y="461781"/>
                  </a:ln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1A281922-626D-4E2F-BCE9-A2F0C573D86F}"/>
                </a:ext>
              </a:extLst>
            </p:cNvPr>
            <p:cNvSpPr/>
            <p:nvPr/>
          </p:nvSpPr>
          <p:spPr>
            <a:xfrm>
              <a:off x="2352443" y="6379450"/>
              <a:ext cx="41010" cy="5761"/>
            </a:xfrm>
            <a:custGeom>
              <a:avLst/>
              <a:gdLst>
                <a:gd name="connsiteX0" fmla="*/ 6729 w 41010"/>
                <a:gd name="connsiteY0" fmla="*/ 5761 h 5761"/>
                <a:gd name="connsiteX1" fmla="*/ 32884 w 41010"/>
                <a:gd name="connsiteY1" fmla="*/ 5761 h 5761"/>
                <a:gd name="connsiteX2" fmla="*/ 39487 w 41010"/>
                <a:gd name="connsiteY2" fmla="*/ 48 h 5761"/>
                <a:gd name="connsiteX3" fmla="*/ 41010 w 41010"/>
                <a:gd name="connsiteY3" fmla="*/ 48 h 5761"/>
                <a:gd name="connsiteX4" fmla="*/ 39614 w 41010"/>
                <a:gd name="connsiteY4" fmla="*/ 48 h 5761"/>
                <a:gd name="connsiteX5" fmla="*/ 0 w 41010"/>
                <a:gd name="connsiteY5" fmla="*/ 48 h 5761"/>
                <a:gd name="connsiteX6" fmla="*/ 0 w 41010"/>
                <a:gd name="connsiteY6" fmla="*/ 48 h 5761"/>
                <a:gd name="connsiteX7" fmla="*/ 6729 w 41010"/>
                <a:gd name="connsiteY7" fmla="*/ 5761 h 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10" h="5761">
                  <a:moveTo>
                    <a:pt x="6729" y="5761"/>
                  </a:moveTo>
                  <a:lnTo>
                    <a:pt x="32884" y="5761"/>
                  </a:lnTo>
                  <a:cubicBezTo>
                    <a:pt x="33430" y="2524"/>
                    <a:pt x="36198" y="124"/>
                    <a:pt x="39487" y="48"/>
                  </a:cubicBezTo>
                  <a:cubicBezTo>
                    <a:pt x="39995" y="-16"/>
                    <a:pt x="40502" y="-16"/>
                    <a:pt x="41010" y="48"/>
                  </a:cubicBezTo>
                  <a:cubicBezTo>
                    <a:pt x="40541" y="-3"/>
                    <a:pt x="40083" y="-3"/>
                    <a:pt x="39614" y="48"/>
                  </a:cubicBezTo>
                  <a:lnTo>
                    <a:pt x="0" y="48"/>
                  </a:lnTo>
                  <a:lnTo>
                    <a:pt x="0" y="48"/>
                  </a:lnTo>
                  <a:cubicBezTo>
                    <a:pt x="3339" y="60"/>
                    <a:pt x="6171" y="2473"/>
                    <a:pt x="6729" y="576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5CBD2E06-4CC4-416D-9688-325D22477AE9}"/>
                </a:ext>
              </a:extLst>
            </p:cNvPr>
            <p:cNvSpPr/>
            <p:nvPr/>
          </p:nvSpPr>
          <p:spPr>
            <a:xfrm>
              <a:off x="2352316" y="6387116"/>
              <a:ext cx="32757" cy="5586"/>
            </a:xfrm>
            <a:custGeom>
              <a:avLst/>
              <a:gdLst>
                <a:gd name="connsiteX0" fmla="*/ 0 w 32757"/>
                <a:gd name="connsiteY0" fmla="*/ 5587 h 5586"/>
                <a:gd name="connsiteX1" fmla="*/ 0 w 32757"/>
                <a:gd name="connsiteY1" fmla="*/ 5587 h 5586"/>
                <a:gd name="connsiteX2" fmla="*/ 32757 w 32757"/>
                <a:gd name="connsiteY2" fmla="*/ 5587 h 5586"/>
                <a:gd name="connsiteX3" fmla="*/ 32757 w 32757"/>
                <a:gd name="connsiteY3" fmla="*/ 0 h 5586"/>
                <a:gd name="connsiteX4" fmla="*/ 6602 w 32757"/>
                <a:gd name="connsiteY4" fmla="*/ 0 h 5586"/>
                <a:gd name="connsiteX5" fmla="*/ 0 w 32757"/>
                <a:gd name="connsiteY5" fmla="*/ 5587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757" h="5586">
                  <a:moveTo>
                    <a:pt x="0" y="5587"/>
                  </a:moveTo>
                  <a:lnTo>
                    <a:pt x="0" y="5587"/>
                  </a:lnTo>
                  <a:lnTo>
                    <a:pt x="32757" y="5587"/>
                  </a:lnTo>
                  <a:lnTo>
                    <a:pt x="32757" y="0"/>
                  </a:lnTo>
                  <a:lnTo>
                    <a:pt x="6602" y="0"/>
                  </a:lnTo>
                  <a:cubicBezTo>
                    <a:pt x="5955" y="3161"/>
                    <a:pt x="3225" y="5472"/>
                    <a:pt x="0" y="55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FD7C4CA4-A59C-4ABA-A224-20F939D7BC99}"/>
                </a:ext>
              </a:extLst>
            </p:cNvPr>
            <p:cNvSpPr/>
            <p:nvPr/>
          </p:nvSpPr>
          <p:spPr>
            <a:xfrm>
              <a:off x="1982842" y="6378355"/>
              <a:ext cx="376329" cy="6348"/>
            </a:xfrm>
            <a:custGeom>
              <a:avLst/>
              <a:gdLst>
                <a:gd name="connsiteX0" fmla="*/ 6729 w 376329"/>
                <a:gd name="connsiteY0" fmla="*/ 6348 h 6348"/>
                <a:gd name="connsiteX1" fmla="*/ 29964 w 376329"/>
                <a:gd name="connsiteY1" fmla="*/ 6348 h 6348"/>
                <a:gd name="connsiteX2" fmla="*/ 376330 w 376329"/>
                <a:gd name="connsiteY2" fmla="*/ 6348 h 6348"/>
                <a:gd name="connsiteX3" fmla="*/ 369474 w 376329"/>
                <a:gd name="connsiteY3" fmla="*/ 0 h 6348"/>
                <a:gd name="connsiteX4" fmla="*/ 0 w 376329"/>
                <a:gd name="connsiteY4" fmla="*/ 0 h 6348"/>
                <a:gd name="connsiteX5" fmla="*/ 6729 w 376329"/>
                <a:gd name="connsiteY5" fmla="*/ 6348 h 6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329" h="6348">
                  <a:moveTo>
                    <a:pt x="6729" y="6348"/>
                  </a:moveTo>
                  <a:lnTo>
                    <a:pt x="29964" y="6348"/>
                  </a:lnTo>
                  <a:lnTo>
                    <a:pt x="376330" y="6348"/>
                  </a:lnTo>
                  <a:cubicBezTo>
                    <a:pt x="376063" y="2755"/>
                    <a:pt x="373067" y="-13"/>
                    <a:pt x="369474" y="0"/>
                  </a:cubicBezTo>
                  <a:lnTo>
                    <a:pt x="0" y="0"/>
                  </a:lnTo>
                  <a:cubicBezTo>
                    <a:pt x="3542" y="51"/>
                    <a:pt x="6463" y="2806"/>
                    <a:pt x="6729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54A213E8-CA25-4384-BEE0-6F07D083EF0F}"/>
                </a:ext>
              </a:extLst>
            </p:cNvPr>
            <p:cNvSpPr/>
            <p:nvPr/>
          </p:nvSpPr>
          <p:spPr>
            <a:xfrm>
              <a:off x="1989825" y="6387116"/>
              <a:ext cx="21838" cy="5586"/>
            </a:xfrm>
            <a:custGeom>
              <a:avLst/>
              <a:gdLst>
                <a:gd name="connsiteX0" fmla="*/ 21838 w 21838"/>
                <a:gd name="connsiteY0" fmla="*/ 508 h 5586"/>
                <a:gd name="connsiteX1" fmla="*/ 0 w 21838"/>
                <a:gd name="connsiteY1" fmla="*/ 0 h 5586"/>
                <a:gd name="connsiteX2" fmla="*/ 0 w 21838"/>
                <a:gd name="connsiteY2" fmla="*/ 5587 h 5586"/>
                <a:gd name="connsiteX3" fmla="*/ 21838 w 21838"/>
                <a:gd name="connsiteY3" fmla="*/ 5587 h 5586"/>
                <a:gd name="connsiteX4" fmla="*/ 21838 w 21838"/>
                <a:gd name="connsiteY4" fmla="*/ 508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8" h="5586">
                  <a:moveTo>
                    <a:pt x="21838" y="508"/>
                  </a:moveTo>
                  <a:lnTo>
                    <a:pt x="0" y="0"/>
                  </a:lnTo>
                  <a:lnTo>
                    <a:pt x="0" y="5587"/>
                  </a:lnTo>
                  <a:lnTo>
                    <a:pt x="21838" y="5587"/>
                  </a:lnTo>
                  <a:lnTo>
                    <a:pt x="21838" y="5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B405731A-A72E-49A9-9BD5-03972ACBF55F}"/>
                </a:ext>
              </a:extLst>
            </p:cNvPr>
            <p:cNvSpPr/>
            <p:nvPr/>
          </p:nvSpPr>
          <p:spPr>
            <a:xfrm>
              <a:off x="2014076" y="6387624"/>
              <a:ext cx="344842" cy="5078"/>
            </a:xfrm>
            <a:custGeom>
              <a:avLst/>
              <a:gdLst>
                <a:gd name="connsiteX0" fmla="*/ 338240 w 344842"/>
                <a:gd name="connsiteY0" fmla="*/ 5079 h 5078"/>
                <a:gd name="connsiteX1" fmla="*/ 338240 w 344842"/>
                <a:gd name="connsiteY1" fmla="*/ 5079 h 5078"/>
                <a:gd name="connsiteX2" fmla="*/ 344842 w 344842"/>
                <a:gd name="connsiteY2" fmla="*/ 0 h 5078"/>
                <a:gd name="connsiteX3" fmla="*/ 0 w 344842"/>
                <a:gd name="connsiteY3" fmla="*/ 0 h 5078"/>
                <a:gd name="connsiteX4" fmla="*/ 0 w 344842"/>
                <a:gd name="connsiteY4" fmla="*/ 5079 h 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842" h="5078">
                  <a:moveTo>
                    <a:pt x="338240" y="5079"/>
                  </a:moveTo>
                  <a:lnTo>
                    <a:pt x="338240" y="5079"/>
                  </a:lnTo>
                  <a:cubicBezTo>
                    <a:pt x="341325" y="5028"/>
                    <a:pt x="344004" y="2958"/>
                    <a:pt x="344842" y="0"/>
                  </a:cubicBezTo>
                  <a:lnTo>
                    <a:pt x="0" y="0"/>
                  </a:lnTo>
                  <a:lnTo>
                    <a:pt x="0" y="507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5053B7AD-35C1-4C83-9C8E-1AF495E20047}"/>
                </a:ext>
              </a:extLst>
            </p:cNvPr>
            <p:cNvSpPr/>
            <p:nvPr/>
          </p:nvSpPr>
          <p:spPr>
            <a:xfrm>
              <a:off x="1989571" y="6384830"/>
              <a:ext cx="23234" cy="2412"/>
            </a:xfrm>
            <a:custGeom>
              <a:avLst/>
              <a:gdLst>
                <a:gd name="connsiteX0" fmla="*/ 22092 w 23234"/>
                <a:gd name="connsiteY0" fmla="*/ 1270 h 2412"/>
                <a:gd name="connsiteX1" fmla="*/ 23095 w 23234"/>
                <a:gd name="connsiteY1" fmla="*/ 13 h 2412"/>
                <a:gd name="connsiteX2" fmla="*/ 23235 w 23234"/>
                <a:gd name="connsiteY2" fmla="*/ 0 h 2412"/>
                <a:gd name="connsiteX3" fmla="*/ 23235 w 23234"/>
                <a:gd name="connsiteY3" fmla="*/ 0 h 2412"/>
                <a:gd name="connsiteX4" fmla="*/ 0 w 23234"/>
                <a:gd name="connsiteY4" fmla="*/ 0 h 2412"/>
                <a:gd name="connsiteX5" fmla="*/ 0 w 23234"/>
                <a:gd name="connsiteY5" fmla="*/ 1143 h 2412"/>
                <a:gd name="connsiteX6" fmla="*/ 0 w 23234"/>
                <a:gd name="connsiteY6" fmla="*/ 2412 h 2412"/>
                <a:gd name="connsiteX7" fmla="*/ 21838 w 23234"/>
                <a:gd name="connsiteY7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34" h="2412">
                  <a:moveTo>
                    <a:pt x="22092" y="1270"/>
                  </a:moveTo>
                  <a:cubicBezTo>
                    <a:pt x="22016" y="647"/>
                    <a:pt x="22473" y="76"/>
                    <a:pt x="23095" y="13"/>
                  </a:cubicBezTo>
                  <a:cubicBezTo>
                    <a:pt x="23146" y="0"/>
                    <a:pt x="23184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2412"/>
                  </a:lnTo>
                  <a:lnTo>
                    <a:pt x="21838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2274A963-9DC4-4792-8B62-11454BB78BC6}"/>
                </a:ext>
              </a:extLst>
            </p:cNvPr>
            <p:cNvSpPr/>
            <p:nvPr/>
          </p:nvSpPr>
          <p:spPr>
            <a:xfrm>
              <a:off x="2012806" y="6384830"/>
              <a:ext cx="372267" cy="2412"/>
            </a:xfrm>
            <a:custGeom>
              <a:avLst/>
              <a:gdLst>
                <a:gd name="connsiteX0" fmla="*/ 1270 w 372267"/>
                <a:gd name="connsiteY0" fmla="*/ 1270 h 2412"/>
                <a:gd name="connsiteX1" fmla="*/ 1270 w 372267"/>
                <a:gd name="connsiteY1" fmla="*/ 2412 h 2412"/>
                <a:gd name="connsiteX2" fmla="*/ 372267 w 372267"/>
                <a:gd name="connsiteY2" fmla="*/ 2412 h 2412"/>
                <a:gd name="connsiteX3" fmla="*/ 372267 w 372267"/>
                <a:gd name="connsiteY3" fmla="*/ 1270 h 2412"/>
                <a:gd name="connsiteX4" fmla="*/ 372267 w 372267"/>
                <a:gd name="connsiteY4" fmla="*/ 0 h 2412"/>
                <a:gd name="connsiteX5" fmla="*/ 0 w 372267"/>
                <a:gd name="connsiteY5" fmla="*/ 0 h 2412"/>
                <a:gd name="connsiteX6" fmla="*/ 1270 w 372267"/>
                <a:gd name="connsiteY6" fmla="*/ 127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267" h="2412">
                  <a:moveTo>
                    <a:pt x="1270" y="1270"/>
                  </a:moveTo>
                  <a:lnTo>
                    <a:pt x="1270" y="2412"/>
                  </a:lnTo>
                  <a:lnTo>
                    <a:pt x="372267" y="2412"/>
                  </a:lnTo>
                  <a:lnTo>
                    <a:pt x="372267" y="1270"/>
                  </a:lnTo>
                  <a:cubicBezTo>
                    <a:pt x="372191" y="851"/>
                    <a:pt x="372191" y="419"/>
                    <a:pt x="372267" y="0"/>
                  </a:cubicBezTo>
                  <a:lnTo>
                    <a:pt x="0" y="0"/>
                  </a:lnTo>
                  <a:cubicBezTo>
                    <a:pt x="698" y="0"/>
                    <a:pt x="1270" y="571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0B12945E-F84F-498D-8735-635A43E6493F}"/>
                </a:ext>
              </a:extLst>
            </p:cNvPr>
            <p:cNvSpPr/>
            <p:nvPr/>
          </p:nvSpPr>
          <p:spPr>
            <a:xfrm>
              <a:off x="2351173" y="6474723"/>
              <a:ext cx="2412" cy="389790"/>
            </a:xfrm>
            <a:custGeom>
              <a:avLst/>
              <a:gdLst>
                <a:gd name="connsiteX0" fmla="*/ 1143 w 2412"/>
                <a:gd name="connsiteY0" fmla="*/ 0 h 389790"/>
                <a:gd name="connsiteX1" fmla="*/ 0 w 2412"/>
                <a:gd name="connsiteY1" fmla="*/ 0 h 389790"/>
                <a:gd name="connsiteX2" fmla="*/ 0 w 2412"/>
                <a:gd name="connsiteY2" fmla="*/ 389790 h 389790"/>
                <a:gd name="connsiteX3" fmla="*/ 2412 w 2412"/>
                <a:gd name="connsiteY3" fmla="*/ 389790 h 389790"/>
                <a:gd name="connsiteX4" fmla="*/ 2412 w 2412"/>
                <a:gd name="connsiteY4" fmla="*/ 0 h 389790"/>
                <a:gd name="connsiteX5" fmla="*/ 1143 w 2412"/>
                <a:gd name="connsiteY5" fmla="*/ 0 h 389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389790">
                  <a:moveTo>
                    <a:pt x="1143" y="0"/>
                  </a:moveTo>
                  <a:lnTo>
                    <a:pt x="0" y="0"/>
                  </a:lnTo>
                  <a:lnTo>
                    <a:pt x="0" y="389790"/>
                  </a:lnTo>
                  <a:lnTo>
                    <a:pt x="2412" y="389790"/>
                  </a:ln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BABA8FFE-E7EA-4E81-B42B-095EBF957EFE}"/>
                </a:ext>
              </a:extLst>
            </p:cNvPr>
            <p:cNvSpPr/>
            <p:nvPr/>
          </p:nvSpPr>
          <p:spPr>
            <a:xfrm>
              <a:off x="2011651" y="6788587"/>
              <a:ext cx="2425" cy="75926"/>
            </a:xfrm>
            <a:custGeom>
              <a:avLst/>
              <a:gdLst>
                <a:gd name="connsiteX0" fmla="*/ 2425 w 2425"/>
                <a:gd name="connsiteY0" fmla="*/ 75673 h 75926"/>
                <a:gd name="connsiteX1" fmla="*/ 2425 w 2425"/>
                <a:gd name="connsiteY1" fmla="*/ 1270 h 75926"/>
                <a:gd name="connsiteX2" fmla="*/ 1155 w 2425"/>
                <a:gd name="connsiteY2" fmla="*/ 0 h 75926"/>
                <a:gd name="connsiteX3" fmla="*/ 0 w 2425"/>
                <a:gd name="connsiteY3" fmla="*/ 1130 h 75926"/>
                <a:gd name="connsiteX4" fmla="*/ 13 w 2425"/>
                <a:gd name="connsiteY4" fmla="*/ 1270 h 75926"/>
                <a:gd name="connsiteX5" fmla="*/ 13 w 2425"/>
                <a:gd name="connsiteY5" fmla="*/ 75927 h 75926"/>
                <a:gd name="connsiteX6" fmla="*/ 1155 w 2425"/>
                <a:gd name="connsiteY6" fmla="*/ 75927 h 7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5" h="75926">
                  <a:moveTo>
                    <a:pt x="2425" y="75673"/>
                  </a:moveTo>
                  <a:lnTo>
                    <a:pt x="2425" y="1270"/>
                  </a:lnTo>
                  <a:cubicBezTo>
                    <a:pt x="2425" y="571"/>
                    <a:pt x="1854" y="0"/>
                    <a:pt x="1155" y="0"/>
                  </a:cubicBezTo>
                  <a:cubicBezTo>
                    <a:pt x="521" y="0"/>
                    <a:pt x="13" y="508"/>
                    <a:pt x="0" y="1130"/>
                  </a:cubicBezTo>
                  <a:cubicBezTo>
                    <a:pt x="0" y="1181"/>
                    <a:pt x="13" y="1219"/>
                    <a:pt x="13" y="1270"/>
                  </a:cubicBezTo>
                  <a:lnTo>
                    <a:pt x="13" y="75927"/>
                  </a:lnTo>
                  <a:lnTo>
                    <a:pt x="1155" y="759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F74B8C22-A385-44CB-9A9E-EB9E8E17B0FC}"/>
                </a:ext>
              </a:extLst>
            </p:cNvPr>
            <p:cNvSpPr/>
            <p:nvPr/>
          </p:nvSpPr>
          <p:spPr>
            <a:xfrm>
              <a:off x="2619708" y="6433332"/>
              <a:ext cx="2412" cy="31360"/>
            </a:xfrm>
            <a:custGeom>
              <a:avLst/>
              <a:gdLst>
                <a:gd name="connsiteX0" fmla="*/ 0 w 2412"/>
                <a:gd name="connsiteY0" fmla="*/ 0 h 31360"/>
                <a:gd name="connsiteX1" fmla="*/ 2412 w 2412"/>
                <a:gd name="connsiteY1" fmla="*/ 0 h 31360"/>
                <a:gd name="connsiteX2" fmla="*/ 2412 w 2412"/>
                <a:gd name="connsiteY2" fmla="*/ 31361 h 31360"/>
                <a:gd name="connsiteX3" fmla="*/ 0 w 2412"/>
                <a:gd name="connsiteY3" fmla="*/ 31361 h 3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31360">
                  <a:moveTo>
                    <a:pt x="0" y="0"/>
                  </a:moveTo>
                  <a:lnTo>
                    <a:pt x="2412" y="0"/>
                  </a:lnTo>
                  <a:lnTo>
                    <a:pt x="2412" y="31361"/>
                  </a:lnTo>
                  <a:lnTo>
                    <a:pt x="0" y="3136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10C26C01-8868-4360-BB96-B3DD39B0BC31}"/>
                </a:ext>
              </a:extLst>
            </p:cNvPr>
            <p:cNvSpPr/>
            <p:nvPr/>
          </p:nvSpPr>
          <p:spPr>
            <a:xfrm>
              <a:off x="647531" y="5581237"/>
              <a:ext cx="38090" cy="13728"/>
            </a:xfrm>
            <a:custGeom>
              <a:avLst/>
              <a:gdLst>
                <a:gd name="connsiteX0" fmla="*/ 6221 w 38090"/>
                <a:gd name="connsiteY0" fmla="*/ 6872 h 13728"/>
                <a:gd name="connsiteX1" fmla="*/ 6221 w 38090"/>
                <a:gd name="connsiteY1" fmla="*/ 13728 h 13728"/>
                <a:gd name="connsiteX2" fmla="*/ 31615 w 38090"/>
                <a:gd name="connsiteY2" fmla="*/ 13728 h 13728"/>
                <a:gd name="connsiteX3" fmla="*/ 30599 w 38090"/>
                <a:gd name="connsiteY3" fmla="*/ 8142 h 13728"/>
                <a:gd name="connsiteX4" fmla="*/ 35824 w 38090"/>
                <a:gd name="connsiteY4" fmla="*/ 187 h 13728"/>
                <a:gd name="connsiteX5" fmla="*/ 36059 w 38090"/>
                <a:gd name="connsiteY5" fmla="*/ 143 h 13728"/>
                <a:gd name="connsiteX6" fmla="*/ 38090 w 38090"/>
                <a:gd name="connsiteY6" fmla="*/ 143 h 13728"/>
                <a:gd name="connsiteX7" fmla="*/ 0 w 38090"/>
                <a:gd name="connsiteY7" fmla="*/ 143 h 13728"/>
                <a:gd name="connsiteX8" fmla="*/ 6221 w 38090"/>
                <a:gd name="connsiteY8" fmla="*/ 6872 h 13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090" h="13728">
                  <a:moveTo>
                    <a:pt x="6221" y="6872"/>
                  </a:moveTo>
                  <a:lnTo>
                    <a:pt x="6221" y="13728"/>
                  </a:lnTo>
                  <a:lnTo>
                    <a:pt x="31615" y="13728"/>
                  </a:lnTo>
                  <a:lnTo>
                    <a:pt x="30599" y="8142"/>
                  </a:lnTo>
                  <a:cubicBezTo>
                    <a:pt x="29845" y="4503"/>
                    <a:pt x="32184" y="941"/>
                    <a:pt x="35824" y="187"/>
                  </a:cubicBezTo>
                  <a:cubicBezTo>
                    <a:pt x="35901" y="171"/>
                    <a:pt x="35980" y="157"/>
                    <a:pt x="36059" y="143"/>
                  </a:cubicBezTo>
                  <a:cubicBezTo>
                    <a:pt x="36723" y="-48"/>
                    <a:pt x="37426" y="-48"/>
                    <a:pt x="38090" y="143"/>
                  </a:cubicBezTo>
                  <a:lnTo>
                    <a:pt x="0" y="143"/>
                  </a:lnTo>
                  <a:cubicBezTo>
                    <a:pt x="3489" y="467"/>
                    <a:pt x="6172" y="3369"/>
                    <a:pt x="6221" y="6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D71125B7-2213-45D9-AD61-C11F149F936B}"/>
                </a:ext>
              </a:extLst>
            </p:cNvPr>
            <p:cNvSpPr/>
            <p:nvPr/>
          </p:nvSpPr>
          <p:spPr>
            <a:xfrm>
              <a:off x="155915" y="4780469"/>
              <a:ext cx="13839" cy="173564"/>
            </a:xfrm>
            <a:custGeom>
              <a:avLst/>
              <a:gdLst>
                <a:gd name="connsiteX0" fmla="*/ 13839 w 13839"/>
                <a:gd name="connsiteY0" fmla="*/ 173565 h 173564"/>
                <a:gd name="connsiteX1" fmla="*/ 13839 w 13839"/>
                <a:gd name="connsiteY1" fmla="*/ 6983 h 173564"/>
                <a:gd name="connsiteX2" fmla="*/ 6983 w 13839"/>
                <a:gd name="connsiteY2" fmla="*/ 6983 h 173564"/>
                <a:gd name="connsiteX3" fmla="*/ 0 w 13839"/>
                <a:gd name="connsiteY3" fmla="*/ 0 h 173564"/>
                <a:gd name="connsiteX4" fmla="*/ 0 w 13839"/>
                <a:gd name="connsiteY4" fmla="*/ 173565 h 173564"/>
                <a:gd name="connsiteX5" fmla="*/ 13839 w 13839"/>
                <a:gd name="connsiteY5" fmla="*/ 173565 h 17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73564">
                  <a:moveTo>
                    <a:pt x="13839" y="173565"/>
                  </a:moveTo>
                  <a:lnTo>
                    <a:pt x="13839" y="6983"/>
                  </a:lnTo>
                  <a:lnTo>
                    <a:pt x="6983" y="6983"/>
                  </a:lnTo>
                  <a:cubicBezTo>
                    <a:pt x="3126" y="6983"/>
                    <a:pt x="0" y="3857"/>
                    <a:pt x="0" y="0"/>
                  </a:cubicBezTo>
                  <a:lnTo>
                    <a:pt x="0" y="173565"/>
                  </a:lnTo>
                  <a:lnTo>
                    <a:pt x="13839" y="1735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DA27C9D0-32E5-41B0-8A4F-F35F6038AB9D}"/>
                </a:ext>
              </a:extLst>
            </p:cNvPr>
            <p:cNvSpPr/>
            <p:nvPr/>
          </p:nvSpPr>
          <p:spPr>
            <a:xfrm>
              <a:off x="155915" y="4773471"/>
              <a:ext cx="260028" cy="13980"/>
            </a:xfrm>
            <a:custGeom>
              <a:avLst/>
              <a:gdLst>
                <a:gd name="connsiteX0" fmla="*/ 6983 w 260028"/>
                <a:gd name="connsiteY0" fmla="*/ 13981 h 13980"/>
                <a:gd name="connsiteX1" fmla="*/ 254315 w 260028"/>
                <a:gd name="connsiteY1" fmla="*/ 13981 h 13980"/>
                <a:gd name="connsiteX2" fmla="*/ 252918 w 260028"/>
                <a:gd name="connsiteY2" fmla="*/ 8775 h 13980"/>
                <a:gd name="connsiteX3" fmla="*/ 257514 w 260028"/>
                <a:gd name="connsiteY3" fmla="*/ 238 h 13980"/>
                <a:gd name="connsiteX4" fmla="*/ 257870 w 260028"/>
                <a:gd name="connsiteY4" fmla="*/ 141 h 13980"/>
                <a:gd name="connsiteX5" fmla="*/ 260028 w 260028"/>
                <a:gd name="connsiteY5" fmla="*/ 141 h 13980"/>
                <a:gd name="connsiteX6" fmla="*/ 6983 w 260028"/>
                <a:gd name="connsiteY6" fmla="*/ 141 h 13980"/>
                <a:gd name="connsiteX7" fmla="*/ 0 w 260028"/>
                <a:gd name="connsiteY7" fmla="*/ 6998 h 13980"/>
                <a:gd name="connsiteX8" fmla="*/ 6983 w 260028"/>
                <a:gd name="connsiteY8" fmla="*/ 13981 h 1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0028" h="13980">
                  <a:moveTo>
                    <a:pt x="6983" y="13981"/>
                  </a:moveTo>
                  <a:lnTo>
                    <a:pt x="254315" y="13981"/>
                  </a:lnTo>
                  <a:lnTo>
                    <a:pt x="252918" y="8775"/>
                  </a:lnTo>
                  <a:cubicBezTo>
                    <a:pt x="251830" y="5148"/>
                    <a:pt x="253888" y="1326"/>
                    <a:pt x="257514" y="238"/>
                  </a:cubicBezTo>
                  <a:cubicBezTo>
                    <a:pt x="257632" y="202"/>
                    <a:pt x="257751" y="170"/>
                    <a:pt x="257870" y="141"/>
                  </a:cubicBezTo>
                  <a:cubicBezTo>
                    <a:pt x="258577" y="-47"/>
                    <a:pt x="259321" y="-47"/>
                    <a:pt x="260028" y="141"/>
                  </a:cubicBezTo>
                  <a:lnTo>
                    <a:pt x="6983" y="141"/>
                  </a:lnTo>
                  <a:cubicBezTo>
                    <a:pt x="3175" y="141"/>
                    <a:pt x="70" y="3191"/>
                    <a:pt x="0" y="6998"/>
                  </a:cubicBezTo>
                  <a:cubicBezTo>
                    <a:pt x="0" y="10854"/>
                    <a:pt x="3126" y="13981"/>
                    <a:pt x="6983" y="139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3A5299CB-08A5-470E-80F3-1ABDF22E0D24}"/>
                </a:ext>
              </a:extLst>
            </p:cNvPr>
            <p:cNvSpPr/>
            <p:nvPr/>
          </p:nvSpPr>
          <p:spPr>
            <a:xfrm>
              <a:off x="408732" y="4774233"/>
              <a:ext cx="20542" cy="32010"/>
            </a:xfrm>
            <a:custGeom>
              <a:avLst/>
              <a:gdLst>
                <a:gd name="connsiteX0" fmla="*/ 101 w 20542"/>
                <a:gd name="connsiteY0" fmla="*/ 8013 h 32010"/>
                <a:gd name="connsiteX1" fmla="*/ 1497 w 20542"/>
                <a:gd name="connsiteY1" fmla="*/ 13219 h 32010"/>
                <a:gd name="connsiteX2" fmla="*/ 5560 w 20542"/>
                <a:gd name="connsiteY2" fmla="*/ 28455 h 32010"/>
                <a:gd name="connsiteX3" fmla="*/ 5560 w 20542"/>
                <a:gd name="connsiteY3" fmla="*/ 6236 h 32010"/>
                <a:gd name="connsiteX4" fmla="*/ 6695 w 20542"/>
                <a:gd name="connsiteY4" fmla="*/ 5086 h 32010"/>
                <a:gd name="connsiteX5" fmla="*/ 6830 w 20542"/>
                <a:gd name="connsiteY5" fmla="*/ 5093 h 32010"/>
                <a:gd name="connsiteX6" fmla="*/ 7973 w 20542"/>
                <a:gd name="connsiteY6" fmla="*/ 6236 h 32010"/>
                <a:gd name="connsiteX7" fmla="*/ 7973 w 20542"/>
                <a:gd name="connsiteY7" fmla="*/ 29471 h 32010"/>
                <a:gd name="connsiteX8" fmla="*/ 13940 w 20542"/>
                <a:gd name="connsiteY8" fmla="*/ 26043 h 32010"/>
                <a:gd name="connsiteX9" fmla="*/ 20542 w 20542"/>
                <a:gd name="connsiteY9" fmla="*/ 32010 h 32010"/>
                <a:gd name="connsiteX10" fmla="*/ 20542 w 20542"/>
                <a:gd name="connsiteY10" fmla="*/ 31121 h 32010"/>
                <a:gd name="connsiteX11" fmla="*/ 13432 w 20542"/>
                <a:gd name="connsiteY11" fmla="*/ 4458 h 32010"/>
                <a:gd name="connsiteX12" fmla="*/ 13432 w 20542"/>
                <a:gd name="connsiteY12" fmla="*/ 4458 h 32010"/>
                <a:gd name="connsiteX13" fmla="*/ 13432 w 20542"/>
                <a:gd name="connsiteY13" fmla="*/ 3189 h 32010"/>
                <a:gd name="connsiteX14" fmla="*/ 11909 w 20542"/>
                <a:gd name="connsiteY14" fmla="*/ 1792 h 32010"/>
                <a:gd name="connsiteX15" fmla="*/ 10893 w 20542"/>
                <a:gd name="connsiteY15" fmla="*/ 903 h 32010"/>
                <a:gd name="connsiteX16" fmla="*/ 10258 w 20542"/>
                <a:gd name="connsiteY16" fmla="*/ 141 h 32010"/>
                <a:gd name="connsiteX17" fmla="*/ 8988 w 20542"/>
                <a:gd name="connsiteY17" fmla="*/ 141 h 32010"/>
                <a:gd name="connsiteX18" fmla="*/ 7592 w 20542"/>
                <a:gd name="connsiteY18" fmla="*/ 141 h 32010"/>
                <a:gd name="connsiteX19" fmla="*/ 5433 w 20542"/>
                <a:gd name="connsiteY19" fmla="*/ 141 h 32010"/>
                <a:gd name="connsiteX20" fmla="*/ 101 w 20542"/>
                <a:gd name="connsiteY20" fmla="*/ 8013 h 3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0542" h="32010">
                  <a:moveTo>
                    <a:pt x="101" y="8013"/>
                  </a:moveTo>
                  <a:lnTo>
                    <a:pt x="1497" y="13219"/>
                  </a:lnTo>
                  <a:lnTo>
                    <a:pt x="5560" y="28455"/>
                  </a:lnTo>
                  <a:lnTo>
                    <a:pt x="5560" y="6236"/>
                  </a:lnTo>
                  <a:cubicBezTo>
                    <a:pt x="5556" y="5605"/>
                    <a:pt x="6064" y="5090"/>
                    <a:pt x="6695" y="5086"/>
                  </a:cubicBezTo>
                  <a:cubicBezTo>
                    <a:pt x="6741" y="5086"/>
                    <a:pt x="6785" y="5088"/>
                    <a:pt x="6830" y="5093"/>
                  </a:cubicBezTo>
                  <a:cubicBezTo>
                    <a:pt x="7461" y="5093"/>
                    <a:pt x="7973" y="5605"/>
                    <a:pt x="7973" y="6236"/>
                  </a:cubicBezTo>
                  <a:lnTo>
                    <a:pt x="7973" y="29471"/>
                  </a:lnTo>
                  <a:cubicBezTo>
                    <a:pt x="9203" y="27340"/>
                    <a:pt x="11479" y="26032"/>
                    <a:pt x="13940" y="26043"/>
                  </a:cubicBezTo>
                  <a:cubicBezTo>
                    <a:pt x="17330" y="26085"/>
                    <a:pt x="20159" y="28642"/>
                    <a:pt x="20542" y="32010"/>
                  </a:cubicBezTo>
                  <a:cubicBezTo>
                    <a:pt x="20542" y="32010"/>
                    <a:pt x="20542" y="32010"/>
                    <a:pt x="20542" y="31121"/>
                  </a:cubicBezTo>
                  <a:lnTo>
                    <a:pt x="13432" y="4458"/>
                  </a:lnTo>
                  <a:cubicBezTo>
                    <a:pt x="13432" y="4458"/>
                    <a:pt x="13432" y="4458"/>
                    <a:pt x="13432" y="4458"/>
                  </a:cubicBezTo>
                  <a:cubicBezTo>
                    <a:pt x="13454" y="4035"/>
                    <a:pt x="13454" y="3612"/>
                    <a:pt x="13432" y="3189"/>
                  </a:cubicBezTo>
                  <a:lnTo>
                    <a:pt x="11909" y="1792"/>
                  </a:lnTo>
                  <a:cubicBezTo>
                    <a:pt x="11632" y="1431"/>
                    <a:pt x="11286" y="1129"/>
                    <a:pt x="10893" y="903"/>
                  </a:cubicBezTo>
                  <a:lnTo>
                    <a:pt x="10258" y="141"/>
                  </a:lnTo>
                  <a:lnTo>
                    <a:pt x="8988" y="141"/>
                  </a:lnTo>
                  <a:lnTo>
                    <a:pt x="7592" y="141"/>
                  </a:lnTo>
                  <a:cubicBezTo>
                    <a:pt x="6884" y="-47"/>
                    <a:pt x="6140" y="-47"/>
                    <a:pt x="5433" y="141"/>
                  </a:cubicBezTo>
                  <a:cubicBezTo>
                    <a:pt x="1830" y="906"/>
                    <a:pt x="-525" y="4383"/>
                    <a:pt x="101" y="80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9C01945D-4020-48EA-895D-FFD574511F13}"/>
                </a:ext>
              </a:extLst>
            </p:cNvPr>
            <p:cNvSpPr/>
            <p:nvPr/>
          </p:nvSpPr>
          <p:spPr>
            <a:xfrm>
              <a:off x="414166" y="4779319"/>
              <a:ext cx="2412" cy="961278"/>
            </a:xfrm>
            <a:custGeom>
              <a:avLst/>
              <a:gdLst>
                <a:gd name="connsiteX0" fmla="*/ 1397 w 2412"/>
                <a:gd name="connsiteY0" fmla="*/ 961278 h 961278"/>
                <a:gd name="connsiteX1" fmla="*/ 1397 w 2412"/>
                <a:gd name="connsiteY1" fmla="*/ 961278 h 961278"/>
                <a:gd name="connsiteX2" fmla="*/ 1397 w 2412"/>
                <a:gd name="connsiteY2" fmla="*/ 27813 h 961278"/>
                <a:gd name="connsiteX3" fmla="*/ 2412 w 2412"/>
                <a:gd name="connsiteY3" fmla="*/ 24385 h 961278"/>
                <a:gd name="connsiteX4" fmla="*/ 2412 w 2412"/>
                <a:gd name="connsiteY4" fmla="*/ 1150 h 961278"/>
                <a:gd name="connsiteX5" fmla="*/ 1270 w 2412"/>
                <a:gd name="connsiteY5" fmla="*/ 7 h 961278"/>
                <a:gd name="connsiteX6" fmla="*/ 8 w 2412"/>
                <a:gd name="connsiteY6" fmla="*/ 1016 h 961278"/>
                <a:gd name="connsiteX7" fmla="*/ 0 w 2412"/>
                <a:gd name="connsiteY7" fmla="*/ 1150 h 961278"/>
                <a:gd name="connsiteX8" fmla="*/ 0 w 2412"/>
                <a:gd name="connsiteY8" fmla="*/ 961278 h 961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2" h="961278">
                  <a:moveTo>
                    <a:pt x="1397" y="961278"/>
                  </a:moveTo>
                  <a:lnTo>
                    <a:pt x="1397" y="961278"/>
                  </a:lnTo>
                  <a:lnTo>
                    <a:pt x="1397" y="27813"/>
                  </a:lnTo>
                  <a:cubicBezTo>
                    <a:pt x="1463" y="26607"/>
                    <a:pt x="1811" y="25433"/>
                    <a:pt x="2412" y="24385"/>
                  </a:cubicBezTo>
                  <a:lnTo>
                    <a:pt x="2412" y="1150"/>
                  </a:lnTo>
                  <a:cubicBezTo>
                    <a:pt x="2412" y="519"/>
                    <a:pt x="1901" y="7"/>
                    <a:pt x="1270" y="7"/>
                  </a:cubicBezTo>
                  <a:cubicBezTo>
                    <a:pt x="642" y="-63"/>
                    <a:pt x="77" y="389"/>
                    <a:pt x="8" y="1016"/>
                  </a:cubicBezTo>
                  <a:cubicBezTo>
                    <a:pt x="3" y="1060"/>
                    <a:pt x="0" y="1105"/>
                    <a:pt x="0" y="1150"/>
                  </a:cubicBezTo>
                  <a:lnTo>
                    <a:pt x="0" y="9612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28463A63-1DED-40B0-9641-8B2ABA5A6415}"/>
                </a:ext>
              </a:extLst>
            </p:cNvPr>
            <p:cNvSpPr/>
            <p:nvPr/>
          </p:nvSpPr>
          <p:spPr>
            <a:xfrm>
              <a:off x="415689" y="4800273"/>
              <a:ext cx="13870" cy="940323"/>
            </a:xfrm>
            <a:custGeom>
              <a:avLst/>
              <a:gdLst>
                <a:gd name="connsiteX0" fmla="*/ 6983 w 13870"/>
                <a:gd name="connsiteY0" fmla="*/ 2 h 940323"/>
                <a:gd name="connsiteX1" fmla="*/ 1016 w 13870"/>
                <a:gd name="connsiteY1" fmla="*/ 3430 h 940323"/>
                <a:gd name="connsiteX2" fmla="*/ 0 w 13870"/>
                <a:gd name="connsiteY2" fmla="*/ 6858 h 940323"/>
                <a:gd name="connsiteX3" fmla="*/ 0 w 13870"/>
                <a:gd name="connsiteY3" fmla="*/ 940324 h 940323"/>
                <a:gd name="connsiteX4" fmla="*/ 13839 w 13870"/>
                <a:gd name="connsiteY4" fmla="*/ 940324 h 940323"/>
                <a:gd name="connsiteX5" fmla="*/ 13839 w 13870"/>
                <a:gd name="connsiteY5" fmla="*/ 6858 h 940323"/>
                <a:gd name="connsiteX6" fmla="*/ 13839 w 13870"/>
                <a:gd name="connsiteY6" fmla="*/ 5970 h 940323"/>
                <a:gd name="connsiteX7" fmla="*/ 6983 w 13870"/>
                <a:gd name="connsiteY7" fmla="*/ 2 h 940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70" h="940323">
                  <a:moveTo>
                    <a:pt x="6983" y="2"/>
                  </a:moveTo>
                  <a:cubicBezTo>
                    <a:pt x="4523" y="-8"/>
                    <a:pt x="2246" y="1300"/>
                    <a:pt x="1016" y="3430"/>
                  </a:cubicBezTo>
                  <a:cubicBezTo>
                    <a:pt x="414" y="4478"/>
                    <a:pt x="66" y="5652"/>
                    <a:pt x="0" y="6858"/>
                  </a:cubicBezTo>
                  <a:lnTo>
                    <a:pt x="0" y="940324"/>
                  </a:lnTo>
                  <a:lnTo>
                    <a:pt x="13839" y="940324"/>
                  </a:lnTo>
                  <a:lnTo>
                    <a:pt x="13839" y="6858"/>
                  </a:lnTo>
                  <a:cubicBezTo>
                    <a:pt x="13881" y="6564"/>
                    <a:pt x="13881" y="6264"/>
                    <a:pt x="13839" y="5970"/>
                  </a:cubicBezTo>
                  <a:cubicBezTo>
                    <a:pt x="13446" y="2504"/>
                    <a:pt x="10470" y="-86"/>
                    <a:pt x="6983" y="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991389A4-E076-4028-B45F-1F126B4F4604}"/>
                </a:ext>
              </a:extLst>
            </p:cNvPr>
            <p:cNvSpPr/>
            <p:nvPr/>
          </p:nvSpPr>
          <p:spPr>
            <a:xfrm>
              <a:off x="3435852" y="6471549"/>
              <a:ext cx="2412" cy="392964"/>
            </a:xfrm>
            <a:custGeom>
              <a:avLst/>
              <a:gdLst>
                <a:gd name="connsiteX0" fmla="*/ 0 w 2412"/>
                <a:gd name="connsiteY0" fmla="*/ 0 h 392964"/>
                <a:gd name="connsiteX1" fmla="*/ 2412 w 2412"/>
                <a:gd name="connsiteY1" fmla="*/ 0 h 392964"/>
                <a:gd name="connsiteX2" fmla="*/ 2412 w 2412"/>
                <a:gd name="connsiteY2" fmla="*/ 392964 h 392964"/>
                <a:gd name="connsiteX3" fmla="*/ 0 w 2412"/>
                <a:gd name="connsiteY3" fmla="*/ 392964 h 39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392964">
                  <a:moveTo>
                    <a:pt x="0" y="0"/>
                  </a:moveTo>
                  <a:lnTo>
                    <a:pt x="2412" y="0"/>
                  </a:lnTo>
                  <a:lnTo>
                    <a:pt x="2412" y="392964"/>
                  </a:lnTo>
                  <a:lnTo>
                    <a:pt x="0" y="392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7C43ECF3-567B-4839-A479-A0EC8C53AE73}"/>
                </a:ext>
              </a:extLst>
            </p:cNvPr>
            <p:cNvSpPr/>
            <p:nvPr/>
          </p:nvSpPr>
          <p:spPr>
            <a:xfrm>
              <a:off x="1369719" y="6393082"/>
              <a:ext cx="65007" cy="11555"/>
            </a:xfrm>
            <a:custGeom>
              <a:avLst/>
              <a:gdLst>
                <a:gd name="connsiteX0" fmla="*/ 65007 w 65007"/>
                <a:gd name="connsiteY0" fmla="*/ 1 h 11555"/>
                <a:gd name="connsiteX1" fmla="*/ 0 w 65007"/>
                <a:gd name="connsiteY1" fmla="*/ 1 h 11555"/>
                <a:gd name="connsiteX2" fmla="*/ 3936 w 65007"/>
                <a:gd name="connsiteY2" fmla="*/ 1 h 11555"/>
                <a:gd name="connsiteX3" fmla="*/ 4952 w 65007"/>
                <a:gd name="connsiteY3" fmla="*/ 1 h 11555"/>
                <a:gd name="connsiteX4" fmla="*/ 6348 w 65007"/>
                <a:gd name="connsiteY4" fmla="*/ 1 h 11555"/>
                <a:gd name="connsiteX5" fmla="*/ 7364 w 65007"/>
                <a:gd name="connsiteY5" fmla="*/ 763 h 11555"/>
                <a:gd name="connsiteX6" fmla="*/ 8380 w 65007"/>
                <a:gd name="connsiteY6" fmla="*/ 1525 h 11555"/>
                <a:gd name="connsiteX7" fmla="*/ 9142 w 65007"/>
                <a:gd name="connsiteY7" fmla="*/ 2667 h 11555"/>
                <a:gd name="connsiteX8" fmla="*/ 9142 w 65007"/>
                <a:gd name="connsiteY8" fmla="*/ 3810 h 11555"/>
                <a:gd name="connsiteX9" fmla="*/ 9142 w 65007"/>
                <a:gd name="connsiteY9" fmla="*/ 5080 h 11555"/>
                <a:gd name="connsiteX10" fmla="*/ 9142 w 65007"/>
                <a:gd name="connsiteY10" fmla="*/ 6222 h 11555"/>
                <a:gd name="connsiteX11" fmla="*/ 9142 w 65007"/>
                <a:gd name="connsiteY11" fmla="*/ 6222 h 11555"/>
                <a:gd name="connsiteX12" fmla="*/ 9142 w 65007"/>
                <a:gd name="connsiteY12" fmla="*/ 7492 h 11555"/>
                <a:gd name="connsiteX13" fmla="*/ 9142 w 65007"/>
                <a:gd name="connsiteY13" fmla="*/ 8508 h 11555"/>
                <a:gd name="connsiteX14" fmla="*/ 8253 w 65007"/>
                <a:gd name="connsiteY14" fmla="*/ 9778 h 11555"/>
                <a:gd name="connsiteX15" fmla="*/ 8253 w 65007"/>
                <a:gd name="connsiteY15" fmla="*/ 10666 h 11555"/>
                <a:gd name="connsiteX16" fmla="*/ 6856 w 65007"/>
                <a:gd name="connsiteY16" fmla="*/ 11555 h 11555"/>
                <a:gd name="connsiteX17" fmla="*/ 6094 w 65007"/>
                <a:gd name="connsiteY17" fmla="*/ 11555 h 11555"/>
                <a:gd name="connsiteX18" fmla="*/ 5079 w 65007"/>
                <a:gd name="connsiteY18" fmla="*/ 11555 h 11555"/>
                <a:gd name="connsiteX19" fmla="*/ 58278 w 65007"/>
                <a:gd name="connsiteY19" fmla="*/ 11555 h 11555"/>
                <a:gd name="connsiteX20" fmla="*/ 58278 w 65007"/>
                <a:gd name="connsiteY20" fmla="*/ 4699 h 11555"/>
                <a:gd name="connsiteX21" fmla="*/ 65007 w 65007"/>
                <a:gd name="connsiteY21" fmla="*/ 1 h 11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5007" h="11555">
                  <a:moveTo>
                    <a:pt x="65007" y="1"/>
                  </a:moveTo>
                  <a:lnTo>
                    <a:pt x="0" y="1"/>
                  </a:lnTo>
                  <a:lnTo>
                    <a:pt x="3936" y="1"/>
                  </a:lnTo>
                  <a:lnTo>
                    <a:pt x="4952" y="1"/>
                  </a:lnTo>
                  <a:lnTo>
                    <a:pt x="6348" y="1"/>
                  </a:lnTo>
                  <a:lnTo>
                    <a:pt x="7364" y="763"/>
                  </a:lnTo>
                  <a:lnTo>
                    <a:pt x="8380" y="1525"/>
                  </a:lnTo>
                  <a:cubicBezTo>
                    <a:pt x="8672" y="1880"/>
                    <a:pt x="8939" y="2261"/>
                    <a:pt x="9142" y="2667"/>
                  </a:cubicBezTo>
                  <a:cubicBezTo>
                    <a:pt x="9205" y="3048"/>
                    <a:pt x="9205" y="3429"/>
                    <a:pt x="9142" y="3810"/>
                  </a:cubicBezTo>
                  <a:cubicBezTo>
                    <a:pt x="9256" y="4229"/>
                    <a:pt x="9256" y="4661"/>
                    <a:pt x="9142" y="5080"/>
                  </a:cubicBezTo>
                  <a:cubicBezTo>
                    <a:pt x="9205" y="5461"/>
                    <a:pt x="9205" y="5841"/>
                    <a:pt x="9142" y="6222"/>
                  </a:cubicBezTo>
                  <a:lnTo>
                    <a:pt x="9142" y="6222"/>
                  </a:lnTo>
                  <a:cubicBezTo>
                    <a:pt x="9180" y="6641"/>
                    <a:pt x="9180" y="7073"/>
                    <a:pt x="9142" y="7492"/>
                  </a:cubicBezTo>
                  <a:cubicBezTo>
                    <a:pt x="9218" y="7822"/>
                    <a:pt x="9218" y="8178"/>
                    <a:pt x="9142" y="8508"/>
                  </a:cubicBezTo>
                  <a:cubicBezTo>
                    <a:pt x="8926" y="8978"/>
                    <a:pt x="8621" y="9409"/>
                    <a:pt x="8253" y="9778"/>
                  </a:cubicBezTo>
                  <a:cubicBezTo>
                    <a:pt x="8316" y="10070"/>
                    <a:pt x="8316" y="10374"/>
                    <a:pt x="8253" y="10666"/>
                  </a:cubicBezTo>
                  <a:cubicBezTo>
                    <a:pt x="7834" y="11035"/>
                    <a:pt x="7364" y="11339"/>
                    <a:pt x="6856" y="11555"/>
                  </a:cubicBezTo>
                  <a:lnTo>
                    <a:pt x="6094" y="11555"/>
                  </a:lnTo>
                  <a:lnTo>
                    <a:pt x="5079" y="11555"/>
                  </a:lnTo>
                  <a:lnTo>
                    <a:pt x="58278" y="11555"/>
                  </a:lnTo>
                  <a:lnTo>
                    <a:pt x="58278" y="4699"/>
                  </a:lnTo>
                  <a:cubicBezTo>
                    <a:pt x="59268" y="1842"/>
                    <a:pt x="61985" y="-50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E2659DC8-4227-484D-94BF-EB24824EA181}"/>
                </a:ext>
              </a:extLst>
            </p:cNvPr>
            <p:cNvSpPr/>
            <p:nvPr/>
          </p:nvSpPr>
          <p:spPr>
            <a:xfrm>
              <a:off x="687525" y="5806366"/>
              <a:ext cx="2412" cy="273488"/>
            </a:xfrm>
            <a:custGeom>
              <a:avLst/>
              <a:gdLst>
                <a:gd name="connsiteX0" fmla="*/ 1270 w 2412"/>
                <a:gd name="connsiteY0" fmla="*/ 273234 h 273488"/>
                <a:gd name="connsiteX1" fmla="*/ 2412 w 2412"/>
                <a:gd name="connsiteY1" fmla="*/ 273234 h 273488"/>
                <a:gd name="connsiteX2" fmla="*/ 2412 w 2412"/>
                <a:gd name="connsiteY2" fmla="*/ 0 h 273488"/>
                <a:gd name="connsiteX3" fmla="*/ 1270 w 2412"/>
                <a:gd name="connsiteY3" fmla="*/ 0 h 273488"/>
                <a:gd name="connsiteX4" fmla="*/ 0 w 2412"/>
                <a:gd name="connsiteY4" fmla="*/ 0 h 273488"/>
                <a:gd name="connsiteX5" fmla="*/ 0 w 2412"/>
                <a:gd name="connsiteY5" fmla="*/ 273488 h 2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3488">
                  <a:moveTo>
                    <a:pt x="1270" y="273234"/>
                  </a:moveTo>
                  <a:lnTo>
                    <a:pt x="2412" y="273234"/>
                  </a:lnTo>
                  <a:lnTo>
                    <a:pt x="2412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27348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70213C6B-0389-4A46-9EC0-C71BA3F6F5C1}"/>
                </a:ext>
              </a:extLst>
            </p:cNvPr>
            <p:cNvSpPr/>
            <p:nvPr/>
          </p:nvSpPr>
          <p:spPr>
            <a:xfrm>
              <a:off x="678753" y="5582126"/>
              <a:ext cx="16771" cy="23250"/>
            </a:xfrm>
            <a:custGeom>
              <a:avLst/>
              <a:gdLst>
                <a:gd name="connsiteX0" fmla="*/ 12 w 16771"/>
                <a:gd name="connsiteY0" fmla="*/ 7253 h 23250"/>
                <a:gd name="connsiteX1" fmla="*/ 1028 w 16771"/>
                <a:gd name="connsiteY1" fmla="*/ 12840 h 23250"/>
                <a:gd name="connsiteX2" fmla="*/ 3059 w 16771"/>
                <a:gd name="connsiteY2" fmla="*/ 23251 h 23250"/>
                <a:gd name="connsiteX3" fmla="*/ 3059 w 16771"/>
                <a:gd name="connsiteY3" fmla="*/ 22489 h 23250"/>
                <a:gd name="connsiteX4" fmla="*/ 5472 w 16771"/>
                <a:gd name="connsiteY4" fmla="*/ 17410 h 23250"/>
                <a:gd name="connsiteX5" fmla="*/ 5472 w 16771"/>
                <a:gd name="connsiteY5" fmla="*/ 5983 h 23250"/>
                <a:gd name="connsiteX6" fmla="*/ 6741 w 16771"/>
                <a:gd name="connsiteY6" fmla="*/ 4714 h 23250"/>
                <a:gd name="connsiteX7" fmla="*/ 8011 w 16771"/>
                <a:gd name="connsiteY7" fmla="*/ 5983 h 23250"/>
                <a:gd name="connsiteX8" fmla="*/ 8011 w 16771"/>
                <a:gd name="connsiteY8" fmla="*/ 16014 h 23250"/>
                <a:gd name="connsiteX9" fmla="*/ 10042 w 16771"/>
                <a:gd name="connsiteY9" fmla="*/ 16014 h 23250"/>
                <a:gd name="connsiteX10" fmla="*/ 16772 w 16771"/>
                <a:gd name="connsiteY10" fmla="*/ 22235 h 23250"/>
                <a:gd name="connsiteX11" fmla="*/ 16772 w 16771"/>
                <a:gd name="connsiteY11" fmla="*/ 21600 h 23250"/>
                <a:gd name="connsiteX12" fmla="*/ 13471 w 16771"/>
                <a:gd name="connsiteY12" fmla="*/ 4079 h 23250"/>
                <a:gd name="connsiteX13" fmla="*/ 13471 w 16771"/>
                <a:gd name="connsiteY13" fmla="*/ 3444 h 23250"/>
                <a:gd name="connsiteX14" fmla="*/ 13471 w 16771"/>
                <a:gd name="connsiteY14" fmla="*/ 2174 h 23250"/>
                <a:gd name="connsiteX15" fmla="*/ 12709 w 16771"/>
                <a:gd name="connsiteY15" fmla="*/ 1159 h 23250"/>
                <a:gd name="connsiteX16" fmla="*/ 11820 w 16771"/>
                <a:gd name="connsiteY16" fmla="*/ 143 h 23250"/>
                <a:gd name="connsiteX17" fmla="*/ 10804 w 16771"/>
                <a:gd name="connsiteY17" fmla="*/ 143 h 23250"/>
                <a:gd name="connsiteX18" fmla="*/ 9535 w 16771"/>
                <a:gd name="connsiteY18" fmla="*/ 143 h 23250"/>
                <a:gd name="connsiteX19" fmla="*/ 8265 w 16771"/>
                <a:gd name="connsiteY19" fmla="*/ 143 h 23250"/>
                <a:gd name="connsiteX20" fmla="*/ 6233 w 16771"/>
                <a:gd name="connsiteY20" fmla="*/ 143 h 23250"/>
                <a:gd name="connsiteX21" fmla="*/ 12 w 16771"/>
                <a:gd name="connsiteY21" fmla="*/ 7253 h 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771" h="23250">
                  <a:moveTo>
                    <a:pt x="12" y="7253"/>
                  </a:moveTo>
                  <a:lnTo>
                    <a:pt x="1028" y="12840"/>
                  </a:lnTo>
                  <a:lnTo>
                    <a:pt x="3059" y="23251"/>
                  </a:lnTo>
                  <a:lnTo>
                    <a:pt x="3059" y="22489"/>
                  </a:lnTo>
                  <a:cubicBezTo>
                    <a:pt x="3116" y="20533"/>
                    <a:pt x="3991" y="18690"/>
                    <a:pt x="5472" y="17410"/>
                  </a:cubicBezTo>
                  <a:lnTo>
                    <a:pt x="5472" y="5983"/>
                  </a:lnTo>
                  <a:cubicBezTo>
                    <a:pt x="5472" y="5283"/>
                    <a:pt x="6040" y="4714"/>
                    <a:pt x="6741" y="4714"/>
                  </a:cubicBezTo>
                  <a:cubicBezTo>
                    <a:pt x="7442" y="4714"/>
                    <a:pt x="8011" y="5283"/>
                    <a:pt x="8011" y="5983"/>
                  </a:cubicBezTo>
                  <a:lnTo>
                    <a:pt x="8011" y="16014"/>
                  </a:lnTo>
                  <a:cubicBezTo>
                    <a:pt x="8686" y="15943"/>
                    <a:pt x="9367" y="15943"/>
                    <a:pt x="10042" y="16014"/>
                  </a:cubicBezTo>
                  <a:cubicBezTo>
                    <a:pt x="13546" y="16063"/>
                    <a:pt x="16448" y="18746"/>
                    <a:pt x="16772" y="22235"/>
                  </a:cubicBezTo>
                  <a:lnTo>
                    <a:pt x="16772" y="21600"/>
                  </a:lnTo>
                  <a:lnTo>
                    <a:pt x="13471" y="4079"/>
                  </a:lnTo>
                  <a:cubicBezTo>
                    <a:pt x="13502" y="3868"/>
                    <a:pt x="13502" y="3655"/>
                    <a:pt x="13471" y="3444"/>
                  </a:cubicBezTo>
                  <a:cubicBezTo>
                    <a:pt x="13521" y="3022"/>
                    <a:pt x="13521" y="2596"/>
                    <a:pt x="13471" y="2174"/>
                  </a:cubicBezTo>
                  <a:cubicBezTo>
                    <a:pt x="13290" y="1786"/>
                    <a:pt x="13031" y="1440"/>
                    <a:pt x="12709" y="1159"/>
                  </a:cubicBezTo>
                  <a:lnTo>
                    <a:pt x="11820" y="143"/>
                  </a:lnTo>
                  <a:lnTo>
                    <a:pt x="10804" y="143"/>
                  </a:lnTo>
                  <a:lnTo>
                    <a:pt x="9535" y="143"/>
                  </a:lnTo>
                  <a:lnTo>
                    <a:pt x="8265" y="143"/>
                  </a:lnTo>
                  <a:cubicBezTo>
                    <a:pt x="7601" y="-48"/>
                    <a:pt x="6897" y="-48"/>
                    <a:pt x="6233" y="143"/>
                  </a:cubicBezTo>
                  <a:cubicBezTo>
                    <a:pt x="2565" y="415"/>
                    <a:pt x="-206" y="3581"/>
                    <a:pt x="12" y="725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13F97B5E-051E-44E4-9C27-17F55C5D150C}"/>
                </a:ext>
              </a:extLst>
            </p:cNvPr>
            <p:cNvSpPr/>
            <p:nvPr/>
          </p:nvSpPr>
          <p:spPr>
            <a:xfrm>
              <a:off x="684224" y="5586839"/>
              <a:ext cx="2539" cy="12696"/>
            </a:xfrm>
            <a:custGeom>
              <a:avLst/>
              <a:gdLst>
                <a:gd name="connsiteX0" fmla="*/ 2539 w 2539"/>
                <a:gd name="connsiteY0" fmla="*/ 1270 h 12696"/>
                <a:gd name="connsiteX1" fmla="*/ 1270 w 2539"/>
                <a:gd name="connsiteY1" fmla="*/ 0 h 12696"/>
                <a:gd name="connsiteX2" fmla="*/ 0 w 2539"/>
                <a:gd name="connsiteY2" fmla="*/ 1270 h 12696"/>
                <a:gd name="connsiteX3" fmla="*/ 0 w 2539"/>
                <a:gd name="connsiteY3" fmla="*/ 12697 h 12696"/>
                <a:gd name="connsiteX4" fmla="*/ 2539 w 2539"/>
                <a:gd name="connsiteY4" fmla="*/ 1130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12696">
                  <a:moveTo>
                    <a:pt x="2539" y="1270"/>
                  </a:move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2697"/>
                  </a:lnTo>
                  <a:cubicBezTo>
                    <a:pt x="741" y="12062"/>
                    <a:pt x="1606" y="11586"/>
                    <a:pt x="2539" y="1130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B7C3516E-961C-4B56-9A97-9775A81706F1}"/>
                </a:ext>
              </a:extLst>
            </p:cNvPr>
            <p:cNvSpPr/>
            <p:nvPr/>
          </p:nvSpPr>
          <p:spPr>
            <a:xfrm>
              <a:off x="3597734" y="6462280"/>
              <a:ext cx="62087" cy="15744"/>
            </a:xfrm>
            <a:custGeom>
              <a:avLst/>
              <a:gdLst>
                <a:gd name="connsiteX0" fmla="*/ 0 w 62087"/>
                <a:gd name="connsiteY0" fmla="*/ 0 h 15744"/>
                <a:gd name="connsiteX1" fmla="*/ 0 w 62087"/>
                <a:gd name="connsiteY1" fmla="*/ 0 h 15744"/>
                <a:gd name="connsiteX2" fmla="*/ 6856 w 62087"/>
                <a:gd name="connsiteY2" fmla="*/ 6856 h 15744"/>
                <a:gd name="connsiteX3" fmla="*/ 0 w 62087"/>
                <a:gd name="connsiteY3" fmla="*/ 13713 h 15744"/>
                <a:gd name="connsiteX4" fmla="*/ 0 w 62087"/>
                <a:gd name="connsiteY4" fmla="*/ 13713 h 15744"/>
                <a:gd name="connsiteX5" fmla="*/ 53707 w 62087"/>
                <a:gd name="connsiteY5" fmla="*/ 15744 h 15744"/>
                <a:gd name="connsiteX6" fmla="*/ 53707 w 62087"/>
                <a:gd name="connsiteY6" fmla="*/ 9142 h 15744"/>
                <a:gd name="connsiteX7" fmla="*/ 60563 w 62087"/>
                <a:gd name="connsiteY7" fmla="*/ 2285 h 15744"/>
                <a:gd name="connsiteX8" fmla="*/ 62087 w 62087"/>
                <a:gd name="connsiteY8" fmla="*/ 2285 h 15744"/>
                <a:gd name="connsiteX9" fmla="*/ 60817 w 62087"/>
                <a:gd name="connsiteY9" fmla="*/ 2285 h 15744"/>
                <a:gd name="connsiteX10" fmla="*/ 13840 w 62087"/>
                <a:gd name="connsiteY10" fmla="*/ 508 h 15744"/>
                <a:gd name="connsiteX11" fmla="*/ 8634 w 62087"/>
                <a:gd name="connsiteY11" fmla="*/ 508 h 1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87" h="15744">
                  <a:moveTo>
                    <a:pt x="0" y="0"/>
                  </a:moveTo>
                  <a:lnTo>
                    <a:pt x="0" y="0"/>
                  </a:lnTo>
                  <a:cubicBezTo>
                    <a:pt x="3784" y="0"/>
                    <a:pt x="6856" y="3073"/>
                    <a:pt x="6856" y="6856"/>
                  </a:cubicBezTo>
                  <a:cubicBezTo>
                    <a:pt x="6856" y="10640"/>
                    <a:pt x="3784" y="13713"/>
                    <a:pt x="0" y="13713"/>
                  </a:cubicBezTo>
                  <a:lnTo>
                    <a:pt x="0" y="13713"/>
                  </a:lnTo>
                  <a:lnTo>
                    <a:pt x="53707" y="15744"/>
                  </a:lnTo>
                  <a:lnTo>
                    <a:pt x="53707" y="9142"/>
                  </a:lnTo>
                  <a:cubicBezTo>
                    <a:pt x="53707" y="5358"/>
                    <a:pt x="56780" y="2285"/>
                    <a:pt x="60563" y="2285"/>
                  </a:cubicBezTo>
                  <a:lnTo>
                    <a:pt x="62087" y="2285"/>
                  </a:lnTo>
                  <a:lnTo>
                    <a:pt x="60817" y="2285"/>
                  </a:lnTo>
                  <a:lnTo>
                    <a:pt x="13840" y="508"/>
                  </a:lnTo>
                  <a:lnTo>
                    <a:pt x="8634" y="5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A0681AAB-9197-4166-B4FD-B0EBF5F4C014}"/>
                </a:ext>
              </a:extLst>
            </p:cNvPr>
            <p:cNvSpPr/>
            <p:nvPr/>
          </p:nvSpPr>
          <p:spPr>
            <a:xfrm>
              <a:off x="3515460" y="5906671"/>
              <a:ext cx="14220" cy="555609"/>
            </a:xfrm>
            <a:custGeom>
              <a:avLst/>
              <a:gdLst>
                <a:gd name="connsiteX0" fmla="*/ 0 w 14220"/>
                <a:gd name="connsiteY0" fmla="*/ 555610 h 555609"/>
                <a:gd name="connsiteX1" fmla="*/ 14220 w 14220"/>
                <a:gd name="connsiteY1" fmla="*/ 555610 h 555609"/>
                <a:gd name="connsiteX2" fmla="*/ 14220 w 14220"/>
                <a:gd name="connsiteY2" fmla="*/ 0 h 555609"/>
                <a:gd name="connsiteX3" fmla="*/ 7326 w 14220"/>
                <a:gd name="connsiteY3" fmla="*/ 6813 h 555609"/>
                <a:gd name="connsiteX4" fmla="*/ 635 w 14220"/>
                <a:gd name="connsiteY4" fmla="*/ 1270 h 555609"/>
                <a:gd name="connsiteX5" fmla="*/ 635 w 14220"/>
                <a:gd name="connsiteY5" fmla="*/ 1270 h 55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20" h="555609">
                  <a:moveTo>
                    <a:pt x="0" y="555610"/>
                  </a:moveTo>
                  <a:lnTo>
                    <a:pt x="14220" y="555610"/>
                  </a:lnTo>
                  <a:lnTo>
                    <a:pt x="14220" y="0"/>
                  </a:lnTo>
                  <a:cubicBezTo>
                    <a:pt x="14195" y="3786"/>
                    <a:pt x="11110" y="6837"/>
                    <a:pt x="7326" y="6813"/>
                  </a:cubicBezTo>
                  <a:cubicBezTo>
                    <a:pt x="4063" y="6793"/>
                    <a:pt x="1257" y="4473"/>
                    <a:pt x="635" y="1270"/>
                  </a:cubicBezTo>
                  <a:lnTo>
                    <a:pt x="635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A28A414F-E623-4EEB-83AE-C74CF99F6606}"/>
                </a:ext>
              </a:extLst>
            </p:cNvPr>
            <p:cNvSpPr/>
            <p:nvPr/>
          </p:nvSpPr>
          <p:spPr>
            <a:xfrm>
              <a:off x="1005705" y="5618231"/>
              <a:ext cx="185625" cy="13935"/>
            </a:xfrm>
            <a:custGeom>
              <a:avLst/>
              <a:gdLst>
                <a:gd name="connsiteX0" fmla="*/ 7364 w 185625"/>
                <a:gd name="connsiteY0" fmla="*/ 8603 h 13935"/>
                <a:gd name="connsiteX1" fmla="*/ 6094 w 185625"/>
                <a:gd name="connsiteY1" fmla="*/ 13936 h 13935"/>
                <a:gd name="connsiteX2" fmla="*/ 178769 w 185625"/>
                <a:gd name="connsiteY2" fmla="*/ 13936 h 13935"/>
                <a:gd name="connsiteX3" fmla="*/ 178769 w 185625"/>
                <a:gd name="connsiteY3" fmla="*/ 6952 h 13935"/>
                <a:gd name="connsiteX4" fmla="*/ 185626 w 185625"/>
                <a:gd name="connsiteY4" fmla="*/ 96 h 13935"/>
                <a:gd name="connsiteX5" fmla="*/ 0 w 185625"/>
                <a:gd name="connsiteY5" fmla="*/ 96 h 13935"/>
                <a:gd name="connsiteX6" fmla="*/ 2158 w 185625"/>
                <a:gd name="connsiteY6" fmla="*/ 96 h 13935"/>
                <a:gd name="connsiteX7" fmla="*/ 7396 w 185625"/>
                <a:gd name="connsiteY7" fmla="*/ 8468 h 13935"/>
                <a:gd name="connsiteX8" fmla="*/ 7364 w 185625"/>
                <a:gd name="connsiteY8" fmla="*/ 8603 h 1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625" h="13935">
                  <a:moveTo>
                    <a:pt x="7364" y="8603"/>
                  </a:moveTo>
                  <a:lnTo>
                    <a:pt x="6094" y="13936"/>
                  </a:lnTo>
                  <a:lnTo>
                    <a:pt x="178769" y="13936"/>
                  </a:lnTo>
                  <a:lnTo>
                    <a:pt x="178769" y="6952"/>
                  </a:lnTo>
                  <a:cubicBezTo>
                    <a:pt x="178769" y="3166"/>
                    <a:pt x="181840" y="96"/>
                    <a:pt x="185626" y="96"/>
                  </a:cubicBezTo>
                  <a:lnTo>
                    <a:pt x="0" y="96"/>
                  </a:lnTo>
                  <a:cubicBezTo>
                    <a:pt x="714" y="-32"/>
                    <a:pt x="1445" y="-32"/>
                    <a:pt x="2158" y="96"/>
                  </a:cubicBezTo>
                  <a:cubicBezTo>
                    <a:pt x="5917" y="962"/>
                    <a:pt x="8262" y="4710"/>
                    <a:pt x="7396" y="8468"/>
                  </a:cubicBezTo>
                  <a:cubicBezTo>
                    <a:pt x="7386" y="8513"/>
                    <a:pt x="7376" y="8559"/>
                    <a:pt x="7364" y="860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867CD16D-285F-4729-8E3E-11988A7DCD01}"/>
                </a:ext>
              </a:extLst>
            </p:cNvPr>
            <p:cNvSpPr/>
            <p:nvPr/>
          </p:nvSpPr>
          <p:spPr>
            <a:xfrm>
              <a:off x="998087" y="5618612"/>
              <a:ext cx="14530" cy="14824"/>
            </a:xfrm>
            <a:custGeom>
              <a:avLst/>
              <a:gdLst>
                <a:gd name="connsiteX0" fmla="*/ 6602 w 14530"/>
                <a:gd name="connsiteY0" fmla="*/ 6825 h 14824"/>
                <a:gd name="connsiteX1" fmla="*/ 6602 w 14530"/>
                <a:gd name="connsiteY1" fmla="*/ 6825 h 14824"/>
                <a:gd name="connsiteX2" fmla="*/ 6602 w 14530"/>
                <a:gd name="connsiteY2" fmla="*/ 6825 h 14824"/>
                <a:gd name="connsiteX3" fmla="*/ 7872 w 14530"/>
                <a:gd name="connsiteY3" fmla="*/ 5556 h 14824"/>
                <a:gd name="connsiteX4" fmla="*/ 9142 w 14530"/>
                <a:gd name="connsiteY4" fmla="*/ 6825 h 14824"/>
                <a:gd name="connsiteX5" fmla="*/ 9142 w 14530"/>
                <a:gd name="connsiteY5" fmla="*/ 7714 h 14824"/>
                <a:gd name="connsiteX6" fmla="*/ 13078 w 14530"/>
                <a:gd name="connsiteY6" fmla="*/ 13936 h 14824"/>
                <a:gd name="connsiteX7" fmla="*/ 13078 w 14530"/>
                <a:gd name="connsiteY7" fmla="*/ 14824 h 14824"/>
                <a:gd name="connsiteX8" fmla="*/ 13078 w 14530"/>
                <a:gd name="connsiteY8" fmla="*/ 13809 h 14824"/>
                <a:gd name="connsiteX9" fmla="*/ 14347 w 14530"/>
                <a:gd name="connsiteY9" fmla="*/ 8476 h 14824"/>
                <a:gd name="connsiteX10" fmla="*/ 9142 w 14530"/>
                <a:gd name="connsiteY10" fmla="*/ 96 h 14824"/>
                <a:gd name="connsiteX11" fmla="*/ 6983 w 14530"/>
                <a:gd name="connsiteY11" fmla="*/ 96 h 14824"/>
                <a:gd name="connsiteX12" fmla="*/ 5713 w 14530"/>
                <a:gd name="connsiteY12" fmla="*/ 96 h 14824"/>
                <a:gd name="connsiteX13" fmla="*/ 4444 w 14530"/>
                <a:gd name="connsiteY13" fmla="*/ 96 h 14824"/>
                <a:gd name="connsiteX14" fmla="*/ 3428 w 14530"/>
                <a:gd name="connsiteY14" fmla="*/ 858 h 14824"/>
                <a:gd name="connsiteX15" fmla="*/ 2412 w 14530"/>
                <a:gd name="connsiteY15" fmla="*/ 1620 h 14824"/>
                <a:gd name="connsiteX16" fmla="*/ 1651 w 14530"/>
                <a:gd name="connsiteY16" fmla="*/ 2762 h 14824"/>
                <a:gd name="connsiteX17" fmla="*/ 1651 w 14530"/>
                <a:gd name="connsiteY17" fmla="*/ 4032 h 14824"/>
                <a:gd name="connsiteX18" fmla="*/ 1651 w 14530"/>
                <a:gd name="connsiteY18" fmla="*/ 4032 h 14824"/>
                <a:gd name="connsiteX19" fmla="*/ 0 w 14530"/>
                <a:gd name="connsiteY19" fmla="*/ 11142 h 14824"/>
                <a:gd name="connsiteX20" fmla="*/ 0 w 14530"/>
                <a:gd name="connsiteY20" fmla="*/ 11904 h 14824"/>
                <a:gd name="connsiteX21" fmla="*/ 6602 w 14530"/>
                <a:gd name="connsiteY21" fmla="*/ 6825 h 1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530" h="14824">
                  <a:moveTo>
                    <a:pt x="6602" y="6825"/>
                  </a:moveTo>
                  <a:lnTo>
                    <a:pt x="6602" y="6825"/>
                  </a:lnTo>
                  <a:lnTo>
                    <a:pt x="6602" y="6825"/>
                  </a:lnTo>
                  <a:cubicBezTo>
                    <a:pt x="6602" y="6125"/>
                    <a:pt x="7171" y="5556"/>
                    <a:pt x="7872" y="5556"/>
                  </a:cubicBezTo>
                  <a:cubicBezTo>
                    <a:pt x="8573" y="5556"/>
                    <a:pt x="9142" y="6125"/>
                    <a:pt x="9142" y="6825"/>
                  </a:cubicBezTo>
                  <a:lnTo>
                    <a:pt x="9142" y="7714"/>
                  </a:lnTo>
                  <a:cubicBezTo>
                    <a:pt x="11508" y="8895"/>
                    <a:pt x="13024" y="11291"/>
                    <a:pt x="13078" y="13936"/>
                  </a:cubicBezTo>
                  <a:lnTo>
                    <a:pt x="13078" y="14824"/>
                  </a:lnTo>
                  <a:lnTo>
                    <a:pt x="13078" y="13809"/>
                  </a:lnTo>
                  <a:lnTo>
                    <a:pt x="14347" y="8476"/>
                  </a:lnTo>
                  <a:cubicBezTo>
                    <a:pt x="15220" y="4725"/>
                    <a:pt x="12891" y="976"/>
                    <a:pt x="9142" y="96"/>
                  </a:cubicBezTo>
                  <a:cubicBezTo>
                    <a:pt x="8428" y="-32"/>
                    <a:pt x="7697" y="-32"/>
                    <a:pt x="6983" y="96"/>
                  </a:cubicBezTo>
                  <a:lnTo>
                    <a:pt x="5713" y="96"/>
                  </a:lnTo>
                  <a:lnTo>
                    <a:pt x="4444" y="96"/>
                  </a:lnTo>
                  <a:cubicBezTo>
                    <a:pt x="4032" y="235"/>
                    <a:pt x="3677" y="503"/>
                    <a:pt x="3428" y="858"/>
                  </a:cubicBezTo>
                  <a:lnTo>
                    <a:pt x="2412" y="1620"/>
                  </a:lnTo>
                  <a:lnTo>
                    <a:pt x="1651" y="2762"/>
                  </a:lnTo>
                  <a:cubicBezTo>
                    <a:pt x="1629" y="3185"/>
                    <a:pt x="1629" y="3609"/>
                    <a:pt x="1651" y="4032"/>
                  </a:cubicBezTo>
                  <a:cubicBezTo>
                    <a:pt x="1651" y="4032"/>
                    <a:pt x="1651" y="4032"/>
                    <a:pt x="1651" y="4032"/>
                  </a:cubicBezTo>
                  <a:lnTo>
                    <a:pt x="0" y="11142"/>
                  </a:lnTo>
                  <a:lnTo>
                    <a:pt x="0" y="11904"/>
                  </a:lnTo>
                  <a:cubicBezTo>
                    <a:pt x="763" y="8889"/>
                    <a:pt x="3493" y="6789"/>
                    <a:pt x="6602" y="6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4A425A28-69AA-4A45-A206-4B6023C33689}"/>
                </a:ext>
              </a:extLst>
            </p:cNvPr>
            <p:cNvSpPr/>
            <p:nvPr/>
          </p:nvSpPr>
          <p:spPr>
            <a:xfrm>
              <a:off x="488822" y="5597759"/>
              <a:ext cx="151090" cy="13839"/>
            </a:xfrm>
            <a:custGeom>
              <a:avLst/>
              <a:gdLst>
                <a:gd name="connsiteX0" fmla="*/ 6348 w 151090"/>
                <a:gd name="connsiteY0" fmla="*/ 6856 h 13839"/>
                <a:gd name="connsiteX1" fmla="*/ 6348 w 151090"/>
                <a:gd name="connsiteY1" fmla="*/ 13839 h 13839"/>
                <a:gd name="connsiteX2" fmla="*/ 151091 w 151090"/>
                <a:gd name="connsiteY2" fmla="*/ 13839 h 13839"/>
                <a:gd name="connsiteX3" fmla="*/ 151091 w 151090"/>
                <a:gd name="connsiteY3" fmla="*/ 0 h 13839"/>
                <a:gd name="connsiteX4" fmla="*/ 0 w 151090"/>
                <a:gd name="connsiteY4" fmla="*/ 0 h 13839"/>
                <a:gd name="connsiteX5" fmla="*/ 6348 w 151090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090" h="13839">
                  <a:moveTo>
                    <a:pt x="6348" y="6856"/>
                  </a:moveTo>
                  <a:lnTo>
                    <a:pt x="6348" y="13839"/>
                  </a:lnTo>
                  <a:lnTo>
                    <a:pt x="151091" y="13839"/>
                  </a:lnTo>
                  <a:lnTo>
                    <a:pt x="151091" y="0"/>
                  </a:lnTo>
                  <a:lnTo>
                    <a:pt x="0" y="0"/>
                  </a:lnTo>
                  <a:cubicBezTo>
                    <a:pt x="3587" y="267"/>
                    <a:pt x="6359" y="3259"/>
                    <a:pt x="6348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3EE693F6-988B-4A1D-83F0-52DD133F43F3}"/>
                </a:ext>
              </a:extLst>
            </p:cNvPr>
            <p:cNvSpPr/>
            <p:nvPr/>
          </p:nvSpPr>
          <p:spPr>
            <a:xfrm>
              <a:off x="997706" y="5625564"/>
              <a:ext cx="6729" cy="166962"/>
            </a:xfrm>
            <a:custGeom>
              <a:avLst/>
              <a:gdLst>
                <a:gd name="connsiteX0" fmla="*/ 6729 w 6729"/>
                <a:gd name="connsiteY0" fmla="*/ 151853 h 166962"/>
                <a:gd name="connsiteX1" fmla="*/ 6729 w 6729"/>
                <a:gd name="connsiteY1" fmla="*/ 151853 h 166962"/>
                <a:gd name="connsiteX2" fmla="*/ 6729 w 6729"/>
                <a:gd name="connsiteY2" fmla="*/ 149695 h 166962"/>
                <a:gd name="connsiteX3" fmla="*/ 6729 w 6729"/>
                <a:gd name="connsiteY3" fmla="*/ 0 h 166962"/>
                <a:gd name="connsiteX4" fmla="*/ 6729 w 6729"/>
                <a:gd name="connsiteY4" fmla="*/ 0 h 166962"/>
                <a:gd name="connsiteX5" fmla="*/ 0 w 6729"/>
                <a:gd name="connsiteY5" fmla="*/ 6095 h 166962"/>
                <a:gd name="connsiteX6" fmla="*/ 0 w 6729"/>
                <a:gd name="connsiteY6" fmla="*/ 6856 h 166962"/>
                <a:gd name="connsiteX7" fmla="*/ 0 w 6729"/>
                <a:gd name="connsiteY7" fmla="*/ 166962 h 166962"/>
                <a:gd name="connsiteX8" fmla="*/ 2158 w 6729"/>
                <a:gd name="connsiteY8" fmla="*/ 166962 h 166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29" h="166962">
                  <a:moveTo>
                    <a:pt x="6729" y="151853"/>
                  </a:moveTo>
                  <a:lnTo>
                    <a:pt x="6729" y="151853"/>
                  </a:lnTo>
                  <a:lnTo>
                    <a:pt x="6729" y="149695"/>
                  </a:lnTo>
                  <a:lnTo>
                    <a:pt x="6729" y="0"/>
                  </a:lnTo>
                  <a:lnTo>
                    <a:pt x="6729" y="0"/>
                  </a:lnTo>
                  <a:cubicBezTo>
                    <a:pt x="3248" y="-15"/>
                    <a:pt x="329" y="2628"/>
                    <a:pt x="0" y="6095"/>
                  </a:cubicBezTo>
                  <a:cubicBezTo>
                    <a:pt x="0" y="6095"/>
                    <a:pt x="0" y="6095"/>
                    <a:pt x="0" y="6856"/>
                  </a:cubicBezTo>
                  <a:lnTo>
                    <a:pt x="0" y="166962"/>
                  </a:lnTo>
                  <a:lnTo>
                    <a:pt x="2158" y="1669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79F99AE2-4BC2-4B00-980D-5608A5F04513}"/>
                </a:ext>
              </a:extLst>
            </p:cNvPr>
            <p:cNvSpPr/>
            <p:nvPr/>
          </p:nvSpPr>
          <p:spPr>
            <a:xfrm>
              <a:off x="1006085" y="5626072"/>
              <a:ext cx="3936" cy="141060"/>
            </a:xfrm>
            <a:custGeom>
              <a:avLst/>
              <a:gdLst>
                <a:gd name="connsiteX0" fmla="*/ 2159 w 3936"/>
                <a:gd name="connsiteY0" fmla="*/ 138649 h 141060"/>
                <a:gd name="connsiteX1" fmla="*/ 2159 w 3936"/>
                <a:gd name="connsiteY1" fmla="*/ 138649 h 141060"/>
                <a:gd name="connsiteX2" fmla="*/ 2159 w 3936"/>
                <a:gd name="connsiteY2" fmla="*/ 137379 h 141060"/>
                <a:gd name="connsiteX3" fmla="*/ 2159 w 3936"/>
                <a:gd name="connsiteY3" fmla="*/ 136363 h 141060"/>
                <a:gd name="connsiteX4" fmla="*/ 3174 w 3936"/>
                <a:gd name="connsiteY4" fmla="*/ 135601 h 141060"/>
                <a:gd name="connsiteX5" fmla="*/ 3936 w 3936"/>
                <a:gd name="connsiteY5" fmla="*/ 134966 h 141060"/>
                <a:gd name="connsiteX6" fmla="*/ 3936 w 3936"/>
                <a:gd name="connsiteY6" fmla="*/ 6221 h 141060"/>
                <a:gd name="connsiteX7" fmla="*/ 0 w 3936"/>
                <a:gd name="connsiteY7" fmla="*/ 0 h 141060"/>
                <a:gd name="connsiteX8" fmla="*/ 0 w 3936"/>
                <a:gd name="connsiteY8" fmla="*/ 141061 h 141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36" h="141060">
                  <a:moveTo>
                    <a:pt x="2159" y="138649"/>
                  </a:moveTo>
                  <a:lnTo>
                    <a:pt x="2159" y="138649"/>
                  </a:lnTo>
                  <a:cubicBezTo>
                    <a:pt x="2136" y="138226"/>
                    <a:pt x="2136" y="137802"/>
                    <a:pt x="2159" y="137379"/>
                  </a:cubicBezTo>
                  <a:cubicBezTo>
                    <a:pt x="2183" y="137041"/>
                    <a:pt x="2183" y="136701"/>
                    <a:pt x="2159" y="136363"/>
                  </a:cubicBezTo>
                  <a:lnTo>
                    <a:pt x="3174" y="135601"/>
                  </a:lnTo>
                  <a:lnTo>
                    <a:pt x="3936" y="134966"/>
                  </a:lnTo>
                  <a:lnTo>
                    <a:pt x="3936" y="6221"/>
                  </a:lnTo>
                  <a:cubicBezTo>
                    <a:pt x="3884" y="3577"/>
                    <a:pt x="2367" y="1181"/>
                    <a:pt x="0" y="0"/>
                  </a:cubicBezTo>
                  <a:lnTo>
                    <a:pt x="0" y="14106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D4C06295-01B7-4749-B1FA-2C984BDC6252}"/>
                </a:ext>
              </a:extLst>
            </p:cNvPr>
            <p:cNvSpPr/>
            <p:nvPr/>
          </p:nvSpPr>
          <p:spPr>
            <a:xfrm>
              <a:off x="681812" y="5788337"/>
              <a:ext cx="2412" cy="11046"/>
            </a:xfrm>
            <a:custGeom>
              <a:avLst/>
              <a:gdLst>
                <a:gd name="connsiteX0" fmla="*/ 0 w 2412"/>
                <a:gd name="connsiteY0" fmla="*/ 0 h 11046"/>
                <a:gd name="connsiteX1" fmla="*/ 0 w 2412"/>
                <a:gd name="connsiteY1" fmla="*/ 11046 h 11046"/>
                <a:gd name="connsiteX2" fmla="*/ 2412 w 2412"/>
                <a:gd name="connsiteY2" fmla="*/ 5967 h 11046"/>
                <a:gd name="connsiteX3" fmla="*/ 2412 w 2412"/>
                <a:gd name="connsiteY3" fmla="*/ 0 h 1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11046">
                  <a:moveTo>
                    <a:pt x="0" y="0"/>
                  </a:moveTo>
                  <a:lnTo>
                    <a:pt x="0" y="11046"/>
                  </a:lnTo>
                  <a:cubicBezTo>
                    <a:pt x="57" y="9090"/>
                    <a:pt x="932" y="724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1A934C41-76FD-4769-90EC-1832F926C3D6}"/>
                </a:ext>
              </a:extLst>
            </p:cNvPr>
            <p:cNvSpPr/>
            <p:nvPr/>
          </p:nvSpPr>
          <p:spPr>
            <a:xfrm>
              <a:off x="681812" y="5597705"/>
              <a:ext cx="13966" cy="195202"/>
            </a:xfrm>
            <a:custGeom>
              <a:avLst/>
              <a:gdLst>
                <a:gd name="connsiteX0" fmla="*/ 6983 w 13966"/>
                <a:gd name="connsiteY0" fmla="*/ 53 h 195202"/>
                <a:gd name="connsiteX1" fmla="*/ 4952 w 13966"/>
                <a:gd name="connsiteY1" fmla="*/ 53 h 195202"/>
                <a:gd name="connsiteX2" fmla="*/ 2412 w 13966"/>
                <a:gd name="connsiteY2" fmla="*/ 1450 h 195202"/>
                <a:gd name="connsiteX3" fmla="*/ 0 w 13966"/>
                <a:gd name="connsiteY3" fmla="*/ 6529 h 195202"/>
                <a:gd name="connsiteX4" fmla="*/ 0 w 13966"/>
                <a:gd name="connsiteY4" fmla="*/ 188219 h 195202"/>
                <a:gd name="connsiteX5" fmla="*/ 3809 w 13966"/>
                <a:gd name="connsiteY5" fmla="*/ 188219 h 195202"/>
                <a:gd name="connsiteX6" fmla="*/ 5079 w 13966"/>
                <a:gd name="connsiteY6" fmla="*/ 189362 h 195202"/>
                <a:gd name="connsiteX7" fmla="*/ 5079 w 13966"/>
                <a:gd name="connsiteY7" fmla="*/ 195202 h 195202"/>
                <a:gd name="connsiteX8" fmla="*/ 7110 w 13966"/>
                <a:gd name="connsiteY8" fmla="*/ 195202 h 195202"/>
                <a:gd name="connsiteX9" fmla="*/ 13966 w 13966"/>
                <a:gd name="connsiteY9" fmla="*/ 195202 h 195202"/>
                <a:gd name="connsiteX10" fmla="*/ 13966 w 13966"/>
                <a:gd name="connsiteY10" fmla="*/ 6909 h 195202"/>
                <a:gd name="connsiteX11" fmla="*/ 13966 w 13966"/>
                <a:gd name="connsiteY11" fmla="*/ 6909 h 195202"/>
                <a:gd name="connsiteX12" fmla="*/ 7111 w 13966"/>
                <a:gd name="connsiteY12" fmla="*/ 52 h 195202"/>
                <a:gd name="connsiteX13" fmla="*/ 6983 w 13966"/>
                <a:gd name="connsiteY13" fmla="*/ 53 h 195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966" h="195202">
                  <a:moveTo>
                    <a:pt x="6983" y="53"/>
                  </a:moveTo>
                  <a:cubicBezTo>
                    <a:pt x="6308" y="-18"/>
                    <a:pt x="5627" y="-18"/>
                    <a:pt x="4952" y="53"/>
                  </a:cubicBezTo>
                  <a:cubicBezTo>
                    <a:pt x="4018" y="339"/>
                    <a:pt x="3154" y="815"/>
                    <a:pt x="2412" y="1450"/>
                  </a:cubicBezTo>
                  <a:cubicBezTo>
                    <a:pt x="932" y="2730"/>
                    <a:pt x="57" y="4572"/>
                    <a:pt x="0" y="6529"/>
                  </a:cubicBezTo>
                  <a:lnTo>
                    <a:pt x="0" y="188219"/>
                  </a:lnTo>
                  <a:lnTo>
                    <a:pt x="3809" y="188219"/>
                  </a:lnTo>
                  <a:cubicBezTo>
                    <a:pt x="4463" y="188215"/>
                    <a:pt x="5013" y="188711"/>
                    <a:pt x="5079" y="189362"/>
                  </a:cubicBezTo>
                  <a:lnTo>
                    <a:pt x="5079" y="195202"/>
                  </a:lnTo>
                  <a:cubicBezTo>
                    <a:pt x="5754" y="195131"/>
                    <a:pt x="6435" y="195131"/>
                    <a:pt x="7110" y="195202"/>
                  </a:cubicBezTo>
                  <a:lnTo>
                    <a:pt x="13966" y="195202"/>
                  </a:lnTo>
                  <a:lnTo>
                    <a:pt x="13966" y="6909"/>
                  </a:lnTo>
                  <a:cubicBezTo>
                    <a:pt x="13966" y="6909"/>
                    <a:pt x="13966" y="6909"/>
                    <a:pt x="13966" y="6909"/>
                  </a:cubicBezTo>
                  <a:cubicBezTo>
                    <a:pt x="13966" y="3123"/>
                    <a:pt x="10898" y="53"/>
                    <a:pt x="7111" y="52"/>
                  </a:cubicBezTo>
                  <a:cubicBezTo>
                    <a:pt x="7068" y="52"/>
                    <a:pt x="7026" y="52"/>
                    <a:pt x="6983" y="5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9E65E3EA-2817-400E-9842-5F62421A6D7A}"/>
                </a:ext>
              </a:extLst>
            </p:cNvPr>
            <p:cNvSpPr/>
            <p:nvPr/>
          </p:nvSpPr>
          <p:spPr>
            <a:xfrm>
              <a:off x="1012307" y="5785798"/>
              <a:ext cx="1396" cy="7237"/>
            </a:xfrm>
            <a:custGeom>
              <a:avLst/>
              <a:gdLst>
                <a:gd name="connsiteX0" fmla="*/ 1397 w 1396"/>
                <a:gd name="connsiteY0" fmla="*/ 7237 h 7237"/>
                <a:gd name="connsiteX1" fmla="*/ 1397 w 1396"/>
                <a:gd name="connsiteY1" fmla="*/ 0 h 7237"/>
                <a:gd name="connsiteX2" fmla="*/ 0 w 1396"/>
                <a:gd name="connsiteY2" fmla="*/ 0 h 7237"/>
                <a:gd name="connsiteX3" fmla="*/ 0 w 1396"/>
                <a:gd name="connsiteY3" fmla="*/ 6602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7237">
                  <a:moveTo>
                    <a:pt x="1397" y="7237"/>
                  </a:moveTo>
                  <a:lnTo>
                    <a:pt x="1397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E8E2EC82-F28C-43C7-94D2-EDF6DE69C210}"/>
                </a:ext>
              </a:extLst>
            </p:cNvPr>
            <p:cNvSpPr/>
            <p:nvPr/>
          </p:nvSpPr>
          <p:spPr>
            <a:xfrm>
              <a:off x="1016116" y="5781354"/>
              <a:ext cx="1523" cy="5332"/>
            </a:xfrm>
            <a:custGeom>
              <a:avLst/>
              <a:gdLst>
                <a:gd name="connsiteX0" fmla="*/ 1524 w 1523"/>
                <a:gd name="connsiteY0" fmla="*/ 0 h 5332"/>
                <a:gd name="connsiteX1" fmla="*/ 0 w 1523"/>
                <a:gd name="connsiteY1" fmla="*/ 2666 h 5332"/>
                <a:gd name="connsiteX2" fmla="*/ 0 w 1523"/>
                <a:gd name="connsiteY2" fmla="*/ 5333 h 5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3" h="5332">
                  <a:moveTo>
                    <a:pt x="1524" y="0"/>
                  </a:moveTo>
                  <a:cubicBezTo>
                    <a:pt x="1252" y="1004"/>
                    <a:pt x="728" y="1922"/>
                    <a:pt x="0" y="2666"/>
                  </a:cubicBezTo>
                  <a:lnTo>
                    <a:pt x="0" y="533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111B56D5-E8F1-45D2-BEF2-0CDB34446E87}"/>
                </a:ext>
              </a:extLst>
            </p:cNvPr>
            <p:cNvSpPr/>
            <p:nvPr/>
          </p:nvSpPr>
          <p:spPr>
            <a:xfrm>
              <a:off x="1000626" y="5777418"/>
              <a:ext cx="5078" cy="15109"/>
            </a:xfrm>
            <a:custGeom>
              <a:avLst/>
              <a:gdLst>
                <a:gd name="connsiteX0" fmla="*/ 4444 w 5078"/>
                <a:gd name="connsiteY0" fmla="*/ 15109 h 15109"/>
                <a:gd name="connsiteX1" fmla="*/ 4444 w 5078"/>
                <a:gd name="connsiteY1" fmla="*/ 5460 h 15109"/>
                <a:gd name="connsiteX2" fmla="*/ 4444 w 5078"/>
                <a:gd name="connsiteY2" fmla="*/ 0 h 15109"/>
                <a:gd name="connsiteX3" fmla="*/ 0 w 5078"/>
                <a:gd name="connsiteY3" fmla="*/ 15109 h 15109"/>
                <a:gd name="connsiteX4" fmla="*/ 5079 w 5078"/>
                <a:gd name="connsiteY4" fmla="*/ 15109 h 1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8" h="15109">
                  <a:moveTo>
                    <a:pt x="4444" y="15109"/>
                  </a:moveTo>
                  <a:lnTo>
                    <a:pt x="4444" y="5460"/>
                  </a:lnTo>
                  <a:cubicBezTo>
                    <a:pt x="3744" y="3707"/>
                    <a:pt x="3744" y="1752"/>
                    <a:pt x="4444" y="0"/>
                  </a:cubicBezTo>
                  <a:lnTo>
                    <a:pt x="0" y="15109"/>
                  </a:lnTo>
                  <a:lnTo>
                    <a:pt x="5079" y="1510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BEEA9A70-C858-4BA4-B419-F8A984A51654}"/>
                </a:ext>
              </a:extLst>
            </p:cNvPr>
            <p:cNvSpPr/>
            <p:nvPr/>
          </p:nvSpPr>
          <p:spPr>
            <a:xfrm>
              <a:off x="1007609" y="5785417"/>
              <a:ext cx="2285" cy="7237"/>
            </a:xfrm>
            <a:custGeom>
              <a:avLst/>
              <a:gdLst>
                <a:gd name="connsiteX0" fmla="*/ 2285 w 2285"/>
                <a:gd name="connsiteY0" fmla="*/ 7110 h 7237"/>
                <a:gd name="connsiteX1" fmla="*/ 2285 w 2285"/>
                <a:gd name="connsiteY1" fmla="*/ 762 h 7237"/>
                <a:gd name="connsiteX2" fmla="*/ 1524 w 2285"/>
                <a:gd name="connsiteY2" fmla="*/ 762 h 7237"/>
                <a:gd name="connsiteX3" fmla="*/ 0 w 2285"/>
                <a:gd name="connsiteY3" fmla="*/ 0 h 7237"/>
                <a:gd name="connsiteX4" fmla="*/ 0 w 2285"/>
                <a:gd name="connsiteY4" fmla="*/ 7237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" h="7237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80" y="585"/>
                    <a:pt x="467" y="329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D7F23E3F-2750-485F-A04C-7A9D1467F50C}"/>
                </a:ext>
              </a:extLst>
            </p:cNvPr>
            <p:cNvSpPr/>
            <p:nvPr/>
          </p:nvSpPr>
          <p:spPr>
            <a:xfrm>
              <a:off x="3380113" y="6471549"/>
              <a:ext cx="2412" cy="393599"/>
            </a:xfrm>
            <a:custGeom>
              <a:avLst/>
              <a:gdLst>
                <a:gd name="connsiteX0" fmla="*/ 1270 w 2412"/>
                <a:gd name="connsiteY0" fmla="*/ 0 h 393599"/>
                <a:gd name="connsiteX1" fmla="*/ 0 w 2412"/>
                <a:gd name="connsiteY1" fmla="*/ 0 h 393599"/>
                <a:gd name="connsiteX2" fmla="*/ 0 w 2412"/>
                <a:gd name="connsiteY2" fmla="*/ 393599 h 393599"/>
                <a:gd name="connsiteX3" fmla="*/ 2412 w 2412"/>
                <a:gd name="connsiteY3" fmla="*/ 393599 h 393599"/>
                <a:gd name="connsiteX4" fmla="*/ 2412 w 2412"/>
                <a:gd name="connsiteY4" fmla="*/ 0 h 39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393599">
                  <a:moveTo>
                    <a:pt x="1270" y="0"/>
                  </a:moveTo>
                  <a:lnTo>
                    <a:pt x="0" y="0"/>
                  </a:lnTo>
                  <a:lnTo>
                    <a:pt x="0" y="393599"/>
                  </a:lnTo>
                  <a:lnTo>
                    <a:pt x="2412" y="393599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CE6EFF53-E3A7-43E7-9991-24C0CC89B930}"/>
                </a:ext>
              </a:extLst>
            </p:cNvPr>
            <p:cNvSpPr/>
            <p:nvPr/>
          </p:nvSpPr>
          <p:spPr>
            <a:xfrm>
              <a:off x="3313963" y="6459360"/>
              <a:ext cx="67926" cy="15015"/>
            </a:xfrm>
            <a:custGeom>
              <a:avLst/>
              <a:gdLst>
                <a:gd name="connsiteX0" fmla="*/ 60436 w 67926"/>
                <a:gd name="connsiteY0" fmla="*/ 9523 h 15015"/>
                <a:gd name="connsiteX1" fmla="*/ 67419 w 67926"/>
                <a:gd name="connsiteY1" fmla="*/ 2539 h 15015"/>
                <a:gd name="connsiteX2" fmla="*/ 67419 w 67926"/>
                <a:gd name="connsiteY2" fmla="*/ 2539 h 15015"/>
                <a:gd name="connsiteX3" fmla="*/ 4952 w 67926"/>
                <a:gd name="connsiteY3" fmla="*/ 0 h 15015"/>
                <a:gd name="connsiteX4" fmla="*/ 4952 w 67926"/>
                <a:gd name="connsiteY4" fmla="*/ 6602 h 15015"/>
                <a:gd name="connsiteX5" fmla="*/ 4952 w 67926"/>
                <a:gd name="connsiteY5" fmla="*/ 6602 h 15015"/>
                <a:gd name="connsiteX6" fmla="*/ 4952 w 67926"/>
                <a:gd name="connsiteY6" fmla="*/ 7999 h 15015"/>
                <a:gd name="connsiteX7" fmla="*/ 4952 w 67926"/>
                <a:gd name="connsiteY7" fmla="*/ 9142 h 15015"/>
                <a:gd name="connsiteX8" fmla="*/ 4190 w 67926"/>
                <a:gd name="connsiteY8" fmla="*/ 10411 h 15015"/>
                <a:gd name="connsiteX9" fmla="*/ 3555 w 67926"/>
                <a:gd name="connsiteY9" fmla="*/ 11300 h 15015"/>
                <a:gd name="connsiteX10" fmla="*/ 2158 w 67926"/>
                <a:gd name="connsiteY10" fmla="*/ 12189 h 15015"/>
                <a:gd name="connsiteX11" fmla="*/ 1396 w 67926"/>
                <a:gd name="connsiteY11" fmla="*/ 12189 h 15015"/>
                <a:gd name="connsiteX12" fmla="*/ 0 w 67926"/>
                <a:gd name="connsiteY12" fmla="*/ 12189 h 15015"/>
                <a:gd name="connsiteX13" fmla="*/ 0 w 67926"/>
                <a:gd name="connsiteY13" fmla="*/ 12189 h 15015"/>
                <a:gd name="connsiteX14" fmla="*/ 66658 w 67926"/>
                <a:gd name="connsiteY14" fmla="*/ 14982 h 15015"/>
                <a:gd name="connsiteX15" fmla="*/ 67927 w 67926"/>
                <a:gd name="connsiteY15" fmla="*/ 14982 h 15015"/>
                <a:gd name="connsiteX16" fmla="*/ 60436 w 67926"/>
                <a:gd name="connsiteY16" fmla="*/ 9523 h 15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926" h="15015">
                  <a:moveTo>
                    <a:pt x="60436" y="9523"/>
                  </a:moveTo>
                  <a:cubicBezTo>
                    <a:pt x="60436" y="5663"/>
                    <a:pt x="63559" y="2539"/>
                    <a:pt x="67419" y="2539"/>
                  </a:cubicBezTo>
                  <a:lnTo>
                    <a:pt x="67419" y="2539"/>
                  </a:lnTo>
                  <a:lnTo>
                    <a:pt x="4952" y="0"/>
                  </a:lnTo>
                  <a:lnTo>
                    <a:pt x="4952" y="6602"/>
                  </a:lnTo>
                  <a:lnTo>
                    <a:pt x="4952" y="6602"/>
                  </a:lnTo>
                  <a:cubicBezTo>
                    <a:pt x="5015" y="7072"/>
                    <a:pt x="5015" y="7529"/>
                    <a:pt x="4952" y="7999"/>
                  </a:cubicBezTo>
                  <a:cubicBezTo>
                    <a:pt x="5002" y="8380"/>
                    <a:pt x="5002" y="8761"/>
                    <a:pt x="4952" y="9142"/>
                  </a:cubicBezTo>
                  <a:cubicBezTo>
                    <a:pt x="4748" y="9586"/>
                    <a:pt x="4495" y="10018"/>
                    <a:pt x="4190" y="10411"/>
                  </a:cubicBezTo>
                  <a:lnTo>
                    <a:pt x="3555" y="11300"/>
                  </a:lnTo>
                  <a:cubicBezTo>
                    <a:pt x="3136" y="11668"/>
                    <a:pt x="2666" y="11973"/>
                    <a:pt x="2158" y="12189"/>
                  </a:cubicBezTo>
                  <a:lnTo>
                    <a:pt x="1396" y="12189"/>
                  </a:lnTo>
                  <a:lnTo>
                    <a:pt x="0" y="12189"/>
                  </a:lnTo>
                  <a:lnTo>
                    <a:pt x="0" y="12189"/>
                  </a:lnTo>
                  <a:lnTo>
                    <a:pt x="66658" y="14982"/>
                  </a:lnTo>
                  <a:lnTo>
                    <a:pt x="67927" y="14982"/>
                  </a:lnTo>
                  <a:cubicBezTo>
                    <a:pt x="64410" y="15325"/>
                    <a:pt x="61185" y="12976"/>
                    <a:pt x="60436" y="95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F4D4B3AC-FA56-412A-A34B-DDE61DCF03E5}"/>
                </a:ext>
              </a:extLst>
            </p:cNvPr>
            <p:cNvSpPr/>
            <p:nvPr/>
          </p:nvSpPr>
          <p:spPr>
            <a:xfrm>
              <a:off x="1441455" y="6464693"/>
              <a:ext cx="89638" cy="2412"/>
            </a:xfrm>
            <a:custGeom>
              <a:avLst/>
              <a:gdLst>
                <a:gd name="connsiteX0" fmla="*/ 0 w 89638"/>
                <a:gd name="connsiteY0" fmla="*/ 2412 h 2412"/>
                <a:gd name="connsiteX1" fmla="*/ 89639 w 89638"/>
                <a:gd name="connsiteY1" fmla="*/ 2412 h 2412"/>
                <a:gd name="connsiteX2" fmla="*/ 89639 w 89638"/>
                <a:gd name="connsiteY2" fmla="*/ 1270 h 2412"/>
                <a:gd name="connsiteX3" fmla="*/ 89639 w 89638"/>
                <a:gd name="connsiteY3" fmla="*/ 0 h 2412"/>
                <a:gd name="connsiteX4" fmla="*/ 762 w 89638"/>
                <a:gd name="connsiteY4" fmla="*/ 0 h 2412"/>
                <a:gd name="connsiteX5" fmla="*/ 762 w 89638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38" h="2412">
                  <a:moveTo>
                    <a:pt x="0" y="2412"/>
                  </a:moveTo>
                  <a:lnTo>
                    <a:pt x="89639" y="2412"/>
                  </a:lnTo>
                  <a:cubicBezTo>
                    <a:pt x="89575" y="2032"/>
                    <a:pt x="89575" y="1651"/>
                    <a:pt x="89639" y="1270"/>
                  </a:cubicBezTo>
                  <a:lnTo>
                    <a:pt x="89639" y="0"/>
                  </a:lnTo>
                  <a:lnTo>
                    <a:pt x="762" y="0"/>
                  </a:lnTo>
                  <a:lnTo>
                    <a:pt x="762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F947879C-3465-4A9E-8DE3-4C6BCEC164F5}"/>
                </a:ext>
              </a:extLst>
            </p:cNvPr>
            <p:cNvSpPr/>
            <p:nvPr/>
          </p:nvSpPr>
          <p:spPr>
            <a:xfrm>
              <a:off x="481712" y="5597759"/>
              <a:ext cx="13906" cy="202767"/>
            </a:xfrm>
            <a:custGeom>
              <a:avLst/>
              <a:gdLst>
                <a:gd name="connsiteX0" fmla="*/ 2793 w 13906"/>
                <a:gd name="connsiteY0" fmla="*/ 181563 h 202767"/>
                <a:gd name="connsiteX1" fmla="*/ 5333 w 13906"/>
                <a:gd name="connsiteY1" fmla="*/ 185753 h 202767"/>
                <a:gd name="connsiteX2" fmla="*/ 5333 w 13906"/>
                <a:gd name="connsiteY2" fmla="*/ 185753 h 202767"/>
                <a:gd name="connsiteX3" fmla="*/ 12951 w 13906"/>
                <a:gd name="connsiteY3" fmla="*/ 198450 h 202767"/>
                <a:gd name="connsiteX4" fmla="*/ 13839 w 13906"/>
                <a:gd name="connsiteY4" fmla="*/ 202767 h 202767"/>
                <a:gd name="connsiteX5" fmla="*/ 13839 w 13906"/>
                <a:gd name="connsiteY5" fmla="*/ 202005 h 202767"/>
                <a:gd name="connsiteX6" fmla="*/ 13839 w 13906"/>
                <a:gd name="connsiteY6" fmla="*/ 6856 h 202767"/>
                <a:gd name="connsiteX7" fmla="*/ 6983 w 13906"/>
                <a:gd name="connsiteY7" fmla="*/ 0 h 202767"/>
                <a:gd name="connsiteX8" fmla="*/ 0 w 13906"/>
                <a:gd name="connsiteY8" fmla="*/ 6856 h 202767"/>
                <a:gd name="connsiteX9" fmla="*/ 0 w 13906"/>
                <a:gd name="connsiteY9" fmla="*/ 177374 h 202767"/>
                <a:gd name="connsiteX10" fmla="*/ 2666 w 13906"/>
                <a:gd name="connsiteY10" fmla="*/ 181563 h 20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06" h="202767">
                  <a:moveTo>
                    <a:pt x="2793" y="181563"/>
                  </a:moveTo>
                  <a:lnTo>
                    <a:pt x="5333" y="185753"/>
                  </a:lnTo>
                  <a:lnTo>
                    <a:pt x="5333" y="185753"/>
                  </a:lnTo>
                  <a:lnTo>
                    <a:pt x="12951" y="198450"/>
                  </a:lnTo>
                  <a:cubicBezTo>
                    <a:pt x="13743" y="199741"/>
                    <a:pt x="14057" y="201269"/>
                    <a:pt x="13839" y="202767"/>
                  </a:cubicBezTo>
                  <a:cubicBezTo>
                    <a:pt x="13839" y="202767"/>
                    <a:pt x="13839" y="202767"/>
                    <a:pt x="13839" y="202005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69" y="3050"/>
                    <a:pt x="0" y="6856"/>
                  </a:cubicBezTo>
                  <a:lnTo>
                    <a:pt x="0" y="177374"/>
                  </a:lnTo>
                  <a:lnTo>
                    <a:pt x="2666" y="18156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6C0616C7-6826-431D-A273-507FE244964D}"/>
                </a:ext>
              </a:extLst>
            </p:cNvPr>
            <p:cNvSpPr/>
            <p:nvPr/>
          </p:nvSpPr>
          <p:spPr>
            <a:xfrm>
              <a:off x="489965" y="5805351"/>
              <a:ext cx="2031" cy="108"/>
            </a:xfrm>
            <a:custGeom>
              <a:avLst/>
              <a:gdLst>
                <a:gd name="connsiteX0" fmla="*/ 2031 w 2031"/>
                <a:gd name="connsiteY0" fmla="*/ 0 h 108"/>
                <a:gd name="connsiteX1" fmla="*/ 0 w 2031"/>
                <a:gd name="connsiteY1" fmla="*/ 0 h 108"/>
                <a:gd name="connsiteX2" fmla="*/ 0 w 2031"/>
                <a:gd name="connsiteY2" fmla="*/ 0 h 108"/>
                <a:gd name="connsiteX3" fmla="*/ 2031 w 2031"/>
                <a:gd name="connsiteY3" fmla="*/ 0 h 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" h="108">
                  <a:moveTo>
                    <a:pt x="2031" y="0"/>
                  </a:moveTo>
                  <a:cubicBezTo>
                    <a:pt x="1360" y="127"/>
                    <a:pt x="672" y="127"/>
                    <a:pt x="0" y="0"/>
                  </a:cubicBezTo>
                  <a:lnTo>
                    <a:pt x="0" y="0"/>
                  </a:lnTo>
                  <a:cubicBezTo>
                    <a:pt x="669" y="145"/>
                    <a:pt x="1362" y="145"/>
                    <a:pt x="203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10B60C3-6B87-4D7D-A17A-CC31A7507C3B}"/>
                </a:ext>
              </a:extLst>
            </p:cNvPr>
            <p:cNvSpPr/>
            <p:nvPr/>
          </p:nvSpPr>
          <p:spPr>
            <a:xfrm>
              <a:off x="485775" y="5805985"/>
              <a:ext cx="1777" cy="54"/>
            </a:xfrm>
            <a:custGeom>
              <a:avLst/>
              <a:gdLst>
                <a:gd name="connsiteX0" fmla="*/ 1778 w 1777"/>
                <a:gd name="connsiteY0" fmla="*/ 0 h 54"/>
                <a:gd name="connsiteX1" fmla="*/ 0 w 1777"/>
                <a:gd name="connsiteY1" fmla="*/ 0 h 54"/>
                <a:gd name="connsiteX2" fmla="*/ 1778 w 1777"/>
                <a:gd name="connsiteY2" fmla="*/ 0 h 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7" h="54">
                  <a:moveTo>
                    <a:pt x="1778" y="0"/>
                  </a:moveTo>
                  <a:cubicBezTo>
                    <a:pt x="1187" y="72"/>
                    <a:pt x="590" y="72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587524F-A6F8-4A72-90D6-6BA861CF4EB7}"/>
                </a:ext>
              </a:extLst>
            </p:cNvPr>
            <p:cNvSpPr/>
            <p:nvPr/>
          </p:nvSpPr>
          <p:spPr>
            <a:xfrm>
              <a:off x="1005070" y="5623914"/>
              <a:ext cx="2539" cy="151345"/>
            </a:xfrm>
            <a:custGeom>
              <a:avLst/>
              <a:gdLst>
                <a:gd name="connsiteX0" fmla="*/ 2539 w 2539"/>
                <a:gd name="connsiteY0" fmla="*/ 2158 h 151345"/>
                <a:gd name="connsiteX1" fmla="*/ 2539 w 2539"/>
                <a:gd name="connsiteY1" fmla="*/ 1270 h 151345"/>
                <a:gd name="connsiteX2" fmla="*/ 1270 w 2539"/>
                <a:gd name="connsiteY2" fmla="*/ 0 h 151345"/>
                <a:gd name="connsiteX3" fmla="*/ 0 w 2539"/>
                <a:gd name="connsiteY3" fmla="*/ 1270 h 151345"/>
                <a:gd name="connsiteX4" fmla="*/ 0 w 2539"/>
                <a:gd name="connsiteY4" fmla="*/ 151345 h 151345"/>
                <a:gd name="connsiteX5" fmla="*/ 2539 w 2539"/>
                <a:gd name="connsiteY5" fmla="*/ 143219 h 151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151345">
                  <a:moveTo>
                    <a:pt x="2539" y="2158"/>
                  </a:moveTo>
                  <a:lnTo>
                    <a:pt x="2539" y="1270"/>
                  </a:lnTo>
                  <a:cubicBezTo>
                    <a:pt x="2539" y="569"/>
                    <a:pt x="1970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lnTo>
                    <a:pt x="0" y="151345"/>
                  </a:lnTo>
                  <a:lnTo>
                    <a:pt x="2539" y="14321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477A8DDC-06A0-4BC7-9851-85800494D1C5}"/>
                </a:ext>
              </a:extLst>
            </p:cNvPr>
            <p:cNvSpPr/>
            <p:nvPr/>
          </p:nvSpPr>
          <p:spPr>
            <a:xfrm>
              <a:off x="1005070" y="5782877"/>
              <a:ext cx="2539" cy="9649"/>
            </a:xfrm>
            <a:custGeom>
              <a:avLst/>
              <a:gdLst>
                <a:gd name="connsiteX0" fmla="*/ 2539 w 2539"/>
                <a:gd name="connsiteY0" fmla="*/ 9650 h 9649"/>
                <a:gd name="connsiteX1" fmla="*/ 2539 w 2539"/>
                <a:gd name="connsiteY1" fmla="*/ 2412 h 9649"/>
                <a:gd name="connsiteX2" fmla="*/ 0 w 2539"/>
                <a:gd name="connsiteY2" fmla="*/ 0 h 9649"/>
                <a:gd name="connsiteX3" fmla="*/ 0 w 2539"/>
                <a:gd name="connsiteY3" fmla="*/ 9650 h 9649"/>
                <a:gd name="connsiteX4" fmla="*/ 2539 w 2539"/>
                <a:gd name="connsiteY4" fmla="*/ 9650 h 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9649">
                  <a:moveTo>
                    <a:pt x="2539" y="9650"/>
                  </a:moveTo>
                  <a:lnTo>
                    <a:pt x="2539" y="2412"/>
                  </a:lnTo>
                  <a:cubicBezTo>
                    <a:pt x="1520" y="1813"/>
                    <a:pt x="651" y="988"/>
                    <a:pt x="0" y="0"/>
                  </a:cubicBezTo>
                  <a:lnTo>
                    <a:pt x="0" y="9650"/>
                  </a:lnTo>
                  <a:lnTo>
                    <a:pt x="2539" y="965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F225BE5F-52EC-42B2-9537-C6E8E73AE6DD}"/>
                </a:ext>
              </a:extLst>
            </p:cNvPr>
            <p:cNvSpPr/>
            <p:nvPr/>
          </p:nvSpPr>
          <p:spPr>
            <a:xfrm>
              <a:off x="653752" y="5785924"/>
              <a:ext cx="31741" cy="2412"/>
            </a:xfrm>
            <a:custGeom>
              <a:avLst/>
              <a:gdLst>
                <a:gd name="connsiteX0" fmla="*/ 0 w 31741"/>
                <a:gd name="connsiteY0" fmla="*/ 1143 h 2412"/>
                <a:gd name="connsiteX1" fmla="*/ 0 w 31741"/>
                <a:gd name="connsiteY1" fmla="*/ 2412 h 2412"/>
                <a:gd name="connsiteX2" fmla="*/ 30472 w 31741"/>
                <a:gd name="connsiteY2" fmla="*/ 2412 h 2412"/>
                <a:gd name="connsiteX3" fmla="*/ 30472 w 31741"/>
                <a:gd name="connsiteY3" fmla="*/ 1143 h 2412"/>
                <a:gd name="connsiteX4" fmla="*/ 31742 w 31741"/>
                <a:gd name="connsiteY4" fmla="*/ 0 h 2412"/>
                <a:gd name="connsiteX5" fmla="*/ 0 w 31741"/>
                <a:gd name="connsiteY5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741" h="2412">
                  <a:moveTo>
                    <a:pt x="0" y="1143"/>
                  </a:moveTo>
                  <a:lnTo>
                    <a:pt x="0" y="2412"/>
                  </a:lnTo>
                  <a:lnTo>
                    <a:pt x="30472" y="2412"/>
                  </a:lnTo>
                  <a:lnTo>
                    <a:pt x="30472" y="1143"/>
                  </a:lnTo>
                  <a:cubicBezTo>
                    <a:pt x="30538" y="491"/>
                    <a:pt x="31087" y="-4"/>
                    <a:pt x="3174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476FF381-7A44-4A00-B004-39504D7452BE}"/>
                </a:ext>
              </a:extLst>
            </p:cNvPr>
            <p:cNvSpPr/>
            <p:nvPr/>
          </p:nvSpPr>
          <p:spPr>
            <a:xfrm>
              <a:off x="639913" y="5787067"/>
              <a:ext cx="13840" cy="292025"/>
            </a:xfrm>
            <a:custGeom>
              <a:avLst/>
              <a:gdLst>
                <a:gd name="connsiteX0" fmla="*/ 13839 w 13840"/>
                <a:gd name="connsiteY0" fmla="*/ 0 h 292025"/>
                <a:gd name="connsiteX1" fmla="*/ 7111 w 13840"/>
                <a:gd name="connsiteY1" fmla="*/ 6982 h 292025"/>
                <a:gd name="connsiteX2" fmla="*/ 6983 w 13840"/>
                <a:gd name="connsiteY2" fmla="*/ 6983 h 292025"/>
                <a:gd name="connsiteX3" fmla="*/ 0 w 13840"/>
                <a:gd name="connsiteY3" fmla="*/ 0 h 292025"/>
                <a:gd name="connsiteX4" fmla="*/ 0 w 13840"/>
                <a:gd name="connsiteY4" fmla="*/ 292025 h 292025"/>
                <a:gd name="connsiteX5" fmla="*/ 13839 w 13840"/>
                <a:gd name="connsiteY5" fmla="*/ 292025 h 292025"/>
                <a:gd name="connsiteX6" fmla="*/ 13839 w 13840"/>
                <a:gd name="connsiteY6" fmla="*/ 0 h 29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40" h="292025">
                  <a:moveTo>
                    <a:pt x="13839" y="0"/>
                  </a:moveTo>
                  <a:cubicBezTo>
                    <a:pt x="13909" y="3786"/>
                    <a:pt x="10898" y="6912"/>
                    <a:pt x="7111" y="6982"/>
                  </a:cubicBezTo>
                  <a:cubicBezTo>
                    <a:pt x="7068" y="6983"/>
                    <a:pt x="7026" y="6983"/>
                    <a:pt x="6983" y="6983"/>
                  </a:cubicBezTo>
                  <a:cubicBezTo>
                    <a:pt x="3126" y="6983"/>
                    <a:pt x="0" y="3856"/>
                    <a:pt x="0" y="0"/>
                  </a:cubicBezTo>
                  <a:lnTo>
                    <a:pt x="0" y="292025"/>
                  </a:lnTo>
                  <a:lnTo>
                    <a:pt x="13839" y="292025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5AADF5D3-319C-4FAB-9D9E-7ED08CAE76D1}"/>
                </a:ext>
              </a:extLst>
            </p:cNvPr>
            <p:cNvSpPr/>
            <p:nvPr/>
          </p:nvSpPr>
          <p:spPr>
            <a:xfrm>
              <a:off x="3275746" y="6465709"/>
              <a:ext cx="6602" cy="1142"/>
            </a:xfrm>
            <a:custGeom>
              <a:avLst/>
              <a:gdLst>
                <a:gd name="connsiteX0" fmla="*/ 0 w 6602"/>
                <a:gd name="connsiteY0" fmla="*/ 254 h 1142"/>
                <a:gd name="connsiteX1" fmla="*/ 0 w 6602"/>
                <a:gd name="connsiteY1" fmla="*/ 1143 h 1142"/>
                <a:gd name="connsiteX2" fmla="*/ 0 w 6602"/>
                <a:gd name="connsiteY2" fmla="*/ 1143 h 1142"/>
                <a:gd name="connsiteX3" fmla="*/ 6602 w 6602"/>
                <a:gd name="connsiteY3" fmla="*/ 1143 h 1142"/>
                <a:gd name="connsiteX4" fmla="*/ 6602 w 6602"/>
                <a:gd name="connsiteY4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02" h="1142">
                  <a:moveTo>
                    <a:pt x="0" y="254"/>
                  </a:moveTo>
                  <a:cubicBezTo>
                    <a:pt x="0" y="254"/>
                    <a:pt x="0" y="889"/>
                    <a:pt x="0" y="1143"/>
                  </a:cubicBezTo>
                  <a:lnTo>
                    <a:pt x="0" y="1143"/>
                  </a:lnTo>
                  <a:lnTo>
                    <a:pt x="6602" y="1143"/>
                  </a:lnTo>
                  <a:cubicBezTo>
                    <a:pt x="6539" y="762"/>
                    <a:pt x="6539" y="381"/>
                    <a:pt x="660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90A55070-2965-4681-9380-31EBB229AB9E}"/>
                </a:ext>
              </a:extLst>
            </p:cNvPr>
            <p:cNvSpPr/>
            <p:nvPr/>
          </p:nvSpPr>
          <p:spPr>
            <a:xfrm>
              <a:off x="2579206" y="6464693"/>
              <a:ext cx="71863" cy="2412"/>
            </a:xfrm>
            <a:custGeom>
              <a:avLst/>
              <a:gdLst>
                <a:gd name="connsiteX0" fmla="*/ 43042 w 71863"/>
                <a:gd name="connsiteY0" fmla="*/ 0 h 2412"/>
                <a:gd name="connsiteX1" fmla="*/ 23616 w 71863"/>
                <a:gd name="connsiteY1" fmla="*/ 0 h 2412"/>
                <a:gd name="connsiteX2" fmla="*/ 22613 w 71863"/>
                <a:gd name="connsiteY2" fmla="*/ 1257 h 2412"/>
                <a:gd name="connsiteX3" fmla="*/ 22473 w 71863"/>
                <a:gd name="connsiteY3" fmla="*/ 1270 h 2412"/>
                <a:gd name="connsiteX4" fmla="*/ 762 w 71863"/>
                <a:gd name="connsiteY4" fmla="*/ 1270 h 2412"/>
                <a:gd name="connsiteX5" fmla="*/ 0 w 71863"/>
                <a:gd name="connsiteY5" fmla="*/ 2412 h 2412"/>
                <a:gd name="connsiteX6" fmla="*/ 71863 w 71863"/>
                <a:gd name="connsiteY6" fmla="*/ 2412 h 2412"/>
                <a:gd name="connsiteX7" fmla="*/ 71863 w 71863"/>
                <a:gd name="connsiteY7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863" h="2412">
                  <a:moveTo>
                    <a:pt x="43042" y="0"/>
                  </a:moveTo>
                  <a:lnTo>
                    <a:pt x="23616" y="0"/>
                  </a:lnTo>
                  <a:cubicBezTo>
                    <a:pt x="23692" y="622"/>
                    <a:pt x="23235" y="1193"/>
                    <a:pt x="22613" y="1257"/>
                  </a:cubicBezTo>
                  <a:cubicBezTo>
                    <a:pt x="22562" y="1270"/>
                    <a:pt x="22524" y="1270"/>
                    <a:pt x="22473" y="1270"/>
                  </a:cubicBezTo>
                  <a:lnTo>
                    <a:pt x="762" y="1270"/>
                  </a:lnTo>
                  <a:lnTo>
                    <a:pt x="0" y="2412"/>
                  </a:lnTo>
                  <a:lnTo>
                    <a:pt x="71863" y="2412"/>
                  </a:lnTo>
                  <a:lnTo>
                    <a:pt x="7186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E425EC90-C673-4391-B483-9046C699FB05}"/>
                </a:ext>
              </a:extLst>
            </p:cNvPr>
            <p:cNvSpPr/>
            <p:nvPr/>
          </p:nvSpPr>
          <p:spPr>
            <a:xfrm>
              <a:off x="1013323" y="5804081"/>
              <a:ext cx="2412" cy="588621"/>
            </a:xfrm>
            <a:custGeom>
              <a:avLst/>
              <a:gdLst>
                <a:gd name="connsiteX0" fmla="*/ 381 w 2412"/>
                <a:gd name="connsiteY0" fmla="*/ 588621 h 588621"/>
                <a:gd name="connsiteX1" fmla="*/ 2412 w 2412"/>
                <a:gd name="connsiteY1" fmla="*/ 588621 h 588621"/>
                <a:gd name="connsiteX2" fmla="*/ 2412 w 2412"/>
                <a:gd name="connsiteY2" fmla="*/ 0 h 588621"/>
                <a:gd name="connsiteX3" fmla="*/ 0 w 2412"/>
                <a:gd name="connsiteY3" fmla="*/ 1778 h 58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588621">
                  <a:moveTo>
                    <a:pt x="381" y="588621"/>
                  </a:moveTo>
                  <a:lnTo>
                    <a:pt x="2412" y="588621"/>
                  </a:lnTo>
                  <a:lnTo>
                    <a:pt x="2412" y="0"/>
                  </a:lnTo>
                  <a:cubicBezTo>
                    <a:pt x="1755" y="769"/>
                    <a:pt x="929" y="1378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FA3DC61-AAD7-4F70-91FF-515998954B91}"/>
                </a:ext>
              </a:extLst>
            </p:cNvPr>
            <p:cNvSpPr/>
            <p:nvPr/>
          </p:nvSpPr>
          <p:spPr>
            <a:xfrm>
              <a:off x="1013323" y="5784020"/>
              <a:ext cx="2412" cy="10792"/>
            </a:xfrm>
            <a:custGeom>
              <a:avLst/>
              <a:gdLst>
                <a:gd name="connsiteX0" fmla="*/ 2412 w 2412"/>
                <a:gd name="connsiteY0" fmla="*/ 10792 h 10792"/>
                <a:gd name="connsiteX1" fmla="*/ 2412 w 2412"/>
                <a:gd name="connsiteY1" fmla="*/ 0 h 10792"/>
                <a:gd name="connsiteX2" fmla="*/ 0 w 2412"/>
                <a:gd name="connsiteY2" fmla="*/ 1778 h 10792"/>
                <a:gd name="connsiteX3" fmla="*/ 0 w 2412"/>
                <a:gd name="connsiteY3" fmla="*/ 9015 h 10792"/>
                <a:gd name="connsiteX4" fmla="*/ 2412 w 2412"/>
                <a:gd name="connsiteY4" fmla="*/ 10792 h 1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10792">
                  <a:moveTo>
                    <a:pt x="2412" y="10792"/>
                  </a:moveTo>
                  <a:lnTo>
                    <a:pt x="2412" y="0"/>
                  </a:lnTo>
                  <a:cubicBezTo>
                    <a:pt x="1729" y="741"/>
                    <a:pt x="910" y="1345"/>
                    <a:pt x="0" y="1778"/>
                  </a:cubicBezTo>
                  <a:lnTo>
                    <a:pt x="0" y="9015"/>
                  </a:lnTo>
                  <a:cubicBezTo>
                    <a:pt x="929" y="9415"/>
                    <a:pt x="1755" y="10023"/>
                    <a:pt x="2412" y="107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A6BE5E5F-931C-44A6-B597-3EA610326C4A}"/>
                </a:ext>
              </a:extLst>
            </p:cNvPr>
            <p:cNvSpPr/>
            <p:nvPr/>
          </p:nvSpPr>
          <p:spPr>
            <a:xfrm>
              <a:off x="1009894" y="5785925"/>
              <a:ext cx="2412" cy="6602"/>
            </a:xfrm>
            <a:custGeom>
              <a:avLst/>
              <a:gdLst>
                <a:gd name="connsiteX0" fmla="*/ 1143 w 2412"/>
                <a:gd name="connsiteY0" fmla="*/ 6602 h 6602"/>
                <a:gd name="connsiteX1" fmla="*/ 2412 w 2412"/>
                <a:gd name="connsiteY1" fmla="*/ 6602 h 6602"/>
                <a:gd name="connsiteX2" fmla="*/ 2412 w 2412"/>
                <a:gd name="connsiteY2" fmla="*/ 0 h 6602"/>
                <a:gd name="connsiteX3" fmla="*/ 0 w 2412"/>
                <a:gd name="connsiteY3" fmla="*/ 0 h 6602"/>
                <a:gd name="connsiteX4" fmla="*/ 0 w 2412"/>
                <a:gd name="connsiteY4" fmla="*/ 6348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6602">
                  <a:moveTo>
                    <a:pt x="1143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7BDC4ECF-FC2D-4C96-A187-9DA133F9F180}"/>
                </a:ext>
              </a:extLst>
            </p:cNvPr>
            <p:cNvSpPr/>
            <p:nvPr/>
          </p:nvSpPr>
          <p:spPr>
            <a:xfrm>
              <a:off x="1010783" y="5760531"/>
              <a:ext cx="1142" cy="761"/>
            </a:xfrm>
            <a:custGeom>
              <a:avLst/>
              <a:gdLst>
                <a:gd name="connsiteX0" fmla="*/ 762 w 1142"/>
                <a:gd name="connsiteY0" fmla="*/ 127 h 761"/>
                <a:gd name="connsiteX1" fmla="*/ 0 w 1142"/>
                <a:gd name="connsiteY1" fmla="*/ 762 h 761"/>
                <a:gd name="connsiteX2" fmla="*/ 1143 w 1142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2" h="761">
                  <a:moveTo>
                    <a:pt x="762" y="127"/>
                  </a:moveTo>
                  <a:lnTo>
                    <a:pt x="0" y="762"/>
                  </a:lnTo>
                  <a:cubicBezTo>
                    <a:pt x="350" y="465"/>
                    <a:pt x="734" y="209"/>
                    <a:pt x="1143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E621E085-98C3-4A32-8A87-873F19E752D0}"/>
                </a:ext>
              </a:extLst>
            </p:cNvPr>
            <p:cNvSpPr/>
            <p:nvPr/>
          </p:nvSpPr>
          <p:spPr>
            <a:xfrm>
              <a:off x="1004692" y="5764594"/>
              <a:ext cx="15360" cy="21457"/>
            </a:xfrm>
            <a:custGeom>
              <a:avLst/>
              <a:gdLst>
                <a:gd name="connsiteX0" fmla="*/ 378 w 15360"/>
                <a:gd name="connsiteY0" fmla="*/ 18283 h 21457"/>
                <a:gd name="connsiteX1" fmla="*/ 2917 w 15360"/>
                <a:gd name="connsiteY1" fmla="*/ 20696 h 21457"/>
                <a:gd name="connsiteX2" fmla="*/ 4441 w 15360"/>
                <a:gd name="connsiteY2" fmla="*/ 21457 h 21457"/>
                <a:gd name="connsiteX3" fmla="*/ 7615 w 15360"/>
                <a:gd name="connsiteY3" fmla="*/ 21457 h 21457"/>
                <a:gd name="connsiteX4" fmla="*/ 9012 w 15360"/>
                <a:gd name="connsiteY4" fmla="*/ 21457 h 21457"/>
                <a:gd name="connsiteX5" fmla="*/ 11424 w 15360"/>
                <a:gd name="connsiteY5" fmla="*/ 19680 h 21457"/>
                <a:gd name="connsiteX6" fmla="*/ 12948 w 15360"/>
                <a:gd name="connsiteY6" fmla="*/ 17014 h 21457"/>
                <a:gd name="connsiteX7" fmla="*/ 15360 w 15360"/>
                <a:gd name="connsiteY7" fmla="*/ 9269 h 21457"/>
                <a:gd name="connsiteX8" fmla="*/ 10154 w 15360"/>
                <a:gd name="connsiteY8" fmla="*/ 9269 h 21457"/>
                <a:gd name="connsiteX9" fmla="*/ 3298 w 15360"/>
                <a:gd name="connsiteY9" fmla="*/ 2412 h 21457"/>
                <a:gd name="connsiteX10" fmla="*/ 3298 w 15360"/>
                <a:gd name="connsiteY10" fmla="*/ 0 h 21457"/>
                <a:gd name="connsiteX11" fmla="*/ 3298 w 15360"/>
                <a:gd name="connsiteY11" fmla="*/ 0 h 21457"/>
                <a:gd name="connsiteX12" fmla="*/ 3298 w 15360"/>
                <a:gd name="connsiteY12" fmla="*/ 2412 h 21457"/>
                <a:gd name="connsiteX13" fmla="*/ 759 w 15360"/>
                <a:gd name="connsiteY13" fmla="*/ 10538 h 21457"/>
                <a:gd name="connsiteX14" fmla="*/ 759 w 15360"/>
                <a:gd name="connsiteY14" fmla="*/ 12697 h 21457"/>
                <a:gd name="connsiteX15" fmla="*/ 759 w 15360"/>
                <a:gd name="connsiteY15" fmla="*/ 12697 h 21457"/>
                <a:gd name="connsiteX16" fmla="*/ 378 w 15360"/>
                <a:gd name="connsiteY16" fmla="*/ 18283 h 2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360" h="21457">
                  <a:moveTo>
                    <a:pt x="378" y="18283"/>
                  </a:moveTo>
                  <a:cubicBezTo>
                    <a:pt x="1029" y="19271"/>
                    <a:pt x="1898" y="20096"/>
                    <a:pt x="2917" y="20696"/>
                  </a:cubicBezTo>
                  <a:cubicBezTo>
                    <a:pt x="3385" y="21025"/>
                    <a:pt x="3898" y="21281"/>
                    <a:pt x="4441" y="21457"/>
                  </a:cubicBezTo>
                  <a:lnTo>
                    <a:pt x="7615" y="21457"/>
                  </a:lnTo>
                  <a:lnTo>
                    <a:pt x="9012" y="21457"/>
                  </a:lnTo>
                  <a:cubicBezTo>
                    <a:pt x="9922" y="21025"/>
                    <a:pt x="10741" y="20421"/>
                    <a:pt x="11424" y="19680"/>
                  </a:cubicBezTo>
                  <a:cubicBezTo>
                    <a:pt x="12152" y="18936"/>
                    <a:pt x="12676" y="18018"/>
                    <a:pt x="12948" y="17014"/>
                  </a:cubicBezTo>
                  <a:lnTo>
                    <a:pt x="15360" y="9269"/>
                  </a:lnTo>
                  <a:lnTo>
                    <a:pt x="10154" y="9269"/>
                  </a:lnTo>
                  <a:cubicBezTo>
                    <a:pt x="6368" y="9269"/>
                    <a:pt x="3298" y="6199"/>
                    <a:pt x="3298" y="2412"/>
                  </a:cubicBezTo>
                  <a:cubicBezTo>
                    <a:pt x="3166" y="1614"/>
                    <a:pt x="3166" y="799"/>
                    <a:pt x="3298" y="0"/>
                  </a:cubicBezTo>
                  <a:lnTo>
                    <a:pt x="3298" y="0"/>
                  </a:lnTo>
                  <a:lnTo>
                    <a:pt x="3298" y="2412"/>
                  </a:lnTo>
                  <a:lnTo>
                    <a:pt x="759" y="10538"/>
                  </a:lnTo>
                  <a:lnTo>
                    <a:pt x="759" y="12697"/>
                  </a:lnTo>
                  <a:lnTo>
                    <a:pt x="759" y="12697"/>
                  </a:lnTo>
                  <a:cubicBezTo>
                    <a:pt x="-98" y="14436"/>
                    <a:pt x="-235" y="16444"/>
                    <a:pt x="378" y="18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2227656B-5421-495F-80FB-F63A4D5B0174}"/>
                </a:ext>
              </a:extLst>
            </p:cNvPr>
            <p:cNvSpPr/>
            <p:nvPr/>
          </p:nvSpPr>
          <p:spPr>
            <a:xfrm>
              <a:off x="1441455" y="6784524"/>
              <a:ext cx="124681" cy="1777"/>
            </a:xfrm>
            <a:custGeom>
              <a:avLst/>
              <a:gdLst>
                <a:gd name="connsiteX0" fmla="*/ 0 w 124681"/>
                <a:gd name="connsiteY0" fmla="*/ 0 h 1777"/>
                <a:gd name="connsiteX1" fmla="*/ 0 w 124681"/>
                <a:gd name="connsiteY1" fmla="*/ 889 h 1777"/>
                <a:gd name="connsiteX2" fmla="*/ 0 w 124681"/>
                <a:gd name="connsiteY2" fmla="*/ 1778 h 1777"/>
                <a:gd name="connsiteX3" fmla="*/ 124682 w 124681"/>
                <a:gd name="connsiteY3" fmla="*/ 1778 h 1777"/>
                <a:gd name="connsiteX4" fmla="*/ 120365 w 124681"/>
                <a:gd name="connsiteY4" fmla="*/ 0 h 1777"/>
                <a:gd name="connsiteX5" fmla="*/ 0 w 124681"/>
                <a:gd name="connsiteY5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681" h="1777">
                  <a:moveTo>
                    <a:pt x="0" y="0"/>
                  </a:moveTo>
                  <a:lnTo>
                    <a:pt x="0" y="889"/>
                  </a:lnTo>
                  <a:lnTo>
                    <a:pt x="0" y="1778"/>
                  </a:lnTo>
                  <a:lnTo>
                    <a:pt x="124682" y="1778"/>
                  </a:lnTo>
                  <a:lnTo>
                    <a:pt x="12036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AF5F17B3-CC8E-4D78-B52A-6D83308021CF}"/>
                </a:ext>
              </a:extLst>
            </p:cNvPr>
            <p:cNvSpPr/>
            <p:nvPr/>
          </p:nvSpPr>
          <p:spPr>
            <a:xfrm>
              <a:off x="1441455" y="6766368"/>
              <a:ext cx="98145" cy="2539"/>
            </a:xfrm>
            <a:custGeom>
              <a:avLst/>
              <a:gdLst>
                <a:gd name="connsiteX0" fmla="*/ 0 w 98145"/>
                <a:gd name="connsiteY0" fmla="*/ 1270 h 2539"/>
                <a:gd name="connsiteX1" fmla="*/ 0 w 98145"/>
                <a:gd name="connsiteY1" fmla="*/ 2539 h 2539"/>
                <a:gd name="connsiteX2" fmla="*/ 98145 w 98145"/>
                <a:gd name="connsiteY2" fmla="*/ 2539 h 2539"/>
                <a:gd name="connsiteX3" fmla="*/ 98145 w 98145"/>
                <a:gd name="connsiteY3" fmla="*/ 0 h 2539"/>
                <a:gd name="connsiteX4" fmla="*/ 127 w 98145"/>
                <a:gd name="connsiteY4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145" h="2539">
                  <a:moveTo>
                    <a:pt x="0" y="1270"/>
                  </a:moveTo>
                  <a:lnTo>
                    <a:pt x="0" y="2539"/>
                  </a:lnTo>
                  <a:lnTo>
                    <a:pt x="98145" y="2539"/>
                  </a:lnTo>
                  <a:cubicBezTo>
                    <a:pt x="97955" y="1701"/>
                    <a:pt x="97955" y="838"/>
                    <a:pt x="98145" y="0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458FE27C-3622-44E0-BE51-5C8855E81A5E}"/>
                </a:ext>
              </a:extLst>
            </p:cNvPr>
            <p:cNvSpPr/>
            <p:nvPr/>
          </p:nvSpPr>
          <p:spPr>
            <a:xfrm>
              <a:off x="1536299" y="6472565"/>
              <a:ext cx="2412" cy="296342"/>
            </a:xfrm>
            <a:custGeom>
              <a:avLst/>
              <a:gdLst>
                <a:gd name="connsiteX0" fmla="*/ 0 w 2412"/>
                <a:gd name="connsiteY0" fmla="*/ 0 h 296342"/>
                <a:gd name="connsiteX1" fmla="*/ 0 w 2412"/>
                <a:gd name="connsiteY1" fmla="*/ 295073 h 296342"/>
                <a:gd name="connsiteX2" fmla="*/ 1143 w 2412"/>
                <a:gd name="connsiteY2" fmla="*/ 296342 h 296342"/>
                <a:gd name="connsiteX3" fmla="*/ 2412 w 2412"/>
                <a:gd name="connsiteY3" fmla="*/ 295073 h 296342"/>
                <a:gd name="connsiteX4" fmla="*/ 2412 w 2412"/>
                <a:gd name="connsiteY4" fmla="*/ 0 h 296342"/>
                <a:gd name="connsiteX5" fmla="*/ 1143 w 2412"/>
                <a:gd name="connsiteY5" fmla="*/ 0 h 296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96342">
                  <a:moveTo>
                    <a:pt x="0" y="0"/>
                  </a:moveTo>
                  <a:lnTo>
                    <a:pt x="0" y="295073"/>
                  </a:lnTo>
                  <a:cubicBezTo>
                    <a:pt x="0" y="295733"/>
                    <a:pt x="495" y="296279"/>
                    <a:pt x="1143" y="296342"/>
                  </a:cubicBezTo>
                  <a:cubicBezTo>
                    <a:pt x="1841" y="296342"/>
                    <a:pt x="2412" y="295771"/>
                    <a:pt x="2412" y="295073"/>
                  </a:cubicBezTo>
                  <a:lnTo>
                    <a:pt x="2412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C45D52D-0F40-4DA0-A5A0-E2639F36AB5F}"/>
                </a:ext>
              </a:extLst>
            </p:cNvPr>
            <p:cNvSpPr/>
            <p:nvPr/>
          </p:nvSpPr>
          <p:spPr>
            <a:xfrm>
              <a:off x="0" y="6202378"/>
              <a:ext cx="245173" cy="1142"/>
            </a:xfrm>
            <a:custGeom>
              <a:avLst/>
              <a:gdLst>
                <a:gd name="connsiteX0" fmla="*/ 0 w 245173"/>
                <a:gd name="connsiteY0" fmla="*/ 0 h 1142"/>
                <a:gd name="connsiteX1" fmla="*/ 245173 w 245173"/>
                <a:gd name="connsiteY1" fmla="*/ 0 h 1142"/>
                <a:gd name="connsiteX2" fmla="*/ 245173 w 245173"/>
                <a:gd name="connsiteY2" fmla="*/ 1143 h 1142"/>
                <a:gd name="connsiteX3" fmla="*/ 0 w 245173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73" h="1142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5250C375-5D65-44DD-A1F1-E31B1479F18B}"/>
                </a:ext>
              </a:extLst>
            </p:cNvPr>
            <p:cNvSpPr/>
            <p:nvPr/>
          </p:nvSpPr>
          <p:spPr>
            <a:xfrm>
              <a:off x="684351" y="5804589"/>
              <a:ext cx="2539" cy="275011"/>
            </a:xfrm>
            <a:custGeom>
              <a:avLst/>
              <a:gdLst>
                <a:gd name="connsiteX0" fmla="*/ 1270 w 2539"/>
                <a:gd name="connsiteY0" fmla="*/ 275012 h 275011"/>
                <a:gd name="connsiteX1" fmla="*/ 2539 w 2539"/>
                <a:gd name="connsiteY1" fmla="*/ 275012 h 275011"/>
                <a:gd name="connsiteX2" fmla="*/ 2539 w 2539"/>
                <a:gd name="connsiteY2" fmla="*/ 1270 h 275011"/>
                <a:gd name="connsiteX3" fmla="*/ 0 w 2539"/>
                <a:gd name="connsiteY3" fmla="*/ 0 h 275011"/>
                <a:gd name="connsiteX4" fmla="*/ 0 w 2539"/>
                <a:gd name="connsiteY4" fmla="*/ 275012 h 275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275011">
                  <a:moveTo>
                    <a:pt x="1270" y="275012"/>
                  </a:moveTo>
                  <a:lnTo>
                    <a:pt x="2539" y="275012"/>
                  </a:lnTo>
                  <a:lnTo>
                    <a:pt x="2539" y="1270"/>
                  </a:lnTo>
                  <a:cubicBezTo>
                    <a:pt x="1614" y="1028"/>
                    <a:pt x="749" y="596"/>
                    <a:pt x="0" y="0"/>
                  </a:cubicBezTo>
                  <a:lnTo>
                    <a:pt x="0" y="2750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DF3771B7-664A-4E7E-BDBD-EAC31B06E7DF}"/>
                </a:ext>
              </a:extLst>
            </p:cNvPr>
            <p:cNvSpPr/>
            <p:nvPr/>
          </p:nvSpPr>
          <p:spPr>
            <a:xfrm>
              <a:off x="684224" y="5785798"/>
              <a:ext cx="2539" cy="8506"/>
            </a:xfrm>
            <a:custGeom>
              <a:avLst/>
              <a:gdLst>
                <a:gd name="connsiteX0" fmla="*/ 0 w 2539"/>
                <a:gd name="connsiteY0" fmla="*/ 1270 h 8506"/>
                <a:gd name="connsiteX1" fmla="*/ 0 w 2539"/>
                <a:gd name="connsiteY1" fmla="*/ 8507 h 8506"/>
                <a:gd name="connsiteX2" fmla="*/ 2539 w 2539"/>
                <a:gd name="connsiteY2" fmla="*/ 7110 h 8506"/>
                <a:gd name="connsiteX3" fmla="*/ 2539 w 2539"/>
                <a:gd name="connsiteY3" fmla="*/ 1270 h 8506"/>
                <a:gd name="connsiteX4" fmla="*/ 1270 w 2539"/>
                <a:gd name="connsiteY4" fmla="*/ 0 h 8506"/>
                <a:gd name="connsiteX5" fmla="*/ 0 w 2539"/>
                <a:gd name="connsiteY5" fmla="*/ 1270 h 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8506">
                  <a:moveTo>
                    <a:pt x="0" y="1270"/>
                  </a:moveTo>
                  <a:lnTo>
                    <a:pt x="0" y="8507"/>
                  </a:lnTo>
                  <a:cubicBezTo>
                    <a:pt x="741" y="7872"/>
                    <a:pt x="1606" y="7396"/>
                    <a:pt x="2539" y="7110"/>
                  </a:cubicBezTo>
                  <a:lnTo>
                    <a:pt x="2539" y="1270"/>
                  </a:lnTo>
                  <a:cubicBezTo>
                    <a:pt x="2539" y="569"/>
                    <a:pt x="1971" y="0"/>
                    <a:pt x="1270" y="0"/>
                  </a:cubicBezTo>
                  <a:cubicBezTo>
                    <a:pt x="569" y="0"/>
                    <a:pt x="0" y="56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5CD553C-B4C3-4D77-AE52-9E78CA2A0042}"/>
                </a:ext>
              </a:extLst>
            </p:cNvPr>
            <p:cNvSpPr/>
            <p:nvPr/>
          </p:nvSpPr>
          <p:spPr>
            <a:xfrm>
              <a:off x="1009894" y="5806112"/>
              <a:ext cx="2412" cy="586589"/>
            </a:xfrm>
            <a:custGeom>
              <a:avLst/>
              <a:gdLst>
                <a:gd name="connsiteX0" fmla="*/ 2412 w 2412"/>
                <a:gd name="connsiteY0" fmla="*/ 586590 h 586589"/>
                <a:gd name="connsiteX1" fmla="*/ 2412 w 2412"/>
                <a:gd name="connsiteY1" fmla="*/ 0 h 586589"/>
                <a:gd name="connsiteX2" fmla="*/ 1143 w 2412"/>
                <a:gd name="connsiteY2" fmla="*/ 0 h 586589"/>
                <a:gd name="connsiteX3" fmla="*/ 0 w 2412"/>
                <a:gd name="connsiteY3" fmla="*/ 0 h 586589"/>
                <a:gd name="connsiteX4" fmla="*/ 0 w 2412"/>
                <a:gd name="connsiteY4" fmla="*/ 586336 h 586589"/>
                <a:gd name="connsiteX5" fmla="*/ 2412 w 2412"/>
                <a:gd name="connsiteY5" fmla="*/ 586336 h 58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586589">
                  <a:moveTo>
                    <a:pt x="2412" y="586590"/>
                  </a:move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EAD6EA09-300A-4DA5-BED7-D3DE991FFDD8}"/>
                </a:ext>
              </a:extLst>
            </p:cNvPr>
            <p:cNvSpPr/>
            <p:nvPr/>
          </p:nvSpPr>
          <p:spPr>
            <a:xfrm>
              <a:off x="2566382" y="6426475"/>
              <a:ext cx="13839" cy="34535"/>
            </a:xfrm>
            <a:custGeom>
              <a:avLst/>
              <a:gdLst>
                <a:gd name="connsiteX0" fmla="*/ 7364 w 13839"/>
                <a:gd name="connsiteY0" fmla="*/ 29711 h 34535"/>
                <a:gd name="connsiteX1" fmla="*/ 13839 w 13839"/>
                <a:gd name="connsiteY1" fmla="*/ 34535 h 34535"/>
                <a:gd name="connsiteX2" fmla="*/ 13839 w 13839"/>
                <a:gd name="connsiteY2" fmla="*/ 6856 h 34535"/>
                <a:gd name="connsiteX3" fmla="*/ 6856 w 13839"/>
                <a:gd name="connsiteY3" fmla="*/ 6856 h 34535"/>
                <a:gd name="connsiteX4" fmla="*/ 0 w 13839"/>
                <a:gd name="connsiteY4" fmla="*/ 0 h 34535"/>
                <a:gd name="connsiteX5" fmla="*/ 0 w 13839"/>
                <a:gd name="connsiteY5" fmla="*/ 29711 h 34535"/>
                <a:gd name="connsiteX6" fmla="*/ 7364 w 13839"/>
                <a:gd name="connsiteY6" fmla="*/ 29711 h 34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4535">
                  <a:moveTo>
                    <a:pt x="7364" y="29711"/>
                  </a:moveTo>
                  <a:cubicBezTo>
                    <a:pt x="10322" y="29787"/>
                    <a:pt x="12925" y="31716"/>
                    <a:pt x="13839" y="34535"/>
                  </a:cubicBezTo>
                  <a:lnTo>
                    <a:pt x="13839" y="6856"/>
                  </a:lnTo>
                  <a:lnTo>
                    <a:pt x="6856" y="6856"/>
                  </a:lnTo>
                  <a:cubicBezTo>
                    <a:pt x="3072" y="6856"/>
                    <a:pt x="0" y="3784"/>
                    <a:pt x="0" y="0"/>
                  </a:cubicBezTo>
                  <a:lnTo>
                    <a:pt x="0" y="29711"/>
                  </a:lnTo>
                  <a:lnTo>
                    <a:pt x="7364" y="297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9F9FC5D2-EA2F-45E6-8EB7-636323363A63}"/>
                </a:ext>
              </a:extLst>
            </p:cNvPr>
            <p:cNvSpPr/>
            <p:nvPr/>
          </p:nvSpPr>
          <p:spPr>
            <a:xfrm>
              <a:off x="1184474" y="5618327"/>
              <a:ext cx="13712" cy="141441"/>
            </a:xfrm>
            <a:custGeom>
              <a:avLst/>
              <a:gdLst>
                <a:gd name="connsiteX0" fmla="*/ 0 w 13712"/>
                <a:gd name="connsiteY0" fmla="*/ 6856 h 141441"/>
                <a:gd name="connsiteX1" fmla="*/ 0 w 13712"/>
                <a:gd name="connsiteY1" fmla="*/ 141442 h 141441"/>
                <a:gd name="connsiteX2" fmla="*/ 13712 w 13712"/>
                <a:gd name="connsiteY2" fmla="*/ 141442 h 141441"/>
                <a:gd name="connsiteX3" fmla="*/ 13712 w 13712"/>
                <a:gd name="connsiteY3" fmla="*/ 6856 h 141441"/>
                <a:gd name="connsiteX4" fmla="*/ 6856 w 13712"/>
                <a:gd name="connsiteY4" fmla="*/ 0 h 141441"/>
                <a:gd name="connsiteX5" fmla="*/ 0 w 13712"/>
                <a:gd name="connsiteY5" fmla="*/ 6856 h 14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141441">
                  <a:moveTo>
                    <a:pt x="0" y="6856"/>
                  </a:moveTo>
                  <a:lnTo>
                    <a:pt x="0" y="141442"/>
                  </a:lnTo>
                  <a:lnTo>
                    <a:pt x="13712" y="141442"/>
                  </a:lnTo>
                  <a:lnTo>
                    <a:pt x="13712" y="6856"/>
                  </a:lnTo>
                  <a:cubicBezTo>
                    <a:pt x="13712" y="3070"/>
                    <a:pt x="10642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5CA0591A-2C05-4B8C-8ED8-C6E79738A6EA}"/>
                </a:ext>
              </a:extLst>
            </p:cNvPr>
            <p:cNvSpPr/>
            <p:nvPr/>
          </p:nvSpPr>
          <p:spPr>
            <a:xfrm>
              <a:off x="2717092" y="5847280"/>
              <a:ext cx="470666" cy="13936"/>
            </a:xfrm>
            <a:custGeom>
              <a:avLst/>
              <a:gdLst>
                <a:gd name="connsiteX0" fmla="*/ 7872 w 470666"/>
                <a:gd name="connsiteY0" fmla="*/ 5556 h 13936"/>
                <a:gd name="connsiteX1" fmla="*/ 2920 w 470666"/>
                <a:gd name="connsiteY1" fmla="*/ 13936 h 13936"/>
                <a:gd name="connsiteX2" fmla="*/ 463810 w 470666"/>
                <a:gd name="connsiteY2" fmla="*/ 13936 h 13936"/>
                <a:gd name="connsiteX3" fmla="*/ 463810 w 470666"/>
                <a:gd name="connsiteY3" fmla="*/ 7080 h 13936"/>
                <a:gd name="connsiteX4" fmla="*/ 470667 w 470666"/>
                <a:gd name="connsiteY4" fmla="*/ 97 h 13936"/>
                <a:gd name="connsiteX5" fmla="*/ 889 w 470666"/>
                <a:gd name="connsiteY5" fmla="*/ 97 h 13936"/>
                <a:gd name="connsiteX6" fmla="*/ 0 w 470666"/>
                <a:gd name="connsiteY6" fmla="*/ 97 h 13936"/>
                <a:gd name="connsiteX7" fmla="*/ 7872 w 470666"/>
                <a:gd name="connsiteY7" fmla="*/ 5556 h 1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0666" h="13936">
                  <a:moveTo>
                    <a:pt x="7872" y="5556"/>
                  </a:moveTo>
                  <a:cubicBezTo>
                    <a:pt x="8761" y="9229"/>
                    <a:pt x="6564" y="12943"/>
                    <a:pt x="2920" y="13936"/>
                  </a:cubicBezTo>
                  <a:lnTo>
                    <a:pt x="463810" y="13936"/>
                  </a:lnTo>
                  <a:lnTo>
                    <a:pt x="463810" y="7080"/>
                  </a:lnTo>
                  <a:cubicBezTo>
                    <a:pt x="463810" y="3272"/>
                    <a:pt x="466857" y="166"/>
                    <a:pt x="470667" y="97"/>
                  </a:cubicBezTo>
                  <a:lnTo>
                    <a:pt x="889" y="97"/>
                  </a:lnTo>
                  <a:lnTo>
                    <a:pt x="0" y="97"/>
                  </a:lnTo>
                  <a:cubicBezTo>
                    <a:pt x="3669" y="-523"/>
                    <a:pt x="7161" y="1901"/>
                    <a:pt x="7872" y="55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DB39E93-FD88-46B3-8EF9-EA81F1841550}"/>
                </a:ext>
              </a:extLst>
            </p:cNvPr>
            <p:cNvSpPr/>
            <p:nvPr/>
          </p:nvSpPr>
          <p:spPr>
            <a:xfrm>
              <a:off x="2656782" y="5848317"/>
              <a:ext cx="67870" cy="28135"/>
            </a:xfrm>
            <a:custGeom>
              <a:avLst/>
              <a:gdLst>
                <a:gd name="connsiteX0" fmla="*/ 8126 w 67870"/>
                <a:gd name="connsiteY0" fmla="*/ 22930 h 28135"/>
                <a:gd name="connsiteX1" fmla="*/ 8126 w 67870"/>
                <a:gd name="connsiteY1" fmla="*/ 28135 h 28135"/>
                <a:gd name="connsiteX2" fmla="*/ 60182 w 67870"/>
                <a:gd name="connsiteY2" fmla="*/ 14169 h 28135"/>
                <a:gd name="connsiteX3" fmla="*/ 60182 w 67870"/>
                <a:gd name="connsiteY3" fmla="*/ 6678 h 28135"/>
                <a:gd name="connsiteX4" fmla="*/ 61452 w 67870"/>
                <a:gd name="connsiteY4" fmla="*/ 5408 h 28135"/>
                <a:gd name="connsiteX5" fmla="*/ 62722 w 67870"/>
                <a:gd name="connsiteY5" fmla="*/ 6678 h 28135"/>
                <a:gd name="connsiteX6" fmla="*/ 62722 w 67870"/>
                <a:gd name="connsiteY6" fmla="*/ 13407 h 28135"/>
                <a:gd name="connsiteX7" fmla="*/ 62722 w 67870"/>
                <a:gd name="connsiteY7" fmla="*/ 13407 h 28135"/>
                <a:gd name="connsiteX8" fmla="*/ 67673 w 67870"/>
                <a:gd name="connsiteY8" fmla="*/ 5027 h 28135"/>
                <a:gd name="connsiteX9" fmla="*/ 60055 w 67870"/>
                <a:gd name="connsiteY9" fmla="*/ 76 h 28135"/>
                <a:gd name="connsiteX10" fmla="*/ 60309 w 67870"/>
                <a:gd name="connsiteY10" fmla="*/ 76 h 28135"/>
                <a:gd name="connsiteX11" fmla="*/ 0 w 67870"/>
                <a:gd name="connsiteY11" fmla="*/ 16327 h 28135"/>
                <a:gd name="connsiteX12" fmla="*/ 0 w 67870"/>
                <a:gd name="connsiteY12" fmla="*/ 16327 h 28135"/>
                <a:gd name="connsiteX13" fmla="*/ 2158 w 67870"/>
                <a:gd name="connsiteY13" fmla="*/ 16327 h 28135"/>
                <a:gd name="connsiteX14" fmla="*/ 8126 w 67870"/>
                <a:gd name="connsiteY14" fmla="*/ 22930 h 28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870" h="28135">
                  <a:moveTo>
                    <a:pt x="8126" y="22930"/>
                  </a:moveTo>
                  <a:lnTo>
                    <a:pt x="8126" y="28135"/>
                  </a:lnTo>
                  <a:lnTo>
                    <a:pt x="60182" y="14169"/>
                  </a:lnTo>
                  <a:lnTo>
                    <a:pt x="60182" y="6678"/>
                  </a:lnTo>
                  <a:cubicBezTo>
                    <a:pt x="60182" y="5977"/>
                    <a:pt x="60754" y="5408"/>
                    <a:pt x="61452" y="5408"/>
                  </a:cubicBezTo>
                  <a:cubicBezTo>
                    <a:pt x="62150" y="5408"/>
                    <a:pt x="62722" y="5977"/>
                    <a:pt x="62722" y="6678"/>
                  </a:cubicBezTo>
                  <a:lnTo>
                    <a:pt x="62722" y="13407"/>
                  </a:lnTo>
                  <a:lnTo>
                    <a:pt x="62722" y="13407"/>
                  </a:lnTo>
                  <a:cubicBezTo>
                    <a:pt x="66366" y="12414"/>
                    <a:pt x="68562" y="8700"/>
                    <a:pt x="67673" y="5027"/>
                  </a:cubicBezTo>
                  <a:cubicBezTo>
                    <a:pt x="66747" y="1689"/>
                    <a:pt x="63483" y="-435"/>
                    <a:pt x="60055" y="76"/>
                  </a:cubicBezTo>
                  <a:lnTo>
                    <a:pt x="60309" y="76"/>
                  </a:lnTo>
                  <a:lnTo>
                    <a:pt x="0" y="16327"/>
                  </a:lnTo>
                  <a:lnTo>
                    <a:pt x="0" y="16327"/>
                  </a:lnTo>
                  <a:cubicBezTo>
                    <a:pt x="711" y="16197"/>
                    <a:pt x="1447" y="16197"/>
                    <a:pt x="2158" y="16327"/>
                  </a:cubicBezTo>
                  <a:cubicBezTo>
                    <a:pt x="5472" y="16811"/>
                    <a:pt x="7974" y="19583"/>
                    <a:pt x="8126" y="2293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FD60B99C-324D-4DAC-85B5-21A5F2B0447E}"/>
                </a:ext>
              </a:extLst>
            </p:cNvPr>
            <p:cNvSpPr/>
            <p:nvPr/>
          </p:nvSpPr>
          <p:spPr>
            <a:xfrm>
              <a:off x="2716965" y="5853725"/>
              <a:ext cx="2539" cy="1014851"/>
            </a:xfrm>
            <a:custGeom>
              <a:avLst/>
              <a:gdLst>
                <a:gd name="connsiteX0" fmla="*/ 2539 w 2539"/>
                <a:gd name="connsiteY0" fmla="*/ 7999 h 1014851"/>
                <a:gd name="connsiteX1" fmla="*/ 2539 w 2539"/>
                <a:gd name="connsiteY1" fmla="*/ 1270 h 1014851"/>
                <a:gd name="connsiteX2" fmla="*/ 1270 w 2539"/>
                <a:gd name="connsiteY2" fmla="*/ 0 h 1014851"/>
                <a:gd name="connsiteX3" fmla="*/ 0 w 2539"/>
                <a:gd name="connsiteY3" fmla="*/ 1270 h 1014851"/>
                <a:gd name="connsiteX4" fmla="*/ 0 w 2539"/>
                <a:gd name="connsiteY4" fmla="*/ 1014851 h 1014851"/>
                <a:gd name="connsiteX5" fmla="*/ 2539 w 2539"/>
                <a:gd name="connsiteY5" fmla="*/ 1014851 h 1014851"/>
                <a:gd name="connsiteX6" fmla="*/ 2539 w 2539"/>
                <a:gd name="connsiteY6" fmla="*/ 8126 h 101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9" h="1014851">
                  <a:moveTo>
                    <a:pt x="2539" y="7999"/>
                  </a:moveTo>
                  <a:lnTo>
                    <a:pt x="2539" y="1270"/>
                  </a:lnTo>
                  <a:cubicBezTo>
                    <a:pt x="2539" y="569"/>
                    <a:pt x="1968" y="0"/>
                    <a:pt x="1270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14851"/>
                  </a:lnTo>
                  <a:lnTo>
                    <a:pt x="2539" y="1014851"/>
                  </a:lnTo>
                  <a:lnTo>
                    <a:pt x="2539" y="812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F30B7594-8139-45AE-8924-9E53AAACC7C5}"/>
                </a:ext>
              </a:extLst>
            </p:cNvPr>
            <p:cNvSpPr/>
            <p:nvPr/>
          </p:nvSpPr>
          <p:spPr>
            <a:xfrm>
              <a:off x="487553" y="5805985"/>
              <a:ext cx="2412" cy="273488"/>
            </a:xfrm>
            <a:custGeom>
              <a:avLst/>
              <a:gdLst>
                <a:gd name="connsiteX0" fmla="*/ 2412 w 2412"/>
                <a:gd name="connsiteY0" fmla="*/ 0 h 273488"/>
                <a:gd name="connsiteX1" fmla="*/ 1270 w 2412"/>
                <a:gd name="connsiteY1" fmla="*/ 0 h 273488"/>
                <a:gd name="connsiteX2" fmla="*/ 0 w 2412"/>
                <a:gd name="connsiteY2" fmla="*/ 0 h 273488"/>
                <a:gd name="connsiteX3" fmla="*/ 0 w 2412"/>
                <a:gd name="connsiteY3" fmla="*/ 0 h 273488"/>
                <a:gd name="connsiteX4" fmla="*/ 0 w 2412"/>
                <a:gd name="connsiteY4" fmla="*/ 267394 h 273488"/>
                <a:gd name="connsiteX5" fmla="*/ 0 w 2412"/>
                <a:gd name="connsiteY5" fmla="*/ 268155 h 273488"/>
                <a:gd name="connsiteX6" fmla="*/ 0 w 2412"/>
                <a:gd name="connsiteY6" fmla="*/ 269552 h 273488"/>
                <a:gd name="connsiteX7" fmla="*/ 0 w 2412"/>
                <a:gd name="connsiteY7" fmla="*/ 273488 h 273488"/>
                <a:gd name="connsiteX8" fmla="*/ 1904 w 2412"/>
                <a:gd name="connsiteY8" fmla="*/ 273488 h 273488"/>
                <a:gd name="connsiteX9" fmla="*/ 1904 w 2412"/>
                <a:gd name="connsiteY9" fmla="*/ 127 h 273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12" h="273488">
                  <a:moveTo>
                    <a:pt x="2412" y="0"/>
                  </a:moveTo>
                  <a:cubicBezTo>
                    <a:pt x="2034" y="53"/>
                    <a:pt x="1649" y="53"/>
                    <a:pt x="1270" y="0"/>
                  </a:cubicBezTo>
                  <a:cubicBezTo>
                    <a:pt x="849" y="74"/>
                    <a:pt x="420" y="74"/>
                    <a:pt x="0" y="0"/>
                  </a:cubicBezTo>
                  <a:lnTo>
                    <a:pt x="0" y="0"/>
                  </a:lnTo>
                  <a:lnTo>
                    <a:pt x="0" y="267394"/>
                  </a:lnTo>
                  <a:cubicBezTo>
                    <a:pt x="60" y="267648"/>
                    <a:pt x="60" y="267902"/>
                    <a:pt x="0" y="268155"/>
                  </a:cubicBezTo>
                  <a:lnTo>
                    <a:pt x="0" y="269552"/>
                  </a:lnTo>
                  <a:lnTo>
                    <a:pt x="0" y="273488"/>
                  </a:lnTo>
                  <a:lnTo>
                    <a:pt x="1904" y="273488"/>
                  </a:lnTo>
                  <a:lnTo>
                    <a:pt x="1904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B3923D0B-EDE8-4690-8095-90058FD55C63}"/>
                </a:ext>
              </a:extLst>
            </p:cNvPr>
            <p:cNvSpPr/>
            <p:nvPr/>
          </p:nvSpPr>
          <p:spPr>
            <a:xfrm>
              <a:off x="479681" y="5798113"/>
              <a:ext cx="2412" cy="269425"/>
            </a:xfrm>
            <a:custGeom>
              <a:avLst/>
              <a:gdLst>
                <a:gd name="connsiteX0" fmla="*/ 1270 w 2412"/>
                <a:gd name="connsiteY0" fmla="*/ 269425 h 269425"/>
                <a:gd name="connsiteX1" fmla="*/ 2412 w 2412"/>
                <a:gd name="connsiteY1" fmla="*/ 269425 h 269425"/>
                <a:gd name="connsiteX2" fmla="*/ 2412 w 2412"/>
                <a:gd name="connsiteY2" fmla="*/ 269425 h 269425"/>
                <a:gd name="connsiteX3" fmla="*/ 2412 w 2412"/>
                <a:gd name="connsiteY3" fmla="*/ 3936 h 269425"/>
                <a:gd name="connsiteX4" fmla="*/ 0 w 2412"/>
                <a:gd name="connsiteY4" fmla="*/ 0 h 269425"/>
                <a:gd name="connsiteX5" fmla="*/ 0 w 2412"/>
                <a:gd name="connsiteY5" fmla="*/ 269044 h 26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69425">
                  <a:moveTo>
                    <a:pt x="1270" y="269425"/>
                  </a:moveTo>
                  <a:lnTo>
                    <a:pt x="2412" y="269425"/>
                  </a:lnTo>
                  <a:lnTo>
                    <a:pt x="2412" y="269425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2AE43495-49CE-426A-8400-9AD9E16109B4}"/>
                </a:ext>
              </a:extLst>
            </p:cNvPr>
            <p:cNvSpPr/>
            <p:nvPr/>
          </p:nvSpPr>
          <p:spPr>
            <a:xfrm>
              <a:off x="454668" y="5758626"/>
              <a:ext cx="2412" cy="296469"/>
            </a:xfrm>
            <a:custGeom>
              <a:avLst/>
              <a:gdLst>
                <a:gd name="connsiteX0" fmla="*/ 2412 w 2412"/>
                <a:gd name="connsiteY0" fmla="*/ 296469 h 296469"/>
                <a:gd name="connsiteX1" fmla="*/ 2412 w 2412"/>
                <a:gd name="connsiteY1" fmla="*/ 296469 h 296469"/>
                <a:gd name="connsiteX2" fmla="*/ 2412 w 2412"/>
                <a:gd name="connsiteY2" fmla="*/ 296469 h 296469"/>
                <a:gd name="connsiteX3" fmla="*/ 2412 w 2412"/>
                <a:gd name="connsiteY3" fmla="*/ 3936 h 296469"/>
                <a:gd name="connsiteX4" fmla="*/ 0 w 2412"/>
                <a:gd name="connsiteY4" fmla="*/ 0 h 296469"/>
                <a:gd name="connsiteX5" fmla="*/ 0 w 2412"/>
                <a:gd name="connsiteY5" fmla="*/ 296469 h 2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96469">
                  <a:moveTo>
                    <a:pt x="2412" y="296469"/>
                  </a:moveTo>
                  <a:lnTo>
                    <a:pt x="2412" y="296469"/>
                  </a:lnTo>
                  <a:lnTo>
                    <a:pt x="2412" y="296469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94D3BCCA-A286-4436-A6E9-439CB4B1F043}"/>
                </a:ext>
              </a:extLst>
            </p:cNvPr>
            <p:cNvSpPr/>
            <p:nvPr/>
          </p:nvSpPr>
          <p:spPr>
            <a:xfrm>
              <a:off x="282501" y="6055857"/>
              <a:ext cx="174960" cy="2412"/>
            </a:xfrm>
            <a:custGeom>
              <a:avLst/>
              <a:gdLst>
                <a:gd name="connsiteX0" fmla="*/ 0 w 174960"/>
                <a:gd name="connsiteY0" fmla="*/ 1651 h 2412"/>
                <a:gd name="connsiteX1" fmla="*/ 173691 w 174960"/>
                <a:gd name="connsiteY1" fmla="*/ 1651 h 2412"/>
                <a:gd name="connsiteX2" fmla="*/ 173691 w 174960"/>
                <a:gd name="connsiteY2" fmla="*/ 1651 h 2412"/>
                <a:gd name="connsiteX3" fmla="*/ 173655 w 174960"/>
                <a:gd name="connsiteY3" fmla="*/ 38 h 2412"/>
                <a:gd name="connsiteX4" fmla="*/ 173691 w 174960"/>
                <a:gd name="connsiteY4" fmla="*/ 0 h 2412"/>
                <a:gd name="connsiteX5" fmla="*/ 174960 w 174960"/>
                <a:gd name="connsiteY5" fmla="*/ 0 h 2412"/>
                <a:gd name="connsiteX6" fmla="*/ 0 w 174960"/>
                <a:gd name="connsiteY6" fmla="*/ 0 h 2412"/>
                <a:gd name="connsiteX7" fmla="*/ 0 w 174960"/>
                <a:gd name="connsiteY7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960" h="2412">
                  <a:moveTo>
                    <a:pt x="0" y="1651"/>
                  </a:moveTo>
                  <a:lnTo>
                    <a:pt x="173691" y="1651"/>
                  </a:lnTo>
                  <a:lnTo>
                    <a:pt x="173691" y="1651"/>
                  </a:lnTo>
                  <a:cubicBezTo>
                    <a:pt x="173235" y="1219"/>
                    <a:pt x="173220" y="495"/>
                    <a:pt x="173655" y="38"/>
                  </a:cubicBezTo>
                  <a:cubicBezTo>
                    <a:pt x="173667" y="25"/>
                    <a:pt x="173679" y="13"/>
                    <a:pt x="173691" y="0"/>
                  </a:cubicBezTo>
                  <a:cubicBezTo>
                    <a:pt x="173691" y="0"/>
                    <a:pt x="174453" y="0"/>
                    <a:pt x="174960" y="0"/>
                  </a:cubicBezTo>
                  <a:lnTo>
                    <a:pt x="0" y="0"/>
                  </a:lnTo>
                  <a:lnTo>
                    <a:pt x="0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1CC0920E-B0A6-4689-BEAD-4DA01D8A5E26}"/>
                </a:ext>
              </a:extLst>
            </p:cNvPr>
            <p:cNvSpPr/>
            <p:nvPr/>
          </p:nvSpPr>
          <p:spPr>
            <a:xfrm>
              <a:off x="471936" y="6067284"/>
              <a:ext cx="5459" cy="1777"/>
            </a:xfrm>
            <a:custGeom>
              <a:avLst/>
              <a:gdLst>
                <a:gd name="connsiteX0" fmla="*/ 5460 w 5459"/>
                <a:gd name="connsiteY0" fmla="*/ 0 h 1777"/>
                <a:gd name="connsiteX1" fmla="*/ 5460 w 5459"/>
                <a:gd name="connsiteY1" fmla="*/ 0 h 1777"/>
                <a:gd name="connsiteX2" fmla="*/ 0 w 5459"/>
                <a:gd name="connsiteY2" fmla="*/ 0 h 1777"/>
                <a:gd name="connsiteX3" fmla="*/ 2285 w 5459"/>
                <a:gd name="connsiteY3" fmla="*/ 1778 h 1777"/>
                <a:gd name="connsiteX4" fmla="*/ 5460 w 5459"/>
                <a:gd name="connsiteY4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59" h="1777">
                  <a:moveTo>
                    <a:pt x="5460" y="0"/>
                  </a:moveTo>
                  <a:lnTo>
                    <a:pt x="5460" y="0"/>
                  </a:lnTo>
                  <a:lnTo>
                    <a:pt x="0" y="0"/>
                  </a:lnTo>
                  <a:lnTo>
                    <a:pt x="2285" y="1778"/>
                  </a:lnTo>
                  <a:cubicBezTo>
                    <a:pt x="3178" y="927"/>
                    <a:pt x="4270" y="317"/>
                    <a:pt x="546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88E3AD06-54BE-4343-9535-E994C157EB7A}"/>
                </a:ext>
              </a:extLst>
            </p:cNvPr>
            <p:cNvSpPr/>
            <p:nvPr/>
          </p:nvSpPr>
          <p:spPr>
            <a:xfrm>
              <a:off x="282501" y="6067031"/>
              <a:ext cx="190196" cy="8252"/>
            </a:xfrm>
            <a:custGeom>
              <a:avLst/>
              <a:gdLst>
                <a:gd name="connsiteX0" fmla="*/ 190196 w 190196"/>
                <a:gd name="connsiteY0" fmla="*/ 3682 h 8252"/>
                <a:gd name="connsiteX1" fmla="*/ 185626 w 190196"/>
                <a:gd name="connsiteY1" fmla="*/ 0 h 8252"/>
                <a:gd name="connsiteX2" fmla="*/ 0 w 190196"/>
                <a:gd name="connsiteY2" fmla="*/ 0 h 8252"/>
                <a:gd name="connsiteX3" fmla="*/ 0 w 190196"/>
                <a:gd name="connsiteY3" fmla="*/ 8253 h 8252"/>
                <a:gd name="connsiteX4" fmla="*/ 189435 w 190196"/>
                <a:gd name="connsiteY4" fmla="*/ 8253 h 8252"/>
                <a:gd name="connsiteX5" fmla="*/ 190196 w 190196"/>
                <a:gd name="connsiteY5" fmla="*/ 3682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196" h="8252">
                  <a:moveTo>
                    <a:pt x="190196" y="3682"/>
                  </a:moveTo>
                  <a:lnTo>
                    <a:pt x="185626" y="0"/>
                  </a:lnTo>
                  <a:lnTo>
                    <a:pt x="0" y="0"/>
                  </a:lnTo>
                  <a:lnTo>
                    <a:pt x="0" y="8253"/>
                  </a:lnTo>
                  <a:lnTo>
                    <a:pt x="189435" y="8253"/>
                  </a:lnTo>
                  <a:cubicBezTo>
                    <a:pt x="189190" y="6691"/>
                    <a:pt x="189458" y="5079"/>
                    <a:pt x="190196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BC545698-6548-426E-95EE-C8AF4EF9FD74}"/>
                </a:ext>
              </a:extLst>
            </p:cNvPr>
            <p:cNvSpPr/>
            <p:nvPr/>
          </p:nvSpPr>
          <p:spPr>
            <a:xfrm>
              <a:off x="477395" y="5794177"/>
              <a:ext cx="2412" cy="273107"/>
            </a:xfrm>
            <a:custGeom>
              <a:avLst/>
              <a:gdLst>
                <a:gd name="connsiteX0" fmla="*/ 2412 w 2412"/>
                <a:gd name="connsiteY0" fmla="*/ 273107 h 273107"/>
                <a:gd name="connsiteX1" fmla="*/ 2412 w 2412"/>
                <a:gd name="connsiteY1" fmla="*/ 3936 h 273107"/>
                <a:gd name="connsiteX2" fmla="*/ 0 w 2412"/>
                <a:gd name="connsiteY2" fmla="*/ 0 h 273107"/>
                <a:gd name="connsiteX3" fmla="*/ 0 w 2412"/>
                <a:gd name="connsiteY3" fmla="*/ 273107 h 273107"/>
                <a:gd name="connsiteX4" fmla="*/ 2412 w 2412"/>
                <a:gd name="connsiteY4" fmla="*/ 273107 h 27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273107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3107"/>
                  </a:lnTo>
                  <a:cubicBezTo>
                    <a:pt x="799" y="272980"/>
                    <a:pt x="1614" y="272980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A664FA19-E2CF-4B24-93D9-EBB66381E96A}"/>
                </a:ext>
              </a:extLst>
            </p:cNvPr>
            <p:cNvSpPr/>
            <p:nvPr/>
          </p:nvSpPr>
          <p:spPr>
            <a:xfrm>
              <a:off x="475364" y="5783639"/>
              <a:ext cx="19873" cy="21044"/>
            </a:xfrm>
            <a:custGeom>
              <a:avLst/>
              <a:gdLst>
                <a:gd name="connsiteX0" fmla="*/ 9396 w 19873"/>
                <a:gd name="connsiteY0" fmla="*/ 9396 h 21044"/>
                <a:gd name="connsiteX1" fmla="*/ 5841 w 19873"/>
                <a:gd name="connsiteY1" fmla="*/ 10411 h 21044"/>
                <a:gd name="connsiteX2" fmla="*/ 0 w 19873"/>
                <a:gd name="connsiteY2" fmla="*/ 7110 h 21044"/>
                <a:gd name="connsiteX3" fmla="*/ 2031 w 19873"/>
                <a:gd name="connsiteY3" fmla="*/ 10538 h 21044"/>
                <a:gd name="connsiteX4" fmla="*/ 4444 w 19873"/>
                <a:gd name="connsiteY4" fmla="*/ 14474 h 21044"/>
                <a:gd name="connsiteX5" fmla="*/ 4444 w 19873"/>
                <a:gd name="connsiteY5" fmla="*/ 14474 h 21044"/>
                <a:gd name="connsiteX6" fmla="*/ 7110 w 19873"/>
                <a:gd name="connsiteY6" fmla="*/ 18410 h 21044"/>
                <a:gd name="connsiteX7" fmla="*/ 7110 w 19873"/>
                <a:gd name="connsiteY7" fmla="*/ 19299 h 21044"/>
                <a:gd name="connsiteX8" fmla="*/ 7110 w 19873"/>
                <a:gd name="connsiteY8" fmla="*/ 19299 h 21044"/>
                <a:gd name="connsiteX9" fmla="*/ 8761 w 19873"/>
                <a:gd name="connsiteY9" fmla="*/ 20950 h 21044"/>
                <a:gd name="connsiteX10" fmla="*/ 9523 w 19873"/>
                <a:gd name="connsiteY10" fmla="*/ 20950 h 21044"/>
                <a:gd name="connsiteX11" fmla="*/ 11300 w 19873"/>
                <a:gd name="connsiteY11" fmla="*/ 20950 h 21044"/>
                <a:gd name="connsiteX12" fmla="*/ 12570 w 19873"/>
                <a:gd name="connsiteY12" fmla="*/ 20950 h 21044"/>
                <a:gd name="connsiteX13" fmla="*/ 13712 w 19873"/>
                <a:gd name="connsiteY13" fmla="*/ 20950 h 21044"/>
                <a:gd name="connsiteX14" fmla="*/ 15744 w 19873"/>
                <a:gd name="connsiteY14" fmla="*/ 20950 h 21044"/>
                <a:gd name="connsiteX15" fmla="*/ 15744 w 19873"/>
                <a:gd name="connsiteY15" fmla="*/ 20950 h 21044"/>
                <a:gd name="connsiteX16" fmla="*/ 15744 w 19873"/>
                <a:gd name="connsiteY16" fmla="*/ 20315 h 21044"/>
                <a:gd name="connsiteX17" fmla="*/ 16760 w 19873"/>
                <a:gd name="connsiteY17" fmla="*/ 19426 h 21044"/>
                <a:gd name="connsiteX18" fmla="*/ 17521 w 19873"/>
                <a:gd name="connsiteY18" fmla="*/ 18283 h 21044"/>
                <a:gd name="connsiteX19" fmla="*/ 19807 w 19873"/>
                <a:gd name="connsiteY19" fmla="*/ 18410 h 21044"/>
                <a:gd name="connsiteX20" fmla="*/ 19807 w 19873"/>
                <a:gd name="connsiteY20" fmla="*/ 17014 h 21044"/>
                <a:gd name="connsiteX21" fmla="*/ 18918 w 19873"/>
                <a:gd name="connsiteY21" fmla="*/ 12697 h 21044"/>
                <a:gd name="connsiteX22" fmla="*/ 11300 w 19873"/>
                <a:gd name="connsiteY22" fmla="*/ 0 h 21044"/>
                <a:gd name="connsiteX23" fmla="*/ 11300 w 19873"/>
                <a:gd name="connsiteY23" fmla="*/ 0 h 21044"/>
                <a:gd name="connsiteX24" fmla="*/ 9396 w 19873"/>
                <a:gd name="connsiteY24" fmla="*/ 9396 h 2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73" h="21044">
                  <a:moveTo>
                    <a:pt x="9396" y="9396"/>
                  </a:moveTo>
                  <a:cubicBezTo>
                    <a:pt x="8319" y="10037"/>
                    <a:pt x="7094" y="10386"/>
                    <a:pt x="5841" y="10411"/>
                  </a:cubicBezTo>
                  <a:cubicBezTo>
                    <a:pt x="3445" y="10429"/>
                    <a:pt x="1220" y="9172"/>
                    <a:pt x="0" y="7110"/>
                  </a:cubicBezTo>
                  <a:lnTo>
                    <a:pt x="2031" y="10538"/>
                  </a:lnTo>
                  <a:lnTo>
                    <a:pt x="4444" y="14474"/>
                  </a:lnTo>
                  <a:lnTo>
                    <a:pt x="4444" y="14474"/>
                  </a:lnTo>
                  <a:lnTo>
                    <a:pt x="7110" y="18410"/>
                  </a:lnTo>
                  <a:lnTo>
                    <a:pt x="7110" y="19299"/>
                  </a:lnTo>
                  <a:cubicBezTo>
                    <a:pt x="7110" y="19299"/>
                    <a:pt x="7110" y="19299"/>
                    <a:pt x="7110" y="19299"/>
                  </a:cubicBezTo>
                  <a:cubicBezTo>
                    <a:pt x="7595" y="19911"/>
                    <a:pt x="8149" y="20465"/>
                    <a:pt x="8761" y="20950"/>
                  </a:cubicBezTo>
                  <a:lnTo>
                    <a:pt x="9523" y="20950"/>
                  </a:lnTo>
                  <a:cubicBezTo>
                    <a:pt x="10113" y="21022"/>
                    <a:pt x="10710" y="21022"/>
                    <a:pt x="11300" y="20950"/>
                  </a:cubicBezTo>
                  <a:cubicBezTo>
                    <a:pt x="11720" y="21023"/>
                    <a:pt x="12149" y="21023"/>
                    <a:pt x="12570" y="20950"/>
                  </a:cubicBezTo>
                  <a:cubicBezTo>
                    <a:pt x="12948" y="21003"/>
                    <a:pt x="13333" y="21003"/>
                    <a:pt x="13712" y="20950"/>
                  </a:cubicBezTo>
                  <a:cubicBezTo>
                    <a:pt x="14384" y="21077"/>
                    <a:pt x="15072" y="21077"/>
                    <a:pt x="15744" y="20950"/>
                  </a:cubicBezTo>
                  <a:lnTo>
                    <a:pt x="15744" y="20950"/>
                  </a:lnTo>
                  <a:lnTo>
                    <a:pt x="15744" y="20315"/>
                  </a:lnTo>
                  <a:lnTo>
                    <a:pt x="16760" y="19426"/>
                  </a:lnTo>
                  <a:lnTo>
                    <a:pt x="17521" y="18283"/>
                  </a:lnTo>
                  <a:lnTo>
                    <a:pt x="19807" y="18410"/>
                  </a:lnTo>
                  <a:cubicBezTo>
                    <a:pt x="19878" y="17947"/>
                    <a:pt x="19878" y="17477"/>
                    <a:pt x="19807" y="17014"/>
                  </a:cubicBezTo>
                  <a:cubicBezTo>
                    <a:pt x="20024" y="15515"/>
                    <a:pt x="19710" y="13988"/>
                    <a:pt x="18918" y="12697"/>
                  </a:cubicBezTo>
                  <a:lnTo>
                    <a:pt x="11300" y="0"/>
                  </a:lnTo>
                  <a:lnTo>
                    <a:pt x="11300" y="0"/>
                  </a:lnTo>
                  <a:cubicBezTo>
                    <a:pt x="13324" y="3128"/>
                    <a:pt x="12478" y="7302"/>
                    <a:pt x="9396" y="93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3939789A-9E6B-4CB0-B1B6-866E6CAD7A40}"/>
                </a:ext>
              </a:extLst>
            </p:cNvPr>
            <p:cNvSpPr/>
            <p:nvPr/>
          </p:nvSpPr>
          <p:spPr>
            <a:xfrm>
              <a:off x="471847" y="6070713"/>
              <a:ext cx="3389" cy="4570"/>
            </a:xfrm>
            <a:custGeom>
              <a:avLst/>
              <a:gdLst>
                <a:gd name="connsiteX0" fmla="*/ 88 w 3389"/>
                <a:gd name="connsiteY0" fmla="*/ 4571 h 4570"/>
                <a:gd name="connsiteX1" fmla="*/ 2628 w 3389"/>
                <a:gd name="connsiteY1" fmla="*/ 4571 h 4570"/>
                <a:gd name="connsiteX2" fmla="*/ 3390 w 3389"/>
                <a:gd name="connsiteY2" fmla="*/ 2031 h 4570"/>
                <a:gd name="connsiteX3" fmla="*/ 850 w 3389"/>
                <a:gd name="connsiteY3" fmla="*/ 0 h 4570"/>
                <a:gd name="connsiteX4" fmla="*/ 88 w 3389"/>
                <a:gd name="connsiteY4" fmla="*/ 4571 h 4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9" h="4570">
                  <a:moveTo>
                    <a:pt x="88" y="4571"/>
                  </a:moveTo>
                  <a:lnTo>
                    <a:pt x="2628" y="4571"/>
                  </a:lnTo>
                  <a:cubicBezTo>
                    <a:pt x="2687" y="3682"/>
                    <a:pt x="2949" y="2806"/>
                    <a:pt x="3390" y="2031"/>
                  </a:cubicBezTo>
                  <a:lnTo>
                    <a:pt x="850" y="0"/>
                  </a:lnTo>
                  <a:cubicBezTo>
                    <a:pt x="111" y="1397"/>
                    <a:pt x="-157" y="3009"/>
                    <a:pt x="88" y="457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86BB8894-AF2E-4C8C-8582-1AE0C6E6C72B}"/>
                </a:ext>
              </a:extLst>
            </p:cNvPr>
            <p:cNvSpPr/>
            <p:nvPr/>
          </p:nvSpPr>
          <p:spPr>
            <a:xfrm>
              <a:off x="474729" y="6068586"/>
              <a:ext cx="11553" cy="3777"/>
            </a:xfrm>
            <a:custGeom>
              <a:avLst/>
              <a:gdLst>
                <a:gd name="connsiteX0" fmla="*/ 7745 w 11553"/>
                <a:gd name="connsiteY0" fmla="*/ 95 h 3777"/>
                <a:gd name="connsiteX1" fmla="*/ 7745 w 11553"/>
                <a:gd name="connsiteY1" fmla="*/ 95 h 3777"/>
                <a:gd name="connsiteX2" fmla="*/ 7745 w 11553"/>
                <a:gd name="connsiteY2" fmla="*/ 95 h 3777"/>
                <a:gd name="connsiteX3" fmla="*/ 6602 w 11553"/>
                <a:gd name="connsiteY3" fmla="*/ 95 h 3777"/>
                <a:gd name="connsiteX4" fmla="*/ 5587 w 11553"/>
                <a:gd name="connsiteY4" fmla="*/ 95 h 3777"/>
                <a:gd name="connsiteX5" fmla="*/ 5587 w 11553"/>
                <a:gd name="connsiteY5" fmla="*/ 95 h 3777"/>
                <a:gd name="connsiteX6" fmla="*/ 3174 w 11553"/>
                <a:gd name="connsiteY6" fmla="*/ 95 h 3777"/>
                <a:gd name="connsiteX7" fmla="*/ 0 w 11553"/>
                <a:gd name="connsiteY7" fmla="*/ 1619 h 3777"/>
                <a:gd name="connsiteX8" fmla="*/ 2539 w 11553"/>
                <a:gd name="connsiteY8" fmla="*/ 3650 h 3777"/>
                <a:gd name="connsiteX9" fmla="*/ 6983 w 11553"/>
                <a:gd name="connsiteY9" fmla="*/ 1873 h 3777"/>
                <a:gd name="connsiteX10" fmla="*/ 11554 w 11553"/>
                <a:gd name="connsiteY10" fmla="*/ 3777 h 3777"/>
                <a:gd name="connsiteX11" fmla="*/ 11554 w 11553"/>
                <a:gd name="connsiteY11" fmla="*/ 3777 h 3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53" h="3777">
                  <a:moveTo>
                    <a:pt x="7745" y="95"/>
                  </a:moveTo>
                  <a:lnTo>
                    <a:pt x="7745" y="95"/>
                  </a:lnTo>
                  <a:lnTo>
                    <a:pt x="7745" y="95"/>
                  </a:lnTo>
                  <a:lnTo>
                    <a:pt x="6602" y="95"/>
                  </a:lnTo>
                  <a:lnTo>
                    <a:pt x="5587" y="95"/>
                  </a:lnTo>
                  <a:lnTo>
                    <a:pt x="5587" y="95"/>
                  </a:lnTo>
                  <a:cubicBezTo>
                    <a:pt x="4788" y="-32"/>
                    <a:pt x="3973" y="-32"/>
                    <a:pt x="3174" y="95"/>
                  </a:cubicBezTo>
                  <a:cubicBezTo>
                    <a:pt x="2009" y="336"/>
                    <a:pt x="919" y="857"/>
                    <a:pt x="0" y="1619"/>
                  </a:cubicBezTo>
                  <a:lnTo>
                    <a:pt x="2539" y="3650"/>
                  </a:lnTo>
                  <a:cubicBezTo>
                    <a:pt x="3753" y="2533"/>
                    <a:pt x="5334" y="1898"/>
                    <a:pt x="6983" y="1873"/>
                  </a:cubicBezTo>
                  <a:cubicBezTo>
                    <a:pt x="8693" y="1898"/>
                    <a:pt x="10327" y="2584"/>
                    <a:pt x="11554" y="3777"/>
                  </a:cubicBezTo>
                  <a:lnTo>
                    <a:pt x="11554" y="377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AD306319-7202-4FDB-83DC-258E1C50303B}"/>
                </a:ext>
              </a:extLst>
            </p:cNvPr>
            <p:cNvSpPr/>
            <p:nvPr/>
          </p:nvSpPr>
          <p:spPr>
            <a:xfrm>
              <a:off x="455795" y="6055984"/>
              <a:ext cx="20584" cy="16505"/>
            </a:xfrm>
            <a:custGeom>
              <a:avLst/>
              <a:gdLst>
                <a:gd name="connsiteX0" fmla="*/ 15 w 20584"/>
                <a:gd name="connsiteY0" fmla="*/ 1270 h 16505"/>
                <a:gd name="connsiteX1" fmla="*/ 15 w 20584"/>
                <a:gd name="connsiteY1" fmla="*/ 1270 h 16505"/>
                <a:gd name="connsiteX2" fmla="*/ 11950 w 20584"/>
                <a:gd name="connsiteY2" fmla="*/ 10792 h 16505"/>
                <a:gd name="connsiteX3" fmla="*/ 16521 w 20584"/>
                <a:gd name="connsiteY3" fmla="*/ 14474 h 16505"/>
                <a:gd name="connsiteX4" fmla="*/ 19060 w 20584"/>
                <a:gd name="connsiteY4" fmla="*/ 16506 h 16505"/>
                <a:gd name="connsiteX5" fmla="*/ 20584 w 20584"/>
                <a:gd name="connsiteY5" fmla="*/ 14601 h 16505"/>
                <a:gd name="connsiteX6" fmla="*/ 18045 w 20584"/>
                <a:gd name="connsiteY6" fmla="*/ 12570 h 16505"/>
                <a:gd name="connsiteX7" fmla="*/ 15759 w 20584"/>
                <a:gd name="connsiteY7" fmla="*/ 10792 h 16505"/>
                <a:gd name="connsiteX8" fmla="*/ 2047 w 20584"/>
                <a:gd name="connsiteY8" fmla="*/ 0 h 16505"/>
                <a:gd name="connsiteX9" fmla="*/ 2047 w 20584"/>
                <a:gd name="connsiteY9" fmla="*/ 0 h 16505"/>
                <a:gd name="connsiteX10" fmla="*/ 2047 w 20584"/>
                <a:gd name="connsiteY10" fmla="*/ 0 h 16505"/>
                <a:gd name="connsiteX11" fmla="*/ 777 w 20584"/>
                <a:gd name="connsiteY11" fmla="*/ 0 h 16505"/>
                <a:gd name="connsiteX12" fmla="*/ 15 w 20584"/>
                <a:gd name="connsiteY12" fmla="*/ 1270 h 1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84" h="16505">
                  <a:moveTo>
                    <a:pt x="15" y="1270"/>
                  </a:moveTo>
                  <a:lnTo>
                    <a:pt x="15" y="1270"/>
                  </a:lnTo>
                  <a:lnTo>
                    <a:pt x="11950" y="10792"/>
                  </a:lnTo>
                  <a:lnTo>
                    <a:pt x="16521" y="14474"/>
                  </a:lnTo>
                  <a:lnTo>
                    <a:pt x="19060" y="16506"/>
                  </a:lnTo>
                  <a:cubicBezTo>
                    <a:pt x="19457" y="15795"/>
                    <a:pt x="19972" y="15147"/>
                    <a:pt x="20584" y="14601"/>
                  </a:cubicBezTo>
                  <a:lnTo>
                    <a:pt x="18045" y="12570"/>
                  </a:lnTo>
                  <a:lnTo>
                    <a:pt x="15759" y="10792"/>
                  </a:lnTo>
                  <a:lnTo>
                    <a:pt x="2047" y="0"/>
                  </a:lnTo>
                  <a:lnTo>
                    <a:pt x="2047" y="0"/>
                  </a:lnTo>
                  <a:lnTo>
                    <a:pt x="2047" y="0"/>
                  </a:lnTo>
                  <a:cubicBezTo>
                    <a:pt x="2047" y="0"/>
                    <a:pt x="1031" y="0"/>
                    <a:pt x="777" y="0"/>
                  </a:cubicBezTo>
                  <a:cubicBezTo>
                    <a:pt x="247" y="178"/>
                    <a:pt x="-76" y="711"/>
                    <a:pt x="15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1E5AC78-0D36-43A8-9B8D-C02DF48745FA}"/>
                </a:ext>
              </a:extLst>
            </p:cNvPr>
            <p:cNvSpPr/>
            <p:nvPr/>
          </p:nvSpPr>
          <p:spPr>
            <a:xfrm>
              <a:off x="453271" y="5743771"/>
              <a:ext cx="31741" cy="42914"/>
            </a:xfrm>
            <a:custGeom>
              <a:avLst/>
              <a:gdLst>
                <a:gd name="connsiteX0" fmla="*/ 3809 w 31741"/>
                <a:gd name="connsiteY0" fmla="*/ 10538 h 42914"/>
                <a:gd name="connsiteX1" fmla="*/ 0 w 31741"/>
                <a:gd name="connsiteY1" fmla="*/ 10538 h 42914"/>
                <a:gd name="connsiteX2" fmla="*/ 2666 w 31741"/>
                <a:gd name="connsiteY2" fmla="*/ 14855 h 42914"/>
                <a:gd name="connsiteX3" fmla="*/ 5079 w 31741"/>
                <a:gd name="connsiteY3" fmla="*/ 18791 h 42914"/>
                <a:gd name="connsiteX4" fmla="*/ 19934 w 31741"/>
                <a:gd name="connsiteY4" fmla="*/ 42915 h 42914"/>
                <a:gd name="connsiteX5" fmla="*/ 22219 w 31741"/>
                <a:gd name="connsiteY5" fmla="*/ 33392 h 42914"/>
                <a:gd name="connsiteX6" fmla="*/ 31742 w 31741"/>
                <a:gd name="connsiteY6" fmla="*/ 35551 h 42914"/>
                <a:gd name="connsiteX7" fmla="*/ 29202 w 31741"/>
                <a:gd name="connsiteY7" fmla="*/ 31361 h 42914"/>
                <a:gd name="connsiteX8" fmla="*/ 9776 w 31741"/>
                <a:gd name="connsiteY8" fmla="*/ 0 h 42914"/>
                <a:gd name="connsiteX9" fmla="*/ 9776 w 31741"/>
                <a:gd name="connsiteY9" fmla="*/ 0 h 42914"/>
                <a:gd name="connsiteX10" fmla="*/ 11427 w 31741"/>
                <a:gd name="connsiteY10" fmla="*/ 4190 h 42914"/>
                <a:gd name="connsiteX11" fmla="*/ 3866 w 31741"/>
                <a:gd name="connsiteY11" fmla="*/ 10543 h 42914"/>
                <a:gd name="connsiteX12" fmla="*/ 3809 w 31741"/>
                <a:gd name="connsiteY12" fmla="*/ 10538 h 4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741" h="42914">
                  <a:moveTo>
                    <a:pt x="3809" y="10538"/>
                  </a:moveTo>
                  <a:lnTo>
                    <a:pt x="0" y="10538"/>
                  </a:lnTo>
                  <a:lnTo>
                    <a:pt x="2666" y="14855"/>
                  </a:lnTo>
                  <a:lnTo>
                    <a:pt x="5079" y="18791"/>
                  </a:lnTo>
                  <a:lnTo>
                    <a:pt x="19934" y="42915"/>
                  </a:lnTo>
                  <a:cubicBezTo>
                    <a:pt x="18039" y="39638"/>
                    <a:pt x="19045" y="35453"/>
                    <a:pt x="22219" y="33392"/>
                  </a:cubicBezTo>
                  <a:cubicBezTo>
                    <a:pt x="25453" y="31404"/>
                    <a:pt x="29681" y="32363"/>
                    <a:pt x="31742" y="35551"/>
                  </a:cubicBezTo>
                  <a:lnTo>
                    <a:pt x="29202" y="31361"/>
                  </a:lnTo>
                  <a:lnTo>
                    <a:pt x="9776" y="0"/>
                  </a:lnTo>
                  <a:lnTo>
                    <a:pt x="9776" y="0"/>
                  </a:lnTo>
                  <a:cubicBezTo>
                    <a:pt x="10830" y="1141"/>
                    <a:pt x="11419" y="2636"/>
                    <a:pt x="11427" y="4190"/>
                  </a:cubicBezTo>
                  <a:cubicBezTo>
                    <a:pt x="11094" y="8032"/>
                    <a:pt x="7708" y="10877"/>
                    <a:pt x="3866" y="10543"/>
                  </a:cubicBezTo>
                  <a:cubicBezTo>
                    <a:pt x="3847" y="10542"/>
                    <a:pt x="3828" y="10541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2E1607EE-316D-4955-B004-5674ECCB210E}"/>
                </a:ext>
              </a:extLst>
            </p:cNvPr>
            <p:cNvSpPr/>
            <p:nvPr/>
          </p:nvSpPr>
          <p:spPr>
            <a:xfrm>
              <a:off x="471742" y="5776128"/>
              <a:ext cx="16350" cy="17922"/>
            </a:xfrm>
            <a:custGeom>
              <a:avLst/>
              <a:gdLst>
                <a:gd name="connsiteX0" fmla="*/ 3622 w 16350"/>
                <a:gd name="connsiteY0" fmla="*/ 14621 h 17922"/>
                <a:gd name="connsiteX1" fmla="*/ 3622 w 16350"/>
                <a:gd name="connsiteY1" fmla="*/ 14621 h 17922"/>
                <a:gd name="connsiteX2" fmla="*/ 9462 w 16350"/>
                <a:gd name="connsiteY2" fmla="*/ 17922 h 17922"/>
                <a:gd name="connsiteX3" fmla="*/ 13017 w 16350"/>
                <a:gd name="connsiteY3" fmla="*/ 16906 h 17922"/>
                <a:gd name="connsiteX4" fmla="*/ 15375 w 16350"/>
                <a:gd name="connsiteY4" fmla="*/ 7501 h 17922"/>
                <a:gd name="connsiteX5" fmla="*/ 15303 w 16350"/>
                <a:gd name="connsiteY5" fmla="*/ 7384 h 17922"/>
                <a:gd name="connsiteX6" fmla="*/ 15303 w 16350"/>
                <a:gd name="connsiteY6" fmla="*/ 7384 h 17922"/>
                <a:gd name="connsiteX7" fmla="*/ 12763 w 16350"/>
                <a:gd name="connsiteY7" fmla="*/ 3194 h 17922"/>
                <a:gd name="connsiteX8" fmla="*/ 12763 w 16350"/>
                <a:gd name="connsiteY8" fmla="*/ 3194 h 17922"/>
                <a:gd name="connsiteX9" fmla="*/ 3241 w 16350"/>
                <a:gd name="connsiteY9" fmla="*/ 1036 h 17922"/>
                <a:gd name="connsiteX10" fmla="*/ 955 w 16350"/>
                <a:gd name="connsiteY10" fmla="*/ 10558 h 17922"/>
                <a:gd name="connsiteX11" fmla="*/ 955 w 16350"/>
                <a:gd name="connsiteY11" fmla="*/ 10558 h 1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50" h="17922">
                  <a:moveTo>
                    <a:pt x="3622" y="14621"/>
                  </a:moveTo>
                  <a:lnTo>
                    <a:pt x="3622" y="14621"/>
                  </a:lnTo>
                  <a:cubicBezTo>
                    <a:pt x="4842" y="16683"/>
                    <a:pt x="7066" y="17940"/>
                    <a:pt x="9462" y="17922"/>
                  </a:cubicBezTo>
                  <a:cubicBezTo>
                    <a:pt x="10715" y="17897"/>
                    <a:pt x="11940" y="17548"/>
                    <a:pt x="13017" y="16906"/>
                  </a:cubicBezTo>
                  <a:cubicBezTo>
                    <a:pt x="16265" y="14960"/>
                    <a:pt x="17320" y="10750"/>
                    <a:pt x="15375" y="7501"/>
                  </a:cubicBezTo>
                  <a:cubicBezTo>
                    <a:pt x="15351" y="7461"/>
                    <a:pt x="15327" y="7423"/>
                    <a:pt x="15303" y="7384"/>
                  </a:cubicBezTo>
                  <a:lnTo>
                    <a:pt x="15303" y="7384"/>
                  </a:lnTo>
                  <a:lnTo>
                    <a:pt x="12763" y="3194"/>
                  </a:lnTo>
                  <a:lnTo>
                    <a:pt x="12763" y="3194"/>
                  </a:lnTo>
                  <a:cubicBezTo>
                    <a:pt x="10703" y="6"/>
                    <a:pt x="6475" y="-953"/>
                    <a:pt x="3241" y="1036"/>
                  </a:cubicBezTo>
                  <a:cubicBezTo>
                    <a:pt x="67" y="3096"/>
                    <a:pt x="-939" y="7281"/>
                    <a:pt x="955" y="10558"/>
                  </a:cubicBezTo>
                  <a:lnTo>
                    <a:pt x="955" y="1055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6F0025E2-6EE9-4CE0-A383-DE90D1AA06EE}"/>
                </a:ext>
              </a:extLst>
            </p:cNvPr>
            <p:cNvSpPr/>
            <p:nvPr/>
          </p:nvSpPr>
          <p:spPr>
            <a:xfrm>
              <a:off x="3275746" y="6465835"/>
              <a:ext cx="6094" cy="12696"/>
            </a:xfrm>
            <a:custGeom>
              <a:avLst/>
              <a:gdLst>
                <a:gd name="connsiteX0" fmla="*/ 0 w 6094"/>
                <a:gd name="connsiteY0" fmla="*/ 0 h 12696"/>
                <a:gd name="connsiteX1" fmla="*/ 6095 w 6094"/>
                <a:gd name="connsiteY1" fmla="*/ 0 h 12696"/>
                <a:gd name="connsiteX2" fmla="*/ 127 w 6094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4" h="12696">
                  <a:moveTo>
                    <a:pt x="0" y="0"/>
                  </a:moveTo>
                  <a:lnTo>
                    <a:pt x="6095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4346DBE-9C68-40E2-83FD-A34D1A068A9E}"/>
                </a:ext>
              </a:extLst>
            </p:cNvPr>
            <p:cNvSpPr/>
            <p:nvPr/>
          </p:nvSpPr>
          <p:spPr>
            <a:xfrm>
              <a:off x="2580348" y="6463550"/>
              <a:ext cx="22473" cy="1402"/>
            </a:xfrm>
            <a:custGeom>
              <a:avLst/>
              <a:gdLst>
                <a:gd name="connsiteX0" fmla="*/ 22473 w 22473"/>
                <a:gd name="connsiteY0" fmla="*/ 1143 h 1402"/>
                <a:gd name="connsiteX1" fmla="*/ 22473 w 22473"/>
                <a:gd name="connsiteY1" fmla="*/ 1143 h 1402"/>
                <a:gd name="connsiteX2" fmla="*/ 21331 w 22473"/>
                <a:gd name="connsiteY2" fmla="*/ 0 h 1402"/>
                <a:gd name="connsiteX3" fmla="*/ 11554 w 22473"/>
                <a:gd name="connsiteY3" fmla="*/ 0 h 1402"/>
                <a:gd name="connsiteX4" fmla="*/ 11554 w 22473"/>
                <a:gd name="connsiteY4" fmla="*/ 0 h 1402"/>
                <a:gd name="connsiteX5" fmla="*/ 10284 w 22473"/>
                <a:gd name="connsiteY5" fmla="*/ 1270 h 1402"/>
                <a:gd name="connsiteX6" fmla="*/ 0 w 22473"/>
                <a:gd name="connsiteY6" fmla="*/ 1270 h 1402"/>
                <a:gd name="connsiteX7" fmla="*/ 21203 w 22473"/>
                <a:gd name="connsiteY7" fmla="*/ 1270 h 1402"/>
                <a:gd name="connsiteX8" fmla="*/ 22473 w 22473"/>
                <a:gd name="connsiteY8" fmla="*/ 1143 h 1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473" h="1402">
                  <a:moveTo>
                    <a:pt x="22473" y="1143"/>
                  </a:moveTo>
                  <a:lnTo>
                    <a:pt x="22473" y="1143"/>
                  </a:lnTo>
                  <a:cubicBezTo>
                    <a:pt x="22473" y="508"/>
                    <a:pt x="21965" y="0"/>
                    <a:pt x="21331" y="0"/>
                  </a:cubicBezTo>
                  <a:lnTo>
                    <a:pt x="11554" y="0"/>
                  </a:lnTo>
                  <a:cubicBezTo>
                    <a:pt x="11554" y="0"/>
                    <a:pt x="11554" y="0"/>
                    <a:pt x="11554" y="0"/>
                  </a:cubicBezTo>
                  <a:cubicBezTo>
                    <a:pt x="11554" y="698"/>
                    <a:pt x="10983" y="1270"/>
                    <a:pt x="10284" y="1270"/>
                  </a:cubicBezTo>
                  <a:lnTo>
                    <a:pt x="0" y="1270"/>
                  </a:lnTo>
                  <a:lnTo>
                    <a:pt x="21203" y="1270"/>
                  </a:lnTo>
                  <a:cubicBezTo>
                    <a:pt x="21610" y="1485"/>
                    <a:pt x="22118" y="1435"/>
                    <a:pt x="22473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5EEB42CF-639A-41E0-A3E9-D38407ECB7D6}"/>
                </a:ext>
              </a:extLst>
            </p:cNvPr>
            <p:cNvSpPr/>
            <p:nvPr/>
          </p:nvSpPr>
          <p:spPr>
            <a:xfrm>
              <a:off x="1216089" y="5807763"/>
              <a:ext cx="321607" cy="13839"/>
            </a:xfrm>
            <a:custGeom>
              <a:avLst/>
              <a:gdLst>
                <a:gd name="connsiteX0" fmla="*/ 0 w 321607"/>
                <a:gd name="connsiteY0" fmla="*/ 13840 h 13839"/>
                <a:gd name="connsiteX1" fmla="*/ 314751 w 321607"/>
                <a:gd name="connsiteY1" fmla="*/ 13840 h 13839"/>
                <a:gd name="connsiteX2" fmla="*/ 314751 w 321607"/>
                <a:gd name="connsiteY2" fmla="*/ 6983 h 13839"/>
                <a:gd name="connsiteX3" fmla="*/ 321607 w 321607"/>
                <a:gd name="connsiteY3" fmla="*/ 0 h 13839"/>
                <a:gd name="connsiteX4" fmla="*/ 0 w 321607"/>
                <a:gd name="connsiteY4" fmla="*/ 0 h 13839"/>
                <a:gd name="connsiteX5" fmla="*/ 0 w 321607"/>
                <a:gd name="connsiteY5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607" h="13839">
                  <a:moveTo>
                    <a:pt x="0" y="13840"/>
                  </a:moveTo>
                  <a:lnTo>
                    <a:pt x="314751" y="13840"/>
                  </a:lnTo>
                  <a:lnTo>
                    <a:pt x="314751" y="6983"/>
                  </a:lnTo>
                  <a:cubicBezTo>
                    <a:pt x="314751" y="3176"/>
                    <a:pt x="317798" y="70"/>
                    <a:pt x="321607" y="0"/>
                  </a:cubicBezTo>
                  <a:lnTo>
                    <a:pt x="0" y="0"/>
                  </a:lnTo>
                  <a:lnTo>
                    <a:pt x="0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F4FEFA86-08CA-4062-A1C4-7829F7AB8856}"/>
                </a:ext>
              </a:extLst>
            </p:cNvPr>
            <p:cNvSpPr/>
            <p:nvPr/>
          </p:nvSpPr>
          <p:spPr>
            <a:xfrm>
              <a:off x="3311424" y="5807719"/>
              <a:ext cx="210892" cy="13756"/>
            </a:xfrm>
            <a:custGeom>
              <a:avLst/>
              <a:gdLst>
                <a:gd name="connsiteX0" fmla="*/ 7491 w 210892"/>
                <a:gd name="connsiteY0" fmla="*/ 5504 h 13756"/>
                <a:gd name="connsiteX1" fmla="*/ 2285 w 210892"/>
                <a:gd name="connsiteY1" fmla="*/ 13756 h 13756"/>
                <a:gd name="connsiteX2" fmla="*/ 204036 w 210892"/>
                <a:gd name="connsiteY2" fmla="*/ 13756 h 13756"/>
                <a:gd name="connsiteX3" fmla="*/ 204036 w 210892"/>
                <a:gd name="connsiteY3" fmla="*/ 7027 h 13756"/>
                <a:gd name="connsiteX4" fmla="*/ 210892 w 210892"/>
                <a:gd name="connsiteY4" fmla="*/ 44 h 13756"/>
                <a:gd name="connsiteX5" fmla="*/ 762 w 210892"/>
                <a:gd name="connsiteY5" fmla="*/ 44 h 13756"/>
                <a:gd name="connsiteX6" fmla="*/ 0 w 210892"/>
                <a:gd name="connsiteY6" fmla="*/ 44 h 13756"/>
                <a:gd name="connsiteX7" fmla="*/ 7491 w 210892"/>
                <a:gd name="connsiteY7" fmla="*/ 5504 h 1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892" h="13756">
                  <a:moveTo>
                    <a:pt x="7491" y="5504"/>
                  </a:moveTo>
                  <a:cubicBezTo>
                    <a:pt x="8278" y="9211"/>
                    <a:pt x="5967" y="12875"/>
                    <a:pt x="2285" y="13756"/>
                  </a:cubicBezTo>
                  <a:lnTo>
                    <a:pt x="204036" y="13756"/>
                  </a:lnTo>
                  <a:lnTo>
                    <a:pt x="204036" y="7027"/>
                  </a:lnTo>
                  <a:cubicBezTo>
                    <a:pt x="204036" y="3219"/>
                    <a:pt x="207083" y="114"/>
                    <a:pt x="210892" y="44"/>
                  </a:cubicBezTo>
                  <a:lnTo>
                    <a:pt x="762" y="44"/>
                  </a:lnTo>
                  <a:lnTo>
                    <a:pt x="0" y="44"/>
                  </a:lnTo>
                  <a:cubicBezTo>
                    <a:pt x="3530" y="-356"/>
                    <a:pt x="6793" y="2016"/>
                    <a:pt x="7491" y="550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E9449E65-FDF8-4755-9306-DFE6D19D2AA7}"/>
                </a:ext>
              </a:extLst>
            </p:cNvPr>
            <p:cNvSpPr/>
            <p:nvPr/>
          </p:nvSpPr>
          <p:spPr>
            <a:xfrm>
              <a:off x="3282222" y="5814746"/>
              <a:ext cx="4316" cy="1015"/>
            </a:xfrm>
            <a:custGeom>
              <a:avLst/>
              <a:gdLst>
                <a:gd name="connsiteX0" fmla="*/ 2412 w 4316"/>
                <a:gd name="connsiteY0" fmla="*/ 0 h 1015"/>
                <a:gd name="connsiteX1" fmla="*/ 2412 w 4316"/>
                <a:gd name="connsiteY1" fmla="*/ 0 h 1015"/>
                <a:gd name="connsiteX2" fmla="*/ 3682 w 4316"/>
                <a:gd name="connsiteY2" fmla="*/ 0 h 1015"/>
                <a:gd name="connsiteX3" fmla="*/ 4317 w 4316"/>
                <a:gd name="connsiteY3" fmla="*/ 0 h 1015"/>
                <a:gd name="connsiteX4" fmla="*/ 0 w 4316"/>
                <a:gd name="connsiteY4" fmla="*/ 1016 h 1015"/>
                <a:gd name="connsiteX5" fmla="*/ 0 w 4316"/>
                <a:gd name="connsiteY5" fmla="*/ 1016 h 1015"/>
                <a:gd name="connsiteX6" fmla="*/ 2032 w 4316"/>
                <a:gd name="connsiteY6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6" h="1015">
                  <a:moveTo>
                    <a:pt x="2412" y="0"/>
                  </a:moveTo>
                  <a:lnTo>
                    <a:pt x="2412" y="0"/>
                  </a:lnTo>
                  <a:lnTo>
                    <a:pt x="3682" y="0"/>
                  </a:lnTo>
                  <a:lnTo>
                    <a:pt x="4317" y="0"/>
                  </a:lnTo>
                  <a:lnTo>
                    <a:pt x="0" y="1016"/>
                  </a:lnTo>
                  <a:lnTo>
                    <a:pt x="0" y="1016"/>
                  </a:lnTo>
                  <a:cubicBezTo>
                    <a:pt x="673" y="894"/>
                    <a:pt x="1358" y="894"/>
                    <a:pt x="2032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0321DC4D-398D-47EA-AE22-A603FAC2333F}"/>
                </a:ext>
              </a:extLst>
            </p:cNvPr>
            <p:cNvSpPr/>
            <p:nvPr/>
          </p:nvSpPr>
          <p:spPr>
            <a:xfrm>
              <a:off x="3310916" y="5821602"/>
              <a:ext cx="2539" cy="78211"/>
            </a:xfrm>
            <a:custGeom>
              <a:avLst/>
              <a:gdLst>
                <a:gd name="connsiteX0" fmla="*/ 1270 w 2539"/>
                <a:gd name="connsiteY0" fmla="*/ 78212 h 78211"/>
                <a:gd name="connsiteX1" fmla="*/ 2539 w 2539"/>
                <a:gd name="connsiteY1" fmla="*/ 78212 h 78211"/>
                <a:gd name="connsiteX2" fmla="*/ 2539 w 2539"/>
                <a:gd name="connsiteY2" fmla="*/ 0 h 78211"/>
                <a:gd name="connsiteX3" fmla="*/ 2539 w 2539"/>
                <a:gd name="connsiteY3" fmla="*/ 0 h 78211"/>
                <a:gd name="connsiteX4" fmla="*/ 0 w 2539"/>
                <a:gd name="connsiteY4" fmla="*/ 0 h 78211"/>
                <a:gd name="connsiteX5" fmla="*/ 0 w 2539"/>
                <a:gd name="connsiteY5" fmla="*/ 78085 h 78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78211">
                  <a:moveTo>
                    <a:pt x="1270" y="78212"/>
                  </a:moveTo>
                  <a:lnTo>
                    <a:pt x="2539" y="78212"/>
                  </a:lnTo>
                  <a:lnTo>
                    <a:pt x="2539" y="0"/>
                  </a:lnTo>
                  <a:lnTo>
                    <a:pt x="2539" y="0"/>
                  </a:lnTo>
                  <a:lnTo>
                    <a:pt x="0" y="0"/>
                  </a:lnTo>
                  <a:lnTo>
                    <a:pt x="0" y="7808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213B9019-3951-4B2D-8BF1-2579C068229F}"/>
                </a:ext>
              </a:extLst>
            </p:cNvPr>
            <p:cNvSpPr/>
            <p:nvPr/>
          </p:nvSpPr>
          <p:spPr>
            <a:xfrm>
              <a:off x="1544679" y="6456186"/>
              <a:ext cx="431306" cy="6602"/>
            </a:xfrm>
            <a:custGeom>
              <a:avLst/>
              <a:gdLst>
                <a:gd name="connsiteX0" fmla="*/ 0 w 431306"/>
                <a:gd name="connsiteY0" fmla="*/ 0 h 6602"/>
                <a:gd name="connsiteX1" fmla="*/ 431307 w 431306"/>
                <a:gd name="connsiteY1" fmla="*/ 0 h 6602"/>
                <a:gd name="connsiteX2" fmla="*/ 431307 w 431306"/>
                <a:gd name="connsiteY2" fmla="*/ 6602 h 6602"/>
                <a:gd name="connsiteX3" fmla="*/ 0 w 431306"/>
                <a:gd name="connsiteY3" fmla="*/ 6602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306" h="6602">
                  <a:moveTo>
                    <a:pt x="0" y="0"/>
                  </a:moveTo>
                  <a:lnTo>
                    <a:pt x="431307" y="0"/>
                  </a:lnTo>
                  <a:lnTo>
                    <a:pt x="431307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09AE4F8-D497-42E2-B514-55FDA9E1C667}"/>
                </a:ext>
              </a:extLst>
            </p:cNvPr>
            <p:cNvSpPr/>
            <p:nvPr/>
          </p:nvSpPr>
          <p:spPr>
            <a:xfrm>
              <a:off x="1543156" y="6464693"/>
              <a:ext cx="432830" cy="4697"/>
            </a:xfrm>
            <a:custGeom>
              <a:avLst/>
              <a:gdLst>
                <a:gd name="connsiteX0" fmla="*/ 1524 w 432830"/>
                <a:gd name="connsiteY0" fmla="*/ 635 h 4697"/>
                <a:gd name="connsiteX1" fmla="*/ 1524 w 432830"/>
                <a:gd name="connsiteY1" fmla="*/ 635 h 4697"/>
                <a:gd name="connsiteX2" fmla="*/ 0 w 432830"/>
                <a:gd name="connsiteY2" fmla="*/ 4698 h 4697"/>
                <a:gd name="connsiteX3" fmla="*/ 432830 w 432830"/>
                <a:gd name="connsiteY3" fmla="*/ 4698 h 4697"/>
                <a:gd name="connsiteX4" fmla="*/ 432830 w 432830"/>
                <a:gd name="connsiteY4" fmla="*/ 0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30" h="4697">
                  <a:moveTo>
                    <a:pt x="1524" y="635"/>
                  </a:moveTo>
                  <a:lnTo>
                    <a:pt x="1524" y="635"/>
                  </a:lnTo>
                  <a:cubicBezTo>
                    <a:pt x="1473" y="2120"/>
                    <a:pt x="940" y="3555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60A37351-E00D-43F4-9895-FB2FD907673A}"/>
                </a:ext>
              </a:extLst>
            </p:cNvPr>
            <p:cNvSpPr/>
            <p:nvPr/>
          </p:nvSpPr>
          <p:spPr>
            <a:xfrm>
              <a:off x="3193599" y="6457018"/>
              <a:ext cx="50786" cy="6786"/>
            </a:xfrm>
            <a:custGeom>
              <a:avLst/>
              <a:gdLst>
                <a:gd name="connsiteX0" fmla="*/ 45327 w 50786"/>
                <a:gd name="connsiteY0" fmla="*/ 5263 h 6786"/>
                <a:gd name="connsiteX1" fmla="*/ 45327 w 50786"/>
                <a:gd name="connsiteY1" fmla="*/ 3993 h 6786"/>
                <a:gd name="connsiteX2" fmla="*/ 45327 w 50786"/>
                <a:gd name="connsiteY2" fmla="*/ 2850 h 6786"/>
                <a:gd name="connsiteX3" fmla="*/ 46470 w 50786"/>
                <a:gd name="connsiteY3" fmla="*/ 1200 h 6786"/>
                <a:gd name="connsiteX4" fmla="*/ 46470 w 50786"/>
                <a:gd name="connsiteY4" fmla="*/ 1200 h 6786"/>
                <a:gd name="connsiteX5" fmla="*/ 48121 w 50786"/>
                <a:gd name="connsiteY5" fmla="*/ 57 h 6786"/>
                <a:gd name="connsiteX6" fmla="*/ 48121 w 50786"/>
                <a:gd name="connsiteY6" fmla="*/ 57 h 6786"/>
                <a:gd name="connsiteX7" fmla="*/ 49771 w 50786"/>
                <a:gd name="connsiteY7" fmla="*/ 57 h 6786"/>
                <a:gd name="connsiteX8" fmla="*/ 50787 w 50786"/>
                <a:gd name="connsiteY8" fmla="*/ 57 h 6786"/>
                <a:gd name="connsiteX9" fmla="*/ 0 w 50786"/>
                <a:gd name="connsiteY9" fmla="*/ 57 h 6786"/>
                <a:gd name="connsiteX10" fmla="*/ 0 w 50786"/>
                <a:gd name="connsiteY10" fmla="*/ 6786 h 6786"/>
                <a:gd name="connsiteX11" fmla="*/ 44312 w 50786"/>
                <a:gd name="connsiteY11" fmla="*/ 6786 h 6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86" h="6786">
                  <a:moveTo>
                    <a:pt x="45327" y="5263"/>
                  </a:moveTo>
                  <a:lnTo>
                    <a:pt x="45327" y="3993"/>
                  </a:lnTo>
                  <a:cubicBezTo>
                    <a:pt x="45327" y="3993"/>
                    <a:pt x="45327" y="3231"/>
                    <a:pt x="45327" y="2850"/>
                  </a:cubicBezTo>
                  <a:cubicBezTo>
                    <a:pt x="45594" y="2228"/>
                    <a:pt x="45975" y="1670"/>
                    <a:pt x="46470" y="1200"/>
                  </a:cubicBezTo>
                  <a:cubicBezTo>
                    <a:pt x="46470" y="1200"/>
                    <a:pt x="46470" y="1200"/>
                    <a:pt x="46470" y="1200"/>
                  </a:cubicBezTo>
                  <a:cubicBezTo>
                    <a:pt x="46940" y="705"/>
                    <a:pt x="47498" y="324"/>
                    <a:pt x="48121" y="57"/>
                  </a:cubicBezTo>
                  <a:lnTo>
                    <a:pt x="48121" y="57"/>
                  </a:lnTo>
                  <a:cubicBezTo>
                    <a:pt x="48667" y="-19"/>
                    <a:pt x="49225" y="-19"/>
                    <a:pt x="49771" y="57"/>
                  </a:cubicBezTo>
                  <a:lnTo>
                    <a:pt x="50787" y="57"/>
                  </a:lnTo>
                  <a:lnTo>
                    <a:pt x="0" y="57"/>
                  </a:lnTo>
                  <a:lnTo>
                    <a:pt x="0" y="6786"/>
                  </a:lnTo>
                  <a:lnTo>
                    <a:pt x="44312" y="678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FBEC164A-DF1D-44EE-95D6-77F5A7DE8C75}"/>
                </a:ext>
              </a:extLst>
            </p:cNvPr>
            <p:cNvSpPr/>
            <p:nvPr/>
          </p:nvSpPr>
          <p:spPr>
            <a:xfrm>
              <a:off x="3194741" y="6466089"/>
              <a:ext cx="50786" cy="4697"/>
            </a:xfrm>
            <a:custGeom>
              <a:avLst/>
              <a:gdLst>
                <a:gd name="connsiteX0" fmla="*/ 49644 w 50786"/>
                <a:gd name="connsiteY0" fmla="*/ 3682 h 4697"/>
                <a:gd name="connsiteX1" fmla="*/ 48374 w 50786"/>
                <a:gd name="connsiteY1" fmla="*/ 3682 h 4697"/>
                <a:gd name="connsiteX2" fmla="*/ 47232 w 50786"/>
                <a:gd name="connsiteY2" fmla="*/ 2920 h 4697"/>
                <a:gd name="connsiteX3" fmla="*/ 45454 w 50786"/>
                <a:gd name="connsiteY3" fmla="*/ 1143 h 4697"/>
                <a:gd name="connsiteX4" fmla="*/ 44692 w 50786"/>
                <a:gd name="connsiteY4" fmla="*/ 0 h 4697"/>
                <a:gd name="connsiteX5" fmla="*/ 44692 w 50786"/>
                <a:gd name="connsiteY5" fmla="*/ 0 h 4697"/>
                <a:gd name="connsiteX6" fmla="*/ 0 w 50786"/>
                <a:gd name="connsiteY6" fmla="*/ 0 h 4697"/>
                <a:gd name="connsiteX7" fmla="*/ 0 w 50786"/>
                <a:gd name="connsiteY7" fmla="*/ 4698 h 4697"/>
                <a:gd name="connsiteX8" fmla="*/ 50787 w 50786"/>
                <a:gd name="connsiteY8" fmla="*/ 4698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786" h="4697">
                  <a:moveTo>
                    <a:pt x="49644" y="3682"/>
                  </a:moveTo>
                  <a:cubicBezTo>
                    <a:pt x="49225" y="3758"/>
                    <a:pt x="48793" y="3758"/>
                    <a:pt x="48374" y="3682"/>
                  </a:cubicBezTo>
                  <a:cubicBezTo>
                    <a:pt x="48374" y="3682"/>
                    <a:pt x="47613" y="3682"/>
                    <a:pt x="47232" y="2920"/>
                  </a:cubicBezTo>
                  <a:cubicBezTo>
                    <a:pt x="46483" y="2514"/>
                    <a:pt x="45860" y="1892"/>
                    <a:pt x="45454" y="1143"/>
                  </a:cubicBezTo>
                  <a:lnTo>
                    <a:pt x="44692" y="0"/>
                  </a:lnTo>
                  <a:lnTo>
                    <a:pt x="44692" y="0"/>
                  </a:lnTo>
                  <a:lnTo>
                    <a:pt x="0" y="0"/>
                  </a:lnTo>
                  <a:lnTo>
                    <a:pt x="0" y="4698"/>
                  </a:lnTo>
                  <a:lnTo>
                    <a:pt x="50787" y="46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105B9583-BF93-44EF-8689-EEB1DAE2B90C}"/>
                </a:ext>
              </a:extLst>
            </p:cNvPr>
            <p:cNvSpPr/>
            <p:nvPr/>
          </p:nvSpPr>
          <p:spPr>
            <a:xfrm>
              <a:off x="3266985" y="5906163"/>
              <a:ext cx="15743" cy="14601"/>
            </a:xfrm>
            <a:custGeom>
              <a:avLst/>
              <a:gdLst>
                <a:gd name="connsiteX0" fmla="*/ 0 w 15743"/>
                <a:gd name="connsiteY0" fmla="*/ 1905 h 14601"/>
                <a:gd name="connsiteX1" fmla="*/ 2032 w 15743"/>
                <a:gd name="connsiteY1" fmla="*/ 1905 h 14601"/>
                <a:gd name="connsiteX2" fmla="*/ 8888 w 15743"/>
                <a:gd name="connsiteY2" fmla="*/ 8888 h 14601"/>
                <a:gd name="connsiteX3" fmla="*/ 8888 w 15743"/>
                <a:gd name="connsiteY3" fmla="*/ 14601 h 14601"/>
                <a:gd name="connsiteX4" fmla="*/ 15744 w 15743"/>
                <a:gd name="connsiteY4" fmla="*/ 13332 h 14601"/>
                <a:gd name="connsiteX5" fmla="*/ 15744 w 15743"/>
                <a:gd name="connsiteY5" fmla="*/ 13332 h 14601"/>
                <a:gd name="connsiteX6" fmla="*/ 14474 w 15743"/>
                <a:gd name="connsiteY6" fmla="*/ 13332 h 14601"/>
                <a:gd name="connsiteX7" fmla="*/ 13713 w 15743"/>
                <a:gd name="connsiteY7" fmla="*/ 13332 h 14601"/>
                <a:gd name="connsiteX8" fmla="*/ 12316 w 15743"/>
                <a:gd name="connsiteY8" fmla="*/ 12443 h 14601"/>
                <a:gd name="connsiteX9" fmla="*/ 12316 w 15743"/>
                <a:gd name="connsiteY9" fmla="*/ 11681 h 14601"/>
                <a:gd name="connsiteX10" fmla="*/ 11427 w 15743"/>
                <a:gd name="connsiteY10" fmla="*/ 10411 h 14601"/>
                <a:gd name="connsiteX11" fmla="*/ 11427 w 15743"/>
                <a:gd name="connsiteY11" fmla="*/ 9396 h 14601"/>
                <a:gd name="connsiteX12" fmla="*/ 11427 w 15743"/>
                <a:gd name="connsiteY12" fmla="*/ 8634 h 14601"/>
                <a:gd name="connsiteX13" fmla="*/ 11427 w 15743"/>
                <a:gd name="connsiteY13" fmla="*/ 8634 h 14601"/>
                <a:gd name="connsiteX14" fmla="*/ 11427 w 15743"/>
                <a:gd name="connsiteY14" fmla="*/ 8634 h 14601"/>
                <a:gd name="connsiteX15" fmla="*/ 11427 w 15743"/>
                <a:gd name="connsiteY15" fmla="*/ 0 h 14601"/>
                <a:gd name="connsiteX16" fmla="*/ 8888 w 15743"/>
                <a:gd name="connsiteY16" fmla="*/ 0 h 14601"/>
                <a:gd name="connsiteX17" fmla="*/ 3047 w 15743"/>
                <a:gd name="connsiteY17" fmla="*/ 1143 h 14601"/>
                <a:gd name="connsiteX18" fmla="*/ 2159 w 15743"/>
                <a:gd name="connsiteY18" fmla="*/ 1143 h 14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5743" h="14601">
                  <a:moveTo>
                    <a:pt x="0" y="1905"/>
                  </a:moveTo>
                  <a:cubicBezTo>
                    <a:pt x="673" y="1833"/>
                    <a:pt x="1358" y="1833"/>
                    <a:pt x="2032" y="1905"/>
                  </a:cubicBezTo>
                  <a:cubicBezTo>
                    <a:pt x="5840" y="1974"/>
                    <a:pt x="8888" y="5080"/>
                    <a:pt x="8888" y="8888"/>
                  </a:cubicBezTo>
                  <a:lnTo>
                    <a:pt x="8888" y="14601"/>
                  </a:lnTo>
                  <a:lnTo>
                    <a:pt x="15744" y="13332"/>
                  </a:lnTo>
                  <a:lnTo>
                    <a:pt x="15744" y="13332"/>
                  </a:lnTo>
                  <a:cubicBezTo>
                    <a:pt x="15325" y="13405"/>
                    <a:pt x="14893" y="13405"/>
                    <a:pt x="14474" y="13332"/>
                  </a:cubicBezTo>
                  <a:cubicBezTo>
                    <a:pt x="14474" y="13332"/>
                    <a:pt x="14474" y="13332"/>
                    <a:pt x="13713" y="13332"/>
                  </a:cubicBezTo>
                  <a:cubicBezTo>
                    <a:pt x="13205" y="13112"/>
                    <a:pt x="12735" y="12812"/>
                    <a:pt x="12316" y="12443"/>
                  </a:cubicBezTo>
                  <a:lnTo>
                    <a:pt x="12316" y="11681"/>
                  </a:lnTo>
                  <a:cubicBezTo>
                    <a:pt x="11948" y="11312"/>
                    <a:pt x="11643" y="10882"/>
                    <a:pt x="11427" y="10411"/>
                  </a:cubicBezTo>
                  <a:lnTo>
                    <a:pt x="11427" y="9396"/>
                  </a:lnTo>
                  <a:cubicBezTo>
                    <a:pt x="11427" y="9396"/>
                    <a:pt x="11427" y="9396"/>
                    <a:pt x="11427" y="8634"/>
                  </a:cubicBezTo>
                  <a:lnTo>
                    <a:pt x="11427" y="8634"/>
                  </a:lnTo>
                  <a:cubicBezTo>
                    <a:pt x="11427" y="8634"/>
                    <a:pt x="11427" y="8634"/>
                    <a:pt x="11427" y="8634"/>
                  </a:cubicBezTo>
                  <a:lnTo>
                    <a:pt x="11427" y="0"/>
                  </a:lnTo>
                  <a:lnTo>
                    <a:pt x="8888" y="0"/>
                  </a:lnTo>
                  <a:lnTo>
                    <a:pt x="3047" y="1143"/>
                  </a:lnTo>
                  <a:lnTo>
                    <a:pt x="2159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291D2C59-D5B7-42FF-B903-805347BD6961}"/>
                </a:ext>
              </a:extLst>
            </p:cNvPr>
            <p:cNvSpPr/>
            <p:nvPr/>
          </p:nvSpPr>
          <p:spPr>
            <a:xfrm>
              <a:off x="3285142" y="59187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CB9CDD2D-5172-44C5-A7AF-FD600771FE88}"/>
                </a:ext>
              </a:extLst>
            </p:cNvPr>
            <p:cNvSpPr/>
            <p:nvPr/>
          </p:nvSpPr>
          <p:spPr>
            <a:xfrm>
              <a:off x="3244893" y="6456186"/>
              <a:ext cx="17140" cy="761"/>
            </a:xfrm>
            <a:custGeom>
              <a:avLst/>
              <a:gdLst>
                <a:gd name="connsiteX0" fmla="*/ 17141 w 17140"/>
                <a:gd name="connsiteY0" fmla="*/ 762 h 761"/>
                <a:gd name="connsiteX1" fmla="*/ 17141 w 17140"/>
                <a:gd name="connsiteY1" fmla="*/ 0 h 761"/>
                <a:gd name="connsiteX2" fmla="*/ 1016 w 17140"/>
                <a:gd name="connsiteY2" fmla="*/ 0 h 761"/>
                <a:gd name="connsiteX3" fmla="*/ 0 w 17140"/>
                <a:gd name="connsiteY3" fmla="*/ 0 h 761"/>
                <a:gd name="connsiteX4" fmla="*/ 1270 w 17140"/>
                <a:gd name="connsiteY4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0" h="761">
                  <a:moveTo>
                    <a:pt x="17141" y="762"/>
                  </a:moveTo>
                  <a:lnTo>
                    <a:pt x="17141" y="0"/>
                  </a:lnTo>
                  <a:lnTo>
                    <a:pt x="1016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E221050A-5473-4B0A-BF7C-1DCE033DF06D}"/>
                </a:ext>
              </a:extLst>
            </p:cNvPr>
            <p:cNvSpPr/>
            <p:nvPr/>
          </p:nvSpPr>
          <p:spPr>
            <a:xfrm>
              <a:off x="3275746" y="6462788"/>
              <a:ext cx="5967" cy="2412"/>
            </a:xfrm>
            <a:custGeom>
              <a:avLst/>
              <a:gdLst>
                <a:gd name="connsiteX0" fmla="*/ 0 w 5967"/>
                <a:gd name="connsiteY0" fmla="*/ 1270 h 2412"/>
                <a:gd name="connsiteX1" fmla="*/ 0 w 5967"/>
                <a:gd name="connsiteY1" fmla="*/ 1270 h 2412"/>
                <a:gd name="connsiteX2" fmla="*/ 0 w 5967"/>
                <a:gd name="connsiteY2" fmla="*/ 1270 h 2412"/>
                <a:gd name="connsiteX3" fmla="*/ 0 w 5967"/>
                <a:gd name="connsiteY3" fmla="*/ 2412 h 2412"/>
                <a:gd name="connsiteX4" fmla="*/ 5967 w 5967"/>
                <a:gd name="connsiteY4" fmla="*/ 2412 h 2412"/>
                <a:gd name="connsiteX5" fmla="*/ 5967 w 5967"/>
                <a:gd name="connsiteY5" fmla="*/ 1143 h 2412"/>
                <a:gd name="connsiteX6" fmla="*/ 5967 w 5967"/>
                <a:gd name="connsiteY6" fmla="*/ 0 h 2412"/>
                <a:gd name="connsiteX7" fmla="*/ 254 w 5967"/>
                <a:gd name="connsiteY7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67" h="2412">
                  <a:moveTo>
                    <a:pt x="0" y="1270"/>
                  </a:moveTo>
                  <a:lnTo>
                    <a:pt x="0" y="1270"/>
                  </a:lnTo>
                  <a:lnTo>
                    <a:pt x="0" y="1270"/>
                  </a:lnTo>
                  <a:cubicBezTo>
                    <a:pt x="64" y="1651"/>
                    <a:pt x="64" y="2032"/>
                    <a:pt x="0" y="2412"/>
                  </a:cubicBezTo>
                  <a:lnTo>
                    <a:pt x="5967" y="2412"/>
                  </a:lnTo>
                  <a:cubicBezTo>
                    <a:pt x="5891" y="1994"/>
                    <a:pt x="5891" y="1562"/>
                    <a:pt x="5967" y="1143"/>
                  </a:cubicBezTo>
                  <a:cubicBezTo>
                    <a:pt x="5967" y="1143"/>
                    <a:pt x="5967" y="381"/>
                    <a:pt x="5967" y="0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5D4AB23C-B7B9-48A5-9150-0214B8454309}"/>
                </a:ext>
              </a:extLst>
            </p:cNvPr>
            <p:cNvSpPr/>
            <p:nvPr/>
          </p:nvSpPr>
          <p:spPr>
            <a:xfrm>
              <a:off x="3282729" y="5918606"/>
              <a:ext cx="2412" cy="542405"/>
            </a:xfrm>
            <a:custGeom>
              <a:avLst/>
              <a:gdLst>
                <a:gd name="connsiteX0" fmla="*/ 0 w 2412"/>
                <a:gd name="connsiteY0" fmla="*/ 0 h 542405"/>
                <a:gd name="connsiteX1" fmla="*/ 0 w 2412"/>
                <a:gd name="connsiteY1" fmla="*/ 542405 h 542405"/>
                <a:gd name="connsiteX2" fmla="*/ 2412 w 2412"/>
                <a:gd name="connsiteY2" fmla="*/ 540247 h 542405"/>
                <a:gd name="connsiteX3" fmla="*/ 2412 w 2412"/>
                <a:gd name="connsiteY3" fmla="*/ 127 h 542405"/>
                <a:gd name="connsiteX4" fmla="*/ 0 w 2412"/>
                <a:gd name="connsiteY4" fmla="*/ 127 h 542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542405">
                  <a:moveTo>
                    <a:pt x="0" y="0"/>
                  </a:moveTo>
                  <a:lnTo>
                    <a:pt x="0" y="542405"/>
                  </a:lnTo>
                  <a:cubicBezTo>
                    <a:pt x="609" y="541491"/>
                    <a:pt x="1448" y="540755"/>
                    <a:pt x="2412" y="540247"/>
                  </a:cubicBezTo>
                  <a:lnTo>
                    <a:pt x="2412" y="127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08AA0925-6148-4026-A4F8-BD2C5300D28E}"/>
                </a:ext>
              </a:extLst>
            </p:cNvPr>
            <p:cNvSpPr/>
            <p:nvPr/>
          </p:nvSpPr>
          <p:spPr>
            <a:xfrm>
              <a:off x="3318788" y="5905528"/>
              <a:ext cx="196925" cy="2412"/>
            </a:xfrm>
            <a:custGeom>
              <a:avLst/>
              <a:gdLst>
                <a:gd name="connsiteX0" fmla="*/ 254 w 196925"/>
                <a:gd name="connsiteY0" fmla="*/ 2412 h 2412"/>
                <a:gd name="connsiteX1" fmla="*/ 196925 w 196925"/>
                <a:gd name="connsiteY1" fmla="*/ 2412 h 2412"/>
                <a:gd name="connsiteX2" fmla="*/ 196925 w 196925"/>
                <a:gd name="connsiteY2" fmla="*/ 1143 h 2412"/>
                <a:gd name="connsiteX3" fmla="*/ 196925 w 196925"/>
                <a:gd name="connsiteY3" fmla="*/ 0 h 2412"/>
                <a:gd name="connsiteX4" fmla="*/ 0 w 196925"/>
                <a:gd name="connsiteY4" fmla="*/ 0 h 2412"/>
                <a:gd name="connsiteX5" fmla="*/ 0 w 196925"/>
                <a:gd name="connsiteY5" fmla="*/ 1143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6925" h="2412">
                  <a:moveTo>
                    <a:pt x="254" y="2412"/>
                  </a:moveTo>
                  <a:lnTo>
                    <a:pt x="196925" y="2412"/>
                  </a:lnTo>
                  <a:cubicBezTo>
                    <a:pt x="196850" y="1992"/>
                    <a:pt x="196850" y="1563"/>
                    <a:pt x="196925" y="1143"/>
                  </a:cubicBezTo>
                  <a:lnTo>
                    <a:pt x="196925" y="0"/>
                  </a:lnTo>
                  <a:lnTo>
                    <a:pt x="0" y="0"/>
                  </a:lnTo>
                  <a:cubicBezTo>
                    <a:pt x="63" y="378"/>
                    <a:pt x="63" y="764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CC054357-5F5D-4A9B-BAEC-752CE567C18D}"/>
                </a:ext>
              </a:extLst>
            </p:cNvPr>
            <p:cNvSpPr/>
            <p:nvPr/>
          </p:nvSpPr>
          <p:spPr>
            <a:xfrm>
              <a:off x="3289458" y="5917590"/>
              <a:ext cx="762" cy="12696"/>
            </a:xfrm>
            <a:custGeom>
              <a:avLst/>
              <a:gdLst>
                <a:gd name="connsiteX0" fmla="*/ 762 w 762"/>
                <a:gd name="connsiteY0" fmla="*/ 0 h 12696"/>
                <a:gd name="connsiteX1" fmla="*/ 0 w 762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2" h="12696">
                  <a:moveTo>
                    <a:pt x="762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96C05DB0-2426-425B-A558-E17242BCF91A}"/>
                </a:ext>
              </a:extLst>
            </p:cNvPr>
            <p:cNvSpPr/>
            <p:nvPr/>
          </p:nvSpPr>
          <p:spPr>
            <a:xfrm>
              <a:off x="3294918" y="5912257"/>
              <a:ext cx="56" cy="888"/>
            </a:xfrm>
            <a:custGeom>
              <a:avLst/>
              <a:gdLst>
                <a:gd name="connsiteX0" fmla="*/ 0 w 56"/>
                <a:gd name="connsiteY0" fmla="*/ 0 h 888"/>
                <a:gd name="connsiteX1" fmla="*/ 0 w 56"/>
                <a:gd name="connsiteY1" fmla="*/ 889 h 888"/>
                <a:gd name="connsiteX2" fmla="*/ 0 w 5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0" y="0"/>
                  </a:moveTo>
                  <a:cubicBezTo>
                    <a:pt x="12" y="296"/>
                    <a:pt x="12" y="593"/>
                    <a:pt x="0" y="889"/>
                  </a:cubicBezTo>
                  <a:cubicBezTo>
                    <a:pt x="76" y="597"/>
                    <a:pt x="76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62684AB8-483C-43A4-8B17-E663F095120D}"/>
                </a:ext>
              </a:extLst>
            </p:cNvPr>
            <p:cNvSpPr/>
            <p:nvPr/>
          </p:nvSpPr>
          <p:spPr>
            <a:xfrm>
              <a:off x="3277340" y="5912511"/>
              <a:ext cx="57" cy="1396"/>
            </a:xfrm>
            <a:custGeom>
              <a:avLst/>
              <a:gdLst>
                <a:gd name="connsiteX0" fmla="*/ 57 w 57"/>
                <a:gd name="connsiteY0" fmla="*/ 1397 h 1396"/>
                <a:gd name="connsiteX1" fmla="*/ 57 w 57"/>
                <a:gd name="connsiteY1" fmla="*/ 0 h 1396"/>
                <a:gd name="connsiteX2" fmla="*/ 57 w 57"/>
                <a:gd name="connsiteY2" fmla="*/ 0 h 1396"/>
                <a:gd name="connsiteX3" fmla="*/ 57 w 57"/>
                <a:gd name="connsiteY3" fmla="*/ 1397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1396">
                  <a:moveTo>
                    <a:pt x="57" y="1397"/>
                  </a:moveTo>
                  <a:cubicBezTo>
                    <a:pt x="-19" y="933"/>
                    <a:pt x="-19" y="464"/>
                    <a:pt x="57" y="0"/>
                  </a:cubicBezTo>
                  <a:lnTo>
                    <a:pt x="57" y="0"/>
                  </a:lnTo>
                  <a:cubicBezTo>
                    <a:pt x="57" y="0"/>
                    <a:pt x="57" y="1143"/>
                    <a:pt x="57" y="13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2A4956C2-1390-4D74-86EC-7152E26A0FF8}"/>
                </a:ext>
              </a:extLst>
            </p:cNvPr>
            <p:cNvSpPr/>
            <p:nvPr/>
          </p:nvSpPr>
          <p:spPr>
            <a:xfrm>
              <a:off x="3283872" y="5918606"/>
              <a:ext cx="3174" cy="761"/>
            </a:xfrm>
            <a:custGeom>
              <a:avLst/>
              <a:gdLst>
                <a:gd name="connsiteX0" fmla="*/ 1269 w 3174"/>
                <a:gd name="connsiteY0" fmla="*/ 0 h 761"/>
                <a:gd name="connsiteX1" fmla="*/ 1269 w 3174"/>
                <a:gd name="connsiteY1" fmla="*/ 0 h 761"/>
                <a:gd name="connsiteX2" fmla="*/ 3174 w 3174"/>
                <a:gd name="connsiteY2" fmla="*/ 0 h 761"/>
                <a:gd name="connsiteX3" fmla="*/ 3174 w 3174"/>
                <a:gd name="connsiteY3" fmla="*/ 0 h 761"/>
                <a:gd name="connsiteX4" fmla="*/ 0 w 3174"/>
                <a:gd name="connsiteY4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4" h="761">
                  <a:moveTo>
                    <a:pt x="1269" y="0"/>
                  </a:moveTo>
                  <a:lnTo>
                    <a:pt x="1269" y="0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2196" y="505"/>
                    <a:pt x="1104" y="767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0764FA11-F93F-491B-86CC-7D180FB7C843}"/>
                </a:ext>
              </a:extLst>
            </p:cNvPr>
            <p:cNvSpPr/>
            <p:nvPr/>
          </p:nvSpPr>
          <p:spPr>
            <a:xfrm>
              <a:off x="3281460" y="5918733"/>
              <a:ext cx="2412" cy="141"/>
            </a:xfrm>
            <a:custGeom>
              <a:avLst/>
              <a:gdLst>
                <a:gd name="connsiteX0" fmla="*/ 2412 w 2412"/>
                <a:gd name="connsiteY0" fmla="*/ 0 h 141"/>
                <a:gd name="connsiteX1" fmla="*/ 2412 w 2412"/>
                <a:gd name="connsiteY1" fmla="*/ 0 h 141"/>
                <a:gd name="connsiteX2" fmla="*/ 0 w 2412"/>
                <a:gd name="connsiteY2" fmla="*/ 0 h 141"/>
                <a:gd name="connsiteX3" fmla="*/ 1269 w 2412"/>
                <a:gd name="connsiteY3" fmla="*/ 0 h 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141">
                  <a:moveTo>
                    <a:pt x="2412" y="0"/>
                  </a:moveTo>
                  <a:lnTo>
                    <a:pt x="2412" y="0"/>
                  </a:lnTo>
                  <a:cubicBezTo>
                    <a:pt x="1625" y="189"/>
                    <a:pt x="787" y="189"/>
                    <a:pt x="0" y="0"/>
                  </a:cubicBezTo>
                  <a:cubicBezTo>
                    <a:pt x="419" y="74"/>
                    <a:pt x="851" y="74"/>
                    <a:pt x="126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18ED385D-628E-4BBC-AF28-02F7ED3DF946}"/>
                </a:ext>
              </a:extLst>
            </p:cNvPr>
            <p:cNvSpPr/>
            <p:nvPr/>
          </p:nvSpPr>
          <p:spPr>
            <a:xfrm>
              <a:off x="3515139" y="5806822"/>
              <a:ext cx="13970" cy="106662"/>
            </a:xfrm>
            <a:custGeom>
              <a:avLst/>
              <a:gdLst>
                <a:gd name="connsiteX0" fmla="*/ 321 w 13970"/>
                <a:gd name="connsiteY0" fmla="*/ 99848 h 106662"/>
                <a:gd name="connsiteX1" fmla="*/ 321 w 13970"/>
                <a:gd name="connsiteY1" fmla="*/ 101118 h 106662"/>
                <a:gd name="connsiteX2" fmla="*/ 8358 w 13970"/>
                <a:gd name="connsiteY2" fmla="*/ 106534 h 106662"/>
                <a:gd name="connsiteX3" fmla="*/ 13906 w 13970"/>
                <a:gd name="connsiteY3" fmla="*/ 99848 h 106662"/>
                <a:gd name="connsiteX4" fmla="*/ 13906 w 13970"/>
                <a:gd name="connsiteY4" fmla="*/ 7924 h 106662"/>
                <a:gd name="connsiteX5" fmla="*/ 7926 w 13970"/>
                <a:gd name="connsiteY5" fmla="*/ 64 h 106662"/>
                <a:gd name="connsiteX6" fmla="*/ 67 w 13970"/>
                <a:gd name="connsiteY6" fmla="*/ 6045 h 106662"/>
                <a:gd name="connsiteX7" fmla="*/ 67 w 13970"/>
                <a:gd name="connsiteY7" fmla="*/ 7924 h 106662"/>
                <a:gd name="connsiteX8" fmla="*/ 67 w 13970"/>
                <a:gd name="connsiteY8" fmla="*/ 99848 h 10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70" h="106662">
                  <a:moveTo>
                    <a:pt x="321" y="99848"/>
                  </a:moveTo>
                  <a:cubicBezTo>
                    <a:pt x="244" y="100268"/>
                    <a:pt x="244" y="100698"/>
                    <a:pt x="321" y="101118"/>
                  </a:cubicBezTo>
                  <a:cubicBezTo>
                    <a:pt x="1045" y="104834"/>
                    <a:pt x="4650" y="107259"/>
                    <a:pt x="8358" y="106534"/>
                  </a:cubicBezTo>
                  <a:cubicBezTo>
                    <a:pt x="11570" y="105910"/>
                    <a:pt x="13881" y="103113"/>
                    <a:pt x="13906" y="99848"/>
                  </a:cubicBezTo>
                  <a:lnTo>
                    <a:pt x="13906" y="7924"/>
                  </a:lnTo>
                  <a:cubicBezTo>
                    <a:pt x="14427" y="4102"/>
                    <a:pt x="11748" y="584"/>
                    <a:pt x="7926" y="64"/>
                  </a:cubicBezTo>
                  <a:cubicBezTo>
                    <a:pt x="4104" y="-455"/>
                    <a:pt x="587" y="2223"/>
                    <a:pt x="67" y="6045"/>
                  </a:cubicBezTo>
                  <a:cubicBezTo>
                    <a:pt x="-22" y="6668"/>
                    <a:pt x="-22" y="7300"/>
                    <a:pt x="67" y="7924"/>
                  </a:cubicBezTo>
                  <a:lnTo>
                    <a:pt x="67" y="998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47D17F0F-FCAF-4946-B951-8CA04BBD6EEB}"/>
                </a:ext>
              </a:extLst>
            </p:cNvPr>
            <p:cNvSpPr/>
            <p:nvPr/>
          </p:nvSpPr>
          <p:spPr>
            <a:xfrm>
              <a:off x="3294664" y="5909845"/>
              <a:ext cx="10665" cy="2412"/>
            </a:xfrm>
            <a:custGeom>
              <a:avLst/>
              <a:gdLst>
                <a:gd name="connsiteX0" fmla="*/ 10665 w 10665"/>
                <a:gd name="connsiteY0" fmla="*/ 2412 h 2412"/>
                <a:gd name="connsiteX1" fmla="*/ 10665 w 10665"/>
                <a:gd name="connsiteY1" fmla="*/ 0 h 2412"/>
                <a:gd name="connsiteX2" fmla="*/ 6475 w 10665"/>
                <a:gd name="connsiteY2" fmla="*/ 0 h 2412"/>
                <a:gd name="connsiteX3" fmla="*/ 0 w 10665"/>
                <a:gd name="connsiteY3" fmla="*/ 1270 h 2412"/>
                <a:gd name="connsiteX4" fmla="*/ 0 w 10665"/>
                <a:gd name="connsiteY4" fmla="*/ 1270 h 2412"/>
                <a:gd name="connsiteX5" fmla="*/ 0 w 10665"/>
                <a:gd name="connsiteY5" fmla="*/ 2412 h 2412"/>
                <a:gd name="connsiteX6" fmla="*/ 10411 w 10665"/>
                <a:gd name="connsiteY6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65" h="2412">
                  <a:moveTo>
                    <a:pt x="10665" y="2412"/>
                  </a:moveTo>
                  <a:lnTo>
                    <a:pt x="10665" y="0"/>
                  </a:lnTo>
                  <a:lnTo>
                    <a:pt x="6475" y="0"/>
                  </a:lnTo>
                  <a:lnTo>
                    <a:pt x="0" y="1270"/>
                  </a:lnTo>
                  <a:lnTo>
                    <a:pt x="0" y="1270"/>
                  </a:lnTo>
                  <a:cubicBezTo>
                    <a:pt x="0" y="1270"/>
                    <a:pt x="0" y="2032"/>
                    <a:pt x="0" y="2412"/>
                  </a:cubicBezTo>
                  <a:lnTo>
                    <a:pt x="10411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65D2B172-D7D7-42E7-8A72-D5F595B49B4D}"/>
                </a:ext>
              </a:extLst>
            </p:cNvPr>
            <p:cNvSpPr/>
            <p:nvPr/>
          </p:nvSpPr>
          <p:spPr>
            <a:xfrm>
              <a:off x="3287046" y="5917844"/>
              <a:ext cx="2412" cy="540373"/>
            </a:xfrm>
            <a:custGeom>
              <a:avLst/>
              <a:gdLst>
                <a:gd name="connsiteX0" fmla="*/ 0 w 2412"/>
                <a:gd name="connsiteY0" fmla="*/ 540374 h 540373"/>
                <a:gd name="connsiteX1" fmla="*/ 1524 w 2412"/>
                <a:gd name="connsiteY1" fmla="*/ 540374 h 540373"/>
                <a:gd name="connsiteX2" fmla="*/ 2412 w 2412"/>
                <a:gd name="connsiteY2" fmla="*/ 540374 h 540373"/>
                <a:gd name="connsiteX3" fmla="*/ 2412 w 2412"/>
                <a:gd name="connsiteY3" fmla="*/ 0 h 540373"/>
                <a:gd name="connsiteX4" fmla="*/ 2412 w 2412"/>
                <a:gd name="connsiteY4" fmla="*/ 0 h 540373"/>
                <a:gd name="connsiteX5" fmla="*/ 1143 w 2412"/>
                <a:gd name="connsiteY5" fmla="*/ 0 h 540373"/>
                <a:gd name="connsiteX6" fmla="*/ 0 w 2412"/>
                <a:gd name="connsiteY6" fmla="*/ 0 h 540373"/>
                <a:gd name="connsiteX7" fmla="*/ 0 w 2412"/>
                <a:gd name="connsiteY7" fmla="*/ 540247 h 540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2" h="540373">
                  <a:moveTo>
                    <a:pt x="0" y="540374"/>
                  </a:moveTo>
                  <a:lnTo>
                    <a:pt x="1524" y="540374"/>
                  </a:lnTo>
                  <a:lnTo>
                    <a:pt x="2412" y="540374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54024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D2B02CF-604A-4F92-B4BD-208B79197A37}"/>
                </a:ext>
              </a:extLst>
            </p:cNvPr>
            <p:cNvSpPr/>
            <p:nvPr/>
          </p:nvSpPr>
          <p:spPr>
            <a:xfrm>
              <a:off x="3319042" y="6466216"/>
              <a:ext cx="56" cy="1523"/>
            </a:xfrm>
            <a:custGeom>
              <a:avLst/>
              <a:gdLst>
                <a:gd name="connsiteX0" fmla="*/ 0 w 56"/>
                <a:gd name="connsiteY0" fmla="*/ 0 h 1523"/>
                <a:gd name="connsiteX1" fmla="*/ 0 w 56"/>
                <a:gd name="connsiteY1" fmla="*/ 0 h 1523"/>
                <a:gd name="connsiteX2" fmla="*/ 0 w 56"/>
                <a:gd name="connsiteY2" fmla="*/ 1524 h 1523"/>
                <a:gd name="connsiteX3" fmla="*/ 0 w 56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76" y="1016"/>
                    <a:pt x="76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F17D3F60-5A05-4118-BC1C-2A766EFF3971}"/>
                </a:ext>
              </a:extLst>
            </p:cNvPr>
            <p:cNvSpPr/>
            <p:nvPr/>
          </p:nvSpPr>
          <p:spPr>
            <a:xfrm>
              <a:off x="3313836" y="6472565"/>
              <a:ext cx="1396" cy="12696"/>
            </a:xfrm>
            <a:custGeom>
              <a:avLst/>
              <a:gdLst>
                <a:gd name="connsiteX0" fmla="*/ 0 w 1396"/>
                <a:gd name="connsiteY0" fmla="*/ 0 h 12696"/>
                <a:gd name="connsiteX1" fmla="*/ 0 w 1396"/>
                <a:gd name="connsiteY1" fmla="*/ 0 h 12696"/>
                <a:gd name="connsiteX2" fmla="*/ 1396 w 13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6" h="12696">
                  <a:moveTo>
                    <a:pt x="0" y="0"/>
                  </a:moveTo>
                  <a:lnTo>
                    <a:pt x="0" y="0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B3770F73-07B5-4DE9-97FC-853AA3E7E43E}"/>
                </a:ext>
              </a:extLst>
            </p:cNvPr>
            <p:cNvSpPr/>
            <p:nvPr/>
          </p:nvSpPr>
          <p:spPr>
            <a:xfrm>
              <a:off x="3281403" y="6458033"/>
              <a:ext cx="29259" cy="13896"/>
            </a:xfrm>
            <a:custGeom>
              <a:avLst/>
              <a:gdLst>
                <a:gd name="connsiteX0" fmla="*/ 23927 w 29259"/>
                <a:gd name="connsiteY0" fmla="*/ 7929 h 13896"/>
                <a:gd name="connsiteX1" fmla="*/ 23927 w 29259"/>
                <a:gd name="connsiteY1" fmla="*/ 692 h 13896"/>
                <a:gd name="connsiteX2" fmla="*/ 8056 w 29259"/>
                <a:gd name="connsiteY2" fmla="*/ 57 h 13896"/>
                <a:gd name="connsiteX3" fmla="*/ 7040 w 29259"/>
                <a:gd name="connsiteY3" fmla="*/ 57 h 13896"/>
                <a:gd name="connsiteX4" fmla="*/ 5517 w 29259"/>
                <a:gd name="connsiteY4" fmla="*/ 57 h 13896"/>
                <a:gd name="connsiteX5" fmla="*/ 3612 w 29259"/>
                <a:gd name="connsiteY5" fmla="*/ 57 h 13896"/>
                <a:gd name="connsiteX6" fmla="*/ 1200 w 29259"/>
                <a:gd name="connsiteY6" fmla="*/ 2216 h 13896"/>
                <a:gd name="connsiteX7" fmla="*/ 57 w 29259"/>
                <a:gd name="connsiteY7" fmla="*/ 4628 h 13896"/>
                <a:gd name="connsiteX8" fmla="*/ 57 w 29259"/>
                <a:gd name="connsiteY8" fmla="*/ 5771 h 13896"/>
                <a:gd name="connsiteX9" fmla="*/ 57 w 29259"/>
                <a:gd name="connsiteY9" fmla="*/ 7040 h 13896"/>
                <a:gd name="connsiteX10" fmla="*/ 57 w 29259"/>
                <a:gd name="connsiteY10" fmla="*/ 7040 h 13896"/>
                <a:gd name="connsiteX11" fmla="*/ 57 w 29259"/>
                <a:gd name="connsiteY11" fmla="*/ 8183 h 13896"/>
                <a:gd name="connsiteX12" fmla="*/ 6279 w 29259"/>
                <a:gd name="connsiteY12" fmla="*/ 12881 h 13896"/>
                <a:gd name="connsiteX13" fmla="*/ 29259 w 29259"/>
                <a:gd name="connsiteY13" fmla="*/ 13897 h 13896"/>
                <a:gd name="connsiteX14" fmla="*/ 29259 w 29259"/>
                <a:gd name="connsiteY14" fmla="*/ 13897 h 13896"/>
                <a:gd name="connsiteX15" fmla="*/ 23927 w 29259"/>
                <a:gd name="connsiteY15" fmla="*/ 7929 h 13896"/>
                <a:gd name="connsiteX16" fmla="*/ 6786 w 29259"/>
                <a:gd name="connsiteY16" fmla="*/ 7929 h 13896"/>
                <a:gd name="connsiteX17" fmla="*/ 2470 w 29259"/>
                <a:gd name="connsiteY17" fmla="*/ 7929 h 13896"/>
                <a:gd name="connsiteX18" fmla="*/ 1327 w 29259"/>
                <a:gd name="connsiteY18" fmla="*/ 6659 h 13896"/>
                <a:gd name="connsiteX19" fmla="*/ 2457 w 29259"/>
                <a:gd name="connsiteY19" fmla="*/ 5504 h 13896"/>
                <a:gd name="connsiteX20" fmla="*/ 2596 w 29259"/>
                <a:gd name="connsiteY20" fmla="*/ 5517 h 13896"/>
                <a:gd name="connsiteX21" fmla="*/ 7040 w 29259"/>
                <a:gd name="connsiteY21" fmla="*/ 5517 h 13896"/>
                <a:gd name="connsiteX22" fmla="*/ 7853 w 29259"/>
                <a:gd name="connsiteY22" fmla="*/ 7116 h 13896"/>
                <a:gd name="connsiteX23" fmla="*/ 7040 w 29259"/>
                <a:gd name="connsiteY23" fmla="*/ 7929 h 13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259" h="13896">
                  <a:moveTo>
                    <a:pt x="23927" y="7929"/>
                  </a:moveTo>
                  <a:lnTo>
                    <a:pt x="23927" y="692"/>
                  </a:lnTo>
                  <a:lnTo>
                    <a:pt x="8056" y="57"/>
                  </a:lnTo>
                  <a:lnTo>
                    <a:pt x="7040" y="57"/>
                  </a:lnTo>
                  <a:lnTo>
                    <a:pt x="5517" y="57"/>
                  </a:lnTo>
                  <a:cubicBezTo>
                    <a:pt x="4882" y="-19"/>
                    <a:pt x="4247" y="-19"/>
                    <a:pt x="3612" y="57"/>
                  </a:cubicBezTo>
                  <a:cubicBezTo>
                    <a:pt x="2647" y="565"/>
                    <a:pt x="1809" y="1301"/>
                    <a:pt x="1200" y="2216"/>
                  </a:cubicBezTo>
                  <a:cubicBezTo>
                    <a:pt x="666" y="2939"/>
                    <a:pt x="285" y="3765"/>
                    <a:pt x="57" y="4628"/>
                  </a:cubicBezTo>
                  <a:cubicBezTo>
                    <a:pt x="57" y="4628"/>
                    <a:pt x="57" y="5390"/>
                    <a:pt x="57" y="5771"/>
                  </a:cubicBezTo>
                  <a:cubicBezTo>
                    <a:pt x="-19" y="6190"/>
                    <a:pt x="-19" y="6621"/>
                    <a:pt x="57" y="7040"/>
                  </a:cubicBezTo>
                  <a:lnTo>
                    <a:pt x="57" y="7040"/>
                  </a:lnTo>
                  <a:cubicBezTo>
                    <a:pt x="-6" y="7421"/>
                    <a:pt x="-6" y="7802"/>
                    <a:pt x="57" y="8183"/>
                  </a:cubicBezTo>
                  <a:cubicBezTo>
                    <a:pt x="959" y="10887"/>
                    <a:pt x="3434" y="12767"/>
                    <a:pt x="6279" y="12881"/>
                  </a:cubicBezTo>
                  <a:lnTo>
                    <a:pt x="29259" y="13897"/>
                  </a:lnTo>
                  <a:lnTo>
                    <a:pt x="29259" y="13897"/>
                  </a:lnTo>
                  <a:cubicBezTo>
                    <a:pt x="26365" y="13300"/>
                    <a:pt x="24206" y="10875"/>
                    <a:pt x="23927" y="7929"/>
                  </a:cubicBezTo>
                  <a:close/>
                  <a:moveTo>
                    <a:pt x="6786" y="7929"/>
                  </a:moveTo>
                  <a:lnTo>
                    <a:pt x="2470" y="7929"/>
                  </a:lnTo>
                  <a:cubicBezTo>
                    <a:pt x="1822" y="7866"/>
                    <a:pt x="1327" y="7320"/>
                    <a:pt x="1327" y="6659"/>
                  </a:cubicBezTo>
                  <a:cubicBezTo>
                    <a:pt x="1327" y="6025"/>
                    <a:pt x="1835" y="5517"/>
                    <a:pt x="2457" y="5504"/>
                  </a:cubicBezTo>
                  <a:cubicBezTo>
                    <a:pt x="2508" y="5504"/>
                    <a:pt x="2558" y="5517"/>
                    <a:pt x="2596" y="5517"/>
                  </a:cubicBezTo>
                  <a:lnTo>
                    <a:pt x="7040" y="5517"/>
                  </a:lnTo>
                  <a:cubicBezTo>
                    <a:pt x="7701" y="5733"/>
                    <a:pt x="8069" y="6456"/>
                    <a:pt x="7853" y="7116"/>
                  </a:cubicBezTo>
                  <a:cubicBezTo>
                    <a:pt x="7726" y="7497"/>
                    <a:pt x="7421" y="7802"/>
                    <a:pt x="7040" y="79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3BC4C5F7-6720-4303-8F99-E76A84CB21B2}"/>
                </a:ext>
              </a:extLst>
            </p:cNvPr>
            <p:cNvSpPr/>
            <p:nvPr/>
          </p:nvSpPr>
          <p:spPr>
            <a:xfrm>
              <a:off x="3295172" y="5906671"/>
              <a:ext cx="10030" cy="4443"/>
            </a:xfrm>
            <a:custGeom>
              <a:avLst/>
              <a:gdLst>
                <a:gd name="connsiteX0" fmla="*/ 10030 w 10030"/>
                <a:gd name="connsiteY0" fmla="*/ 2539 h 4443"/>
                <a:gd name="connsiteX1" fmla="*/ 10030 w 10030"/>
                <a:gd name="connsiteY1" fmla="*/ 0 h 4443"/>
                <a:gd name="connsiteX2" fmla="*/ 0 w 10030"/>
                <a:gd name="connsiteY2" fmla="*/ 1905 h 4443"/>
                <a:gd name="connsiteX3" fmla="*/ 0 w 10030"/>
                <a:gd name="connsiteY3" fmla="*/ 4444 h 4443"/>
                <a:gd name="connsiteX4" fmla="*/ 6475 w 10030"/>
                <a:gd name="connsiteY4" fmla="*/ 3174 h 4443"/>
                <a:gd name="connsiteX5" fmla="*/ 10030 w 10030"/>
                <a:gd name="connsiteY5" fmla="*/ 2539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0" h="4443">
                  <a:moveTo>
                    <a:pt x="10030" y="2539"/>
                  </a:moveTo>
                  <a:lnTo>
                    <a:pt x="10030" y="0"/>
                  </a:lnTo>
                  <a:lnTo>
                    <a:pt x="0" y="1905"/>
                  </a:lnTo>
                  <a:lnTo>
                    <a:pt x="0" y="4444"/>
                  </a:lnTo>
                  <a:lnTo>
                    <a:pt x="6475" y="3174"/>
                  </a:lnTo>
                  <a:lnTo>
                    <a:pt x="10030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CFE0830A-F280-42EF-80BB-CE7C08B9CF5E}"/>
                </a:ext>
              </a:extLst>
            </p:cNvPr>
            <p:cNvSpPr/>
            <p:nvPr/>
          </p:nvSpPr>
          <p:spPr>
            <a:xfrm>
              <a:off x="3282856" y="6463669"/>
              <a:ext cx="6460" cy="2420"/>
            </a:xfrm>
            <a:custGeom>
              <a:avLst/>
              <a:gdLst>
                <a:gd name="connsiteX0" fmla="*/ 5587 w 6460"/>
                <a:gd name="connsiteY0" fmla="*/ 8 h 2420"/>
                <a:gd name="connsiteX1" fmla="*/ 1270 w 6460"/>
                <a:gd name="connsiteY1" fmla="*/ 8 h 2420"/>
                <a:gd name="connsiteX2" fmla="*/ 13 w 6460"/>
                <a:gd name="connsiteY2" fmla="*/ 1011 h 2420"/>
                <a:gd name="connsiteX3" fmla="*/ 0 w 6460"/>
                <a:gd name="connsiteY3" fmla="*/ 1151 h 2420"/>
                <a:gd name="connsiteX4" fmla="*/ 1143 w 6460"/>
                <a:gd name="connsiteY4" fmla="*/ 2421 h 2420"/>
                <a:gd name="connsiteX5" fmla="*/ 5587 w 6460"/>
                <a:gd name="connsiteY5" fmla="*/ 2421 h 2420"/>
                <a:gd name="connsiteX6" fmla="*/ 6399 w 6460"/>
                <a:gd name="connsiteY6" fmla="*/ 821 h 2420"/>
                <a:gd name="connsiteX7" fmla="*/ 5587 w 6460"/>
                <a:gd name="connsiteY7" fmla="*/ 8 h 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60" h="2420">
                  <a:moveTo>
                    <a:pt x="5587" y="8"/>
                  </a:moveTo>
                  <a:lnTo>
                    <a:pt x="1270" y="8"/>
                  </a:ln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cubicBezTo>
                    <a:pt x="0" y="1811"/>
                    <a:pt x="495" y="2357"/>
                    <a:pt x="1143" y="2421"/>
                  </a:cubicBezTo>
                  <a:lnTo>
                    <a:pt x="5587" y="2421"/>
                  </a:lnTo>
                  <a:cubicBezTo>
                    <a:pt x="6247" y="2205"/>
                    <a:pt x="6615" y="1481"/>
                    <a:pt x="6399" y="821"/>
                  </a:cubicBezTo>
                  <a:cubicBezTo>
                    <a:pt x="6272" y="440"/>
                    <a:pt x="5967" y="135"/>
                    <a:pt x="5587" y="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1B68ED47-687F-49E0-8A6D-D41B36F90B60}"/>
                </a:ext>
              </a:extLst>
            </p:cNvPr>
            <p:cNvSpPr/>
            <p:nvPr/>
          </p:nvSpPr>
          <p:spPr>
            <a:xfrm>
              <a:off x="3286158" y="5808474"/>
              <a:ext cx="32911" cy="17063"/>
            </a:xfrm>
            <a:custGeom>
              <a:avLst/>
              <a:gdLst>
                <a:gd name="connsiteX0" fmla="*/ 2285 w 32911"/>
                <a:gd name="connsiteY0" fmla="*/ 4621 h 17063"/>
                <a:gd name="connsiteX1" fmla="*/ 9268 w 32911"/>
                <a:gd name="connsiteY1" fmla="*/ 11477 h 17063"/>
                <a:gd name="connsiteX2" fmla="*/ 9268 w 32911"/>
                <a:gd name="connsiteY2" fmla="*/ 17064 h 17063"/>
                <a:gd name="connsiteX3" fmla="*/ 25013 w 32911"/>
                <a:gd name="connsiteY3" fmla="*/ 13509 h 17063"/>
                <a:gd name="connsiteX4" fmla="*/ 27552 w 32911"/>
                <a:gd name="connsiteY4" fmla="*/ 13509 h 17063"/>
                <a:gd name="connsiteX5" fmla="*/ 27552 w 32911"/>
                <a:gd name="connsiteY5" fmla="*/ 13509 h 17063"/>
                <a:gd name="connsiteX6" fmla="*/ 32757 w 32911"/>
                <a:gd name="connsiteY6" fmla="*/ 5256 h 17063"/>
                <a:gd name="connsiteX7" fmla="*/ 25266 w 32911"/>
                <a:gd name="connsiteY7" fmla="*/ 50 h 17063"/>
                <a:gd name="connsiteX8" fmla="*/ 24505 w 32911"/>
                <a:gd name="connsiteY8" fmla="*/ 50 h 17063"/>
                <a:gd name="connsiteX9" fmla="*/ 635 w 32911"/>
                <a:gd name="connsiteY9" fmla="*/ 5256 h 17063"/>
                <a:gd name="connsiteX10" fmla="*/ 0 w 32911"/>
                <a:gd name="connsiteY10" fmla="*/ 5256 h 17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911" h="17063">
                  <a:moveTo>
                    <a:pt x="2285" y="4621"/>
                  </a:moveTo>
                  <a:cubicBezTo>
                    <a:pt x="6094" y="4621"/>
                    <a:pt x="9205" y="7671"/>
                    <a:pt x="9268" y="11477"/>
                  </a:cubicBezTo>
                  <a:lnTo>
                    <a:pt x="9268" y="17064"/>
                  </a:lnTo>
                  <a:lnTo>
                    <a:pt x="25013" y="13509"/>
                  </a:lnTo>
                  <a:lnTo>
                    <a:pt x="27552" y="13509"/>
                  </a:lnTo>
                  <a:lnTo>
                    <a:pt x="27552" y="13509"/>
                  </a:lnTo>
                  <a:cubicBezTo>
                    <a:pt x="31234" y="12628"/>
                    <a:pt x="33545" y="8963"/>
                    <a:pt x="32757" y="5256"/>
                  </a:cubicBezTo>
                  <a:cubicBezTo>
                    <a:pt x="31945" y="1870"/>
                    <a:pt x="28720" y="-369"/>
                    <a:pt x="25266" y="50"/>
                  </a:cubicBezTo>
                  <a:cubicBezTo>
                    <a:pt x="25266" y="50"/>
                    <a:pt x="25266" y="50"/>
                    <a:pt x="24505" y="50"/>
                  </a:cubicBezTo>
                  <a:lnTo>
                    <a:pt x="635" y="5256"/>
                  </a:lnTo>
                  <a:lnTo>
                    <a:pt x="0" y="525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07C6341E-F6AF-4749-9EDB-8698C470C900}"/>
                </a:ext>
              </a:extLst>
            </p:cNvPr>
            <p:cNvSpPr/>
            <p:nvPr/>
          </p:nvSpPr>
          <p:spPr>
            <a:xfrm>
              <a:off x="3284634" y="581474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3BABE0BE-4192-4AA7-9B92-4DAEFF2AFDB6}"/>
                </a:ext>
              </a:extLst>
            </p:cNvPr>
            <p:cNvSpPr/>
            <p:nvPr/>
          </p:nvSpPr>
          <p:spPr>
            <a:xfrm>
              <a:off x="1544679" y="6462915"/>
              <a:ext cx="431306" cy="2412"/>
            </a:xfrm>
            <a:custGeom>
              <a:avLst/>
              <a:gdLst>
                <a:gd name="connsiteX0" fmla="*/ 0 w 431306"/>
                <a:gd name="connsiteY0" fmla="*/ 1778 h 2412"/>
                <a:gd name="connsiteX1" fmla="*/ 0 w 431306"/>
                <a:gd name="connsiteY1" fmla="*/ 2412 h 2412"/>
                <a:gd name="connsiteX2" fmla="*/ 431307 w 431306"/>
                <a:gd name="connsiteY2" fmla="*/ 2412 h 2412"/>
                <a:gd name="connsiteX3" fmla="*/ 431307 w 431306"/>
                <a:gd name="connsiteY3" fmla="*/ 1778 h 2412"/>
                <a:gd name="connsiteX4" fmla="*/ 431307 w 431306"/>
                <a:gd name="connsiteY4" fmla="*/ 1143 h 2412"/>
                <a:gd name="connsiteX5" fmla="*/ 431307 w 431306"/>
                <a:gd name="connsiteY5" fmla="*/ 254 h 2412"/>
                <a:gd name="connsiteX6" fmla="*/ 431307 w 431306"/>
                <a:gd name="connsiteY6" fmla="*/ 0 h 2412"/>
                <a:gd name="connsiteX7" fmla="*/ 0 w 431306"/>
                <a:gd name="connsiteY7" fmla="*/ 0 h 2412"/>
                <a:gd name="connsiteX8" fmla="*/ 0 w 431306"/>
                <a:gd name="connsiteY8" fmla="*/ 254 h 2412"/>
                <a:gd name="connsiteX9" fmla="*/ 0 w 431306"/>
                <a:gd name="connsiteY9" fmla="*/ 1143 h 2412"/>
                <a:gd name="connsiteX10" fmla="*/ 0 w 431306"/>
                <a:gd name="connsiteY10" fmla="*/ 1778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306" h="2412">
                  <a:moveTo>
                    <a:pt x="0" y="1778"/>
                  </a:moveTo>
                  <a:lnTo>
                    <a:pt x="0" y="2412"/>
                  </a:lnTo>
                  <a:lnTo>
                    <a:pt x="431307" y="2412"/>
                  </a:lnTo>
                  <a:lnTo>
                    <a:pt x="431307" y="1778"/>
                  </a:lnTo>
                  <a:lnTo>
                    <a:pt x="431307" y="1143"/>
                  </a:lnTo>
                  <a:lnTo>
                    <a:pt x="431307" y="254"/>
                  </a:lnTo>
                  <a:lnTo>
                    <a:pt x="431307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143"/>
                  </a:lnTo>
                  <a:lnTo>
                    <a:pt x="0" y="17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EDAA3735-7822-4F89-8CB7-1D5E442561AF}"/>
                </a:ext>
              </a:extLst>
            </p:cNvPr>
            <p:cNvSpPr/>
            <p:nvPr/>
          </p:nvSpPr>
          <p:spPr>
            <a:xfrm>
              <a:off x="2580856" y="6463953"/>
              <a:ext cx="11350" cy="2504"/>
            </a:xfrm>
            <a:custGeom>
              <a:avLst/>
              <a:gdLst>
                <a:gd name="connsiteX0" fmla="*/ 10792 w 11350"/>
                <a:gd name="connsiteY0" fmla="*/ 105 h 2504"/>
                <a:gd name="connsiteX1" fmla="*/ 10792 w 11350"/>
                <a:gd name="connsiteY1" fmla="*/ 105 h 2504"/>
                <a:gd name="connsiteX2" fmla="*/ 9776 w 11350"/>
                <a:gd name="connsiteY2" fmla="*/ 105 h 2504"/>
                <a:gd name="connsiteX3" fmla="*/ 0 w 11350"/>
                <a:gd name="connsiteY3" fmla="*/ 105 h 2504"/>
                <a:gd name="connsiteX4" fmla="*/ 0 w 11350"/>
                <a:gd name="connsiteY4" fmla="*/ 105 h 2504"/>
                <a:gd name="connsiteX5" fmla="*/ 0 w 11350"/>
                <a:gd name="connsiteY5" fmla="*/ 2263 h 2504"/>
                <a:gd name="connsiteX6" fmla="*/ 9269 w 11350"/>
                <a:gd name="connsiteY6" fmla="*/ 2263 h 2504"/>
                <a:gd name="connsiteX7" fmla="*/ 11110 w 11350"/>
                <a:gd name="connsiteY7" fmla="*/ 1946 h 2504"/>
                <a:gd name="connsiteX8" fmla="*/ 10792 w 11350"/>
                <a:gd name="connsiteY8" fmla="*/ 105 h 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50" h="2504">
                  <a:moveTo>
                    <a:pt x="10792" y="105"/>
                  </a:moveTo>
                  <a:cubicBezTo>
                    <a:pt x="10792" y="105"/>
                    <a:pt x="10792" y="105"/>
                    <a:pt x="10792" y="105"/>
                  </a:cubicBezTo>
                  <a:cubicBezTo>
                    <a:pt x="10462" y="-35"/>
                    <a:pt x="10106" y="-35"/>
                    <a:pt x="9776" y="105"/>
                  </a:cubicBezTo>
                  <a:lnTo>
                    <a:pt x="0" y="105"/>
                  </a:lnTo>
                  <a:lnTo>
                    <a:pt x="0" y="105"/>
                  </a:lnTo>
                  <a:cubicBezTo>
                    <a:pt x="127" y="816"/>
                    <a:pt x="127" y="1552"/>
                    <a:pt x="0" y="2263"/>
                  </a:cubicBezTo>
                  <a:lnTo>
                    <a:pt x="9269" y="2263"/>
                  </a:lnTo>
                  <a:cubicBezTo>
                    <a:pt x="9865" y="2682"/>
                    <a:pt x="10691" y="2543"/>
                    <a:pt x="11110" y="1946"/>
                  </a:cubicBezTo>
                  <a:cubicBezTo>
                    <a:pt x="11528" y="1349"/>
                    <a:pt x="11389" y="524"/>
                    <a:pt x="10792" y="1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ECBFFEE5-56D3-41F0-B557-208621237A34}"/>
                </a:ext>
              </a:extLst>
            </p:cNvPr>
            <p:cNvSpPr/>
            <p:nvPr/>
          </p:nvSpPr>
          <p:spPr>
            <a:xfrm>
              <a:off x="3194614" y="6462915"/>
              <a:ext cx="44692" cy="2412"/>
            </a:xfrm>
            <a:custGeom>
              <a:avLst/>
              <a:gdLst>
                <a:gd name="connsiteX0" fmla="*/ 0 w 44692"/>
                <a:gd name="connsiteY0" fmla="*/ 1778 h 2412"/>
                <a:gd name="connsiteX1" fmla="*/ 0 w 44692"/>
                <a:gd name="connsiteY1" fmla="*/ 2412 h 2412"/>
                <a:gd name="connsiteX2" fmla="*/ 44692 w 44692"/>
                <a:gd name="connsiteY2" fmla="*/ 2412 h 2412"/>
                <a:gd name="connsiteX3" fmla="*/ 44692 w 44692"/>
                <a:gd name="connsiteY3" fmla="*/ 0 h 2412"/>
                <a:gd name="connsiteX4" fmla="*/ 381 w 44692"/>
                <a:gd name="connsiteY4" fmla="*/ 0 h 2412"/>
                <a:gd name="connsiteX5" fmla="*/ 381 w 44692"/>
                <a:gd name="connsiteY5" fmla="*/ 1778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692" h="2412">
                  <a:moveTo>
                    <a:pt x="0" y="1778"/>
                  </a:moveTo>
                  <a:lnTo>
                    <a:pt x="0" y="2412"/>
                  </a:lnTo>
                  <a:lnTo>
                    <a:pt x="44692" y="2412"/>
                  </a:lnTo>
                  <a:cubicBezTo>
                    <a:pt x="44565" y="1612"/>
                    <a:pt x="44565" y="800"/>
                    <a:pt x="44692" y="0"/>
                  </a:cubicBezTo>
                  <a:lnTo>
                    <a:pt x="381" y="0"/>
                  </a:lnTo>
                  <a:lnTo>
                    <a:pt x="381" y="17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C1282FF0-B603-4558-9249-64B5338EC358}"/>
                </a:ext>
              </a:extLst>
            </p:cNvPr>
            <p:cNvSpPr/>
            <p:nvPr/>
          </p:nvSpPr>
          <p:spPr>
            <a:xfrm>
              <a:off x="3269017" y="6471041"/>
              <a:ext cx="2666" cy="85"/>
            </a:xfrm>
            <a:custGeom>
              <a:avLst/>
              <a:gdLst>
                <a:gd name="connsiteX0" fmla="*/ 0 w 2666"/>
                <a:gd name="connsiteY0" fmla="*/ 0 h 85"/>
                <a:gd name="connsiteX1" fmla="*/ 0 w 2666"/>
                <a:gd name="connsiteY1" fmla="*/ 0 h 85"/>
                <a:gd name="connsiteX2" fmla="*/ 2666 w 2666"/>
                <a:gd name="connsiteY2" fmla="*/ 0 h 85"/>
                <a:gd name="connsiteX3" fmla="*/ 0 w 2666"/>
                <a:gd name="connsiteY3" fmla="*/ 0 h 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6" h="85">
                  <a:moveTo>
                    <a:pt x="0" y="0"/>
                  </a:moveTo>
                  <a:lnTo>
                    <a:pt x="0" y="0"/>
                  </a:lnTo>
                  <a:cubicBezTo>
                    <a:pt x="889" y="114"/>
                    <a:pt x="1777" y="114"/>
                    <a:pt x="2666" y="0"/>
                  </a:cubicBezTo>
                  <a:cubicBezTo>
                    <a:pt x="1777" y="114"/>
                    <a:pt x="889" y="11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B837FCB7-97CD-4AC1-AAE2-96E1F38EC350}"/>
                </a:ext>
              </a:extLst>
            </p:cNvPr>
            <p:cNvSpPr/>
            <p:nvPr/>
          </p:nvSpPr>
          <p:spPr>
            <a:xfrm>
              <a:off x="3274476" y="6467105"/>
              <a:ext cx="635" cy="1015"/>
            </a:xfrm>
            <a:custGeom>
              <a:avLst/>
              <a:gdLst>
                <a:gd name="connsiteX0" fmla="*/ 0 w 635"/>
                <a:gd name="connsiteY0" fmla="*/ 1016 h 1015"/>
                <a:gd name="connsiteX1" fmla="*/ 635 w 635"/>
                <a:gd name="connsiteY1" fmla="*/ 0 h 1015"/>
                <a:gd name="connsiteX2" fmla="*/ 635 w 635"/>
                <a:gd name="connsiteY2" fmla="*/ 0 h 1015"/>
                <a:gd name="connsiteX3" fmla="*/ 0 w 635"/>
                <a:gd name="connsiteY3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" h="1015">
                  <a:moveTo>
                    <a:pt x="0" y="1016"/>
                  </a:moveTo>
                  <a:cubicBezTo>
                    <a:pt x="279" y="724"/>
                    <a:pt x="495" y="381"/>
                    <a:pt x="635" y="0"/>
                  </a:cubicBezTo>
                  <a:lnTo>
                    <a:pt x="635" y="0"/>
                  </a:lnTo>
                  <a:cubicBezTo>
                    <a:pt x="470" y="368"/>
                    <a:pt x="254" y="711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231D4FF2-1C44-447E-A553-48C6F152ED97}"/>
                </a:ext>
              </a:extLst>
            </p:cNvPr>
            <p:cNvSpPr/>
            <p:nvPr/>
          </p:nvSpPr>
          <p:spPr>
            <a:xfrm>
              <a:off x="3275746" y="6464439"/>
              <a:ext cx="76" cy="1523"/>
            </a:xfrm>
            <a:custGeom>
              <a:avLst/>
              <a:gdLst>
                <a:gd name="connsiteX0" fmla="*/ 0 w 76"/>
                <a:gd name="connsiteY0" fmla="*/ 0 h 1523"/>
                <a:gd name="connsiteX1" fmla="*/ 0 w 76"/>
                <a:gd name="connsiteY1" fmla="*/ 0 h 1523"/>
                <a:gd name="connsiteX2" fmla="*/ 0 w 76"/>
                <a:gd name="connsiteY2" fmla="*/ 1524 h 1523"/>
                <a:gd name="connsiteX3" fmla="*/ 0 w 76"/>
                <a:gd name="connsiteY3" fmla="*/ 1524 h 1523"/>
                <a:gd name="connsiteX4" fmla="*/ 0 w 76"/>
                <a:gd name="connsiteY4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lnTo>
                    <a:pt x="0" y="1524"/>
                  </a:lnTo>
                  <a:cubicBezTo>
                    <a:pt x="102" y="1016"/>
                    <a:pt x="102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56DBC61F-264C-482E-ACB1-FE3F686D3E60}"/>
                </a:ext>
              </a:extLst>
            </p:cNvPr>
            <p:cNvSpPr/>
            <p:nvPr/>
          </p:nvSpPr>
          <p:spPr>
            <a:xfrm>
              <a:off x="3240354" y="6456129"/>
              <a:ext cx="29170" cy="12438"/>
            </a:xfrm>
            <a:custGeom>
              <a:avLst/>
              <a:gdLst>
                <a:gd name="connsiteX0" fmla="*/ 21680 w 29170"/>
                <a:gd name="connsiteY0" fmla="*/ 7929 h 12438"/>
                <a:gd name="connsiteX1" fmla="*/ 21680 w 29170"/>
                <a:gd name="connsiteY1" fmla="*/ 819 h 12438"/>
                <a:gd name="connsiteX2" fmla="*/ 5809 w 29170"/>
                <a:gd name="connsiteY2" fmla="*/ 57 h 12438"/>
                <a:gd name="connsiteX3" fmla="*/ 4539 w 29170"/>
                <a:gd name="connsiteY3" fmla="*/ 57 h 12438"/>
                <a:gd name="connsiteX4" fmla="*/ 2888 w 29170"/>
                <a:gd name="connsiteY4" fmla="*/ 57 h 12438"/>
                <a:gd name="connsiteX5" fmla="*/ 2888 w 29170"/>
                <a:gd name="connsiteY5" fmla="*/ 57 h 12438"/>
                <a:gd name="connsiteX6" fmla="*/ 1238 w 29170"/>
                <a:gd name="connsiteY6" fmla="*/ 1200 h 12438"/>
                <a:gd name="connsiteX7" fmla="*/ 1238 w 29170"/>
                <a:gd name="connsiteY7" fmla="*/ 1200 h 12438"/>
                <a:gd name="connsiteX8" fmla="*/ 95 w 29170"/>
                <a:gd name="connsiteY8" fmla="*/ 2850 h 12438"/>
                <a:gd name="connsiteX9" fmla="*/ 95 w 29170"/>
                <a:gd name="connsiteY9" fmla="*/ 3993 h 12438"/>
                <a:gd name="connsiteX10" fmla="*/ 95 w 29170"/>
                <a:gd name="connsiteY10" fmla="*/ 5263 h 12438"/>
                <a:gd name="connsiteX11" fmla="*/ 95 w 29170"/>
                <a:gd name="connsiteY11" fmla="*/ 5263 h 12438"/>
                <a:gd name="connsiteX12" fmla="*/ 95 w 29170"/>
                <a:gd name="connsiteY12" fmla="*/ 7675 h 12438"/>
                <a:gd name="connsiteX13" fmla="*/ 95 w 29170"/>
                <a:gd name="connsiteY13" fmla="*/ 7675 h 12438"/>
                <a:gd name="connsiteX14" fmla="*/ 857 w 29170"/>
                <a:gd name="connsiteY14" fmla="*/ 8818 h 12438"/>
                <a:gd name="connsiteX15" fmla="*/ 2634 w 29170"/>
                <a:gd name="connsiteY15" fmla="*/ 10595 h 12438"/>
                <a:gd name="connsiteX16" fmla="*/ 3777 w 29170"/>
                <a:gd name="connsiteY16" fmla="*/ 11357 h 12438"/>
                <a:gd name="connsiteX17" fmla="*/ 5047 w 29170"/>
                <a:gd name="connsiteY17" fmla="*/ 11357 h 12438"/>
                <a:gd name="connsiteX18" fmla="*/ 6190 w 29170"/>
                <a:gd name="connsiteY18" fmla="*/ 11357 h 12438"/>
                <a:gd name="connsiteX19" fmla="*/ 6190 w 29170"/>
                <a:gd name="connsiteY19" fmla="*/ 11357 h 12438"/>
                <a:gd name="connsiteX20" fmla="*/ 29171 w 29170"/>
                <a:gd name="connsiteY20" fmla="*/ 12373 h 12438"/>
                <a:gd name="connsiteX21" fmla="*/ 29171 w 29170"/>
                <a:gd name="connsiteY21" fmla="*/ 12373 h 12438"/>
                <a:gd name="connsiteX22" fmla="*/ 21680 w 29170"/>
                <a:gd name="connsiteY22" fmla="*/ 7929 h 12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9170" h="12438">
                  <a:moveTo>
                    <a:pt x="21680" y="7929"/>
                  </a:moveTo>
                  <a:lnTo>
                    <a:pt x="21680" y="819"/>
                  </a:lnTo>
                  <a:lnTo>
                    <a:pt x="5809" y="57"/>
                  </a:lnTo>
                  <a:lnTo>
                    <a:pt x="4539" y="57"/>
                  </a:lnTo>
                  <a:cubicBezTo>
                    <a:pt x="3993" y="-19"/>
                    <a:pt x="3434" y="-19"/>
                    <a:pt x="2888" y="57"/>
                  </a:cubicBezTo>
                  <a:lnTo>
                    <a:pt x="2888" y="57"/>
                  </a:lnTo>
                  <a:cubicBezTo>
                    <a:pt x="2266" y="324"/>
                    <a:pt x="1708" y="705"/>
                    <a:pt x="1238" y="1200"/>
                  </a:cubicBezTo>
                  <a:cubicBezTo>
                    <a:pt x="1238" y="1200"/>
                    <a:pt x="1238" y="1200"/>
                    <a:pt x="1238" y="1200"/>
                  </a:cubicBezTo>
                  <a:cubicBezTo>
                    <a:pt x="743" y="1670"/>
                    <a:pt x="362" y="2228"/>
                    <a:pt x="95" y="2850"/>
                  </a:cubicBezTo>
                  <a:cubicBezTo>
                    <a:pt x="95" y="2850"/>
                    <a:pt x="95" y="3612"/>
                    <a:pt x="95" y="3993"/>
                  </a:cubicBezTo>
                  <a:lnTo>
                    <a:pt x="95" y="5263"/>
                  </a:lnTo>
                  <a:lnTo>
                    <a:pt x="95" y="5263"/>
                  </a:lnTo>
                  <a:cubicBezTo>
                    <a:pt x="-32" y="6063"/>
                    <a:pt x="-32" y="6875"/>
                    <a:pt x="95" y="7675"/>
                  </a:cubicBezTo>
                  <a:lnTo>
                    <a:pt x="95" y="7675"/>
                  </a:lnTo>
                  <a:lnTo>
                    <a:pt x="857" y="8818"/>
                  </a:lnTo>
                  <a:cubicBezTo>
                    <a:pt x="1263" y="9567"/>
                    <a:pt x="1885" y="10189"/>
                    <a:pt x="2634" y="10595"/>
                  </a:cubicBezTo>
                  <a:cubicBezTo>
                    <a:pt x="2634" y="10595"/>
                    <a:pt x="2634" y="11230"/>
                    <a:pt x="3777" y="11357"/>
                  </a:cubicBezTo>
                  <a:cubicBezTo>
                    <a:pt x="4196" y="11433"/>
                    <a:pt x="4628" y="11433"/>
                    <a:pt x="5047" y="11357"/>
                  </a:cubicBezTo>
                  <a:lnTo>
                    <a:pt x="6190" y="11357"/>
                  </a:lnTo>
                  <a:lnTo>
                    <a:pt x="6190" y="11357"/>
                  </a:lnTo>
                  <a:lnTo>
                    <a:pt x="29171" y="12373"/>
                  </a:lnTo>
                  <a:lnTo>
                    <a:pt x="29171" y="12373"/>
                  </a:lnTo>
                  <a:cubicBezTo>
                    <a:pt x="25946" y="12817"/>
                    <a:pt x="22835" y="10976"/>
                    <a:pt x="21680" y="79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9714745D-E90B-449F-AC62-E39C2368FBF6}"/>
                </a:ext>
              </a:extLst>
            </p:cNvPr>
            <p:cNvSpPr/>
            <p:nvPr/>
          </p:nvSpPr>
          <p:spPr>
            <a:xfrm>
              <a:off x="264218" y="5973455"/>
              <a:ext cx="15109" cy="15617"/>
            </a:xfrm>
            <a:custGeom>
              <a:avLst/>
              <a:gdLst>
                <a:gd name="connsiteX0" fmla="*/ 0 w 15109"/>
                <a:gd name="connsiteY0" fmla="*/ 10030 h 15617"/>
                <a:gd name="connsiteX1" fmla="*/ 0 w 15109"/>
                <a:gd name="connsiteY1" fmla="*/ 12570 h 15617"/>
                <a:gd name="connsiteX2" fmla="*/ 4444 w 15109"/>
                <a:gd name="connsiteY2" fmla="*/ 15617 h 15617"/>
                <a:gd name="connsiteX3" fmla="*/ 4444 w 15109"/>
                <a:gd name="connsiteY3" fmla="*/ 11935 h 15617"/>
                <a:gd name="connsiteX4" fmla="*/ 11427 w 15109"/>
                <a:gd name="connsiteY4" fmla="*/ 4952 h 15617"/>
                <a:gd name="connsiteX5" fmla="*/ 15109 w 15109"/>
                <a:gd name="connsiteY5" fmla="*/ 6348 h 15617"/>
                <a:gd name="connsiteX6" fmla="*/ 15109 w 15109"/>
                <a:gd name="connsiteY6" fmla="*/ 6348 h 15617"/>
                <a:gd name="connsiteX7" fmla="*/ 5587 w 15109"/>
                <a:gd name="connsiteY7" fmla="*/ 0 h 15617"/>
                <a:gd name="connsiteX8" fmla="*/ 5587 w 15109"/>
                <a:gd name="connsiteY8" fmla="*/ 3682 h 15617"/>
                <a:gd name="connsiteX9" fmla="*/ 0 w 15109"/>
                <a:gd name="connsiteY9" fmla="*/ 10030 h 15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09" h="15617">
                  <a:moveTo>
                    <a:pt x="0" y="10030"/>
                  </a:moveTo>
                  <a:lnTo>
                    <a:pt x="0" y="12570"/>
                  </a:lnTo>
                  <a:lnTo>
                    <a:pt x="4444" y="15617"/>
                  </a:lnTo>
                  <a:lnTo>
                    <a:pt x="4444" y="11935"/>
                  </a:lnTo>
                  <a:cubicBezTo>
                    <a:pt x="4444" y="8078"/>
                    <a:pt x="7570" y="4952"/>
                    <a:pt x="11427" y="4952"/>
                  </a:cubicBezTo>
                  <a:cubicBezTo>
                    <a:pt x="12764" y="5047"/>
                    <a:pt x="14045" y="5533"/>
                    <a:pt x="15109" y="6348"/>
                  </a:cubicBezTo>
                  <a:lnTo>
                    <a:pt x="15109" y="6348"/>
                  </a:lnTo>
                  <a:lnTo>
                    <a:pt x="5587" y="0"/>
                  </a:lnTo>
                  <a:lnTo>
                    <a:pt x="5587" y="3682"/>
                  </a:lnTo>
                  <a:cubicBezTo>
                    <a:pt x="5453" y="6850"/>
                    <a:pt x="3126" y="9495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A5EA77C9-C074-4C9A-BC60-AE83B441090B}"/>
                </a:ext>
              </a:extLst>
            </p:cNvPr>
            <p:cNvSpPr/>
            <p:nvPr/>
          </p:nvSpPr>
          <p:spPr>
            <a:xfrm>
              <a:off x="257615" y="598094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33981167-8D71-4D69-9EDF-6C38AE39BF8D}"/>
                </a:ext>
              </a:extLst>
            </p:cNvPr>
            <p:cNvSpPr/>
            <p:nvPr/>
          </p:nvSpPr>
          <p:spPr>
            <a:xfrm>
              <a:off x="258631" y="5982216"/>
              <a:ext cx="3174" cy="2158"/>
            </a:xfrm>
            <a:custGeom>
              <a:avLst/>
              <a:gdLst>
                <a:gd name="connsiteX0" fmla="*/ 508 w 3174"/>
                <a:gd name="connsiteY0" fmla="*/ 381 h 2158"/>
                <a:gd name="connsiteX1" fmla="*/ 3174 w 3174"/>
                <a:gd name="connsiteY1" fmla="*/ 2158 h 2158"/>
                <a:gd name="connsiteX2" fmla="*/ 3174 w 3174"/>
                <a:gd name="connsiteY2" fmla="*/ 1270 h 2158"/>
                <a:gd name="connsiteX3" fmla="*/ 0 w 3174"/>
                <a:gd name="connsiteY3" fmla="*/ 0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" h="2158">
                  <a:moveTo>
                    <a:pt x="508" y="381"/>
                  </a:moveTo>
                  <a:lnTo>
                    <a:pt x="3174" y="2158"/>
                  </a:lnTo>
                  <a:lnTo>
                    <a:pt x="3174" y="1270"/>
                  </a:lnTo>
                  <a:cubicBezTo>
                    <a:pt x="2021" y="1139"/>
                    <a:pt x="926" y="70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4ECA25CB-EE05-4F8E-B311-7C710D66DB3F}"/>
                </a:ext>
              </a:extLst>
            </p:cNvPr>
            <p:cNvSpPr/>
            <p:nvPr/>
          </p:nvSpPr>
          <p:spPr>
            <a:xfrm>
              <a:off x="1299760" y="6393534"/>
              <a:ext cx="69450" cy="57"/>
            </a:xfrm>
            <a:custGeom>
              <a:avLst/>
              <a:gdLst>
                <a:gd name="connsiteX0" fmla="*/ 1651 w 69450"/>
                <a:gd name="connsiteY0" fmla="*/ 57 h 57"/>
                <a:gd name="connsiteX1" fmla="*/ 67673 w 69450"/>
                <a:gd name="connsiteY1" fmla="*/ 57 h 57"/>
                <a:gd name="connsiteX2" fmla="*/ 69451 w 69450"/>
                <a:gd name="connsiteY2" fmla="*/ 57 h 57"/>
                <a:gd name="connsiteX3" fmla="*/ 0 w 69450"/>
                <a:gd name="connsiteY3" fmla="*/ 57 h 57"/>
                <a:gd name="connsiteX4" fmla="*/ 1651 w 69450"/>
                <a:gd name="connsiteY4" fmla="*/ 57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50" h="57">
                  <a:moveTo>
                    <a:pt x="1651" y="57"/>
                  </a:moveTo>
                  <a:lnTo>
                    <a:pt x="67673" y="57"/>
                  </a:lnTo>
                  <a:lnTo>
                    <a:pt x="69451" y="57"/>
                  </a:lnTo>
                  <a:lnTo>
                    <a:pt x="0" y="57"/>
                  </a:lnTo>
                  <a:cubicBezTo>
                    <a:pt x="546" y="-19"/>
                    <a:pt x="1105" y="-19"/>
                    <a:pt x="1651" y="5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CEAEFD89-4485-4BE6-8F0F-E50801120C4A}"/>
                </a:ext>
              </a:extLst>
            </p:cNvPr>
            <p:cNvSpPr/>
            <p:nvPr/>
          </p:nvSpPr>
          <p:spPr>
            <a:xfrm>
              <a:off x="0" y="6199965"/>
              <a:ext cx="245173" cy="2412"/>
            </a:xfrm>
            <a:custGeom>
              <a:avLst/>
              <a:gdLst>
                <a:gd name="connsiteX0" fmla="*/ 245173 w 245173"/>
                <a:gd name="connsiteY0" fmla="*/ 2412 h 2412"/>
                <a:gd name="connsiteX1" fmla="*/ 245173 w 245173"/>
                <a:gd name="connsiteY1" fmla="*/ 1270 h 2412"/>
                <a:gd name="connsiteX2" fmla="*/ 245173 w 245173"/>
                <a:gd name="connsiteY2" fmla="*/ 0 h 2412"/>
                <a:gd name="connsiteX3" fmla="*/ 0 w 245173"/>
                <a:gd name="connsiteY3" fmla="*/ 0 h 2412"/>
                <a:gd name="connsiteX4" fmla="*/ 0 w 245173"/>
                <a:gd name="connsiteY4" fmla="*/ 2412 h 2412"/>
                <a:gd name="connsiteX5" fmla="*/ 245173 w 245173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173" h="2412">
                  <a:moveTo>
                    <a:pt x="245173" y="2412"/>
                  </a:moveTo>
                  <a:lnTo>
                    <a:pt x="245173" y="1270"/>
                  </a:lnTo>
                  <a:cubicBezTo>
                    <a:pt x="245173" y="1270"/>
                    <a:pt x="245173" y="381"/>
                    <a:pt x="245173" y="0"/>
                  </a:cubicBezTo>
                  <a:lnTo>
                    <a:pt x="0" y="0"/>
                  </a:lnTo>
                  <a:lnTo>
                    <a:pt x="0" y="2412"/>
                  </a:lnTo>
                  <a:lnTo>
                    <a:pt x="245173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74D7F11B-50D5-4483-9273-EF168C1C2E71}"/>
                </a:ext>
              </a:extLst>
            </p:cNvPr>
            <p:cNvSpPr/>
            <p:nvPr/>
          </p:nvSpPr>
          <p:spPr>
            <a:xfrm>
              <a:off x="702888" y="6082648"/>
              <a:ext cx="1045" cy="2920"/>
            </a:xfrm>
            <a:custGeom>
              <a:avLst/>
              <a:gdLst>
                <a:gd name="connsiteX0" fmla="*/ 0 w 1045"/>
                <a:gd name="connsiteY0" fmla="*/ 762 h 2920"/>
                <a:gd name="connsiteX1" fmla="*/ 0 w 1045"/>
                <a:gd name="connsiteY1" fmla="*/ 0 h 2920"/>
                <a:gd name="connsiteX2" fmla="*/ 1016 w 1045"/>
                <a:gd name="connsiteY2" fmla="*/ 1905 h 2920"/>
                <a:gd name="connsiteX3" fmla="*/ 1016 w 1045"/>
                <a:gd name="connsiteY3" fmla="*/ 2920 h 2920"/>
                <a:gd name="connsiteX4" fmla="*/ 1016 w 1045"/>
                <a:gd name="connsiteY4" fmla="*/ 2920 h 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5" h="2920">
                  <a:moveTo>
                    <a:pt x="0" y="762"/>
                  </a:moveTo>
                  <a:lnTo>
                    <a:pt x="0" y="0"/>
                  </a:lnTo>
                  <a:cubicBezTo>
                    <a:pt x="387" y="609"/>
                    <a:pt x="728" y="1244"/>
                    <a:pt x="1016" y="1905"/>
                  </a:cubicBezTo>
                  <a:cubicBezTo>
                    <a:pt x="1055" y="2247"/>
                    <a:pt x="1055" y="2577"/>
                    <a:pt x="1016" y="2920"/>
                  </a:cubicBezTo>
                  <a:lnTo>
                    <a:pt x="1016" y="2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DC98BDDD-2AE7-4E47-BD99-E401A84B6EE8}"/>
                </a:ext>
              </a:extLst>
            </p:cNvPr>
            <p:cNvSpPr/>
            <p:nvPr/>
          </p:nvSpPr>
          <p:spPr>
            <a:xfrm>
              <a:off x="269296" y="4974348"/>
              <a:ext cx="50" cy="1396"/>
            </a:xfrm>
            <a:custGeom>
              <a:avLst/>
              <a:gdLst>
                <a:gd name="connsiteX0" fmla="*/ 0 w 50"/>
                <a:gd name="connsiteY0" fmla="*/ 0 h 1396"/>
                <a:gd name="connsiteX1" fmla="*/ 0 w 50"/>
                <a:gd name="connsiteY1" fmla="*/ 0 h 1396"/>
                <a:gd name="connsiteX2" fmla="*/ 0 w 50"/>
                <a:gd name="connsiteY2" fmla="*/ 1397 h 1396"/>
                <a:gd name="connsiteX3" fmla="*/ 0 w 50"/>
                <a:gd name="connsiteY3" fmla="*/ 0 h 1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" h="1396">
                  <a:moveTo>
                    <a:pt x="0" y="0"/>
                  </a:moveTo>
                  <a:lnTo>
                    <a:pt x="0" y="0"/>
                  </a:lnTo>
                  <a:cubicBezTo>
                    <a:pt x="42" y="465"/>
                    <a:pt x="42" y="932"/>
                    <a:pt x="0" y="1397"/>
                  </a:cubicBezTo>
                  <a:cubicBezTo>
                    <a:pt x="67" y="933"/>
                    <a:pt x="67" y="46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19F9094A-0C1F-42B6-BE0C-D102346E8D59}"/>
                </a:ext>
              </a:extLst>
            </p:cNvPr>
            <p:cNvSpPr/>
            <p:nvPr/>
          </p:nvSpPr>
          <p:spPr>
            <a:xfrm>
              <a:off x="257615" y="4958223"/>
              <a:ext cx="11680" cy="15997"/>
            </a:xfrm>
            <a:custGeom>
              <a:avLst/>
              <a:gdLst>
                <a:gd name="connsiteX0" fmla="*/ 11681 w 11680"/>
                <a:gd name="connsiteY0" fmla="*/ 15998 h 15997"/>
                <a:gd name="connsiteX1" fmla="*/ 5079 w 11680"/>
                <a:gd name="connsiteY1" fmla="*/ 0 h 15997"/>
                <a:gd name="connsiteX2" fmla="*/ 5079 w 11680"/>
                <a:gd name="connsiteY2" fmla="*/ 0 h 15997"/>
                <a:gd name="connsiteX3" fmla="*/ 1243 w 11680"/>
                <a:gd name="connsiteY3" fmla="*/ 8905 h 15997"/>
                <a:gd name="connsiteX4" fmla="*/ 0 w 11680"/>
                <a:gd name="connsiteY4" fmla="*/ 9269 h 15997"/>
                <a:gd name="connsiteX5" fmla="*/ 0 w 11680"/>
                <a:gd name="connsiteY5" fmla="*/ 14728 h 15997"/>
                <a:gd name="connsiteX6" fmla="*/ 5333 w 11680"/>
                <a:gd name="connsiteY6" fmla="*/ 11808 h 15997"/>
                <a:gd name="connsiteX7" fmla="*/ 11681 w 11680"/>
                <a:gd name="connsiteY7" fmla="*/ 15998 h 1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80" h="15997">
                  <a:moveTo>
                    <a:pt x="11681" y="15998"/>
                  </a:moveTo>
                  <a:lnTo>
                    <a:pt x="5079" y="0"/>
                  </a:lnTo>
                  <a:lnTo>
                    <a:pt x="5079" y="0"/>
                  </a:lnTo>
                  <a:cubicBezTo>
                    <a:pt x="6479" y="3518"/>
                    <a:pt x="4761" y="7505"/>
                    <a:pt x="1243" y="8905"/>
                  </a:cubicBezTo>
                  <a:cubicBezTo>
                    <a:pt x="842" y="9065"/>
                    <a:pt x="425" y="9187"/>
                    <a:pt x="0" y="9269"/>
                  </a:cubicBezTo>
                  <a:lnTo>
                    <a:pt x="0" y="14728"/>
                  </a:lnTo>
                  <a:cubicBezTo>
                    <a:pt x="1149" y="12894"/>
                    <a:pt x="3168" y="11788"/>
                    <a:pt x="5333" y="11808"/>
                  </a:cubicBezTo>
                  <a:cubicBezTo>
                    <a:pt x="8100" y="11795"/>
                    <a:pt x="10604" y="13448"/>
                    <a:pt x="11681" y="1599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E9796323-A268-4F81-9513-B70B98326C83}"/>
                </a:ext>
              </a:extLst>
            </p:cNvPr>
            <p:cNvSpPr/>
            <p:nvPr/>
          </p:nvSpPr>
          <p:spPr>
            <a:xfrm>
              <a:off x="251775" y="4967746"/>
              <a:ext cx="3301" cy="8252"/>
            </a:xfrm>
            <a:custGeom>
              <a:avLst/>
              <a:gdLst>
                <a:gd name="connsiteX0" fmla="*/ 0 w 3301"/>
                <a:gd name="connsiteY0" fmla="*/ 0 h 8252"/>
                <a:gd name="connsiteX1" fmla="*/ 3301 w 3301"/>
                <a:gd name="connsiteY1" fmla="*/ 8253 h 8252"/>
                <a:gd name="connsiteX2" fmla="*/ 3301 w 3301"/>
                <a:gd name="connsiteY2" fmla="*/ 0 h 8252"/>
                <a:gd name="connsiteX3" fmla="*/ 0 w 3301"/>
                <a:gd name="connsiteY3" fmla="*/ 0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1" h="8252">
                  <a:moveTo>
                    <a:pt x="0" y="0"/>
                  </a:moveTo>
                  <a:lnTo>
                    <a:pt x="3301" y="8253"/>
                  </a:lnTo>
                  <a:lnTo>
                    <a:pt x="33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7CCA8617-6BF4-47BC-BD94-02E86593190A}"/>
                </a:ext>
              </a:extLst>
            </p:cNvPr>
            <p:cNvSpPr/>
            <p:nvPr/>
          </p:nvSpPr>
          <p:spPr>
            <a:xfrm>
              <a:off x="255076" y="4967238"/>
              <a:ext cx="2539" cy="1111854"/>
            </a:xfrm>
            <a:custGeom>
              <a:avLst/>
              <a:gdLst>
                <a:gd name="connsiteX0" fmla="*/ 2539 w 2539"/>
                <a:gd name="connsiteY0" fmla="*/ 1013836 h 1111854"/>
                <a:gd name="connsiteX1" fmla="*/ 2539 w 2539"/>
                <a:gd name="connsiteY1" fmla="*/ 1013836 h 1111854"/>
                <a:gd name="connsiteX2" fmla="*/ 1016 w 2539"/>
                <a:gd name="connsiteY2" fmla="*/ 1009773 h 1111854"/>
                <a:gd name="connsiteX3" fmla="*/ 1016 w 2539"/>
                <a:gd name="connsiteY3" fmla="*/ 9523 h 1111854"/>
                <a:gd name="connsiteX4" fmla="*/ 2539 w 2539"/>
                <a:gd name="connsiteY4" fmla="*/ 5460 h 1111854"/>
                <a:gd name="connsiteX5" fmla="*/ 2539 w 2539"/>
                <a:gd name="connsiteY5" fmla="*/ 0 h 1111854"/>
                <a:gd name="connsiteX6" fmla="*/ 1270 w 2539"/>
                <a:gd name="connsiteY6" fmla="*/ 0 h 1111854"/>
                <a:gd name="connsiteX7" fmla="*/ 0 w 2539"/>
                <a:gd name="connsiteY7" fmla="*/ 0 h 1111854"/>
                <a:gd name="connsiteX8" fmla="*/ 0 w 2539"/>
                <a:gd name="connsiteY8" fmla="*/ 1111855 h 1111854"/>
                <a:gd name="connsiteX9" fmla="*/ 2539 w 2539"/>
                <a:gd name="connsiteY9" fmla="*/ 1111855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39" h="1111854">
                  <a:moveTo>
                    <a:pt x="2539" y="1013836"/>
                  </a:moveTo>
                  <a:lnTo>
                    <a:pt x="2539" y="1013836"/>
                  </a:lnTo>
                  <a:cubicBezTo>
                    <a:pt x="1597" y="1012687"/>
                    <a:pt x="1061" y="1011258"/>
                    <a:pt x="1016" y="1009773"/>
                  </a:cubicBezTo>
                  <a:lnTo>
                    <a:pt x="1016" y="9523"/>
                  </a:lnTo>
                  <a:cubicBezTo>
                    <a:pt x="1031" y="8031"/>
                    <a:pt x="1571" y="6593"/>
                    <a:pt x="2539" y="5460"/>
                  </a:cubicBezTo>
                  <a:lnTo>
                    <a:pt x="2539" y="0"/>
                  </a:lnTo>
                  <a:lnTo>
                    <a:pt x="1270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539" y="11118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0DA61CBC-E47C-4B2D-B129-D2EE2997E2A6}"/>
                </a:ext>
              </a:extLst>
            </p:cNvPr>
            <p:cNvSpPr/>
            <p:nvPr/>
          </p:nvSpPr>
          <p:spPr>
            <a:xfrm>
              <a:off x="261805" y="5983486"/>
              <a:ext cx="2412" cy="96114"/>
            </a:xfrm>
            <a:custGeom>
              <a:avLst/>
              <a:gdLst>
                <a:gd name="connsiteX0" fmla="*/ 2412 w 2412"/>
                <a:gd name="connsiteY0" fmla="*/ 0 h 96114"/>
                <a:gd name="connsiteX1" fmla="*/ 1143 w 2412"/>
                <a:gd name="connsiteY1" fmla="*/ 0 h 96114"/>
                <a:gd name="connsiteX2" fmla="*/ 0 w 2412"/>
                <a:gd name="connsiteY2" fmla="*/ 0 h 96114"/>
                <a:gd name="connsiteX3" fmla="*/ 0 w 2412"/>
                <a:gd name="connsiteY3" fmla="*/ 96114 h 96114"/>
                <a:gd name="connsiteX4" fmla="*/ 2412 w 2412"/>
                <a:gd name="connsiteY4" fmla="*/ 96114 h 96114"/>
                <a:gd name="connsiteX5" fmla="*/ 2412 w 2412"/>
                <a:gd name="connsiteY5" fmla="*/ 0 h 9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96114">
                  <a:moveTo>
                    <a:pt x="2412" y="0"/>
                  </a:moveTo>
                  <a:lnTo>
                    <a:pt x="1143" y="0"/>
                  </a:lnTo>
                  <a:lnTo>
                    <a:pt x="0" y="0"/>
                  </a:lnTo>
                  <a:lnTo>
                    <a:pt x="0" y="96114"/>
                  </a:lnTo>
                  <a:lnTo>
                    <a:pt x="2412" y="96114"/>
                  </a:ln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2F2CC467-1DF0-43A8-9C74-6CE823D4F7D3}"/>
                </a:ext>
              </a:extLst>
            </p:cNvPr>
            <p:cNvSpPr/>
            <p:nvPr/>
          </p:nvSpPr>
          <p:spPr>
            <a:xfrm>
              <a:off x="1372893" y="6407177"/>
              <a:ext cx="2539" cy="142"/>
            </a:xfrm>
            <a:custGeom>
              <a:avLst/>
              <a:gdLst>
                <a:gd name="connsiteX0" fmla="*/ 0 w 2539"/>
                <a:gd name="connsiteY0" fmla="*/ 0 h 142"/>
                <a:gd name="connsiteX1" fmla="*/ 0 w 2539"/>
                <a:gd name="connsiteY1" fmla="*/ 0 h 142"/>
                <a:gd name="connsiteX2" fmla="*/ 1524 w 2539"/>
                <a:gd name="connsiteY2" fmla="*/ 0 h 142"/>
                <a:gd name="connsiteX3" fmla="*/ 2539 w 2539"/>
                <a:gd name="connsiteY3" fmla="*/ 0 h 142"/>
                <a:gd name="connsiteX4" fmla="*/ 0 w 2539"/>
                <a:gd name="connsiteY4" fmla="*/ 0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142">
                  <a:moveTo>
                    <a:pt x="0" y="0"/>
                  </a:moveTo>
                  <a:lnTo>
                    <a:pt x="0" y="0"/>
                  </a:lnTo>
                  <a:lnTo>
                    <a:pt x="1524" y="0"/>
                  </a:lnTo>
                  <a:lnTo>
                    <a:pt x="2539" y="0"/>
                  </a:ln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1F275752-D538-46C7-9E92-FB51CB61AE30}"/>
                </a:ext>
              </a:extLst>
            </p:cNvPr>
            <p:cNvSpPr/>
            <p:nvPr/>
          </p:nvSpPr>
          <p:spPr>
            <a:xfrm>
              <a:off x="1379749" y="6400828"/>
              <a:ext cx="47" cy="1523"/>
            </a:xfrm>
            <a:custGeom>
              <a:avLst/>
              <a:gdLst>
                <a:gd name="connsiteX0" fmla="*/ 0 w 47"/>
                <a:gd name="connsiteY0" fmla="*/ 0 h 1523"/>
                <a:gd name="connsiteX1" fmla="*/ 0 w 47"/>
                <a:gd name="connsiteY1" fmla="*/ 0 h 1523"/>
                <a:gd name="connsiteX2" fmla="*/ 0 w 47"/>
                <a:gd name="connsiteY2" fmla="*/ 1524 h 1523"/>
                <a:gd name="connsiteX3" fmla="*/ 0 w 47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523">
                  <a:moveTo>
                    <a:pt x="0" y="0"/>
                  </a:moveTo>
                  <a:lnTo>
                    <a:pt x="0" y="0"/>
                  </a:lnTo>
                  <a:cubicBezTo>
                    <a:pt x="64" y="508"/>
                    <a:pt x="64" y="1016"/>
                    <a:pt x="0" y="1524"/>
                  </a:cubicBezTo>
                  <a:cubicBezTo>
                    <a:pt x="51" y="1016"/>
                    <a:pt x="51" y="5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2DF2E9E3-873A-4259-A634-2282F263945D}"/>
                </a:ext>
              </a:extLst>
            </p:cNvPr>
            <p:cNvSpPr/>
            <p:nvPr/>
          </p:nvSpPr>
          <p:spPr>
            <a:xfrm>
              <a:off x="1367687" y="6393464"/>
              <a:ext cx="6729" cy="12696"/>
            </a:xfrm>
            <a:custGeom>
              <a:avLst/>
              <a:gdLst>
                <a:gd name="connsiteX0" fmla="*/ 5206 w 6729"/>
                <a:gd name="connsiteY0" fmla="*/ 0 h 12696"/>
                <a:gd name="connsiteX1" fmla="*/ 6729 w 6729"/>
                <a:gd name="connsiteY1" fmla="*/ 0 h 12696"/>
                <a:gd name="connsiteX2" fmla="*/ 5713 w 6729"/>
                <a:gd name="connsiteY2" fmla="*/ 0 h 12696"/>
                <a:gd name="connsiteX3" fmla="*/ 1778 w 6729"/>
                <a:gd name="connsiteY3" fmla="*/ 0 h 12696"/>
                <a:gd name="connsiteX4" fmla="*/ 1778 w 6729"/>
                <a:gd name="connsiteY4" fmla="*/ 0 h 12696"/>
                <a:gd name="connsiteX5" fmla="*/ 0 w 6729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" h="12696">
                  <a:moveTo>
                    <a:pt x="5206" y="0"/>
                  </a:moveTo>
                  <a:lnTo>
                    <a:pt x="6729" y="0"/>
                  </a:lnTo>
                  <a:lnTo>
                    <a:pt x="5713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783357DF-5A36-4105-8367-D61F999BAF4D}"/>
                </a:ext>
              </a:extLst>
            </p:cNvPr>
            <p:cNvSpPr/>
            <p:nvPr/>
          </p:nvSpPr>
          <p:spPr>
            <a:xfrm>
              <a:off x="1301411" y="6394267"/>
              <a:ext cx="77154" cy="12544"/>
            </a:xfrm>
            <a:custGeom>
              <a:avLst/>
              <a:gdLst>
                <a:gd name="connsiteX0" fmla="*/ 74784 w 77154"/>
                <a:gd name="connsiteY0" fmla="*/ 11894 h 12544"/>
                <a:gd name="connsiteX1" fmla="*/ 76180 w 77154"/>
                <a:gd name="connsiteY1" fmla="*/ 11005 h 12544"/>
                <a:gd name="connsiteX2" fmla="*/ 76180 w 77154"/>
                <a:gd name="connsiteY2" fmla="*/ 10116 h 12544"/>
                <a:gd name="connsiteX3" fmla="*/ 77069 w 77154"/>
                <a:gd name="connsiteY3" fmla="*/ 8846 h 12544"/>
                <a:gd name="connsiteX4" fmla="*/ 77069 w 77154"/>
                <a:gd name="connsiteY4" fmla="*/ 7831 h 12544"/>
                <a:gd name="connsiteX5" fmla="*/ 77069 w 77154"/>
                <a:gd name="connsiteY5" fmla="*/ 6307 h 12544"/>
                <a:gd name="connsiteX6" fmla="*/ 77069 w 77154"/>
                <a:gd name="connsiteY6" fmla="*/ 6307 h 12544"/>
                <a:gd name="connsiteX7" fmla="*/ 77069 w 77154"/>
                <a:gd name="connsiteY7" fmla="*/ 5164 h 12544"/>
                <a:gd name="connsiteX8" fmla="*/ 77069 w 77154"/>
                <a:gd name="connsiteY8" fmla="*/ 3895 h 12544"/>
                <a:gd name="connsiteX9" fmla="*/ 77069 w 77154"/>
                <a:gd name="connsiteY9" fmla="*/ 2752 h 12544"/>
                <a:gd name="connsiteX10" fmla="*/ 76307 w 77154"/>
                <a:gd name="connsiteY10" fmla="*/ 1609 h 12544"/>
                <a:gd name="connsiteX11" fmla="*/ 75291 w 77154"/>
                <a:gd name="connsiteY11" fmla="*/ 848 h 12544"/>
                <a:gd name="connsiteX12" fmla="*/ 74276 w 77154"/>
                <a:gd name="connsiteY12" fmla="*/ 86 h 12544"/>
                <a:gd name="connsiteX13" fmla="*/ 72879 w 77154"/>
                <a:gd name="connsiteY13" fmla="*/ 86 h 12544"/>
                <a:gd name="connsiteX14" fmla="*/ 71355 w 77154"/>
                <a:gd name="connsiteY14" fmla="*/ 86 h 12544"/>
                <a:gd name="connsiteX15" fmla="*/ 0 w 77154"/>
                <a:gd name="connsiteY15" fmla="*/ 86 h 12544"/>
                <a:gd name="connsiteX16" fmla="*/ 1651 w 77154"/>
                <a:gd name="connsiteY16" fmla="*/ 86 h 12544"/>
                <a:gd name="connsiteX17" fmla="*/ 1651 w 77154"/>
                <a:gd name="connsiteY17" fmla="*/ 86 h 12544"/>
                <a:gd name="connsiteX18" fmla="*/ 2793 w 77154"/>
                <a:gd name="connsiteY18" fmla="*/ 86 h 12544"/>
                <a:gd name="connsiteX19" fmla="*/ 4063 w 77154"/>
                <a:gd name="connsiteY19" fmla="*/ 86 h 12544"/>
                <a:gd name="connsiteX20" fmla="*/ 5206 w 77154"/>
                <a:gd name="connsiteY20" fmla="*/ 86 h 12544"/>
                <a:gd name="connsiteX21" fmla="*/ 6221 w 77154"/>
                <a:gd name="connsiteY21" fmla="*/ 974 h 12544"/>
                <a:gd name="connsiteX22" fmla="*/ 6221 w 77154"/>
                <a:gd name="connsiteY22" fmla="*/ 1990 h 12544"/>
                <a:gd name="connsiteX23" fmla="*/ 6221 w 77154"/>
                <a:gd name="connsiteY23" fmla="*/ 3133 h 12544"/>
                <a:gd name="connsiteX24" fmla="*/ 6221 w 77154"/>
                <a:gd name="connsiteY24" fmla="*/ 4530 h 12544"/>
                <a:gd name="connsiteX25" fmla="*/ 6221 w 77154"/>
                <a:gd name="connsiteY25" fmla="*/ 5545 h 12544"/>
                <a:gd name="connsiteX26" fmla="*/ 6221 w 77154"/>
                <a:gd name="connsiteY26" fmla="*/ 12401 h 12544"/>
                <a:gd name="connsiteX27" fmla="*/ 69705 w 77154"/>
                <a:gd name="connsiteY27" fmla="*/ 12401 h 12544"/>
                <a:gd name="connsiteX28" fmla="*/ 72244 w 77154"/>
                <a:gd name="connsiteY28" fmla="*/ 12401 h 12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7154" h="12544">
                  <a:moveTo>
                    <a:pt x="74784" y="11894"/>
                  </a:moveTo>
                  <a:cubicBezTo>
                    <a:pt x="75291" y="11678"/>
                    <a:pt x="75761" y="11373"/>
                    <a:pt x="76180" y="11005"/>
                  </a:cubicBezTo>
                  <a:cubicBezTo>
                    <a:pt x="76244" y="10713"/>
                    <a:pt x="76244" y="10408"/>
                    <a:pt x="76180" y="10116"/>
                  </a:cubicBezTo>
                  <a:cubicBezTo>
                    <a:pt x="76548" y="9748"/>
                    <a:pt x="76853" y="9316"/>
                    <a:pt x="77069" y="8846"/>
                  </a:cubicBezTo>
                  <a:cubicBezTo>
                    <a:pt x="77145" y="8516"/>
                    <a:pt x="77145" y="8161"/>
                    <a:pt x="77069" y="7831"/>
                  </a:cubicBezTo>
                  <a:cubicBezTo>
                    <a:pt x="77132" y="7323"/>
                    <a:pt x="77132" y="6815"/>
                    <a:pt x="77069" y="6307"/>
                  </a:cubicBezTo>
                  <a:lnTo>
                    <a:pt x="77069" y="6307"/>
                  </a:lnTo>
                  <a:cubicBezTo>
                    <a:pt x="77132" y="5926"/>
                    <a:pt x="77132" y="5545"/>
                    <a:pt x="77069" y="5164"/>
                  </a:cubicBezTo>
                  <a:cubicBezTo>
                    <a:pt x="77183" y="4745"/>
                    <a:pt x="77183" y="4314"/>
                    <a:pt x="77069" y="3895"/>
                  </a:cubicBezTo>
                  <a:cubicBezTo>
                    <a:pt x="77132" y="3514"/>
                    <a:pt x="77132" y="3133"/>
                    <a:pt x="77069" y="2752"/>
                  </a:cubicBezTo>
                  <a:cubicBezTo>
                    <a:pt x="76866" y="2346"/>
                    <a:pt x="76599" y="1965"/>
                    <a:pt x="76307" y="1609"/>
                  </a:cubicBezTo>
                  <a:lnTo>
                    <a:pt x="75291" y="848"/>
                  </a:lnTo>
                  <a:lnTo>
                    <a:pt x="74276" y="86"/>
                  </a:lnTo>
                  <a:lnTo>
                    <a:pt x="72879" y="86"/>
                  </a:lnTo>
                  <a:lnTo>
                    <a:pt x="71355" y="86"/>
                  </a:lnTo>
                  <a:lnTo>
                    <a:pt x="0" y="86"/>
                  </a:lnTo>
                  <a:cubicBezTo>
                    <a:pt x="0" y="86"/>
                    <a:pt x="1143" y="86"/>
                    <a:pt x="1651" y="86"/>
                  </a:cubicBezTo>
                  <a:lnTo>
                    <a:pt x="1651" y="86"/>
                  </a:lnTo>
                  <a:cubicBezTo>
                    <a:pt x="2032" y="35"/>
                    <a:pt x="2412" y="35"/>
                    <a:pt x="2793" y="86"/>
                  </a:cubicBezTo>
                  <a:cubicBezTo>
                    <a:pt x="3212" y="-29"/>
                    <a:pt x="3644" y="-29"/>
                    <a:pt x="4063" y="86"/>
                  </a:cubicBezTo>
                  <a:lnTo>
                    <a:pt x="5206" y="86"/>
                  </a:lnTo>
                  <a:lnTo>
                    <a:pt x="6221" y="974"/>
                  </a:lnTo>
                  <a:cubicBezTo>
                    <a:pt x="6285" y="1305"/>
                    <a:pt x="6285" y="1660"/>
                    <a:pt x="6221" y="1990"/>
                  </a:cubicBezTo>
                  <a:cubicBezTo>
                    <a:pt x="6259" y="2371"/>
                    <a:pt x="6259" y="2752"/>
                    <a:pt x="6221" y="3133"/>
                  </a:cubicBezTo>
                  <a:cubicBezTo>
                    <a:pt x="6272" y="3603"/>
                    <a:pt x="6272" y="4060"/>
                    <a:pt x="6221" y="4530"/>
                  </a:cubicBezTo>
                  <a:cubicBezTo>
                    <a:pt x="6221" y="4530"/>
                    <a:pt x="6221" y="5164"/>
                    <a:pt x="6221" y="5545"/>
                  </a:cubicBezTo>
                  <a:lnTo>
                    <a:pt x="6221" y="12401"/>
                  </a:lnTo>
                  <a:lnTo>
                    <a:pt x="69705" y="12401"/>
                  </a:lnTo>
                  <a:cubicBezTo>
                    <a:pt x="70543" y="12592"/>
                    <a:pt x="71406" y="12592"/>
                    <a:pt x="72244" y="1240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53D98F9B-AB1E-4C9B-8ADF-897D7184F016}"/>
                </a:ext>
              </a:extLst>
            </p:cNvPr>
            <p:cNvSpPr/>
            <p:nvPr/>
          </p:nvSpPr>
          <p:spPr>
            <a:xfrm>
              <a:off x="0" y="4773613"/>
              <a:ext cx="12696" cy="12696"/>
            </a:xfrm>
            <a:custGeom>
              <a:avLst/>
              <a:gdLst/>
              <a:ahLst/>
              <a:cxnLst/>
              <a:rect l="l" t="t" r="r" b="b"/>
              <a:pathLst>
                <a:path w="12696" h="12696"/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12994DC2-B39B-4351-9ADB-6588EB935D4D}"/>
                </a:ext>
              </a:extLst>
            </p:cNvPr>
            <p:cNvSpPr/>
            <p:nvPr/>
          </p:nvSpPr>
          <p:spPr>
            <a:xfrm>
              <a:off x="1296840" y="6399240"/>
              <a:ext cx="13077" cy="465908"/>
            </a:xfrm>
            <a:custGeom>
              <a:avLst/>
              <a:gdLst>
                <a:gd name="connsiteX0" fmla="*/ 13078 w 13077"/>
                <a:gd name="connsiteY0" fmla="*/ 465274 h 465908"/>
                <a:gd name="connsiteX1" fmla="*/ 13078 w 13077"/>
                <a:gd name="connsiteY1" fmla="*/ 1081 h 465908"/>
                <a:gd name="connsiteX2" fmla="*/ 13078 w 13077"/>
                <a:gd name="connsiteY2" fmla="*/ 65 h 465908"/>
                <a:gd name="connsiteX3" fmla="*/ 13078 w 13077"/>
                <a:gd name="connsiteY3" fmla="*/ 1715 h 465908"/>
                <a:gd name="connsiteX4" fmla="*/ 6221 w 13077"/>
                <a:gd name="connsiteY4" fmla="*/ 8064 h 465908"/>
                <a:gd name="connsiteX5" fmla="*/ 5079 w 13077"/>
                <a:gd name="connsiteY5" fmla="*/ 8064 h 465908"/>
                <a:gd name="connsiteX6" fmla="*/ 3555 w 13077"/>
                <a:gd name="connsiteY6" fmla="*/ 8064 h 465908"/>
                <a:gd name="connsiteX7" fmla="*/ 2412 w 13077"/>
                <a:gd name="connsiteY7" fmla="*/ 8064 h 465908"/>
                <a:gd name="connsiteX8" fmla="*/ 2412 w 13077"/>
                <a:gd name="connsiteY8" fmla="*/ 8064 h 465908"/>
                <a:gd name="connsiteX9" fmla="*/ 0 w 13077"/>
                <a:gd name="connsiteY9" fmla="*/ 8064 h 465908"/>
                <a:gd name="connsiteX10" fmla="*/ 0 w 13077"/>
                <a:gd name="connsiteY10" fmla="*/ 465909 h 465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077" h="465908">
                  <a:moveTo>
                    <a:pt x="13078" y="465274"/>
                  </a:moveTo>
                  <a:lnTo>
                    <a:pt x="13078" y="1081"/>
                  </a:lnTo>
                  <a:cubicBezTo>
                    <a:pt x="13078" y="1081"/>
                    <a:pt x="13078" y="446"/>
                    <a:pt x="13078" y="65"/>
                  </a:cubicBezTo>
                  <a:cubicBezTo>
                    <a:pt x="13078" y="-316"/>
                    <a:pt x="13078" y="1081"/>
                    <a:pt x="13078" y="1715"/>
                  </a:cubicBezTo>
                  <a:cubicBezTo>
                    <a:pt x="12811" y="5309"/>
                    <a:pt x="9815" y="8077"/>
                    <a:pt x="6221" y="8064"/>
                  </a:cubicBezTo>
                  <a:lnTo>
                    <a:pt x="5079" y="8064"/>
                  </a:lnTo>
                  <a:cubicBezTo>
                    <a:pt x="4571" y="8178"/>
                    <a:pt x="4063" y="8178"/>
                    <a:pt x="3555" y="8064"/>
                  </a:cubicBezTo>
                  <a:lnTo>
                    <a:pt x="2412" y="8064"/>
                  </a:lnTo>
                  <a:lnTo>
                    <a:pt x="2412" y="8064"/>
                  </a:lnTo>
                  <a:lnTo>
                    <a:pt x="0" y="8064"/>
                  </a:lnTo>
                  <a:lnTo>
                    <a:pt x="0" y="465909"/>
                  </a:lnTo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CE4B39DA-E588-4A1E-9209-88A7C1BE3E27}"/>
                </a:ext>
              </a:extLst>
            </p:cNvPr>
            <p:cNvSpPr/>
            <p:nvPr/>
          </p:nvSpPr>
          <p:spPr>
            <a:xfrm>
              <a:off x="259012" y="6398797"/>
              <a:ext cx="432068" cy="2666"/>
            </a:xfrm>
            <a:custGeom>
              <a:avLst/>
              <a:gdLst>
                <a:gd name="connsiteX0" fmla="*/ 0 w 432068"/>
                <a:gd name="connsiteY0" fmla="*/ 1524 h 2666"/>
                <a:gd name="connsiteX1" fmla="*/ 0 w 432068"/>
                <a:gd name="connsiteY1" fmla="*/ 2666 h 2666"/>
                <a:gd name="connsiteX2" fmla="*/ 432068 w 432068"/>
                <a:gd name="connsiteY2" fmla="*/ 2666 h 2666"/>
                <a:gd name="connsiteX3" fmla="*/ 432068 w 432068"/>
                <a:gd name="connsiteY3" fmla="*/ 1143 h 2666"/>
                <a:gd name="connsiteX4" fmla="*/ 432068 w 432068"/>
                <a:gd name="connsiteY4" fmla="*/ 0 h 2666"/>
                <a:gd name="connsiteX5" fmla="*/ 381 w 432068"/>
                <a:gd name="connsiteY5" fmla="*/ 0 h 2666"/>
                <a:gd name="connsiteX6" fmla="*/ 381 w 432068"/>
                <a:gd name="connsiteY6" fmla="*/ 1143 h 2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068" h="2666">
                  <a:moveTo>
                    <a:pt x="0" y="1524"/>
                  </a:moveTo>
                  <a:cubicBezTo>
                    <a:pt x="60" y="1904"/>
                    <a:pt x="60" y="2285"/>
                    <a:pt x="0" y="2666"/>
                  </a:cubicBezTo>
                  <a:lnTo>
                    <a:pt x="432068" y="2666"/>
                  </a:lnTo>
                  <a:cubicBezTo>
                    <a:pt x="432008" y="2158"/>
                    <a:pt x="432008" y="1651"/>
                    <a:pt x="432068" y="1143"/>
                  </a:cubicBezTo>
                  <a:lnTo>
                    <a:pt x="432068" y="0"/>
                  </a:lnTo>
                  <a:lnTo>
                    <a:pt x="381" y="0"/>
                  </a:lnTo>
                  <a:lnTo>
                    <a:pt x="381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79FB8D8-7195-41BC-9355-BB99A1F866BE}"/>
                </a:ext>
              </a:extLst>
            </p:cNvPr>
            <p:cNvSpPr/>
            <p:nvPr/>
          </p:nvSpPr>
          <p:spPr>
            <a:xfrm>
              <a:off x="245046" y="6398797"/>
              <a:ext cx="13331" cy="465716"/>
            </a:xfrm>
            <a:custGeom>
              <a:avLst/>
              <a:gdLst>
                <a:gd name="connsiteX0" fmla="*/ 13332 w 13331"/>
                <a:gd name="connsiteY0" fmla="*/ 465717 h 465716"/>
                <a:gd name="connsiteX1" fmla="*/ 13332 w 13331"/>
                <a:gd name="connsiteY1" fmla="*/ 0 h 465716"/>
                <a:gd name="connsiteX2" fmla="*/ 13332 w 13331"/>
                <a:gd name="connsiteY2" fmla="*/ 762 h 465716"/>
                <a:gd name="connsiteX3" fmla="*/ 12570 w 13331"/>
                <a:gd name="connsiteY3" fmla="*/ 1778 h 465716"/>
                <a:gd name="connsiteX4" fmla="*/ 11554 w 13331"/>
                <a:gd name="connsiteY4" fmla="*/ 2666 h 465716"/>
                <a:gd name="connsiteX5" fmla="*/ 10411 w 13331"/>
                <a:gd name="connsiteY5" fmla="*/ 3428 h 465716"/>
                <a:gd name="connsiteX6" fmla="*/ 9142 w 13331"/>
                <a:gd name="connsiteY6" fmla="*/ 3428 h 465716"/>
                <a:gd name="connsiteX7" fmla="*/ 7999 w 13331"/>
                <a:gd name="connsiteY7" fmla="*/ 3428 h 465716"/>
                <a:gd name="connsiteX8" fmla="*/ 6983 w 13331"/>
                <a:gd name="connsiteY8" fmla="*/ 3428 h 465716"/>
                <a:gd name="connsiteX9" fmla="*/ 5206 w 13331"/>
                <a:gd name="connsiteY9" fmla="*/ 3428 h 465716"/>
                <a:gd name="connsiteX10" fmla="*/ 0 w 13331"/>
                <a:gd name="connsiteY10" fmla="*/ 3428 h 465716"/>
                <a:gd name="connsiteX11" fmla="*/ 0 w 13331"/>
                <a:gd name="connsiteY11" fmla="*/ 465209 h 465716"/>
                <a:gd name="connsiteX12" fmla="*/ 0 w 13331"/>
                <a:gd name="connsiteY12" fmla="*/ 465209 h 465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31" h="465716">
                  <a:moveTo>
                    <a:pt x="13332" y="465717"/>
                  </a:moveTo>
                  <a:lnTo>
                    <a:pt x="13332" y="0"/>
                  </a:lnTo>
                  <a:lnTo>
                    <a:pt x="13332" y="762"/>
                  </a:lnTo>
                  <a:lnTo>
                    <a:pt x="12570" y="1778"/>
                  </a:lnTo>
                  <a:cubicBezTo>
                    <a:pt x="12293" y="2133"/>
                    <a:pt x="11948" y="2438"/>
                    <a:pt x="11554" y="2666"/>
                  </a:cubicBezTo>
                  <a:lnTo>
                    <a:pt x="10411" y="3428"/>
                  </a:lnTo>
                  <a:lnTo>
                    <a:pt x="9142" y="3428"/>
                  </a:lnTo>
                  <a:lnTo>
                    <a:pt x="7999" y="3428"/>
                  </a:lnTo>
                  <a:lnTo>
                    <a:pt x="6983" y="3428"/>
                  </a:lnTo>
                  <a:lnTo>
                    <a:pt x="5206" y="3428"/>
                  </a:lnTo>
                  <a:lnTo>
                    <a:pt x="0" y="3428"/>
                  </a:lnTo>
                  <a:lnTo>
                    <a:pt x="0" y="465209"/>
                  </a:lnTo>
                  <a:lnTo>
                    <a:pt x="0" y="465209"/>
                  </a:lnTo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287AC22B-B71D-4037-873A-87AA0D59A922}"/>
                </a:ext>
              </a:extLst>
            </p:cNvPr>
            <p:cNvSpPr/>
            <p:nvPr/>
          </p:nvSpPr>
          <p:spPr>
            <a:xfrm>
              <a:off x="1294681" y="6393534"/>
              <a:ext cx="6729" cy="2088"/>
            </a:xfrm>
            <a:custGeom>
              <a:avLst/>
              <a:gdLst>
                <a:gd name="connsiteX0" fmla="*/ 6729 w 6729"/>
                <a:gd name="connsiteY0" fmla="*/ 57 h 2088"/>
                <a:gd name="connsiteX1" fmla="*/ 5079 w 6729"/>
                <a:gd name="connsiteY1" fmla="*/ 57 h 2088"/>
                <a:gd name="connsiteX2" fmla="*/ 5079 w 6729"/>
                <a:gd name="connsiteY2" fmla="*/ 57 h 2088"/>
                <a:gd name="connsiteX3" fmla="*/ 0 w 6729"/>
                <a:gd name="connsiteY3" fmla="*/ 57 h 2088"/>
                <a:gd name="connsiteX4" fmla="*/ 0 w 6729"/>
                <a:gd name="connsiteY4" fmla="*/ 57 h 2088"/>
                <a:gd name="connsiteX5" fmla="*/ 4571 w 6729"/>
                <a:gd name="connsiteY5" fmla="*/ 2089 h 2088"/>
                <a:gd name="connsiteX6" fmla="*/ 6729 w 6729"/>
                <a:gd name="connsiteY6" fmla="*/ 57 h 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" h="2088">
                  <a:moveTo>
                    <a:pt x="6729" y="57"/>
                  </a:moveTo>
                  <a:cubicBezTo>
                    <a:pt x="6183" y="-19"/>
                    <a:pt x="5625" y="-19"/>
                    <a:pt x="5079" y="57"/>
                  </a:cubicBezTo>
                  <a:lnTo>
                    <a:pt x="5079" y="57"/>
                  </a:lnTo>
                  <a:lnTo>
                    <a:pt x="0" y="57"/>
                  </a:lnTo>
                  <a:lnTo>
                    <a:pt x="0" y="57"/>
                  </a:lnTo>
                  <a:cubicBezTo>
                    <a:pt x="1714" y="171"/>
                    <a:pt x="3339" y="895"/>
                    <a:pt x="4571" y="2089"/>
                  </a:cubicBezTo>
                  <a:cubicBezTo>
                    <a:pt x="5117" y="1251"/>
                    <a:pt x="5866" y="552"/>
                    <a:pt x="6729" y="5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8EAE7639-7CE4-4F7B-A326-0E1E1EDDE9E9}"/>
                </a:ext>
              </a:extLst>
            </p:cNvPr>
            <p:cNvSpPr/>
            <p:nvPr/>
          </p:nvSpPr>
          <p:spPr>
            <a:xfrm>
              <a:off x="1293920" y="6405018"/>
              <a:ext cx="5840" cy="1523"/>
            </a:xfrm>
            <a:custGeom>
              <a:avLst/>
              <a:gdLst>
                <a:gd name="connsiteX0" fmla="*/ 0 w 5840"/>
                <a:gd name="connsiteY0" fmla="*/ 1524 h 1523"/>
                <a:gd name="connsiteX1" fmla="*/ 2285 w 5840"/>
                <a:gd name="connsiteY1" fmla="*/ 1524 h 1523"/>
                <a:gd name="connsiteX2" fmla="*/ 4698 w 5840"/>
                <a:gd name="connsiteY2" fmla="*/ 1524 h 1523"/>
                <a:gd name="connsiteX3" fmla="*/ 4698 w 5840"/>
                <a:gd name="connsiteY3" fmla="*/ 1524 h 1523"/>
                <a:gd name="connsiteX4" fmla="*/ 5840 w 5840"/>
                <a:gd name="connsiteY4" fmla="*/ 1524 h 1523"/>
                <a:gd name="connsiteX5" fmla="*/ 3174 w 5840"/>
                <a:gd name="connsiteY5" fmla="*/ 0 h 1523"/>
                <a:gd name="connsiteX6" fmla="*/ 0 w 5840"/>
                <a:gd name="connsiteY6" fmla="*/ 1524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40" h="1523">
                  <a:moveTo>
                    <a:pt x="0" y="1524"/>
                  </a:moveTo>
                  <a:lnTo>
                    <a:pt x="2285" y="1524"/>
                  </a:lnTo>
                  <a:lnTo>
                    <a:pt x="4698" y="1524"/>
                  </a:lnTo>
                  <a:lnTo>
                    <a:pt x="4698" y="1524"/>
                  </a:lnTo>
                  <a:lnTo>
                    <a:pt x="5840" y="1524"/>
                  </a:lnTo>
                  <a:cubicBezTo>
                    <a:pt x="4825" y="1270"/>
                    <a:pt x="3911" y="736"/>
                    <a:pt x="3174" y="0"/>
                  </a:cubicBezTo>
                  <a:cubicBezTo>
                    <a:pt x="2260" y="774"/>
                    <a:pt x="1168" y="1295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5837CD7B-5D1A-4B11-A41F-A92E89819F10}"/>
                </a:ext>
              </a:extLst>
            </p:cNvPr>
            <p:cNvSpPr/>
            <p:nvPr/>
          </p:nvSpPr>
          <p:spPr>
            <a:xfrm>
              <a:off x="1298871" y="6394775"/>
              <a:ext cx="12236" cy="13249"/>
            </a:xfrm>
            <a:custGeom>
              <a:avLst/>
              <a:gdLst>
                <a:gd name="connsiteX0" fmla="*/ 9903 w 12236"/>
                <a:gd name="connsiteY0" fmla="*/ 1990 h 13249"/>
                <a:gd name="connsiteX1" fmla="*/ 9903 w 12236"/>
                <a:gd name="connsiteY1" fmla="*/ 974 h 13249"/>
                <a:gd name="connsiteX2" fmla="*/ 8888 w 12236"/>
                <a:gd name="connsiteY2" fmla="*/ 86 h 13249"/>
                <a:gd name="connsiteX3" fmla="*/ 7745 w 12236"/>
                <a:gd name="connsiteY3" fmla="*/ 86 h 13249"/>
                <a:gd name="connsiteX4" fmla="*/ 6475 w 12236"/>
                <a:gd name="connsiteY4" fmla="*/ 86 h 13249"/>
                <a:gd name="connsiteX5" fmla="*/ 5333 w 12236"/>
                <a:gd name="connsiteY5" fmla="*/ 86 h 13249"/>
                <a:gd name="connsiteX6" fmla="*/ 5333 w 12236"/>
                <a:gd name="connsiteY6" fmla="*/ 86 h 13249"/>
                <a:gd name="connsiteX7" fmla="*/ 3682 w 12236"/>
                <a:gd name="connsiteY7" fmla="*/ 86 h 13249"/>
                <a:gd name="connsiteX8" fmla="*/ 3682 w 12236"/>
                <a:gd name="connsiteY8" fmla="*/ 86 h 13249"/>
                <a:gd name="connsiteX9" fmla="*/ 1016 w 12236"/>
                <a:gd name="connsiteY9" fmla="*/ 1228 h 13249"/>
                <a:gd name="connsiteX10" fmla="*/ 3047 w 12236"/>
                <a:gd name="connsiteY10" fmla="*/ 6053 h 13249"/>
                <a:gd name="connsiteX11" fmla="*/ 0 w 12236"/>
                <a:gd name="connsiteY11" fmla="*/ 11640 h 13249"/>
                <a:gd name="connsiteX12" fmla="*/ 2666 w 12236"/>
                <a:gd name="connsiteY12" fmla="*/ 13163 h 13249"/>
                <a:gd name="connsiteX13" fmla="*/ 4190 w 12236"/>
                <a:gd name="connsiteY13" fmla="*/ 13163 h 13249"/>
                <a:gd name="connsiteX14" fmla="*/ 5333 w 12236"/>
                <a:gd name="connsiteY14" fmla="*/ 13163 h 13249"/>
                <a:gd name="connsiteX15" fmla="*/ 12189 w 12236"/>
                <a:gd name="connsiteY15" fmla="*/ 6815 h 13249"/>
                <a:gd name="connsiteX16" fmla="*/ 12189 w 12236"/>
                <a:gd name="connsiteY16" fmla="*/ 5164 h 13249"/>
                <a:gd name="connsiteX17" fmla="*/ 12189 w 12236"/>
                <a:gd name="connsiteY17" fmla="*/ 3768 h 13249"/>
                <a:gd name="connsiteX18" fmla="*/ 9903 w 12236"/>
                <a:gd name="connsiteY18" fmla="*/ 1990 h 13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236" h="13249">
                  <a:moveTo>
                    <a:pt x="9903" y="1990"/>
                  </a:moveTo>
                  <a:cubicBezTo>
                    <a:pt x="9967" y="1660"/>
                    <a:pt x="9967" y="1305"/>
                    <a:pt x="9903" y="974"/>
                  </a:cubicBezTo>
                  <a:lnTo>
                    <a:pt x="8888" y="86"/>
                  </a:lnTo>
                  <a:lnTo>
                    <a:pt x="7745" y="86"/>
                  </a:lnTo>
                  <a:cubicBezTo>
                    <a:pt x="7326" y="-29"/>
                    <a:pt x="6894" y="-29"/>
                    <a:pt x="6475" y="86"/>
                  </a:cubicBezTo>
                  <a:cubicBezTo>
                    <a:pt x="6094" y="35"/>
                    <a:pt x="5713" y="35"/>
                    <a:pt x="5333" y="86"/>
                  </a:cubicBezTo>
                  <a:lnTo>
                    <a:pt x="5333" y="86"/>
                  </a:lnTo>
                  <a:cubicBezTo>
                    <a:pt x="5333" y="86"/>
                    <a:pt x="4317" y="86"/>
                    <a:pt x="3682" y="86"/>
                  </a:cubicBezTo>
                  <a:lnTo>
                    <a:pt x="3682" y="86"/>
                  </a:lnTo>
                  <a:cubicBezTo>
                    <a:pt x="2717" y="251"/>
                    <a:pt x="1803" y="644"/>
                    <a:pt x="1016" y="1228"/>
                  </a:cubicBezTo>
                  <a:cubicBezTo>
                    <a:pt x="2311" y="2498"/>
                    <a:pt x="3047" y="4238"/>
                    <a:pt x="3047" y="6053"/>
                  </a:cubicBezTo>
                  <a:cubicBezTo>
                    <a:pt x="3009" y="8301"/>
                    <a:pt x="1866" y="10395"/>
                    <a:pt x="0" y="11640"/>
                  </a:cubicBezTo>
                  <a:cubicBezTo>
                    <a:pt x="736" y="12376"/>
                    <a:pt x="1651" y="12909"/>
                    <a:pt x="2666" y="13163"/>
                  </a:cubicBezTo>
                  <a:cubicBezTo>
                    <a:pt x="3174" y="13278"/>
                    <a:pt x="3682" y="13278"/>
                    <a:pt x="4190" y="13163"/>
                  </a:cubicBezTo>
                  <a:lnTo>
                    <a:pt x="5333" y="13163"/>
                  </a:lnTo>
                  <a:cubicBezTo>
                    <a:pt x="8926" y="13176"/>
                    <a:pt x="11922" y="10408"/>
                    <a:pt x="12189" y="6815"/>
                  </a:cubicBezTo>
                  <a:cubicBezTo>
                    <a:pt x="12189" y="6815"/>
                    <a:pt x="12189" y="5672"/>
                    <a:pt x="12189" y="5164"/>
                  </a:cubicBezTo>
                  <a:cubicBezTo>
                    <a:pt x="12252" y="4695"/>
                    <a:pt x="12252" y="4238"/>
                    <a:pt x="12189" y="3768"/>
                  </a:cubicBezTo>
                  <a:cubicBezTo>
                    <a:pt x="11605" y="2968"/>
                    <a:pt x="10818" y="2358"/>
                    <a:pt x="9903" y="19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2F9CD7DF-4630-4237-8ABE-280B49A7422E}"/>
                </a:ext>
              </a:extLst>
            </p:cNvPr>
            <p:cNvSpPr/>
            <p:nvPr/>
          </p:nvSpPr>
          <p:spPr>
            <a:xfrm>
              <a:off x="258758" y="6401463"/>
              <a:ext cx="44" cy="1269"/>
            </a:xfrm>
            <a:custGeom>
              <a:avLst/>
              <a:gdLst>
                <a:gd name="connsiteX0" fmla="*/ 0 w 44"/>
                <a:gd name="connsiteY0" fmla="*/ 0 h 1269"/>
                <a:gd name="connsiteX1" fmla="*/ 0 w 44"/>
                <a:gd name="connsiteY1" fmla="*/ 1270 h 1269"/>
                <a:gd name="connsiteX2" fmla="*/ 0 w 44"/>
                <a:gd name="connsiteY2" fmla="*/ 127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" h="1269">
                  <a:moveTo>
                    <a:pt x="0" y="0"/>
                  </a:moveTo>
                  <a:cubicBezTo>
                    <a:pt x="60" y="419"/>
                    <a:pt x="60" y="851"/>
                    <a:pt x="0" y="1270"/>
                  </a:cubicBezTo>
                  <a:cubicBezTo>
                    <a:pt x="0" y="1270"/>
                    <a:pt x="0" y="508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74043FCD-F06C-4A67-A3E4-95718C80C283}"/>
                </a:ext>
              </a:extLst>
            </p:cNvPr>
            <p:cNvSpPr/>
            <p:nvPr/>
          </p:nvSpPr>
          <p:spPr>
            <a:xfrm>
              <a:off x="249743" y="6407303"/>
              <a:ext cx="3935" cy="47"/>
            </a:xfrm>
            <a:custGeom>
              <a:avLst/>
              <a:gdLst>
                <a:gd name="connsiteX0" fmla="*/ 2158 w 3935"/>
                <a:gd name="connsiteY0" fmla="*/ 0 h 47"/>
                <a:gd name="connsiteX1" fmla="*/ 2793 w 3935"/>
                <a:gd name="connsiteY1" fmla="*/ 0 h 47"/>
                <a:gd name="connsiteX2" fmla="*/ 3936 w 3935"/>
                <a:gd name="connsiteY2" fmla="*/ 0 h 47"/>
                <a:gd name="connsiteX3" fmla="*/ 2412 w 3935"/>
                <a:gd name="connsiteY3" fmla="*/ 0 h 47"/>
                <a:gd name="connsiteX4" fmla="*/ 1016 w 3935"/>
                <a:gd name="connsiteY4" fmla="*/ 0 h 47"/>
                <a:gd name="connsiteX5" fmla="*/ 0 w 3935"/>
                <a:gd name="connsiteY5" fmla="*/ 0 h 47"/>
                <a:gd name="connsiteX6" fmla="*/ 1778 w 3935"/>
                <a:gd name="connsiteY6" fmla="*/ 0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5" h="47">
                  <a:moveTo>
                    <a:pt x="2158" y="0"/>
                  </a:moveTo>
                  <a:lnTo>
                    <a:pt x="2793" y="0"/>
                  </a:lnTo>
                  <a:lnTo>
                    <a:pt x="3936" y="0"/>
                  </a:lnTo>
                  <a:lnTo>
                    <a:pt x="2412" y="0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590" y="64"/>
                    <a:pt x="1187" y="64"/>
                    <a:pt x="177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AC6EB95D-B343-49F9-B17E-B6048CA28F10}"/>
                </a:ext>
              </a:extLst>
            </p:cNvPr>
            <p:cNvSpPr/>
            <p:nvPr/>
          </p:nvSpPr>
          <p:spPr>
            <a:xfrm>
              <a:off x="2005950" y="6463550"/>
              <a:ext cx="13712" cy="400963"/>
            </a:xfrm>
            <a:custGeom>
              <a:avLst/>
              <a:gdLst>
                <a:gd name="connsiteX0" fmla="*/ 6856 w 13712"/>
                <a:gd name="connsiteY0" fmla="*/ 6856 h 400963"/>
                <a:gd name="connsiteX1" fmla="*/ 0 w 13712"/>
                <a:gd name="connsiteY1" fmla="*/ 0 h 400963"/>
                <a:gd name="connsiteX2" fmla="*/ 0 w 13712"/>
                <a:gd name="connsiteY2" fmla="*/ 400963 h 400963"/>
                <a:gd name="connsiteX3" fmla="*/ 13712 w 13712"/>
                <a:gd name="connsiteY3" fmla="*/ 400963 h 400963"/>
                <a:gd name="connsiteX4" fmla="*/ 13712 w 13712"/>
                <a:gd name="connsiteY4" fmla="*/ 7364 h 400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12" h="400963">
                  <a:moveTo>
                    <a:pt x="6856" y="6856"/>
                  </a:moveTo>
                  <a:cubicBezTo>
                    <a:pt x="3072" y="6856"/>
                    <a:pt x="0" y="3783"/>
                    <a:pt x="0" y="0"/>
                  </a:cubicBezTo>
                  <a:lnTo>
                    <a:pt x="0" y="400963"/>
                  </a:lnTo>
                  <a:lnTo>
                    <a:pt x="13712" y="400963"/>
                  </a:lnTo>
                  <a:lnTo>
                    <a:pt x="13712" y="73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1A6DD663-0119-48D4-B3C4-2A5A6816A90C}"/>
                </a:ext>
              </a:extLst>
            </p:cNvPr>
            <p:cNvSpPr/>
            <p:nvPr/>
          </p:nvSpPr>
          <p:spPr>
            <a:xfrm>
              <a:off x="2005950" y="6460884"/>
              <a:ext cx="346365" cy="13585"/>
            </a:xfrm>
            <a:custGeom>
              <a:avLst/>
              <a:gdLst>
                <a:gd name="connsiteX0" fmla="*/ 339509 w 346365"/>
                <a:gd name="connsiteY0" fmla="*/ 6856 h 13585"/>
                <a:gd name="connsiteX1" fmla="*/ 346366 w 346365"/>
                <a:gd name="connsiteY1" fmla="*/ 0 h 13585"/>
                <a:gd name="connsiteX2" fmla="*/ 6856 w 346365"/>
                <a:gd name="connsiteY2" fmla="*/ 0 h 13585"/>
                <a:gd name="connsiteX3" fmla="*/ 5713 w 346365"/>
                <a:gd name="connsiteY3" fmla="*/ 0 h 13585"/>
                <a:gd name="connsiteX4" fmla="*/ 0 w 346365"/>
                <a:gd name="connsiteY4" fmla="*/ 6602 h 13585"/>
                <a:gd name="connsiteX5" fmla="*/ 6856 w 346365"/>
                <a:gd name="connsiteY5" fmla="*/ 13586 h 13585"/>
                <a:gd name="connsiteX6" fmla="*/ 346366 w 346365"/>
                <a:gd name="connsiteY6" fmla="*/ 13586 h 13585"/>
                <a:gd name="connsiteX7" fmla="*/ 339509 w 346365"/>
                <a:gd name="connsiteY7" fmla="*/ 6856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6365" h="13585">
                  <a:moveTo>
                    <a:pt x="339509" y="6856"/>
                  </a:moveTo>
                  <a:cubicBezTo>
                    <a:pt x="339509" y="3073"/>
                    <a:pt x="342582" y="0"/>
                    <a:pt x="346366" y="0"/>
                  </a:cubicBezTo>
                  <a:lnTo>
                    <a:pt x="6856" y="0"/>
                  </a:lnTo>
                  <a:lnTo>
                    <a:pt x="5713" y="0"/>
                  </a:lnTo>
                  <a:cubicBezTo>
                    <a:pt x="2450" y="495"/>
                    <a:pt x="25" y="3301"/>
                    <a:pt x="0" y="6602"/>
                  </a:cubicBezTo>
                  <a:cubicBezTo>
                    <a:pt x="0" y="10411"/>
                    <a:pt x="3047" y="13522"/>
                    <a:pt x="6856" y="13586"/>
                  </a:cubicBezTo>
                  <a:lnTo>
                    <a:pt x="346366" y="13586"/>
                  </a:lnTo>
                  <a:cubicBezTo>
                    <a:pt x="342658" y="13522"/>
                    <a:pt x="339649" y="10564"/>
                    <a:pt x="339509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7D356E66-5BFA-40BB-8CB6-CDBDF22AF03D}"/>
                </a:ext>
              </a:extLst>
            </p:cNvPr>
            <p:cNvSpPr/>
            <p:nvPr/>
          </p:nvSpPr>
          <p:spPr>
            <a:xfrm>
              <a:off x="2345459" y="6460884"/>
              <a:ext cx="39613" cy="13839"/>
            </a:xfrm>
            <a:custGeom>
              <a:avLst/>
              <a:gdLst>
                <a:gd name="connsiteX0" fmla="*/ 0 w 39613"/>
                <a:gd name="connsiteY0" fmla="*/ 6856 h 13839"/>
                <a:gd name="connsiteX1" fmla="*/ 6856 w 39613"/>
                <a:gd name="connsiteY1" fmla="*/ 13839 h 13839"/>
                <a:gd name="connsiteX2" fmla="*/ 39614 w 39613"/>
                <a:gd name="connsiteY2" fmla="*/ 13839 h 13839"/>
                <a:gd name="connsiteX3" fmla="*/ 39614 w 39613"/>
                <a:gd name="connsiteY3" fmla="*/ 0 h 13839"/>
                <a:gd name="connsiteX4" fmla="*/ 6856 w 39613"/>
                <a:gd name="connsiteY4" fmla="*/ 0 h 13839"/>
                <a:gd name="connsiteX5" fmla="*/ 0 w 39613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13" h="13839">
                  <a:moveTo>
                    <a:pt x="0" y="6856"/>
                  </a:moveTo>
                  <a:cubicBezTo>
                    <a:pt x="0" y="10665"/>
                    <a:pt x="3047" y="13776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D12411FF-1EE0-461E-BEF6-B8F4E264060D}"/>
                </a:ext>
              </a:extLst>
            </p:cNvPr>
            <p:cNvSpPr/>
            <p:nvPr/>
          </p:nvSpPr>
          <p:spPr>
            <a:xfrm>
              <a:off x="2385073" y="6465962"/>
              <a:ext cx="12696" cy="1777"/>
            </a:xfrm>
            <a:custGeom>
              <a:avLst/>
              <a:gdLst>
                <a:gd name="connsiteX0" fmla="*/ 0 w 12696"/>
                <a:gd name="connsiteY0" fmla="*/ 1778 h 1777"/>
                <a:gd name="connsiteX1" fmla="*/ 0 w 12696"/>
                <a:gd name="connsiteY1" fmla="*/ 889 h 1777"/>
                <a:gd name="connsiteX2" fmla="*/ 0 w 12696"/>
                <a:gd name="connsiteY2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777">
                  <a:moveTo>
                    <a:pt x="0" y="1778"/>
                  </a:moveTo>
                  <a:cubicBezTo>
                    <a:pt x="0" y="1778"/>
                    <a:pt x="0" y="1778"/>
                    <a:pt x="0" y="889"/>
                  </a:cubicBezTo>
                  <a:cubicBezTo>
                    <a:pt x="0" y="0"/>
                    <a:pt x="0" y="25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DE9B2136-E47F-40D1-9865-4E5F094139A5}"/>
                </a:ext>
              </a:extLst>
            </p:cNvPr>
            <p:cNvSpPr/>
            <p:nvPr/>
          </p:nvSpPr>
          <p:spPr>
            <a:xfrm>
              <a:off x="681836" y="5792019"/>
              <a:ext cx="322853" cy="13839"/>
            </a:xfrm>
            <a:custGeom>
              <a:avLst/>
              <a:gdLst>
                <a:gd name="connsiteX0" fmla="*/ 4928 w 322853"/>
                <a:gd name="connsiteY0" fmla="*/ 889 h 13839"/>
                <a:gd name="connsiteX1" fmla="*/ 2389 w 322853"/>
                <a:gd name="connsiteY1" fmla="*/ 2285 h 13839"/>
                <a:gd name="connsiteX2" fmla="*/ 1587 w 322853"/>
                <a:gd name="connsiteY2" fmla="*/ 11769 h 13839"/>
                <a:gd name="connsiteX3" fmla="*/ 2389 w 322853"/>
                <a:gd name="connsiteY3" fmla="*/ 12570 h 13839"/>
                <a:gd name="connsiteX4" fmla="*/ 4928 w 322853"/>
                <a:gd name="connsiteY4" fmla="*/ 13840 h 13839"/>
                <a:gd name="connsiteX5" fmla="*/ 5690 w 322853"/>
                <a:gd name="connsiteY5" fmla="*/ 13840 h 13839"/>
                <a:gd name="connsiteX6" fmla="*/ 6959 w 322853"/>
                <a:gd name="connsiteY6" fmla="*/ 13840 h 13839"/>
                <a:gd name="connsiteX7" fmla="*/ 322853 w 322853"/>
                <a:gd name="connsiteY7" fmla="*/ 13840 h 13839"/>
                <a:gd name="connsiteX8" fmla="*/ 315997 w 322853"/>
                <a:gd name="connsiteY8" fmla="*/ 6856 h 13839"/>
                <a:gd name="connsiteX9" fmla="*/ 322853 w 322853"/>
                <a:gd name="connsiteY9" fmla="*/ 0 h 13839"/>
                <a:gd name="connsiteX10" fmla="*/ 6959 w 322853"/>
                <a:gd name="connsiteY10" fmla="*/ 0 h 13839"/>
                <a:gd name="connsiteX11" fmla="*/ 4928 w 322853"/>
                <a:gd name="connsiteY11" fmla="*/ 88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53" h="13839">
                  <a:moveTo>
                    <a:pt x="4928" y="889"/>
                  </a:moveTo>
                  <a:cubicBezTo>
                    <a:pt x="3995" y="1174"/>
                    <a:pt x="3130" y="1651"/>
                    <a:pt x="2389" y="2285"/>
                  </a:cubicBezTo>
                  <a:cubicBezTo>
                    <a:pt x="-452" y="4683"/>
                    <a:pt x="-810" y="8928"/>
                    <a:pt x="1587" y="11769"/>
                  </a:cubicBezTo>
                  <a:cubicBezTo>
                    <a:pt x="1831" y="12058"/>
                    <a:pt x="2099" y="12326"/>
                    <a:pt x="2389" y="12570"/>
                  </a:cubicBezTo>
                  <a:cubicBezTo>
                    <a:pt x="3138" y="13165"/>
                    <a:pt x="4002" y="13598"/>
                    <a:pt x="4928" y="13840"/>
                  </a:cubicBezTo>
                  <a:lnTo>
                    <a:pt x="5690" y="13840"/>
                  </a:lnTo>
                  <a:lnTo>
                    <a:pt x="6959" y="13840"/>
                  </a:lnTo>
                  <a:lnTo>
                    <a:pt x="322853" y="13840"/>
                  </a:lnTo>
                  <a:cubicBezTo>
                    <a:pt x="319047" y="13770"/>
                    <a:pt x="315997" y="10664"/>
                    <a:pt x="315997" y="6856"/>
                  </a:cubicBezTo>
                  <a:cubicBezTo>
                    <a:pt x="315997" y="3070"/>
                    <a:pt x="319067" y="0"/>
                    <a:pt x="322853" y="0"/>
                  </a:cubicBezTo>
                  <a:lnTo>
                    <a:pt x="6959" y="0"/>
                  </a:lnTo>
                  <a:cubicBezTo>
                    <a:pt x="6251" y="217"/>
                    <a:pt x="5569" y="516"/>
                    <a:pt x="4928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EC052F27-3BFE-45C5-ADCC-290424272B55}"/>
                </a:ext>
              </a:extLst>
            </p:cNvPr>
            <p:cNvSpPr/>
            <p:nvPr/>
          </p:nvSpPr>
          <p:spPr>
            <a:xfrm>
              <a:off x="3522316" y="6462026"/>
              <a:ext cx="82020" cy="13839"/>
            </a:xfrm>
            <a:custGeom>
              <a:avLst/>
              <a:gdLst>
                <a:gd name="connsiteX0" fmla="*/ 82021 w 82020"/>
                <a:gd name="connsiteY0" fmla="*/ 6856 h 13839"/>
                <a:gd name="connsiteX1" fmla="*/ 75291 w 82020"/>
                <a:gd name="connsiteY1" fmla="*/ 0 h 13839"/>
                <a:gd name="connsiteX2" fmla="*/ 0 w 82020"/>
                <a:gd name="connsiteY2" fmla="*/ 0 h 13839"/>
                <a:gd name="connsiteX3" fmla="*/ 6983 w 82020"/>
                <a:gd name="connsiteY3" fmla="*/ 6983 h 13839"/>
                <a:gd name="connsiteX4" fmla="*/ 127 w 82020"/>
                <a:gd name="connsiteY4" fmla="*/ 13840 h 13839"/>
                <a:gd name="connsiteX5" fmla="*/ 0 w 82020"/>
                <a:gd name="connsiteY5" fmla="*/ 13840 h 13839"/>
                <a:gd name="connsiteX6" fmla="*/ 75164 w 82020"/>
                <a:gd name="connsiteY6" fmla="*/ 13840 h 13839"/>
                <a:gd name="connsiteX7" fmla="*/ 82021 w 82020"/>
                <a:gd name="connsiteY7" fmla="*/ 6983 h 13839"/>
                <a:gd name="connsiteX8" fmla="*/ 82021 w 82020"/>
                <a:gd name="connsiteY8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020" h="13839">
                  <a:moveTo>
                    <a:pt x="82021" y="6856"/>
                  </a:moveTo>
                  <a:cubicBezTo>
                    <a:pt x="82021" y="3123"/>
                    <a:pt x="79024" y="64"/>
                    <a:pt x="75291" y="0"/>
                  </a:cubicBezTo>
                  <a:lnTo>
                    <a:pt x="0" y="0"/>
                  </a:lnTo>
                  <a:cubicBezTo>
                    <a:pt x="3860" y="0"/>
                    <a:pt x="6983" y="3123"/>
                    <a:pt x="6983" y="6983"/>
                  </a:cubicBezTo>
                  <a:cubicBezTo>
                    <a:pt x="6983" y="10767"/>
                    <a:pt x="3910" y="13840"/>
                    <a:pt x="127" y="13840"/>
                  </a:cubicBezTo>
                  <a:cubicBezTo>
                    <a:pt x="89" y="13840"/>
                    <a:pt x="38" y="13840"/>
                    <a:pt x="0" y="13840"/>
                  </a:cubicBezTo>
                  <a:lnTo>
                    <a:pt x="75164" y="13840"/>
                  </a:lnTo>
                  <a:cubicBezTo>
                    <a:pt x="78948" y="13840"/>
                    <a:pt x="82021" y="10767"/>
                    <a:pt x="82021" y="6983"/>
                  </a:cubicBezTo>
                  <a:cubicBezTo>
                    <a:pt x="82021" y="6945"/>
                    <a:pt x="82021" y="6894"/>
                    <a:pt x="82021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2ADAC35E-EA37-4DE8-8D2F-B5DE784B4C5D}"/>
                </a:ext>
              </a:extLst>
            </p:cNvPr>
            <p:cNvSpPr/>
            <p:nvPr/>
          </p:nvSpPr>
          <p:spPr>
            <a:xfrm>
              <a:off x="3374780" y="6461900"/>
              <a:ext cx="154899" cy="13840"/>
            </a:xfrm>
            <a:custGeom>
              <a:avLst/>
              <a:gdLst>
                <a:gd name="connsiteX0" fmla="*/ 154900 w 154899"/>
                <a:gd name="connsiteY0" fmla="*/ 6983 h 13840"/>
                <a:gd name="connsiteX1" fmla="*/ 147917 w 154899"/>
                <a:gd name="connsiteY1" fmla="*/ 0 h 13840"/>
                <a:gd name="connsiteX2" fmla="*/ 6983 w 154899"/>
                <a:gd name="connsiteY2" fmla="*/ 0 h 13840"/>
                <a:gd name="connsiteX3" fmla="*/ 0 w 154899"/>
                <a:gd name="connsiteY3" fmla="*/ 6983 h 13840"/>
                <a:gd name="connsiteX4" fmla="*/ 6983 w 154899"/>
                <a:gd name="connsiteY4" fmla="*/ 13839 h 13840"/>
                <a:gd name="connsiteX5" fmla="*/ 147917 w 154899"/>
                <a:gd name="connsiteY5" fmla="*/ 13839 h 13840"/>
                <a:gd name="connsiteX6" fmla="*/ 154900 w 154899"/>
                <a:gd name="connsiteY6" fmla="*/ 7110 h 13840"/>
                <a:gd name="connsiteX7" fmla="*/ 154900 w 154899"/>
                <a:gd name="connsiteY7" fmla="*/ 6983 h 1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99" h="13840">
                  <a:moveTo>
                    <a:pt x="154900" y="6983"/>
                  </a:moveTo>
                  <a:cubicBezTo>
                    <a:pt x="154900" y="3123"/>
                    <a:pt x="151776" y="0"/>
                    <a:pt x="147917" y="0"/>
                  </a:cubicBezTo>
                  <a:lnTo>
                    <a:pt x="6983" y="0"/>
                  </a:lnTo>
                  <a:cubicBezTo>
                    <a:pt x="3123" y="0"/>
                    <a:pt x="0" y="3123"/>
                    <a:pt x="0" y="6983"/>
                  </a:cubicBezTo>
                  <a:cubicBezTo>
                    <a:pt x="64" y="10792"/>
                    <a:pt x="3174" y="13839"/>
                    <a:pt x="6983" y="13839"/>
                  </a:cubicBezTo>
                  <a:lnTo>
                    <a:pt x="147917" y="13839"/>
                  </a:lnTo>
                  <a:cubicBezTo>
                    <a:pt x="151700" y="13916"/>
                    <a:pt x="154823" y="10894"/>
                    <a:pt x="154900" y="7110"/>
                  </a:cubicBezTo>
                  <a:cubicBezTo>
                    <a:pt x="154900" y="7072"/>
                    <a:pt x="154900" y="7021"/>
                    <a:pt x="15490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7AD81F86-6E39-4A5D-A756-E3C655D7E16E}"/>
                </a:ext>
              </a:extLst>
            </p:cNvPr>
            <p:cNvSpPr/>
            <p:nvPr/>
          </p:nvSpPr>
          <p:spPr>
            <a:xfrm>
              <a:off x="640548" y="5604615"/>
              <a:ext cx="13840" cy="189435"/>
            </a:xfrm>
            <a:custGeom>
              <a:avLst/>
              <a:gdLst>
                <a:gd name="connsiteX0" fmla="*/ 6983 w 13840"/>
                <a:gd name="connsiteY0" fmla="*/ 189436 h 189435"/>
                <a:gd name="connsiteX1" fmla="*/ 13841 w 13840"/>
                <a:gd name="connsiteY1" fmla="*/ 182581 h 189435"/>
                <a:gd name="connsiteX2" fmla="*/ 13839 w 13840"/>
                <a:gd name="connsiteY2" fmla="*/ 182452 h 189435"/>
                <a:gd name="connsiteX3" fmla="*/ 13839 w 13840"/>
                <a:gd name="connsiteY3" fmla="*/ 0 h 189435"/>
                <a:gd name="connsiteX4" fmla="*/ 6983 w 13840"/>
                <a:gd name="connsiteY4" fmla="*/ 6983 h 189435"/>
                <a:gd name="connsiteX5" fmla="*/ 0 w 13840"/>
                <a:gd name="connsiteY5" fmla="*/ 0 h 189435"/>
                <a:gd name="connsiteX6" fmla="*/ 0 w 13840"/>
                <a:gd name="connsiteY6" fmla="*/ 182452 h 189435"/>
                <a:gd name="connsiteX7" fmla="*/ 6983 w 13840"/>
                <a:gd name="connsiteY7" fmla="*/ 189436 h 18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40" h="189435">
                  <a:moveTo>
                    <a:pt x="6983" y="189436"/>
                  </a:moveTo>
                  <a:cubicBezTo>
                    <a:pt x="10769" y="189437"/>
                    <a:pt x="13839" y="186367"/>
                    <a:pt x="13841" y="182581"/>
                  </a:cubicBezTo>
                  <a:cubicBezTo>
                    <a:pt x="13841" y="182537"/>
                    <a:pt x="13841" y="182496"/>
                    <a:pt x="13839" y="182452"/>
                  </a:cubicBezTo>
                  <a:lnTo>
                    <a:pt x="13839" y="0"/>
                  </a:lnTo>
                  <a:cubicBezTo>
                    <a:pt x="13841" y="3808"/>
                    <a:pt x="10790" y="6913"/>
                    <a:pt x="6983" y="6983"/>
                  </a:cubicBezTo>
                  <a:cubicBezTo>
                    <a:pt x="3126" y="6983"/>
                    <a:pt x="0" y="3857"/>
                    <a:pt x="0" y="0"/>
                  </a:cubicBezTo>
                  <a:lnTo>
                    <a:pt x="0" y="182452"/>
                  </a:lnTo>
                  <a:cubicBezTo>
                    <a:pt x="0" y="186310"/>
                    <a:pt x="3126" y="189436"/>
                    <a:pt x="6983" y="18943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1FA61969-1352-4BA8-AC06-33E6741EF803}"/>
                </a:ext>
              </a:extLst>
            </p:cNvPr>
            <p:cNvSpPr/>
            <p:nvPr/>
          </p:nvSpPr>
          <p:spPr>
            <a:xfrm>
              <a:off x="640548" y="5581253"/>
              <a:ext cx="13839" cy="30345"/>
            </a:xfrm>
            <a:custGeom>
              <a:avLst/>
              <a:gdLst>
                <a:gd name="connsiteX0" fmla="*/ 6983 w 13839"/>
                <a:gd name="connsiteY0" fmla="*/ 30345 h 30345"/>
                <a:gd name="connsiteX1" fmla="*/ 13839 w 13839"/>
                <a:gd name="connsiteY1" fmla="*/ 23362 h 30345"/>
                <a:gd name="connsiteX2" fmla="*/ 13839 w 13839"/>
                <a:gd name="connsiteY2" fmla="*/ 6856 h 30345"/>
                <a:gd name="connsiteX3" fmla="*/ 6983 w 13839"/>
                <a:gd name="connsiteY3" fmla="*/ 0 h 30345"/>
                <a:gd name="connsiteX4" fmla="*/ 0 w 13839"/>
                <a:gd name="connsiteY4" fmla="*/ 6856 h 30345"/>
                <a:gd name="connsiteX5" fmla="*/ 0 w 13839"/>
                <a:gd name="connsiteY5" fmla="*/ 23362 h 30345"/>
                <a:gd name="connsiteX6" fmla="*/ 6983 w 13839"/>
                <a:gd name="connsiteY6" fmla="*/ 30345 h 3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0345">
                  <a:moveTo>
                    <a:pt x="6983" y="30345"/>
                  </a:moveTo>
                  <a:cubicBezTo>
                    <a:pt x="10790" y="30275"/>
                    <a:pt x="13841" y="27170"/>
                    <a:pt x="13839" y="23362"/>
                  </a:cubicBezTo>
                  <a:lnTo>
                    <a:pt x="13839" y="6856"/>
                  </a:lnTo>
                  <a:cubicBezTo>
                    <a:pt x="13839" y="3070"/>
                    <a:pt x="10769" y="0"/>
                    <a:pt x="6983" y="0"/>
                  </a:cubicBezTo>
                  <a:cubicBezTo>
                    <a:pt x="3175" y="0"/>
                    <a:pt x="70" y="3050"/>
                    <a:pt x="0" y="6856"/>
                  </a:cubicBezTo>
                  <a:lnTo>
                    <a:pt x="0" y="23362"/>
                  </a:lnTo>
                  <a:cubicBezTo>
                    <a:pt x="0" y="27219"/>
                    <a:pt x="3126" y="30345"/>
                    <a:pt x="6983" y="303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8A214A3B-1DB5-4692-A468-AC44AC07CB73}"/>
                </a:ext>
              </a:extLst>
            </p:cNvPr>
            <p:cNvSpPr/>
            <p:nvPr/>
          </p:nvSpPr>
          <p:spPr>
            <a:xfrm>
              <a:off x="1009668" y="5759134"/>
              <a:ext cx="183439" cy="13839"/>
            </a:xfrm>
            <a:custGeom>
              <a:avLst/>
              <a:gdLst>
                <a:gd name="connsiteX0" fmla="*/ 4797 w 183439"/>
                <a:gd name="connsiteY0" fmla="*/ 762 h 13839"/>
                <a:gd name="connsiteX1" fmla="*/ 3400 w 183439"/>
                <a:gd name="connsiteY1" fmla="*/ 762 h 13839"/>
                <a:gd name="connsiteX2" fmla="*/ 2257 w 183439"/>
                <a:gd name="connsiteY2" fmla="*/ 762 h 13839"/>
                <a:gd name="connsiteX3" fmla="*/ 1115 w 183439"/>
                <a:gd name="connsiteY3" fmla="*/ 1524 h 13839"/>
                <a:gd name="connsiteX4" fmla="*/ 99 w 183439"/>
                <a:gd name="connsiteY4" fmla="*/ 2285 h 13839"/>
                <a:gd name="connsiteX5" fmla="*/ 99 w 183439"/>
                <a:gd name="connsiteY5" fmla="*/ 3301 h 13839"/>
                <a:gd name="connsiteX6" fmla="*/ 99 w 183439"/>
                <a:gd name="connsiteY6" fmla="*/ 4571 h 13839"/>
                <a:gd name="connsiteX7" fmla="*/ 99 w 183439"/>
                <a:gd name="connsiteY7" fmla="*/ 6983 h 13839"/>
                <a:gd name="connsiteX8" fmla="*/ 6955 w 183439"/>
                <a:gd name="connsiteY8" fmla="*/ 13839 h 13839"/>
                <a:gd name="connsiteX9" fmla="*/ 183439 w 183439"/>
                <a:gd name="connsiteY9" fmla="*/ 13839 h 13839"/>
                <a:gd name="connsiteX10" fmla="*/ 176583 w 183439"/>
                <a:gd name="connsiteY10" fmla="*/ 6983 h 13839"/>
                <a:gd name="connsiteX11" fmla="*/ 183439 w 183439"/>
                <a:gd name="connsiteY11" fmla="*/ 0 h 13839"/>
                <a:gd name="connsiteX12" fmla="*/ 4797 w 183439"/>
                <a:gd name="connsiteY12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439" h="13839">
                  <a:moveTo>
                    <a:pt x="4797" y="762"/>
                  </a:moveTo>
                  <a:lnTo>
                    <a:pt x="3400" y="762"/>
                  </a:lnTo>
                  <a:lnTo>
                    <a:pt x="2257" y="762"/>
                  </a:lnTo>
                  <a:cubicBezTo>
                    <a:pt x="1849" y="971"/>
                    <a:pt x="1465" y="1226"/>
                    <a:pt x="1115" y="1524"/>
                  </a:cubicBezTo>
                  <a:lnTo>
                    <a:pt x="99" y="2285"/>
                  </a:lnTo>
                  <a:cubicBezTo>
                    <a:pt x="123" y="2623"/>
                    <a:pt x="123" y="2963"/>
                    <a:pt x="99" y="3301"/>
                  </a:cubicBezTo>
                  <a:cubicBezTo>
                    <a:pt x="76" y="3724"/>
                    <a:pt x="76" y="4148"/>
                    <a:pt x="99" y="4571"/>
                  </a:cubicBezTo>
                  <a:cubicBezTo>
                    <a:pt x="-33" y="5369"/>
                    <a:pt x="-33" y="6185"/>
                    <a:pt x="99" y="6983"/>
                  </a:cubicBezTo>
                  <a:cubicBezTo>
                    <a:pt x="99" y="10769"/>
                    <a:pt x="3169" y="13839"/>
                    <a:pt x="6955" y="13839"/>
                  </a:cubicBezTo>
                  <a:lnTo>
                    <a:pt x="183439" y="13839"/>
                  </a:lnTo>
                  <a:cubicBezTo>
                    <a:pt x="179653" y="13839"/>
                    <a:pt x="176583" y="10769"/>
                    <a:pt x="176583" y="6983"/>
                  </a:cubicBezTo>
                  <a:cubicBezTo>
                    <a:pt x="176583" y="3175"/>
                    <a:pt x="179633" y="70"/>
                    <a:pt x="183439" y="0"/>
                  </a:cubicBezTo>
                  <a:lnTo>
                    <a:pt x="479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85C764E4-AA7E-46AC-B13B-B11AEBE99394}"/>
                </a:ext>
              </a:extLst>
            </p:cNvPr>
            <p:cNvSpPr/>
            <p:nvPr/>
          </p:nvSpPr>
          <p:spPr>
            <a:xfrm>
              <a:off x="1184474" y="5759769"/>
              <a:ext cx="24758" cy="13839"/>
            </a:xfrm>
            <a:custGeom>
              <a:avLst/>
              <a:gdLst>
                <a:gd name="connsiteX0" fmla="*/ 0 w 24758"/>
                <a:gd name="connsiteY0" fmla="*/ 6983 h 13839"/>
                <a:gd name="connsiteX1" fmla="*/ 6856 w 24758"/>
                <a:gd name="connsiteY1" fmla="*/ 13840 h 13839"/>
                <a:gd name="connsiteX2" fmla="*/ 17775 w 24758"/>
                <a:gd name="connsiteY2" fmla="*/ 13840 h 13839"/>
                <a:gd name="connsiteX3" fmla="*/ 17775 w 24758"/>
                <a:gd name="connsiteY3" fmla="*/ 6983 h 13839"/>
                <a:gd name="connsiteX4" fmla="*/ 24759 w 24758"/>
                <a:gd name="connsiteY4" fmla="*/ 0 h 13839"/>
                <a:gd name="connsiteX5" fmla="*/ 6856 w 24758"/>
                <a:gd name="connsiteY5" fmla="*/ 0 h 13839"/>
                <a:gd name="connsiteX6" fmla="*/ 0 w 2475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" h="13839">
                  <a:moveTo>
                    <a:pt x="0" y="6983"/>
                  </a:moveTo>
                  <a:cubicBezTo>
                    <a:pt x="0" y="10769"/>
                    <a:pt x="3070" y="13840"/>
                    <a:pt x="6856" y="13840"/>
                  </a:cubicBezTo>
                  <a:lnTo>
                    <a:pt x="17775" y="13840"/>
                  </a:lnTo>
                  <a:lnTo>
                    <a:pt x="17775" y="6983"/>
                  </a:lnTo>
                  <a:cubicBezTo>
                    <a:pt x="17775" y="3126"/>
                    <a:pt x="20901" y="0"/>
                    <a:pt x="24759" y="0"/>
                  </a:cubicBezTo>
                  <a:lnTo>
                    <a:pt x="6856" y="0"/>
                  </a:lnTo>
                  <a:cubicBezTo>
                    <a:pt x="3050" y="70"/>
                    <a:pt x="0" y="317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9F3F4CE2-1E36-4713-B056-17338FAD9A35}"/>
                </a:ext>
              </a:extLst>
            </p:cNvPr>
            <p:cNvSpPr/>
            <p:nvPr/>
          </p:nvSpPr>
          <p:spPr>
            <a:xfrm>
              <a:off x="1530824" y="6756464"/>
              <a:ext cx="46231" cy="30726"/>
            </a:xfrm>
            <a:custGeom>
              <a:avLst/>
              <a:gdLst>
                <a:gd name="connsiteX0" fmla="*/ 6872 w 46231"/>
                <a:gd name="connsiteY0" fmla="*/ 8126 h 30726"/>
                <a:gd name="connsiteX1" fmla="*/ 5717 w 46231"/>
                <a:gd name="connsiteY1" fmla="*/ 6996 h 30726"/>
                <a:gd name="connsiteX2" fmla="*/ 5729 w 46231"/>
                <a:gd name="connsiteY2" fmla="*/ 6856 h 30726"/>
                <a:gd name="connsiteX3" fmla="*/ 5729 w 46231"/>
                <a:gd name="connsiteY3" fmla="*/ 254 h 30726"/>
                <a:gd name="connsiteX4" fmla="*/ 905 w 46231"/>
                <a:gd name="connsiteY4" fmla="*/ 3428 h 30726"/>
                <a:gd name="connsiteX5" fmla="*/ 143 w 46231"/>
                <a:gd name="connsiteY5" fmla="*/ 5713 h 30726"/>
                <a:gd name="connsiteX6" fmla="*/ 143 w 46231"/>
                <a:gd name="connsiteY6" fmla="*/ 8126 h 30726"/>
                <a:gd name="connsiteX7" fmla="*/ 3317 w 46231"/>
                <a:gd name="connsiteY7" fmla="*/ 12824 h 30726"/>
                <a:gd name="connsiteX8" fmla="*/ 26298 w 46231"/>
                <a:gd name="connsiteY8" fmla="*/ 25520 h 30726"/>
                <a:gd name="connsiteX9" fmla="*/ 30488 w 46231"/>
                <a:gd name="connsiteY9" fmla="*/ 27933 h 30726"/>
                <a:gd name="connsiteX10" fmla="*/ 35186 w 46231"/>
                <a:gd name="connsiteY10" fmla="*/ 30726 h 30726"/>
                <a:gd name="connsiteX11" fmla="*/ 35186 w 46231"/>
                <a:gd name="connsiteY11" fmla="*/ 26790 h 30726"/>
                <a:gd name="connsiteX12" fmla="*/ 42169 w 46231"/>
                <a:gd name="connsiteY12" fmla="*/ 19807 h 30726"/>
                <a:gd name="connsiteX13" fmla="*/ 46232 w 46231"/>
                <a:gd name="connsiteY13" fmla="*/ 21331 h 30726"/>
                <a:gd name="connsiteX14" fmla="*/ 46232 w 46231"/>
                <a:gd name="connsiteY14" fmla="*/ 21331 h 30726"/>
                <a:gd name="connsiteX15" fmla="*/ 10935 w 46231"/>
                <a:gd name="connsiteY15" fmla="*/ 762 h 30726"/>
                <a:gd name="connsiteX16" fmla="*/ 8650 w 46231"/>
                <a:gd name="connsiteY16" fmla="*/ 0 h 30726"/>
                <a:gd name="connsiteX17" fmla="*/ 8650 w 46231"/>
                <a:gd name="connsiteY17" fmla="*/ 6729 h 30726"/>
                <a:gd name="connsiteX18" fmla="*/ 8218 w 46231"/>
                <a:gd name="connsiteY18" fmla="*/ 8291 h 30726"/>
                <a:gd name="connsiteX19" fmla="*/ 6872 w 46231"/>
                <a:gd name="connsiteY19" fmla="*/ 8126 h 3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231" h="30726">
                  <a:moveTo>
                    <a:pt x="6872" y="8126"/>
                  </a:moveTo>
                  <a:cubicBezTo>
                    <a:pt x="6237" y="8126"/>
                    <a:pt x="5729" y="7618"/>
                    <a:pt x="5717" y="6996"/>
                  </a:cubicBezTo>
                  <a:cubicBezTo>
                    <a:pt x="5717" y="6945"/>
                    <a:pt x="5729" y="6907"/>
                    <a:pt x="5729" y="6856"/>
                  </a:cubicBezTo>
                  <a:lnTo>
                    <a:pt x="5729" y="254"/>
                  </a:lnTo>
                  <a:cubicBezTo>
                    <a:pt x="3736" y="546"/>
                    <a:pt x="1971" y="1714"/>
                    <a:pt x="905" y="3428"/>
                  </a:cubicBezTo>
                  <a:cubicBezTo>
                    <a:pt x="600" y="4165"/>
                    <a:pt x="333" y="4939"/>
                    <a:pt x="143" y="5713"/>
                  </a:cubicBezTo>
                  <a:cubicBezTo>
                    <a:pt x="-48" y="6501"/>
                    <a:pt x="-48" y="7339"/>
                    <a:pt x="143" y="8126"/>
                  </a:cubicBezTo>
                  <a:cubicBezTo>
                    <a:pt x="422" y="10094"/>
                    <a:pt x="1590" y="11833"/>
                    <a:pt x="3317" y="12824"/>
                  </a:cubicBezTo>
                  <a:lnTo>
                    <a:pt x="26298" y="25520"/>
                  </a:lnTo>
                  <a:lnTo>
                    <a:pt x="30488" y="27933"/>
                  </a:lnTo>
                  <a:lnTo>
                    <a:pt x="35186" y="30726"/>
                  </a:lnTo>
                  <a:lnTo>
                    <a:pt x="35186" y="26790"/>
                  </a:lnTo>
                  <a:cubicBezTo>
                    <a:pt x="35186" y="22930"/>
                    <a:pt x="38309" y="19807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6232" y="21331"/>
                  </a:lnTo>
                  <a:lnTo>
                    <a:pt x="10935" y="762"/>
                  </a:lnTo>
                  <a:cubicBezTo>
                    <a:pt x="10211" y="394"/>
                    <a:pt x="9450" y="140"/>
                    <a:pt x="8650" y="0"/>
                  </a:cubicBezTo>
                  <a:lnTo>
                    <a:pt x="8650" y="6729"/>
                  </a:lnTo>
                  <a:cubicBezTo>
                    <a:pt x="8967" y="7275"/>
                    <a:pt x="8777" y="7974"/>
                    <a:pt x="8218" y="8291"/>
                  </a:cubicBezTo>
                  <a:cubicBezTo>
                    <a:pt x="7786" y="8532"/>
                    <a:pt x="7240" y="8469"/>
                    <a:pt x="6872" y="812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95EBEBAE-9440-4751-B9FD-2C9788CEF594}"/>
                </a:ext>
              </a:extLst>
            </p:cNvPr>
            <p:cNvSpPr/>
            <p:nvPr/>
          </p:nvSpPr>
          <p:spPr>
            <a:xfrm>
              <a:off x="1567025" y="6776906"/>
              <a:ext cx="13839" cy="87607"/>
            </a:xfrm>
            <a:custGeom>
              <a:avLst/>
              <a:gdLst>
                <a:gd name="connsiteX0" fmla="*/ 12824 w 13839"/>
                <a:gd name="connsiteY0" fmla="*/ 6094 h 87607"/>
                <a:gd name="connsiteX1" fmla="*/ 12824 w 13839"/>
                <a:gd name="connsiteY1" fmla="*/ 4698 h 87607"/>
                <a:gd name="connsiteX2" fmla="*/ 12824 w 13839"/>
                <a:gd name="connsiteY2" fmla="*/ 3555 h 87607"/>
                <a:gd name="connsiteX3" fmla="*/ 12062 w 13839"/>
                <a:gd name="connsiteY3" fmla="*/ 2539 h 87607"/>
                <a:gd name="connsiteX4" fmla="*/ 11046 w 13839"/>
                <a:gd name="connsiteY4" fmla="*/ 1524 h 87607"/>
                <a:gd name="connsiteX5" fmla="*/ 6983 w 13839"/>
                <a:gd name="connsiteY5" fmla="*/ 0 h 87607"/>
                <a:gd name="connsiteX6" fmla="*/ 0 w 13839"/>
                <a:gd name="connsiteY6" fmla="*/ 6983 h 87607"/>
                <a:gd name="connsiteX7" fmla="*/ 0 w 13839"/>
                <a:gd name="connsiteY7" fmla="*/ 87608 h 87607"/>
                <a:gd name="connsiteX8" fmla="*/ 13839 w 13839"/>
                <a:gd name="connsiteY8" fmla="*/ 87608 h 87607"/>
                <a:gd name="connsiteX9" fmla="*/ 13839 w 13839"/>
                <a:gd name="connsiteY9" fmla="*/ 6983 h 87607"/>
                <a:gd name="connsiteX10" fmla="*/ 12824 w 13839"/>
                <a:gd name="connsiteY10" fmla="*/ 6094 h 87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39" h="87607">
                  <a:moveTo>
                    <a:pt x="12824" y="6094"/>
                  </a:moveTo>
                  <a:cubicBezTo>
                    <a:pt x="12824" y="6094"/>
                    <a:pt x="12824" y="5206"/>
                    <a:pt x="12824" y="4698"/>
                  </a:cubicBezTo>
                  <a:lnTo>
                    <a:pt x="12824" y="3555"/>
                  </a:lnTo>
                  <a:cubicBezTo>
                    <a:pt x="12646" y="3162"/>
                    <a:pt x="12379" y="2819"/>
                    <a:pt x="12062" y="2539"/>
                  </a:cubicBezTo>
                  <a:cubicBezTo>
                    <a:pt x="11795" y="2146"/>
                    <a:pt x="11452" y="1790"/>
                    <a:pt x="11046" y="1524"/>
                  </a:cubicBezTo>
                  <a:cubicBezTo>
                    <a:pt x="9903" y="584"/>
                    <a:pt x="8469" y="51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87608"/>
                  </a:lnTo>
                  <a:lnTo>
                    <a:pt x="13839" y="87608"/>
                  </a:lnTo>
                  <a:lnTo>
                    <a:pt x="13839" y="6983"/>
                  </a:lnTo>
                  <a:cubicBezTo>
                    <a:pt x="13839" y="6983"/>
                    <a:pt x="12824" y="6348"/>
                    <a:pt x="12824" y="60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0B0F09F5-4806-49D8-A7A8-B78F015188BF}"/>
                </a:ext>
              </a:extLst>
            </p:cNvPr>
            <p:cNvSpPr/>
            <p:nvPr/>
          </p:nvSpPr>
          <p:spPr>
            <a:xfrm>
              <a:off x="1202249" y="5759769"/>
              <a:ext cx="13839" cy="54976"/>
            </a:xfrm>
            <a:custGeom>
              <a:avLst/>
              <a:gdLst>
                <a:gd name="connsiteX0" fmla="*/ 0 w 13839"/>
                <a:gd name="connsiteY0" fmla="*/ 6983 h 54976"/>
                <a:gd name="connsiteX1" fmla="*/ 0 w 13839"/>
                <a:gd name="connsiteY1" fmla="*/ 54977 h 54976"/>
                <a:gd name="connsiteX2" fmla="*/ 6983 w 13839"/>
                <a:gd name="connsiteY2" fmla="*/ 47994 h 54976"/>
                <a:gd name="connsiteX3" fmla="*/ 13839 w 13839"/>
                <a:gd name="connsiteY3" fmla="*/ 54977 h 54976"/>
                <a:gd name="connsiteX4" fmla="*/ 13839 w 13839"/>
                <a:gd name="connsiteY4" fmla="*/ 6983 h 54976"/>
                <a:gd name="connsiteX5" fmla="*/ 6983 w 13839"/>
                <a:gd name="connsiteY5" fmla="*/ 0 h 54976"/>
                <a:gd name="connsiteX6" fmla="*/ 0 w 13839"/>
                <a:gd name="connsiteY6" fmla="*/ 6983 h 5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54976">
                  <a:moveTo>
                    <a:pt x="0" y="6983"/>
                  </a:moveTo>
                  <a:lnTo>
                    <a:pt x="0" y="54977"/>
                  </a:lnTo>
                  <a:cubicBezTo>
                    <a:pt x="0" y="51120"/>
                    <a:pt x="3126" y="47994"/>
                    <a:pt x="6983" y="47994"/>
                  </a:cubicBezTo>
                  <a:cubicBezTo>
                    <a:pt x="10790" y="48064"/>
                    <a:pt x="13841" y="51169"/>
                    <a:pt x="13839" y="54977"/>
                  </a:cubicBezTo>
                  <a:lnTo>
                    <a:pt x="13839" y="6983"/>
                  </a:lnTo>
                  <a:cubicBezTo>
                    <a:pt x="13839" y="3175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2A89C0E6-716B-4402-98B2-6CF7975AF6E2}"/>
                </a:ext>
              </a:extLst>
            </p:cNvPr>
            <p:cNvSpPr/>
            <p:nvPr/>
          </p:nvSpPr>
          <p:spPr>
            <a:xfrm>
              <a:off x="1202249" y="5807763"/>
              <a:ext cx="13839" cy="584939"/>
            </a:xfrm>
            <a:custGeom>
              <a:avLst/>
              <a:gdLst>
                <a:gd name="connsiteX0" fmla="*/ 6983 w 13839"/>
                <a:gd name="connsiteY0" fmla="*/ 584939 h 584939"/>
                <a:gd name="connsiteX1" fmla="*/ 13839 w 13839"/>
                <a:gd name="connsiteY1" fmla="*/ 584939 h 584939"/>
                <a:gd name="connsiteX2" fmla="*/ 13839 w 13839"/>
                <a:gd name="connsiteY2" fmla="*/ 6983 h 584939"/>
                <a:gd name="connsiteX3" fmla="*/ 6983 w 13839"/>
                <a:gd name="connsiteY3" fmla="*/ 0 h 584939"/>
                <a:gd name="connsiteX4" fmla="*/ 0 w 13839"/>
                <a:gd name="connsiteY4" fmla="*/ 6983 h 584939"/>
                <a:gd name="connsiteX5" fmla="*/ 0 w 13839"/>
                <a:gd name="connsiteY5" fmla="*/ 584939 h 584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584939">
                  <a:moveTo>
                    <a:pt x="6983" y="584939"/>
                  </a:moveTo>
                  <a:lnTo>
                    <a:pt x="13839" y="584939"/>
                  </a:lnTo>
                  <a:lnTo>
                    <a:pt x="13839" y="6983"/>
                  </a:lnTo>
                  <a:cubicBezTo>
                    <a:pt x="13839" y="3176"/>
                    <a:pt x="10790" y="70"/>
                    <a:pt x="6983" y="0"/>
                  </a:cubicBezTo>
                  <a:cubicBezTo>
                    <a:pt x="3126" y="0"/>
                    <a:pt x="0" y="3126"/>
                    <a:pt x="0" y="6983"/>
                  </a:cubicBezTo>
                  <a:lnTo>
                    <a:pt x="0" y="5849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4D9ABB98-2AF0-4A35-BEF5-3AB90BE34D9B}"/>
                </a:ext>
              </a:extLst>
            </p:cNvPr>
            <p:cNvSpPr/>
            <p:nvPr/>
          </p:nvSpPr>
          <p:spPr>
            <a:xfrm>
              <a:off x="0" y="6392940"/>
              <a:ext cx="2793" cy="142"/>
            </a:xfrm>
            <a:custGeom>
              <a:avLst/>
              <a:gdLst>
                <a:gd name="connsiteX0" fmla="*/ 0 w 2793"/>
                <a:gd name="connsiteY0" fmla="*/ 143 h 142"/>
                <a:gd name="connsiteX1" fmla="*/ 0 w 2793"/>
                <a:gd name="connsiteY1" fmla="*/ 143 h 142"/>
                <a:gd name="connsiteX2" fmla="*/ 2793 w 2793"/>
                <a:gd name="connsiteY2" fmla="*/ 143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3" h="142">
                  <a:moveTo>
                    <a:pt x="0" y="143"/>
                  </a:moveTo>
                  <a:lnTo>
                    <a:pt x="0" y="143"/>
                  </a:lnTo>
                  <a:cubicBezTo>
                    <a:pt x="921" y="-48"/>
                    <a:pt x="1872" y="-48"/>
                    <a:pt x="2793" y="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594CD9B5-5382-41FF-8394-9F75629E3D77}"/>
                </a:ext>
              </a:extLst>
            </p:cNvPr>
            <p:cNvSpPr/>
            <p:nvPr/>
          </p:nvSpPr>
          <p:spPr>
            <a:xfrm>
              <a:off x="0" y="6406923"/>
              <a:ext cx="2793" cy="142"/>
            </a:xfrm>
            <a:custGeom>
              <a:avLst/>
              <a:gdLst>
                <a:gd name="connsiteX0" fmla="*/ 2793 w 2793"/>
                <a:gd name="connsiteY0" fmla="*/ 0 h 142"/>
                <a:gd name="connsiteX1" fmla="*/ 0 w 2793"/>
                <a:gd name="connsiteY1" fmla="*/ 0 h 142"/>
                <a:gd name="connsiteX2" fmla="*/ 0 w 2793"/>
                <a:gd name="connsiteY2" fmla="*/ 0 h 142"/>
                <a:gd name="connsiteX3" fmla="*/ 2793 w 2793"/>
                <a:gd name="connsiteY3" fmla="*/ 0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3" h="142">
                  <a:moveTo>
                    <a:pt x="2793" y="0"/>
                  </a:moveTo>
                  <a:cubicBezTo>
                    <a:pt x="1872" y="190"/>
                    <a:pt x="921" y="190"/>
                    <a:pt x="0" y="0"/>
                  </a:cubicBezTo>
                  <a:lnTo>
                    <a:pt x="0" y="0"/>
                  </a:lnTo>
                  <a:lnTo>
                    <a:pt x="279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743FE7F9-1777-427E-A3AB-5D9431FEEF02}"/>
                </a:ext>
              </a:extLst>
            </p:cNvPr>
            <p:cNvSpPr/>
            <p:nvPr/>
          </p:nvSpPr>
          <p:spPr>
            <a:xfrm>
              <a:off x="0" y="6392940"/>
              <a:ext cx="250759" cy="13982"/>
            </a:xfrm>
            <a:custGeom>
              <a:avLst/>
              <a:gdLst>
                <a:gd name="connsiteX0" fmla="*/ 3936 w 250759"/>
                <a:gd name="connsiteY0" fmla="*/ 13982 h 13982"/>
                <a:gd name="connsiteX1" fmla="*/ 250760 w 250759"/>
                <a:gd name="connsiteY1" fmla="*/ 13982 h 13982"/>
                <a:gd name="connsiteX2" fmla="*/ 245173 w 250759"/>
                <a:gd name="connsiteY2" fmla="*/ 7380 h 13982"/>
                <a:gd name="connsiteX3" fmla="*/ 245173 w 250759"/>
                <a:gd name="connsiteY3" fmla="*/ 143 h 13982"/>
                <a:gd name="connsiteX4" fmla="*/ 2793 w 250759"/>
                <a:gd name="connsiteY4" fmla="*/ 143 h 13982"/>
                <a:gd name="connsiteX5" fmla="*/ 0 w 250759"/>
                <a:gd name="connsiteY5" fmla="*/ 143 h 13982"/>
                <a:gd name="connsiteX6" fmla="*/ 0 w 250759"/>
                <a:gd name="connsiteY6" fmla="*/ 12840 h 13982"/>
                <a:gd name="connsiteX7" fmla="*/ 2793 w 250759"/>
                <a:gd name="connsiteY7" fmla="*/ 12840 h 1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0759" h="13982">
                  <a:moveTo>
                    <a:pt x="3936" y="13982"/>
                  </a:moveTo>
                  <a:lnTo>
                    <a:pt x="250760" y="13982"/>
                  </a:lnTo>
                  <a:cubicBezTo>
                    <a:pt x="247542" y="13424"/>
                    <a:pt x="245187" y="10643"/>
                    <a:pt x="245173" y="7380"/>
                  </a:cubicBezTo>
                  <a:lnTo>
                    <a:pt x="245173" y="143"/>
                  </a:lnTo>
                  <a:lnTo>
                    <a:pt x="2793" y="143"/>
                  </a:lnTo>
                  <a:cubicBezTo>
                    <a:pt x="1872" y="-48"/>
                    <a:pt x="921" y="-48"/>
                    <a:pt x="0" y="143"/>
                  </a:cubicBezTo>
                  <a:lnTo>
                    <a:pt x="0" y="12840"/>
                  </a:lnTo>
                  <a:cubicBezTo>
                    <a:pt x="921" y="13030"/>
                    <a:pt x="1872" y="13030"/>
                    <a:pt x="2793" y="1284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A3ECC868-B4B9-43B4-830B-E331FCC37D0E}"/>
                </a:ext>
              </a:extLst>
            </p:cNvPr>
            <p:cNvSpPr/>
            <p:nvPr/>
          </p:nvSpPr>
          <p:spPr>
            <a:xfrm>
              <a:off x="0" y="4954033"/>
              <a:ext cx="162898" cy="13712"/>
            </a:xfrm>
            <a:custGeom>
              <a:avLst/>
              <a:gdLst>
                <a:gd name="connsiteX0" fmla="*/ 155915 w 162898"/>
                <a:gd name="connsiteY0" fmla="*/ 6856 h 13712"/>
                <a:gd name="connsiteX1" fmla="*/ 162899 w 162898"/>
                <a:gd name="connsiteY1" fmla="*/ 0 h 13712"/>
                <a:gd name="connsiteX2" fmla="*/ 0 w 162898"/>
                <a:gd name="connsiteY2" fmla="*/ 0 h 13712"/>
                <a:gd name="connsiteX3" fmla="*/ 0 w 162898"/>
                <a:gd name="connsiteY3" fmla="*/ 13712 h 13712"/>
                <a:gd name="connsiteX4" fmla="*/ 162899 w 162898"/>
                <a:gd name="connsiteY4" fmla="*/ 13712 h 13712"/>
                <a:gd name="connsiteX5" fmla="*/ 155915 w 162898"/>
                <a:gd name="connsiteY5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898" h="13712">
                  <a:moveTo>
                    <a:pt x="155915" y="6856"/>
                  </a:moveTo>
                  <a:cubicBezTo>
                    <a:pt x="155985" y="3050"/>
                    <a:pt x="159091" y="0"/>
                    <a:pt x="162899" y="0"/>
                  </a:cubicBezTo>
                  <a:lnTo>
                    <a:pt x="0" y="0"/>
                  </a:lnTo>
                  <a:lnTo>
                    <a:pt x="0" y="13712"/>
                  </a:lnTo>
                  <a:lnTo>
                    <a:pt x="162899" y="13712"/>
                  </a:lnTo>
                  <a:cubicBezTo>
                    <a:pt x="159091" y="13712"/>
                    <a:pt x="155985" y="10663"/>
                    <a:pt x="155915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FA2AE2E1-3EA0-408B-9AF0-01AF88EF2E73}"/>
                </a:ext>
              </a:extLst>
            </p:cNvPr>
            <p:cNvSpPr/>
            <p:nvPr/>
          </p:nvSpPr>
          <p:spPr>
            <a:xfrm>
              <a:off x="156042" y="4954659"/>
              <a:ext cx="107289" cy="13848"/>
            </a:xfrm>
            <a:custGeom>
              <a:avLst/>
              <a:gdLst>
                <a:gd name="connsiteX0" fmla="*/ 100304 w 107289"/>
                <a:gd name="connsiteY0" fmla="*/ 13087 h 13848"/>
                <a:gd name="connsiteX1" fmla="*/ 101574 w 107289"/>
                <a:gd name="connsiteY1" fmla="*/ 13087 h 13848"/>
                <a:gd name="connsiteX2" fmla="*/ 107229 w 107289"/>
                <a:gd name="connsiteY2" fmla="*/ 5658 h 13848"/>
                <a:gd name="connsiteX3" fmla="*/ 105129 w 107289"/>
                <a:gd name="connsiteY3" fmla="*/ 1660 h 13848"/>
                <a:gd name="connsiteX4" fmla="*/ 103986 w 107289"/>
                <a:gd name="connsiteY4" fmla="*/ 898 h 13848"/>
                <a:gd name="connsiteX5" fmla="*/ 102970 w 107289"/>
                <a:gd name="connsiteY5" fmla="*/ 136 h 13848"/>
                <a:gd name="connsiteX6" fmla="*/ 100304 w 107289"/>
                <a:gd name="connsiteY6" fmla="*/ 136 h 13848"/>
                <a:gd name="connsiteX7" fmla="*/ 6856 w 107289"/>
                <a:gd name="connsiteY7" fmla="*/ 136 h 13848"/>
                <a:gd name="connsiteX8" fmla="*/ 0 w 107289"/>
                <a:gd name="connsiteY8" fmla="*/ 6992 h 13848"/>
                <a:gd name="connsiteX9" fmla="*/ 6856 w 107289"/>
                <a:gd name="connsiteY9" fmla="*/ 13849 h 13848"/>
                <a:gd name="connsiteX10" fmla="*/ 100304 w 107289"/>
                <a:gd name="connsiteY10" fmla="*/ 13849 h 13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289" h="13848">
                  <a:moveTo>
                    <a:pt x="100304" y="13087"/>
                  </a:moveTo>
                  <a:lnTo>
                    <a:pt x="101574" y="13087"/>
                  </a:lnTo>
                  <a:cubicBezTo>
                    <a:pt x="105187" y="12597"/>
                    <a:pt x="107719" y="9270"/>
                    <a:pt x="107229" y="5658"/>
                  </a:cubicBezTo>
                  <a:cubicBezTo>
                    <a:pt x="107020" y="4119"/>
                    <a:pt x="106276" y="2703"/>
                    <a:pt x="105129" y="1660"/>
                  </a:cubicBezTo>
                  <a:cubicBezTo>
                    <a:pt x="105129" y="1660"/>
                    <a:pt x="104367" y="1660"/>
                    <a:pt x="103986" y="898"/>
                  </a:cubicBezTo>
                  <a:cubicBezTo>
                    <a:pt x="103704" y="575"/>
                    <a:pt x="103359" y="316"/>
                    <a:pt x="102970" y="136"/>
                  </a:cubicBezTo>
                  <a:cubicBezTo>
                    <a:pt x="102090" y="-45"/>
                    <a:pt x="101184" y="-45"/>
                    <a:pt x="100304" y="136"/>
                  </a:cubicBezTo>
                  <a:lnTo>
                    <a:pt x="6856" y="136"/>
                  </a:lnTo>
                  <a:cubicBezTo>
                    <a:pt x="3070" y="136"/>
                    <a:pt x="0" y="3206"/>
                    <a:pt x="0" y="6992"/>
                  </a:cubicBezTo>
                  <a:cubicBezTo>
                    <a:pt x="0" y="10779"/>
                    <a:pt x="3070" y="13849"/>
                    <a:pt x="6856" y="13849"/>
                  </a:cubicBezTo>
                  <a:lnTo>
                    <a:pt x="100304" y="1384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9DBE1BD2-5357-47C1-B0F0-B3FEA9128D5C}"/>
                </a:ext>
              </a:extLst>
            </p:cNvPr>
            <p:cNvSpPr/>
            <p:nvPr/>
          </p:nvSpPr>
          <p:spPr>
            <a:xfrm>
              <a:off x="282501" y="6075283"/>
              <a:ext cx="133061" cy="4316"/>
            </a:xfrm>
            <a:custGeom>
              <a:avLst/>
              <a:gdLst>
                <a:gd name="connsiteX0" fmla="*/ 133061 w 133061"/>
                <a:gd name="connsiteY0" fmla="*/ 0 h 4316"/>
                <a:gd name="connsiteX1" fmla="*/ 0 w 133061"/>
                <a:gd name="connsiteY1" fmla="*/ 0 h 4316"/>
                <a:gd name="connsiteX2" fmla="*/ 0 w 133061"/>
                <a:gd name="connsiteY2" fmla="*/ 4317 h 4316"/>
                <a:gd name="connsiteX3" fmla="*/ 126967 w 133061"/>
                <a:gd name="connsiteY3" fmla="*/ 4317 h 4316"/>
                <a:gd name="connsiteX4" fmla="*/ 133061 w 133061"/>
                <a:gd name="connsiteY4" fmla="*/ 0 h 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061" h="4316">
                  <a:moveTo>
                    <a:pt x="133061" y="0"/>
                  </a:moveTo>
                  <a:lnTo>
                    <a:pt x="0" y="0"/>
                  </a:lnTo>
                  <a:lnTo>
                    <a:pt x="0" y="4317"/>
                  </a:lnTo>
                  <a:lnTo>
                    <a:pt x="126967" y="4317"/>
                  </a:lnTo>
                  <a:cubicBezTo>
                    <a:pt x="127994" y="1816"/>
                    <a:pt x="130366" y="140"/>
                    <a:pt x="13306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379BB91A-62BC-4F01-A2D8-27D761AA331D}"/>
                </a:ext>
              </a:extLst>
            </p:cNvPr>
            <p:cNvSpPr/>
            <p:nvPr/>
          </p:nvSpPr>
          <p:spPr>
            <a:xfrm>
              <a:off x="475237" y="6069570"/>
              <a:ext cx="13077" cy="10538"/>
            </a:xfrm>
            <a:custGeom>
              <a:avLst/>
              <a:gdLst>
                <a:gd name="connsiteX0" fmla="*/ 12824 w 13077"/>
                <a:gd name="connsiteY0" fmla="*/ 6094 h 10538"/>
                <a:gd name="connsiteX1" fmla="*/ 12824 w 13077"/>
                <a:gd name="connsiteY1" fmla="*/ 4698 h 10538"/>
                <a:gd name="connsiteX2" fmla="*/ 12824 w 13077"/>
                <a:gd name="connsiteY2" fmla="*/ 3936 h 10538"/>
                <a:gd name="connsiteX3" fmla="*/ 12824 w 13077"/>
                <a:gd name="connsiteY3" fmla="*/ 3936 h 10538"/>
                <a:gd name="connsiteX4" fmla="*/ 12189 w 13077"/>
                <a:gd name="connsiteY4" fmla="*/ 2920 h 10538"/>
                <a:gd name="connsiteX5" fmla="*/ 11300 w 13077"/>
                <a:gd name="connsiteY5" fmla="*/ 1905 h 10538"/>
                <a:gd name="connsiteX6" fmla="*/ 6729 w 13077"/>
                <a:gd name="connsiteY6" fmla="*/ 0 h 10538"/>
                <a:gd name="connsiteX7" fmla="*/ 2285 w 13077"/>
                <a:gd name="connsiteY7" fmla="*/ 1778 h 10538"/>
                <a:gd name="connsiteX8" fmla="*/ 762 w 13077"/>
                <a:gd name="connsiteY8" fmla="*/ 3682 h 10538"/>
                <a:gd name="connsiteX9" fmla="*/ 0 w 13077"/>
                <a:gd name="connsiteY9" fmla="*/ 6221 h 10538"/>
                <a:gd name="connsiteX10" fmla="*/ 6729 w 13077"/>
                <a:gd name="connsiteY10" fmla="*/ 6221 h 10538"/>
                <a:gd name="connsiteX11" fmla="*/ 13078 w 13077"/>
                <a:gd name="connsiteY11" fmla="*/ 10538 h 10538"/>
                <a:gd name="connsiteX12" fmla="*/ 13078 w 13077"/>
                <a:gd name="connsiteY12" fmla="*/ 10538 h 10538"/>
                <a:gd name="connsiteX13" fmla="*/ 13078 w 13077"/>
                <a:gd name="connsiteY13" fmla="*/ 6602 h 1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77" h="10538">
                  <a:moveTo>
                    <a:pt x="12824" y="6094"/>
                  </a:moveTo>
                  <a:lnTo>
                    <a:pt x="12824" y="4698"/>
                  </a:lnTo>
                  <a:cubicBezTo>
                    <a:pt x="12883" y="4444"/>
                    <a:pt x="12883" y="4190"/>
                    <a:pt x="12824" y="3936"/>
                  </a:cubicBezTo>
                  <a:lnTo>
                    <a:pt x="12824" y="3936"/>
                  </a:lnTo>
                  <a:lnTo>
                    <a:pt x="12189" y="2920"/>
                  </a:lnTo>
                  <a:cubicBezTo>
                    <a:pt x="11963" y="2527"/>
                    <a:pt x="11661" y="2184"/>
                    <a:pt x="11300" y="1905"/>
                  </a:cubicBezTo>
                  <a:cubicBezTo>
                    <a:pt x="10074" y="711"/>
                    <a:pt x="8439" y="25"/>
                    <a:pt x="6729" y="0"/>
                  </a:cubicBezTo>
                  <a:cubicBezTo>
                    <a:pt x="5080" y="25"/>
                    <a:pt x="3499" y="660"/>
                    <a:pt x="2285" y="1778"/>
                  </a:cubicBezTo>
                  <a:cubicBezTo>
                    <a:pt x="1673" y="2323"/>
                    <a:pt x="1158" y="2971"/>
                    <a:pt x="762" y="3682"/>
                  </a:cubicBezTo>
                  <a:cubicBezTo>
                    <a:pt x="321" y="4457"/>
                    <a:pt x="61" y="5333"/>
                    <a:pt x="0" y="6221"/>
                  </a:cubicBezTo>
                  <a:lnTo>
                    <a:pt x="6729" y="6221"/>
                  </a:lnTo>
                  <a:cubicBezTo>
                    <a:pt x="9539" y="6196"/>
                    <a:pt x="12071" y="7910"/>
                    <a:pt x="13078" y="10538"/>
                  </a:cubicBezTo>
                  <a:lnTo>
                    <a:pt x="13078" y="10538"/>
                  </a:lnTo>
                  <a:lnTo>
                    <a:pt x="13078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D728A28C-E502-48FF-8B81-79389BE14AD1}"/>
                </a:ext>
              </a:extLst>
            </p:cNvPr>
            <p:cNvSpPr/>
            <p:nvPr/>
          </p:nvSpPr>
          <p:spPr>
            <a:xfrm>
              <a:off x="269931" y="5740597"/>
              <a:ext cx="145631" cy="13712"/>
            </a:xfrm>
            <a:custGeom>
              <a:avLst/>
              <a:gdLst>
                <a:gd name="connsiteX0" fmla="*/ 0 w 145631"/>
                <a:gd name="connsiteY0" fmla="*/ 13712 h 13712"/>
                <a:gd name="connsiteX1" fmla="*/ 145631 w 145631"/>
                <a:gd name="connsiteY1" fmla="*/ 13712 h 13712"/>
                <a:gd name="connsiteX2" fmla="*/ 138775 w 145631"/>
                <a:gd name="connsiteY2" fmla="*/ 6856 h 13712"/>
                <a:gd name="connsiteX3" fmla="*/ 145631 w 145631"/>
                <a:gd name="connsiteY3" fmla="*/ 0 h 13712"/>
                <a:gd name="connsiteX4" fmla="*/ 0 w 145631"/>
                <a:gd name="connsiteY4" fmla="*/ 0 h 13712"/>
                <a:gd name="connsiteX5" fmla="*/ 0 w 145631"/>
                <a:gd name="connsiteY5" fmla="*/ 13712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631" h="13712">
                  <a:moveTo>
                    <a:pt x="0" y="13712"/>
                  </a:moveTo>
                  <a:lnTo>
                    <a:pt x="145631" y="13712"/>
                  </a:lnTo>
                  <a:cubicBezTo>
                    <a:pt x="141845" y="13712"/>
                    <a:pt x="138775" y="10642"/>
                    <a:pt x="138775" y="6856"/>
                  </a:cubicBezTo>
                  <a:cubicBezTo>
                    <a:pt x="138775" y="3070"/>
                    <a:pt x="141845" y="0"/>
                    <a:pt x="145631" y="0"/>
                  </a:cubicBezTo>
                  <a:lnTo>
                    <a:pt x="0" y="0"/>
                  </a:lnTo>
                  <a:lnTo>
                    <a:pt x="0" y="137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6D24B15A-FAEB-4A5D-9FD5-18DCB7A37805}"/>
                </a:ext>
              </a:extLst>
            </p:cNvPr>
            <p:cNvSpPr/>
            <p:nvPr/>
          </p:nvSpPr>
          <p:spPr>
            <a:xfrm>
              <a:off x="1530792" y="6464693"/>
              <a:ext cx="13887" cy="7871"/>
            </a:xfrm>
            <a:custGeom>
              <a:avLst/>
              <a:gdLst>
                <a:gd name="connsiteX0" fmla="*/ 13887 w 13887"/>
                <a:gd name="connsiteY0" fmla="*/ 635 h 7871"/>
                <a:gd name="connsiteX1" fmla="*/ 13887 w 13887"/>
                <a:gd name="connsiteY1" fmla="*/ 0 h 7871"/>
                <a:gd name="connsiteX2" fmla="*/ 6904 w 13887"/>
                <a:gd name="connsiteY2" fmla="*/ 6983 h 7871"/>
                <a:gd name="connsiteX3" fmla="*/ 48 w 13887"/>
                <a:gd name="connsiteY3" fmla="*/ 0 h 7871"/>
                <a:gd name="connsiteX4" fmla="*/ 48 w 13887"/>
                <a:gd name="connsiteY4" fmla="*/ 1270 h 7871"/>
                <a:gd name="connsiteX5" fmla="*/ 48 w 13887"/>
                <a:gd name="connsiteY5" fmla="*/ 2412 h 7871"/>
                <a:gd name="connsiteX6" fmla="*/ 5507 w 13887"/>
                <a:gd name="connsiteY6" fmla="*/ 7872 h 7871"/>
                <a:gd name="connsiteX7" fmla="*/ 6650 w 13887"/>
                <a:gd name="connsiteY7" fmla="*/ 7872 h 7871"/>
                <a:gd name="connsiteX8" fmla="*/ 7920 w 13887"/>
                <a:gd name="connsiteY8" fmla="*/ 7872 h 7871"/>
                <a:gd name="connsiteX9" fmla="*/ 12109 w 13887"/>
                <a:gd name="connsiteY9" fmla="*/ 5333 h 7871"/>
                <a:gd name="connsiteX10" fmla="*/ 13633 w 13887"/>
                <a:gd name="connsiteY10" fmla="*/ 1270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87" h="7871">
                  <a:moveTo>
                    <a:pt x="13887" y="635"/>
                  </a:moveTo>
                  <a:lnTo>
                    <a:pt x="13887" y="0"/>
                  </a:lnTo>
                  <a:cubicBezTo>
                    <a:pt x="13887" y="3860"/>
                    <a:pt x="10764" y="6983"/>
                    <a:pt x="6904" y="6983"/>
                  </a:cubicBezTo>
                  <a:cubicBezTo>
                    <a:pt x="3095" y="6920"/>
                    <a:pt x="48" y="3809"/>
                    <a:pt x="48" y="0"/>
                  </a:cubicBezTo>
                  <a:lnTo>
                    <a:pt x="48" y="1270"/>
                  </a:lnTo>
                  <a:cubicBezTo>
                    <a:pt x="-16" y="1651"/>
                    <a:pt x="-16" y="2032"/>
                    <a:pt x="48" y="2412"/>
                  </a:cubicBezTo>
                  <a:cubicBezTo>
                    <a:pt x="543" y="5193"/>
                    <a:pt x="2727" y="7377"/>
                    <a:pt x="5507" y="7872"/>
                  </a:cubicBezTo>
                  <a:lnTo>
                    <a:pt x="6650" y="7872"/>
                  </a:lnTo>
                  <a:lnTo>
                    <a:pt x="7920" y="7872"/>
                  </a:lnTo>
                  <a:cubicBezTo>
                    <a:pt x="9608" y="7644"/>
                    <a:pt x="11132" y="6729"/>
                    <a:pt x="12109" y="5333"/>
                  </a:cubicBezTo>
                  <a:cubicBezTo>
                    <a:pt x="13049" y="4190"/>
                    <a:pt x="13582" y="2755"/>
                    <a:pt x="13633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C3E82914-7F8D-4042-A82C-CB02A65A1BA5}"/>
                </a:ext>
              </a:extLst>
            </p:cNvPr>
            <p:cNvSpPr/>
            <p:nvPr/>
          </p:nvSpPr>
          <p:spPr>
            <a:xfrm>
              <a:off x="3305329" y="5900068"/>
              <a:ext cx="13760" cy="11046"/>
            </a:xfrm>
            <a:custGeom>
              <a:avLst/>
              <a:gdLst>
                <a:gd name="connsiteX0" fmla="*/ 0 w 13760"/>
                <a:gd name="connsiteY0" fmla="*/ 9142 h 11046"/>
                <a:gd name="connsiteX1" fmla="*/ 0 w 13760"/>
                <a:gd name="connsiteY1" fmla="*/ 11046 h 11046"/>
                <a:gd name="connsiteX2" fmla="*/ 6856 w 13760"/>
                <a:gd name="connsiteY2" fmla="*/ 4190 h 11046"/>
                <a:gd name="connsiteX3" fmla="*/ 13713 w 13760"/>
                <a:gd name="connsiteY3" fmla="*/ 11046 h 11046"/>
                <a:gd name="connsiteX4" fmla="*/ 13713 w 13760"/>
                <a:gd name="connsiteY4" fmla="*/ 6602 h 11046"/>
                <a:gd name="connsiteX5" fmla="*/ 13713 w 13760"/>
                <a:gd name="connsiteY5" fmla="*/ 5460 h 11046"/>
                <a:gd name="connsiteX6" fmla="*/ 8380 w 13760"/>
                <a:gd name="connsiteY6" fmla="*/ 0 h 11046"/>
                <a:gd name="connsiteX7" fmla="*/ 7111 w 13760"/>
                <a:gd name="connsiteY7" fmla="*/ 0 h 11046"/>
                <a:gd name="connsiteX8" fmla="*/ 5841 w 13760"/>
                <a:gd name="connsiteY8" fmla="*/ 0 h 11046"/>
                <a:gd name="connsiteX9" fmla="*/ 254 w 13760"/>
                <a:gd name="connsiteY9" fmla="*/ 6602 h 11046"/>
                <a:gd name="connsiteX10" fmla="*/ 254 w 13760"/>
                <a:gd name="connsiteY10" fmla="*/ 6602 h 1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0" h="11046">
                  <a:moveTo>
                    <a:pt x="0" y="9142"/>
                  </a:moveTo>
                  <a:lnTo>
                    <a:pt x="0" y="11046"/>
                  </a:lnTo>
                  <a:cubicBezTo>
                    <a:pt x="0" y="7260"/>
                    <a:pt x="3073" y="4190"/>
                    <a:pt x="6856" y="4190"/>
                  </a:cubicBezTo>
                  <a:cubicBezTo>
                    <a:pt x="10640" y="4190"/>
                    <a:pt x="13713" y="7260"/>
                    <a:pt x="13713" y="11046"/>
                  </a:cubicBezTo>
                  <a:lnTo>
                    <a:pt x="13713" y="6602"/>
                  </a:lnTo>
                  <a:cubicBezTo>
                    <a:pt x="13776" y="6224"/>
                    <a:pt x="13776" y="5838"/>
                    <a:pt x="13713" y="5460"/>
                  </a:cubicBezTo>
                  <a:cubicBezTo>
                    <a:pt x="13268" y="2693"/>
                    <a:pt x="11135" y="504"/>
                    <a:pt x="8380" y="0"/>
                  </a:cubicBezTo>
                  <a:lnTo>
                    <a:pt x="7111" y="0"/>
                  </a:lnTo>
                  <a:lnTo>
                    <a:pt x="5841" y="0"/>
                  </a:lnTo>
                  <a:cubicBezTo>
                    <a:pt x="2628" y="555"/>
                    <a:pt x="267" y="3338"/>
                    <a:pt x="254" y="6602"/>
                  </a:cubicBezTo>
                  <a:lnTo>
                    <a:pt x="254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7EE7002F-7F40-4794-B2D8-6E51DBC6DAE2}"/>
                </a:ext>
              </a:extLst>
            </p:cNvPr>
            <p:cNvSpPr/>
            <p:nvPr/>
          </p:nvSpPr>
          <p:spPr>
            <a:xfrm>
              <a:off x="3304695" y="5904258"/>
              <a:ext cx="13759" cy="568306"/>
            </a:xfrm>
            <a:custGeom>
              <a:avLst/>
              <a:gdLst>
                <a:gd name="connsiteX0" fmla="*/ 10919 w 13759"/>
                <a:gd name="connsiteY0" fmla="*/ 567545 h 568306"/>
                <a:gd name="connsiteX1" fmla="*/ 12316 w 13759"/>
                <a:gd name="connsiteY1" fmla="*/ 566656 h 568306"/>
                <a:gd name="connsiteX2" fmla="*/ 12950 w 13759"/>
                <a:gd name="connsiteY2" fmla="*/ 565767 h 568306"/>
                <a:gd name="connsiteX3" fmla="*/ 13712 w 13759"/>
                <a:gd name="connsiteY3" fmla="*/ 564497 h 568306"/>
                <a:gd name="connsiteX4" fmla="*/ 13712 w 13759"/>
                <a:gd name="connsiteY4" fmla="*/ 563355 h 568306"/>
                <a:gd name="connsiteX5" fmla="*/ 13712 w 13759"/>
                <a:gd name="connsiteY5" fmla="*/ 561831 h 568306"/>
                <a:gd name="connsiteX6" fmla="*/ 13712 w 13759"/>
                <a:gd name="connsiteY6" fmla="*/ 561831 h 568306"/>
                <a:gd name="connsiteX7" fmla="*/ 13712 w 13759"/>
                <a:gd name="connsiteY7" fmla="*/ 6856 h 568306"/>
                <a:gd name="connsiteX8" fmla="*/ 6856 w 13759"/>
                <a:gd name="connsiteY8" fmla="*/ 0 h 568306"/>
                <a:gd name="connsiteX9" fmla="*/ 0 w 13759"/>
                <a:gd name="connsiteY9" fmla="*/ 6856 h 568306"/>
                <a:gd name="connsiteX10" fmla="*/ 0 w 13759"/>
                <a:gd name="connsiteY10" fmla="*/ 561704 h 568306"/>
                <a:gd name="connsiteX11" fmla="*/ 5587 w 13759"/>
                <a:gd name="connsiteY11" fmla="*/ 568307 h 568306"/>
                <a:gd name="connsiteX12" fmla="*/ 5587 w 13759"/>
                <a:gd name="connsiteY12" fmla="*/ 561704 h 568306"/>
                <a:gd name="connsiteX13" fmla="*/ 6856 w 13759"/>
                <a:gd name="connsiteY13" fmla="*/ 560435 h 568306"/>
                <a:gd name="connsiteX14" fmla="*/ 8126 w 13759"/>
                <a:gd name="connsiteY14" fmla="*/ 561704 h 568306"/>
                <a:gd name="connsiteX15" fmla="*/ 8126 w 13759"/>
                <a:gd name="connsiteY15" fmla="*/ 568307 h 568306"/>
                <a:gd name="connsiteX16" fmla="*/ 9523 w 13759"/>
                <a:gd name="connsiteY16" fmla="*/ 568307 h 56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759" h="568306">
                  <a:moveTo>
                    <a:pt x="10919" y="567545"/>
                  </a:moveTo>
                  <a:cubicBezTo>
                    <a:pt x="11427" y="567329"/>
                    <a:pt x="11897" y="567024"/>
                    <a:pt x="12316" y="566656"/>
                  </a:cubicBezTo>
                  <a:lnTo>
                    <a:pt x="12950" y="565767"/>
                  </a:lnTo>
                  <a:cubicBezTo>
                    <a:pt x="13255" y="565374"/>
                    <a:pt x="13509" y="564942"/>
                    <a:pt x="13712" y="564497"/>
                  </a:cubicBezTo>
                  <a:cubicBezTo>
                    <a:pt x="13763" y="564117"/>
                    <a:pt x="13763" y="563736"/>
                    <a:pt x="13712" y="563355"/>
                  </a:cubicBezTo>
                  <a:cubicBezTo>
                    <a:pt x="13776" y="562847"/>
                    <a:pt x="13776" y="562339"/>
                    <a:pt x="13712" y="561831"/>
                  </a:cubicBezTo>
                  <a:lnTo>
                    <a:pt x="13712" y="561831"/>
                  </a:ln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561704"/>
                  </a:lnTo>
                  <a:cubicBezTo>
                    <a:pt x="13" y="564967"/>
                    <a:pt x="2374" y="567748"/>
                    <a:pt x="5587" y="568307"/>
                  </a:cubicBezTo>
                  <a:lnTo>
                    <a:pt x="5587" y="561704"/>
                  </a:lnTo>
                  <a:cubicBezTo>
                    <a:pt x="5587" y="561006"/>
                    <a:pt x="6158" y="560435"/>
                    <a:pt x="6856" y="560435"/>
                  </a:cubicBezTo>
                  <a:cubicBezTo>
                    <a:pt x="7555" y="560435"/>
                    <a:pt x="8126" y="561006"/>
                    <a:pt x="8126" y="561704"/>
                  </a:cubicBezTo>
                  <a:lnTo>
                    <a:pt x="8126" y="568307"/>
                  </a:lnTo>
                  <a:lnTo>
                    <a:pt x="9523" y="56830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6A111187-7462-4471-8D0C-90B452AD0DD3}"/>
                </a:ext>
              </a:extLst>
            </p:cNvPr>
            <p:cNvSpPr/>
            <p:nvPr/>
          </p:nvSpPr>
          <p:spPr>
            <a:xfrm>
              <a:off x="2398913" y="6456186"/>
              <a:ext cx="174325" cy="13839"/>
            </a:xfrm>
            <a:custGeom>
              <a:avLst/>
              <a:gdLst>
                <a:gd name="connsiteX0" fmla="*/ 0 w 174325"/>
                <a:gd name="connsiteY0" fmla="*/ 7872 h 13839"/>
                <a:gd name="connsiteX1" fmla="*/ 0 w 174325"/>
                <a:gd name="connsiteY1" fmla="*/ 9776 h 13839"/>
                <a:gd name="connsiteX2" fmla="*/ 0 w 174325"/>
                <a:gd name="connsiteY2" fmla="*/ 10665 h 13839"/>
                <a:gd name="connsiteX3" fmla="*/ 0 w 174325"/>
                <a:gd name="connsiteY3" fmla="*/ 11554 h 13839"/>
                <a:gd name="connsiteX4" fmla="*/ 0 w 174325"/>
                <a:gd name="connsiteY4" fmla="*/ 13839 h 13839"/>
                <a:gd name="connsiteX5" fmla="*/ 174326 w 174325"/>
                <a:gd name="connsiteY5" fmla="*/ 13839 h 13839"/>
                <a:gd name="connsiteX6" fmla="*/ 167469 w 174325"/>
                <a:gd name="connsiteY6" fmla="*/ 6983 h 13839"/>
                <a:gd name="connsiteX7" fmla="*/ 174326 w 174325"/>
                <a:gd name="connsiteY7" fmla="*/ 0 h 13839"/>
                <a:gd name="connsiteX8" fmla="*/ 0 w 174325"/>
                <a:gd name="connsiteY8" fmla="*/ 0 h 13839"/>
                <a:gd name="connsiteX9" fmla="*/ 0 w 174325"/>
                <a:gd name="connsiteY9" fmla="*/ 7872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325" h="13839">
                  <a:moveTo>
                    <a:pt x="0" y="7872"/>
                  </a:moveTo>
                  <a:lnTo>
                    <a:pt x="0" y="9776"/>
                  </a:lnTo>
                  <a:cubicBezTo>
                    <a:pt x="0" y="9776"/>
                    <a:pt x="0" y="10411"/>
                    <a:pt x="0" y="10665"/>
                  </a:cubicBezTo>
                  <a:cubicBezTo>
                    <a:pt x="0" y="10919"/>
                    <a:pt x="0" y="10665"/>
                    <a:pt x="0" y="11554"/>
                  </a:cubicBezTo>
                  <a:lnTo>
                    <a:pt x="0" y="13839"/>
                  </a:lnTo>
                  <a:lnTo>
                    <a:pt x="174326" y="13839"/>
                  </a:lnTo>
                  <a:cubicBezTo>
                    <a:pt x="170542" y="13839"/>
                    <a:pt x="167469" y="10767"/>
                    <a:pt x="167469" y="6983"/>
                  </a:cubicBezTo>
                  <a:cubicBezTo>
                    <a:pt x="167469" y="3174"/>
                    <a:pt x="170516" y="63"/>
                    <a:pt x="174326" y="0"/>
                  </a:cubicBez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A2AE654F-5351-485B-8B5C-D30E83DE6392}"/>
                </a:ext>
              </a:extLst>
            </p:cNvPr>
            <p:cNvSpPr/>
            <p:nvPr/>
          </p:nvSpPr>
          <p:spPr>
            <a:xfrm>
              <a:off x="2566636" y="6457075"/>
              <a:ext cx="13426" cy="13839"/>
            </a:xfrm>
            <a:custGeom>
              <a:avLst/>
              <a:gdLst>
                <a:gd name="connsiteX0" fmla="*/ 12570 w 13426"/>
                <a:gd name="connsiteY0" fmla="*/ 10031 h 13839"/>
                <a:gd name="connsiteX1" fmla="*/ 13332 w 13426"/>
                <a:gd name="connsiteY1" fmla="*/ 8888 h 13839"/>
                <a:gd name="connsiteX2" fmla="*/ 13332 w 13426"/>
                <a:gd name="connsiteY2" fmla="*/ 6729 h 13839"/>
                <a:gd name="connsiteX3" fmla="*/ 13332 w 13426"/>
                <a:gd name="connsiteY3" fmla="*/ 6729 h 13839"/>
                <a:gd name="connsiteX4" fmla="*/ 13332 w 13426"/>
                <a:gd name="connsiteY4" fmla="*/ 4825 h 13839"/>
                <a:gd name="connsiteX5" fmla="*/ 6856 w 13426"/>
                <a:gd name="connsiteY5" fmla="*/ 0 h 13839"/>
                <a:gd name="connsiteX6" fmla="*/ 6856 w 13426"/>
                <a:gd name="connsiteY6" fmla="*/ 0 h 13839"/>
                <a:gd name="connsiteX7" fmla="*/ 0 w 13426"/>
                <a:gd name="connsiteY7" fmla="*/ 6983 h 13839"/>
                <a:gd name="connsiteX8" fmla="*/ 6856 w 13426"/>
                <a:gd name="connsiteY8" fmla="*/ 13839 h 13839"/>
                <a:gd name="connsiteX9" fmla="*/ 6856 w 13426"/>
                <a:gd name="connsiteY9" fmla="*/ 13839 h 13839"/>
                <a:gd name="connsiteX10" fmla="*/ 12570 w 13426"/>
                <a:gd name="connsiteY10" fmla="*/ 10031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26" h="13839">
                  <a:moveTo>
                    <a:pt x="12570" y="10031"/>
                  </a:moveTo>
                  <a:lnTo>
                    <a:pt x="13332" y="8888"/>
                  </a:lnTo>
                  <a:cubicBezTo>
                    <a:pt x="13459" y="8177"/>
                    <a:pt x="13459" y="7440"/>
                    <a:pt x="13332" y="6729"/>
                  </a:cubicBezTo>
                  <a:lnTo>
                    <a:pt x="13332" y="6729"/>
                  </a:lnTo>
                  <a:cubicBezTo>
                    <a:pt x="13332" y="5967"/>
                    <a:pt x="13332" y="5333"/>
                    <a:pt x="13332" y="4825"/>
                  </a:cubicBezTo>
                  <a:cubicBezTo>
                    <a:pt x="12418" y="2006"/>
                    <a:pt x="9815" y="76"/>
                    <a:pt x="685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6856" y="13839"/>
                  </a:lnTo>
                  <a:cubicBezTo>
                    <a:pt x="9319" y="13738"/>
                    <a:pt x="11529" y="12265"/>
                    <a:pt x="12570" y="1003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0E97D154-6F27-42B9-9D95-3AF36E7FFC0D}"/>
                </a:ext>
              </a:extLst>
            </p:cNvPr>
            <p:cNvSpPr/>
            <p:nvPr/>
          </p:nvSpPr>
          <p:spPr>
            <a:xfrm>
              <a:off x="3284888" y="5813005"/>
              <a:ext cx="10335" cy="7962"/>
            </a:xfrm>
            <a:custGeom>
              <a:avLst/>
              <a:gdLst>
                <a:gd name="connsiteX0" fmla="*/ 10284 w 10335"/>
                <a:gd name="connsiteY0" fmla="*/ 7962 h 7962"/>
                <a:gd name="connsiteX1" fmla="*/ 10284 w 10335"/>
                <a:gd name="connsiteY1" fmla="*/ 6947 h 7962"/>
                <a:gd name="connsiteX2" fmla="*/ 3301 w 10335"/>
                <a:gd name="connsiteY2" fmla="*/ 91 h 7962"/>
                <a:gd name="connsiteX3" fmla="*/ 1270 w 10335"/>
                <a:gd name="connsiteY3" fmla="*/ 91 h 7962"/>
                <a:gd name="connsiteX4" fmla="*/ 0 w 10335"/>
                <a:gd name="connsiteY4" fmla="*/ 91 h 7962"/>
                <a:gd name="connsiteX5" fmla="*/ 0 w 10335"/>
                <a:gd name="connsiteY5" fmla="*/ 91 h 7962"/>
                <a:gd name="connsiteX6" fmla="*/ 1270 w 10335"/>
                <a:gd name="connsiteY6" fmla="*/ 91 h 7962"/>
                <a:gd name="connsiteX7" fmla="*/ 3428 w 10335"/>
                <a:gd name="connsiteY7" fmla="*/ 91 h 7962"/>
                <a:gd name="connsiteX8" fmla="*/ 10335 w 10335"/>
                <a:gd name="connsiteY8" fmla="*/ 7144 h 7962"/>
                <a:gd name="connsiteX9" fmla="*/ 10284 w 10335"/>
                <a:gd name="connsiteY9" fmla="*/ 7962 h 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35" h="7962">
                  <a:moveTo>
                    <a:pt x="10284" y="7962"/>
                  </a:moveTo>
                  <a:lnTo>
                    <a:pt x="10284" y="6947"/>
                  </a:lnTo>
                  <a:cubicBezTo>
                    <a:pt x="10221" y="3140"/>
                    <a:pt x="7110" y="91"/>
                    <a:pt x="3301" y="91"/>
                  </a:cubicBezTo>
                  <a:lnTo>
                    <a:pt x="1270" y="91"/>
                  </a:lnTo>
                  <a:lnTo>
                    <a:pt x="0" y="91"/>
                  </a:lnTo>
                  <a:lnTo>
                    <a:pt x="0" y="91"/>
                  </a:lnTo>
                  <a:lnTo>
                    <a:pt x="1270" y="91"/>
                  </a:lnTo>
                  <a:cubicBezTo>
                    <a:pt x="1981" y="-30"/>
                    <a:pt x="2717" y="-30"/>
                    <a:pt x="3428" y="91"/>
                  </a:cubicBezTo>
                  <a:cubicBezTo>
                    <a:pt x="7288" y="130"/>
                    <a:pt x="10386" y="3288"/>
                    <a:pt x="10335" y="7144"/>
                  </a:cubicBezTo>
                  <a:cubicBezTo>
                    <a:pt x="10335" y="7418"/>
                    <a:pt x="10322" y="7691"/>
                    <a:pt x="10284" y="79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5CA895B1-0E0A-4E3E-92CD-2C18EC33744E}"/>
                </a:ext>
              </a:extLst>
            </p:cNvPr>
            <p:cNvSpPr/>
            <p:nvPr/>
          </p:nvSpPr>
          <p:spPr>
            <a:xfrm>
              <a:off x="3286284" y="5814656"/>
              <a:ext cx="7929" cy="103441"/>
            </a:xfrm>
            <a:custGeom>
              <a:avLst/>
              <a:gdLst>
                <a:gd name="connsiteX0" fmla="*/ 3174 w 7929"/>
                <a:gd name="connsiteY0" fmla="*/ 103061 h 103441"/>
                <a:gd name="connsiteX1" fmla="*/ 3936 w 7929"/>
                <a:gd name="connsiteY1" fmla="*/ 103061 h 103441"/>
                <a:gd name="connsiteX2" fmla="*/ 5206 w 7929"/>
                <a:gd name="connsiteY2" fmla="*/ 103061 h 103441"/>
                <a:gd name="connsiteX3" fmla="*/ 6222 w 7929"/>
                <a:gd name="connsiteY3" fmla="*/ 102299 h 103441"/>
                <a:gd name="connsiteX4" fmla="*/ 7237 w 7929"/>
                <a:gd name="connsiteY4" fmla="*/ 101411 h 103441"/>
                <a:gd name="connsiteX5" fmla="*/ 7872 w 7929"/>
                <a:gd name="connsiteY5" fmla="*/ 100395 h 103441"/>
                <a:gd name="connsiteX6" fmla="*/ 7872 w 7929"/>
                <a:gd name="connsiteY6" fmla="*/ 99125 h 103441"/>
                <a:gd name="connsiteX7" fmla="*/ 7872 w 7929"/>
                <a:gd name="connsiteY7" fmla="*/ 98236 h 103441"/>
                <a:gd name="connsiteX8" fmla="*/ 7872 w 7929"/>
                <a:gd name="connsiteY8" fmla="*/ 97094 h 103441"/>
                <a:gd name="connsiteX9" fmla="*/ 7872 w 7929"/>
                <a:gd name="connsiteY9" fmla="*/ 97094 h 103441"/>
                <a:gd name="connsiteX10" fmla="*/ 7872 w 7929"/>
                <a:gd name="connsiteY10" fmla="*/ 6947 h 103441"/>
                <a:gd name="connsiteX11" fmla="*/ 2159 w 7929"/>
                <a:gd name="connsiteY11" fmla="*/ 90 h 103441"/>
                <a:gd name="connsiteX12" fmla="*/ 0 w 7929"/>
                <a:gd name="connsiteY12" fmla="*/ 90 h 103441"/>
                <a:gd name="connsiteX13" fmla="*/ 4825 w 7929"/>
                <a:gd name="connsiteY13" fmla="*/ 6566 h 103441"/>
                <a:gd name="connsiteX14" fmla="*/ 4825 w 7929"/>
                <a:gd name="connsiteY14" fmla="*/ 97475 h 103441"/>
                <a:gd name="connsiteX15" fmla="*/ 1270 w 7929"/>
                <a:gd name="connsiteY15" fmla="*/ 103442 h 103441"/>
                <a:gd name="connsiteX16" fmla="*/ 2159 w 7929"/>
                <a:gd name="connsiteY16" fmla="*/ 103442 h 103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929" h="103441">
                  <a:moveTo>
                    <a:pt x="3174" y="103061"/>
                  </a:moveTo>
                  <a:lnTo>
                    <a:pt x="3936" y="103061"/>
                  </a:lnTo>
                  <a:lnTo>
                    <a:pt x="5206" y="103061"/>
                  </a:lnTo>
                  <a:cubicBezTo>
                    <a:pt x="5599" y="102881"/>
                    <a:pt x="5942" y="102622"/>
                    <a:pt x="6222" y="102299"/>
                  </a:cubicBezTo>
                  <a:lnTo>
                    <a:pt x="7237" y="101411"/>
                  </a:lnTo>
                  <a:cubicBezTo>
                    <a:pt x="7491" y="101102"/>
                    <a:pt x="7707" y="100760"/>
                    <a:pt x="7872" y="100395"/>
                  </a:cubicBezTo>
                  <a:cubicBezTo>
                    <a:pt x="7948" y="99974"/>
                    <a:pt x="7948" y="99545"/>
                    <a:pt x="7872" y="99125"/>
                  </a:cubicBezTo>
                  <a:cubicBezTo>
                    <a:pt x="7885" y="98829"/>
                    <a:pt x="7885" y="98532"/>
                    <a:pt x="7872" y="98236"/>
                  </a:cubicBezTo>
                  <a:cubicBezTo>
                    <a:pt x="7872" y="98236"/>
                    <a:pt x="7872" y="97475"/>
                    <a:pt x="7872" y="97094"/>
                  </a:cubicBezTo>
                  <a:lnTo>
                    <a:pt x="7872" y="97094"/>
                  </a:lnTo>
                  <a:lnTo>
                    <a:pt x="7872" y="6947"/>
                  </a:lnTo>
                  <a:cubicBezTo>
                    <a:pt x="7872" y="3583"/>
                    <a:pt x="5460" y="702"/>
                    <a:pt x="2159" y="90"/>
                  </a:cubicBezTo>
                  <a:cubicBezTo>
                    <a:pt x="1448" y="-30"/>
                    <a:pt x="711" y="-30"/>
                    <a:pt x="0" y="90"/>
                  </a:cubicBezTo>
                  <a:cubicBezTo>
                    <a:pt x="2844" y="973"/>
                    <a:pt x="4787" y="3588"/>
                    <a:pt x="4825" y="6566"/>
                  </a:cubicBezTo>
                  <a:lnTo>
                    <a:pt x="4825" y="97475"/>
                  </a:lnTo>
                  <a:cubicBezTo>
                    <a:pt x="4761" y="99947"/>
                    <a:pt x="3416" y="102207"/>
                    <a:pt x="1270" y="103442"/>
                  </a:cubicBezTo>
                  <a:lnTo>
                    <a:pt x="2159" y="1034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A26AB41A-98A3-492B-9851-4FB3F3C3ABD1}"/>
                </a:ext>
              </a:extLst>
            </p:cNvPr>
            <p:cNvSpPr/>
            <p:nvPr/>
          </p:nvSpPr>
          <p:spPr>
            <a:xfrm>
              <a:off x="3262034" y="5907633"/>
              <a:ext cx="13839" cy="555536"/>
            </a:xfrm>
            <a:custGeom>
              <a:avLst/>
              <a:gdLst>
                <a:gd name="connsiteX0" fmla="*/ 0 w 13839"/>
                <a:gd name="connsiteY0" fmla="*/ 555536 h 555536"/>
                <a:gd name="connsiteX1" fmla="*/ 6983 w 13839"/>
                <a:gd name="connsiteY1" fmla="*/ 548553 h 555536"/>
                <a:gd name="connsiteX2" fmla="*/ 13839 w 13839"/>
                <a:gd name="connsiteY2" fmla="*/ 555536 h 555536"/>
                <a:gd name="connsiteX3" fmla="*/ 13839 w 13839"/>
                <a:gd name="connsiteY3" fmla="*/ 7037 h 555536"/>
                <a:gd name="connsiteX4" fmla="*/ 6983 w 13839"/>
                <a:gd name="connsiteY4" fmla="*/ 53 h 555536"/>
                <a:gd name="connsiteX5" fmla="*/ 4952 w 13839"/>
                <a:gd name="connsiteY5" fmla="*/ 53 h 555536"/>
                <a:gd name="connsiteX6" fmla="*/ 3682 w 13839"/>
                <a:gd name="connsiteY6" fmla="*/ 53 h 555536"/>
                <a:gd name="connsiteX7" fmla="*/ 2666 w 13839"/>
                <a:gd name="connsiteY7" fmla="*/ 815 h 555536"/>
                <a:gd name="connsiteX8" fmla="*/ 1777 w 13839"/>
                <a:gd name="connsiteY8" fmla="*/ 1704 h 555536"/>
                <a:gd name="connsiteX9" fmla="*/ 1016 w 13839"/>
                <a:gd name="connsiteY9" fmla="*/ 2847 h 555536"/>
                <a:gd name="connsiteX10" fmla="*/ 1016 w 13839"/>
                <a:gd name="connsiteY10" fmla="*/ 3989 h 555536"/>
                <a:gd name="connsiteX11" fmla="*/ 1016 w 13839"/>
                <a:gd name="connsiteY11" fmla="*/ 5386 h 555536"/>
                <a:gd name="connsiteX12" fmla="*/ 1016 w 13839"/>
                <a:gd name="connsiteY12" fmla="*/ 6148 h 555536"/>
                <a:gd name="connsiteX13" fmla="*/ 1016 w 13839"/>
                <a:gd name="connsiteY13" fmla="*/ 554647 h 555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39" h="555536">
                  <a:moveTo>
                    <a:pt x="0" y="555536"/>
                  </a:moveTo>
                  <a:cubicBezTo>
                    <a:pt x="0" y="551676"/>
                    <a:pt x="3123" y="548553"/>
                    <a:pt x="6983" y="548553"/>
                  </a:cubicBezTo>
                  <a:cubicBezTo>
                    <a:pt x="10792" y="548616"/>
                    <a:pt x="13839" y="551727"/>
                    <a:pt x="13839" y="555536"/>
                  </a:cubicBezTo>
                  <a:lnTo>
                    <a:pt x="13839" y="7037"/>
                  </a:lnTo>
                  <a:cubicBezTo>
                    <a:pt x="13839" y="3229"/>
                    <a:pt x="10792" y="123"/>
                    <a:pt x="6983" y="53"/>
                  </a:cubicBezTo>
                  <a:cubicBezTo>
                    <a:pt x="6310" y="-18"/>
                    <a:pt x="5625" y="-18"/>
                    <a:pt x="4952" y="53"/>
                  </a:cubicBezTo>
                  <a:lnTo>
                    <a:pt x="3682" y="53"/>
                  </a:lnTo>
                  <a:lnTo>
                    <a:pt x="2666" y="815"/>
                  </a:lnTo>
                  <a:lnTo>
                    <a:pt x="1777" y="1704"/>
                  </a:lnTo>
                  <a:cubicBezTo>
                    <a:pt x="1434" y="2021"/>
                    <a:pt x="1181" y="2412"/>
                    <a:pt x="1016" y="2847"/>
                  </a:cubicBezTo>
                  <a:cubicBezTo>
                    <a:pt x="965" y="3226"/>
                    <a:pt x="965" y="3610"/>
                    <a:pt x="1016" y="3989"/>
                  </a:cubicBezTo>
                  <a:cubicBezTo>
                    <a:pt x="952" y="4453"/>
                    <a:pt x="952" y="4923"/>
                    <a:pt x="1016" y="5386"/>
                  </a:cubicBezTo>
                  <a:cubicBezTo>
                    <a:pt x="965" y="5637"/>
                    <a:pt x="965" y="5896"/>
                    <a:pt x="1016" y="6148"/>
                  </a:cubicBezTo>
                  <a:lnTo>
                    <a:pt x="1016" y="55464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AF2703B9-A227-412F-8218-E3CE6269A231}"/>
                </a:ext>
              </a:extLst>
            </p:cNvPr>
            <p:cNvSpPr/>
            <p:nvPr/>
          </p:nvSpPr>
          <p:spPr>
            <a:xfrm>
              <a:off x="3261907" y="6456313"/>
              <a:ext cx="13887" cy="14940"/>
            </a:xfrm>
            <a:custGeom>
              <a:avLst/>
              <a:gdLst>
                <a:gd name="connsiteX0" fmla="*/ 13839 w 13887"/>
                <a:gd name="connsiteY0" fmla="*/ 9649 h 14940"/>
                <a:gd name="connsiteX1" fmla="*/ 13839 w 13887"/>
                <a:gd name="connsiteY1" fmla="*/ 9649 h 14940"/>
                <a:gd name="connsiteX2" fmla="*/ 13839 w 13887"/>
                <a:gd name="connsiteY2" fmla="*/ 8126 h 14940"/>
                <a:gd name="connsiteX3" fmla="*/ 13839 w 13887"/>
                <a:gd name="connsiteY3" fmla="*/ 6983 h 14940"/>
                <a:gd name="connsiteX4" fmla="*/ 13839 w 13887"/>
                <a:gd name="connsiteY4" fmla="*/ 6983 h 14940"/>
                <a:gd name="connsiteX5" fmla="*/ 6983 w 13887"/>
                <a:gd name="connsiteY5" fmla="*/ 0 h 14940"/>
                <a:gd name="connsiteX6" fmla="*/ 0 w 13887"/>
                <a:gd name="connsiteY6" fmla="*/ 6983 h 14940"/>
                <a:gd name="connsiteX7" fmla="*/ 0 w 13887"/>
                <a:gd name="connsiteY7" fmla="*/ 7872 h 14940"/>
                <a:gd name="connsiteX8" fmla="*/ 6983 w 13887"/>
                <a:gd name="connsiteY8" fmla="*/ 14855 h 14940"/>
                <a:gd name="connsiteX9" fmla="*/ 9650 w 13887"/>
                <a:gd name="connsiteY9" fmla="*/ 14855 h 14940"/>
                <a:gd name="connsiteX10" fmla="*/ 10411 w 13887"/>
                <a:gd name="connsiteY10" fmla="*/ 14855 h 14940"/>
                <a:gd name="connsiteX11" fmla="*/ 11808 w 13887"/>
                <a:gd name="connsiteY11" fmla="*/ 13839 h 14940"/>
                <a:gd name="connsiteX12" fmla="*/ 11808 w 13887"/>
                <a:gd name="connsiteY12" fmla="*/ 12951 h 14940"/>
                <a:gd name="connsiteX13" fmla="*/ 12570 w 13887"/>
                <a:gd name="connsiteY13" fmla="*/ 11681 h 14940"/>
                <a:gd name="connsiteX14" fmla="*/ 13839 w 13887"/>
                <a:gd name="connsiteY14" fmla="*/ 9649 h 1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87" h="14940">
                  <a:moveTo>
                    <a:pt x="13839" y="9649"/>
                  </a:moveTo>
                  <a:lnTo>
                    <a:pt x="13839" y="9649"/>
                  </a:lnTo>
                  <a:cubicBezTo>
                    <a:pt x="13903" y="9142"/>
                    <a:pt x="13903" y="8634"/>
                    <a:pt x="13839" y="8126"/>
                  </a:cubicBezTo>
                  <a:lnTo>
                    <a:pt x="13839" y="6983"/>
                  </a:lnTo>
                  <a:lnTo>
                    <a:pt x="13839" y="6983"/>
                  </a:lnTo>
                  <a:cubicBezTo>
                    <a:pt x="13839" y="3174"/>
                    <a:pt x="10792" y="64"/>
                    <a:pt x="6983" y="0"/>
                  </a:cubicBezTo>
                  <a:cubicBezTo>
                    <a:pt x="3123" y="0"/>
                    <a:pt x="0" y="3123"/>
                    <a:pt x="0" y="6983"/>
                  </a:cubicBezTo>
                  <a:lnTo>
                    <a:pt x="0" y="7872"/>
                  </a:lnTo>
                  <a:cubicBezTo>
                    <a:pt x="0" y="11732"/>
                    <a:pt x="3123" y="14855"/>
                    <a:pt x="6983" y="14855"/>
                  </a:cubicBezTo>
                  <a:cubicBezTo>
                    <a:pt x="7872" y="14969"/>
                    <a:pt x="8761" y="14969"/>
                    <a:pt x="9650" y="14855"/>
                  </a:cubicBezTo>
                  <a:lnTo>
                    <a:pt x="10411" y="14855"/>
                  </a:lnTo>
                  <a:lnTo>
                    <a:pt x="11808" y="13839"/>
                  </a:lnTo>
                  <a:lnTo>
                    <a:pt x="11808" y="12951"/>
                  </a:lnTo>
                  <a:cubicBezTo>
                    <a:pt x="12138" y="12570"/>
                    <a:pt x="12392" y="12151"/>
                    <a:pt x="12570" y="11681"/>
                  </a:cubicBezTo>
                  <a:cubicBezTo>
                    <a:pt x="12570" y="11681"/>
                    <a:pt x="13839" y="9903"/>
                    <a:pt x="13839" y="964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A6C5A6AC-68DE-47CA-BA47-74A8FD2A2ECB}"/>
                </a:ext>
              </a:extLst>
            </p:cNvPr>
            <p:cNvSpPr/>
            <p:nvPr/>
          </p:nvSpPr>
          <p:spPr>
            <a:xfrm>
              <a:off x="244284" y="6401082"/>
              <a:ext cx="13884" cy="6856"/>
            </a:xfrm>
            <a:custGeom>
              <a:avLst/>
              <a:gdLst>
                <a:gd name="connsiteX0" fmla="*/ 9649 w 13884"/>
                <a:gd name="connsiteY0" fmla="*/ 5841 h 6856"/>
                <a:gd name="connsiteX1" fmla="*/ 10919 w 13884"/>
                <a:gd name="connsiteY1" fmla="*/ 5841 h 6856"/>
                <a:gd name="connsiteX2" fmla="*/ 12062 w 13884"/>
                <a:gd name="connsiteY2" fmla="*/ 5079 h 6856"/>
                <a:gd name="connsiteX3" fmla="*/ 13078 w 13884"/>
                <a:gd name="connsiteY3" fmla="*/ 4317 h 6856"/>
                <a:gd name="connsiteX4" fmla="*/ 13839 w 13884"/>
                <a:gd name="connsiteY4" fmla="*/ 3174 h 6856"/>
                <a:gd name="connsiteX5" fmla="*/ 13839 w 13884"/>
                <a:gd name="connsiteY5" fmla="*/ 2412 h 6856"/>
                <a:gd name="connsiteX6" fmla="*/ 13839 w 13884"/>
                <a:gd name="connsiteY6" fmla="*/ 2412 h 6856"/>
                <a:gd name="connsiteX7" fmla="*/ 13839 w 13884"/>
                <a:gd name="connsiteY7" fmla="*/ 1143 h 6856"/>
                <a:gd name="connsiteX8" fmla="*/ 13839 w 13884"/>
                <a:gd name="connsiteY8" fmla="*/ 0 h 6856"/>
                <a:gd name="connsiteX9" fmla="*/ 13839 w 13884"/>
                <a:gd name="connsiteY9" fmla="*/ 0 h 6856"/>
                <a:gd name="connsiteX10" fmla="*/ 6983 w 13884"/>
                <a:gd name="connsiteY10" fmla="*/ 6856 h 6856"/>
                <a:gd name="connsiteX11" fmla="*/ 0 w 13884"/>
                <a:gd name="connsiteY11" fmla="*/ 0 h 6856"/>
                <a:gd name="connsiteX12" fmla="*/ 0 w 13884"/>
                <a:gd name="connsiteY12" fmla="*/ 0 h 6856"/>
                <a:gd name="connsiteX13" fmla="*/ 5587 w 13884"/>
                <a:gd name="connsiteY13" fmla="*/ 6602 h 6856"/>
                <a:gd name="connsiteX14" fmla="*/ 6983 w 13884"/>
                <a:gd name="connsiteY14" fmla="*/ 6602 h 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884" h="6856">
                  <a:moveTo>
                    <a:pt x="9649" y="5841"/>
                  </a:moveTo>
                  <a:cubicBezTo>
                    <a:pt x="10070" y="5917"/>
                    <a:pt x="10499" y="5917"/>
                    <a:pt x="10919" y="5841"/>
                  </a:cubicBezTo>
                  <a:cubicBezTo>
                    <a:pt x="10919" y="5841"/>
                    <a:pt x="11681" y="5841"/>
                    <a:pt x="12062" y="5079"/>
                  </a:cubicBezTo>
                  <a:lnTo>
                    <a:pt x="13078" y="4317"/>
                  </a:lnTo>
                  <a:lnTo>
                    <a:pt x="13839" y="3174"/>
                  </a:lnTo>
                  <a:lnTo>
                    <a:pt x="13839" y="2412"/>
                  </a:lnTo>
                  <a:lnTo>
                    <a:pt x="13839" y="2412"/>
                  </a:lnTo>
                  <a:cubicBezTo>
                    <a:pt x="13899" y="1994"/>
                    <a:pt x="13899" y="1562"/>
                    <a:pt x="13839" y="1143"/>
                  </a:cubicBezTo>
                  <a:cubicBezTo>
                    <a:pt x="13899" y="762"/>
                    <a:pt x="13899" y="381"/>
                    <a:pt x="13839" y="0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cubicBezTo>
                    <a:pt x="14" y="3263"/>
                    <a:pt x="2369" y="6044"/>
                    <a:pt x="5587" y="6602"/>
                  </a:cubicBezTo>
                  <a:lnTo>
                    <a:pt x="6983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374C719C-85B0-46BC-AD6A-C139A8A45EB6}"/>
                </a:ext>
              </a:extLst>
            </p:cNvPr>
            <p:cNvSpPr/>
            <p:nvPr/>
          </p:nvSpPr>
          <p:spPr>
            <a:xfrm>
              <a:off x="256727" y="4969777"/>
              <a:ext cx="13236" cy="777676"/>
            </a:xfrm>
            <a:custGeom>
              <a:avLst/>
              <a:gdLst>
                <a:gd name="connsiteX0" fmla="*/ 6221 w 13236"/>
                <a:gd name="connsiteY0" fmla="*/ 770820 h 777676"/>
                <a:gd name="connsiteX1" fmla="*/ 13205 w 13236"/>
                <a:gd name="connsiteY1" fmla="*/ 777676 h 777676"/>
                <a:gd name="connsiteX2" fmla="*/ 13205 w 13236"/>
                <a:gd name="connsiteY2" fmla="*/ 6983 h 777676"/>
                <a:gd name="connsiteX3" fmla="*/ 13205 w 13236"/>
                <a:gd name="connsiteY3" fmla="*/ 6983 h 777676"/>
                <a:gd name="connsiteX4" fmla="*/ 13205 w 13236"/>
                <a:gd name="connsiteY4" fmla="*/ 5587 h 777676"/>
                <a:gd name="connsiteX5" fmla="*/ 13205 w 13236"/>
                <a:gd name="connsiteY5" fmla="*/ 4190 h 777676"/>
                <a:gd name="connsiteX6" fmla="*/ 13205 w 13236"/>
                <a:gd name="connsiteY6" fmla="*/ 4190 h 777676"/>
                <a:gd name="connsiteX7" fmla="*/ 6856 w 13236"/>
                <a:gd name="connsiteY7" fmla="*/ 0 h 777676"/>
                <a:gd name="connsiteX8" fmla="*/ 1524 w 13236"/>
                <a:gd name="connsiteY8" fmla="*/ 2921 h 777676"/>
                <a:gd name="connsiteX9" fmla="*/ 0 w 13236"/>
                <a:gd name="connsiteY9" fmla="*/ 6983 h 777676"/>
                <a:gd name="connsiteX10" fmla="*/ 0 w 13236"/>
                <a:gd name="connsiteY10" fmla="*/ 777676 h 777676"/>
                <a:gd name="connsiteX11" fmla="*/ 6221 w 13236"/>
                <a:gd name="connsiteY11" fmla="*/ 770820 h 77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236" h="777676">
                  <a:moveTo>
                    <a:pt x="6221" y="770820"/>
                  </a:moveTo>
                  <a:cubicBezTo>
                    <a:pt x="10029" y="770820"/>
                    <a:pt x="13135" y="773870"/>
                    <a:pt x="13205" y="777676"/>
                  </a:cubicBezTo>
                  <a:lnTo>
                    <a:pt x="13205" y="6983"/>
                  </a:lnTo>
                  <a:lnTo>
                    <a:pt x="13205" y="6983"/>
                  </a:lnTo>
                  <a:cubicBezTo>
                    <a:pt x="13205" y="6983"/>
                    <a:pt x="13205" y="6095"/>
                    <a:pt x="13205" y="5587"/>
                  </a:cubicBezTo>
                  <a:cubicBezTo>
                    <a:pt x="13247" y="5122"/>
                    <a:pt x="13247" y="4655"/>
                    <a:pt x="13205" y="4190"/>
                  </a:cubicBezTo>
                  <a:lnTo>
                    <a:pt x="13205" y="4190"/>
                  </a:lnTo>
                  <a:cubicBezTo>
                    <a:pt x="12128" y="1641"/>
                    <a:pt x="9624" y="-12"/>
                    <a:pt x="6856" y="0"/>
                  </a:cubicBezTo>
                  <a:cubicBezTo>
                    <a:pt x="4692" y="-20"/>
                    <a:pt x="2673" y="1086"/>
                    <a:pt x="1524" y="2921"/>
                  </a:cubicBezTo>
                  <a:cubicBezTo>
                    <a:pt x="555" y="4054"/>
                    <a:pt x="15" y="5492"/>
                    <a:pt x="0" y="6983"/>
                  </a:cubicBezTo>
                  <a:lnTo>
                    <a:pt x="0" y="777676"/>
                  </a:lnTo>
                  <a:cubicBezTo>
                    <a:pt x="-15" y="774124"/>
                    <a:pt x="2684" y="771149"/>
                    <a:pt x="6221" y="77082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C5E6256C-A4BA-41D0-9669-706E322848E7}"/>
                </a:ext>
              </a:extLst>
            </p:cNvPr>
            <p:cNvSpPr/>
            <p:nvPr/>
          </p:nvSpPr>
          <p:spPr>
            <a:xfrm>
              <a:off x="256092" y="5740597"/>
              <a:ext cx="13839" cy="242888"/>
            </a:xfrm>
            <a:custGeom>
              <a:avLst/>
              <a:gdLst>
                <a:gd name="connsiteX0" fmla="*/ 2539 w 13839"/>
                <a:gd name="connsiteY0" fmla="*/ 241619 h 242888"/>
                <a:gd name="connsiteX1" fmla="*/ 5714 w 13839"/>
                <a:gd name="connsiteY1" fmla="*/ 242889 h 242888"/>
                <a:gd name="connsiteX2" fmla="*/ 6856 w 13839"/>
                <a:gd name="connsiteY2" fmla="*/ 242889 h 242888"/>
                <a:gd name="connsiteX3" fmla="*/ 8126 w 13839"/>
                <a:gd name="connsiteY3" fmla="*/ 242889 h 242888"/>
                <a:gd name="connsiteX4" fmla="*/ 13839 w 13839"/>
                <a:gd name="connsiteY4" fmla="*/ 236286 h 242888"/>
                <a:gd name="connsiteX5" fmla="*/ 13839 w 13839"/>
                <a:gd name="connsiteY5" fmla="*/ 6856 h 242888"/>
                <a:gd name="connsiteX6" fmla="*/ 6856 w 13839"/>
                <a:gd name="connsiteY6" fmla="*/ 0 h 242888"/>
                <a:gd name="connsiteX7" fmla="*/ 0 w 13839"/>
                <a:gd name="connsiteY7" fmla="*/ 6856 h 242888"/>
                <a:gd name="connsiteX8" fmla="*/ 0 w 13839"/>
                <a:gd name="connsiteY8" fmla="*/ 236286 h 242888"/>
                <a:gd name="connsiteX9" fmla="*/ 1524 w 13839"/>
                <a:gd name="connsiteY9" fmla="*/ 240349 h 242888"/>
                <a:gd name="connsiteX10" fmla="*/ 1524 w 13839"/>
                <a:gd name="connsiteY10" fmla="*/ 240349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39" h="242888">
                  <a:moveTo>
                    <a:pt x="2539" y="241619"/>
                  </a:moveTo>
                  <a:cubicBezTo>
                    <a:pt x="3465" y="242319"/>
                    <a:pt x="4561" y="242758"/>
                    <a:pt x="5714" y="242889"/>
                  </a:cubicBezTo>
                  <a:lnTo>
                    <a:pt x="6856" y="242889"/>
                  </a:lnTo>
                  <a:lnTo>
                    <a:pt x="8126" y="242889"/>
                  </a:lnTo>
                  <a:cubicBezTo>
                    <a:pt x="11394" y="242390"/>
                    <a:pt x="13815" y="239591"/>
                    <a:pt x="13839" y="236286"/>
                  </a:cubicBezTo>
                  <a:lnTo>
                    <a:pt x="13839" y="6856"/>
                  </a:lnTo>
                  <a:cubicBezTo>
                    <a:pt x="13770" y="3050"/>
                    <a:pt x="10664" y="0"/>
                    <a:pt x="6856" y="0"/>
                  </a:cubicBezTo>
                  <a:cubicBezTo>
                    <a:pt x="3070" y="0"/>
                    <a:pt x="0" y="3070"/>
                    <a:pt x="0" y="6856"/>
                  </a:cubicBezTo>
                  <a:lnTo>
                    <a:pt x="0" y="236286"/>
                  </a:lnTo>
                  <a:cubicBezTo>
                    <a:pt x="46" y="237772"/>
                    <a:pt x="581" y="239200"/>
                    <a:pt x="1524" y="240349"/>
                  </a:cubicBezTo>
                  <a:lnTo>
                    <a:pt x="1524" y="24034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3587A5C-5FE0-47E8-9BFB-04DB856FC288}"/>
                </a:ext>
              </a:extLst>
            </p:cNvPr>
            <p:cNvSpPr/>
            <p:nvPr/>
          </p:nvSpPr>
          <p:spPr>
            <a:xfrm>
              <a:off x="692477" y="6084171"/>
              <a:ext cx="12876" cy="315006"/>
            </a:xfrm>
            <a:custGeom>
              <a:avLst/>
              <a:gdLst>
                <a:gd name="connsiteX0" fmla="*/ 5840 w 12876"/>
                <a:gd name="connsiteY0" fmla="*/ 308531 h 315006"/>
                <a:gd name="connsiteX1" fmla="*/ 12824 w 12876"/>
                <a:gd name="connsiteY1" fmla="*/ 308531 h 315006"/>
                <a:gd name="connsiteX2" fmla="*/ 12824 w 12876"/>
                <a:gd name="connsiteY2" fmla="*/ 3809 h 315006"/>
                <a:gd name="connsiteX3" fmla="*/ 12824 w 12876"/>
                <a:gd name="connsiteY3" fmla="*/ 3809 h 315006"/>
                <a:gd name="connsiteX4" fmla="*/ 12824 w 12876"/>
                <a:gd name="connsiteY4" fmla="*/ 2412 h 315006"/>
                <a:gd name="connsiteX5" fmla="*/ 12824 w 12876"/>
                <a:gd name="connsiteY5" fmla="*/ 1016 h 315006"/>
                <a:gd name="connsiteX6" fmla="*/ 12824 w 12876"/>
                <a:gd name="connsiteY6" fmla="*/ 0 h 315006"/>
                <a:gd name="connsiteX7" fmla="*/ 12824 w 12876"/>
                <a:gd name="connsiteY7" fmla="*/ 2031 h 315006"/>
                <a:gd name="connsiteX8" fmla="*/ 5840 w 12876"/>
                <a:gd name="connsiteY8" fmla="*/ 8888 h 315006"/>
                <a:gd name="connsiteX9" fmla="*/ 0 w 12876"/>
                <a:gd name="connsiteY9" fmla="*/ 8888 h 315006"/>
                <a:gd name="connsiteX10" fmla="*/ 0 w 12876"/>
                <a:gd name="connsiteY10" fmla="*/ 315006 h 315006"/>
                <a:gd name="connsiteX11" fmla="*/ 5840 w 12876"/>
                <a:gd name="connsiteY11" fmla="*/ 308531 h 31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876" h="315006">
                  <a:moveTo>
                    <a:pt x="5840" y="308531"/>
                  </a:moveTo>
                  <a:lnTo>
                    <a:pt x="12824" y="308531"/>
                  </a:lnTo>
                  <a:lnTo>
                    <a:pt x="12824" y="3809"/>
                  </a:lnTo>
                  <a:lnTo>
                    <a:pt x="12824" y="3809"/>
                  </a:lnTo>
                  <a:cubicBezTo>
                    <a:pt x="12883" y="3339"/>
                    <a:pt x="12883" y="2882"/>
                    <a:pt x="12824" y="2412"/>
                  </a:cubicBezTo>
                  <a:cubicBezTo>
                    <a:pt x="12881" y="1943"/>
                    <a:pt x="12881" y="1485"/>
                    <a:pt x="12824" y="1016"/>
                  </a:cubicBezTo>
                  <a:cubicBezTo>
                    <a:pt x="12863" y="673"/>
                    <a:pt x="12863" y="343"/>
                    <a:pt x="12824" y="0"/>
                  </a:cubicBezTo>
                  <a:cubicBezTo>
                    <a:pt x="12895" y="673"/>
                    <a:pt x="12895" y="1359"/>
                    <a:pt x="12824" y="2031"/>
                  </a:cubicBezTo>
                  <a:cubicBezTo>
                    <a:pt x="12754" y="5840"/>
                    <a:pt x="9648" y="8888"/>
                    <a:pt x="5840" y="8888"/>
                  </a:cubicBezTo>
                  <a:lnTo>
                    <a:pt x="0" y="8888"/>
                  </a:lnTo>
                  <a:lnTo>
                    <a:pt x="0" y="315006"/>
                  </a:lnTo>
                  <a:cubicBezTo>
                    <a:pt x="146" y="311731"/>
                    <a:pt x="2595" y="309014"/>
                    <a:pt x="5840" y="30853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5DBE7DFE-0BE4-4DA0-888F-42AD3E39F3E6}"/>
                </a:ext>
              </a:extLst>
            </p:cNvPr>
            <p:cNvSpPr/>
            <p:nvPr/>
          </p:nvSpPr>
          <p:spPr>
            <a:xfrm>
              <a:off x="691461" y="6402479"/>
              <a:ext cx="8506" cy="4452"/>
            </a:xfrm>
            <a:custGeom>
              <a:avLst/>
              <a:gdLst>
                <a:gd name="connsiteX0" fmla="*/ 0 w 8506"/>
                <a:gd name="connsiteY0" fmla="*/ 0 h 4452"/>
                <a:gd name="connsiteX1" fmla="*/ 6221 w 8506"/>
                <a:gd name="connsiteY1" fmla="*/ 4444 h 4452"/>
                <a:gd name="connsiteX2" fmla="*/ 8507 w 8506"/>
                <a:gd name="connsiteY2" fmla="*/ 4444 h 4452"/>
                <a:gd name="connsiteX3" fmla="*/ 6856 w 8506"/>
                <a:gd name="connsiteY3" fmla="*/ 4444 h 4452"/>
                <a:gd name="connsiteX4" fmla="*/ 0 w 8506"/>
                <a:gd name="connsiteY4" fmla="*/ 0 h 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6" h="4452">
                  <a:moveTo>
                    <a:pt x="0" y="0"/>
                  </a:moveTo>
                  <a:cubicBezTo>
                    <a:pt x="950" y="2628"/>
                    <a:pt x="3426" y="4393"/>
                    <a:pt x="6221" y="4444"/>
                  </a:cubicBezTo>
                  <a:lnTo>
                    <a:pt x="8507" y="4444"/>
                  </a:lnTo>
                  <a:lnTo>
                    <a:pt x="6856" y="4444"/>
                  </a:lnTo>
                  <a:cubicBezTo>
                    <a:pt x="3852" y="4596"/>
                    <a:pt x="1089" y="2806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FF6167B6-3B34-4471-88F6-EE3FABCB9247}"/>
                </a:ext>
              </a:extLst>
            </p:cNvPr>
            <p:cNvSpPr/>
            <p:nvPr/>
          </p:nvSpPr>
          <p:spPr>
            <a:xfrm>
              <a:off x="690781" y="6399558"/>
              <a:ext cx="45" cy="1523"/>
            </a:xfrm>
            <a:custGeom>
              <a:avLst/>
              <a:gdLst>
                <a:gd name="connsiteX0" fmla="*/ 46 w 45"/>
                <a:gd name="connsiteY0" fmla="*/ 0 h 1523"/>
                <a:gd name="connsiteX1" fmla="*/ 46 w 45"/>
                <a:gd name="connsiteY1" fmla="*/ 0 h 1523"/>
                <a:gd name="connsiteX2" fmla="*/ 46 w 45"/>
                <a:gd name="connsiteY2" fmla="*/ 1524 h 1523"/>
                <a:gd name="connsiteX3" fmla="*/ 46 w 45"/>
                <a:gd name="connsiteY3" fmla="*/ 1524 h 1523"/>
                <a:gd name="connsiteX4" fmla="*/ 46 w 45"/>
                <a:gd name="connsiteY4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" h="1523">
                  <a:moveTo>
                    <a:pt x="46" y="0"/>
                  </a:moveTo>
                  <a:lnTo>
                    <a:pt x="46" y="0"/>
                  </a:lnTo>
                  <a:cubicBezTo>
                    <a:pt x="-15" y="508"/>
                    <a:pt x="-15" y="1016"/>
                    <a:pt x="46" y="1524"/>
                  </a:cubicBezTo>
                  <a:lnTo>
                    <a:pt x="46" y="1524"/>
                  </a:lnTo>
                  <a:cubicBezTo>
                    <a:pt x="-8" y="1016"/>
                    <a:pt x="-8" y="508"/>
                    <a:pt x="4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0034BA86-EF20-49E2-9603-A78285822658}"/>
                </a:ext>
              </a:extLst>
            </p:cNvPr>
            <p:cNvSpPr/>
            <p:nvPr/>
          </p:nvSpPr>
          <p:spPr>
            <a:xfrm>
              <a:off x="2385016" y="6464693"/>
              <a:ext cx="104" cy="2158"/>
            </a:xfrm>
            <a:custGeom>
              <a:avLst/>
              <a:gdLst>
                <a:gd name="connsiteX0" fmla="*/ 57 w 104"/>
                <a:gd name="connsiteY0" fmla="*/ 1270 h 2158"/>
                <a:gd name="connsiteX1" fmla="*/ 57 w 104"/>
                <a:gd name="connsiteY1" fmla="*/ 2158 h 2158"/>
                <a:gd name="connsiteX2" fmla="*/ 57 w 104"/>
                <a:gd name="connsiteY2" fmla="*/ 1524 h 2158"/>
                <a:gd name="connsiteX3" fmla="*/ 57 w 104"/>
                <a:gd name="connsiteY3" fmla="*/ 0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" h="2158">
                  <a:moveTo>
                    <a:pt x="57" y="1270"/>
                  </a:moveTo>
                  <a:cubicBezTo>
                    <a:pt x="57" y="1270"/>
                    <a:pt x="57" y="1904"/>
                    <a:pt x="57" y="2158"/>
                  </a:cubicBezTo>
                  <a:cubicBezTo>
                    <a:pt x="121" y="1955"/>
                    <a:pt x="121" y="1727"/>
                    <a:pt x="57" y="1524"/>
                  </a:cubicBezTo>
                  <a:cubicBezTo>
                    <a:pt x="-19" y="1016"/>
                    <a:pt x="-19" y="508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325BF17D-4E11-4225-9397-0EBC73C4A899}"/>
                </a:ext>
              </a:extLst>
            </p:cNvPr>
            <p:cNvSpPr/>
            <p:nvPr/>
          </p:nvSpPr>
          <p:spPr>
            <a:xfrm>
              <a:off x="2398659" y="6464693"/>
              <a:ext cx="57" cy="2158"/>
            </a:xfrm>
            <a:custGeom>
              <a:avLst/>
              <a:gdLst>
                <a:gd name="connsiteX0" fmla="*/ 0 w 57"/>
                <a:gd name="connsiteY0" fmla="*/ 2158 h 2158"/>
                <a:gd name="connsiteX1" fmla="*/ 0 w 57"/>
                <a:gd name="connsiteY1" fmla="*/ 1270 h 2158"/>
                <a:gd name="connsiteX2" fmla="*/ 0 w 57"/>
                <a:gd name="connsiteY2" fmla="*/ 0 h 2158"/>
                <a:gd name="connsiteX3" fmla="*/ 0 w 57"/>
                <a:gd name="connsiteY3" fmla="*/ 1524 h 2158"/>
                <a:gd name="connsiteX4" fmla="*/ 0 w 57"/>
                <a:gd name="connsiteY4" fmla="*/ 2158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" h="2158">
                  <a:moveTo>
                    <a:pt x="0" y="2158"/>
                  </a:moveTo>
                  <a:cubicBezTo>
                    <a:pt x="0" y="2158"/>
                    <a:pt x="0" y="1524"/>
                    <a:pt x="0" y="1270"/>
                  </a:cubicBezTo>
                  <a:lnTo>
                    <a:pt x="0" y="0"/>
                  </a:lnTo>
                  <a:cubicBezTo>
                    <a:pt x="76" y="508"/>
                    <a:pt x="76" y="1016"/>
                    <a:pt x="0" y="1524"/>
                  </a:cubicBezTo>
                  <a:cubicBezTo>
                    <a:pt x="64" y="1727"/>
                    <a:pt x="64" y="1955"/>
                    <a:pt x="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0022008C-38E8-4140-ADF0-1B394553D80C}"/>
                </a:ext>
              </a:extLst>
            </p:cNvPr>
            <p:cNvSpPr/>
            <p:nvPr/>
          </p:nvSpPr>
          <p:spPr>
            <a:xfrm>
              <a:off x="3651188" y="6460630"/>
              <a:ext cx="13839" cy="404518"/>
            </a:xfrm>
            <a:custGeom>
              <a:avLst/>
              <a:gdLst>
                <a:gd name="connsiteX0" fmla="*/ 13331 w 13839"/>
                <a:gd name="connsiteY0" fmla="*/ 5079 h 404518"/>
                <a:gd name="connsiteX1" fmla="*/ 13331 w 13839"/>
                <a:gd name="connsiteY1" fmla="*/ 3809 h 404518"/>
                <a:gd name="connsiteX2" fmla="*/ 12570 w 13839"/>
                <a:gd name="connsiteY2" fmla="*/ 2666 h 404518"/>
                <a:gd name="connsiteX3" fmla="*/ 11808 w 13839"/>
                <a:gd name="connsiteY3" fmla="*/ 1524 h 404518"/>
                <a:gd name="connsiteX4" fmla="*/ 10792 w 13839"/>
                <a:gd name="connsiteY4" fmla="*/ 762 h 404518"/>
                <a:gd name="connsiteX5" fmla="*/ 9649 w 13839"/>
                <a:gd name="connsiteY5" fmla="*/ 0 h 404518"/>
                <a:gd name="connsiteX6" fmla="*/ 8380 w 13839"/>
                <a:gd name="connsiteY6" fmla="*/ 0 h 404518"/>
                <a:gd name="connsiteX7" fmla="*/ 6856 w 13839"/>
                <a:gd name="connsiteY7" fmla="*/ 0 h 404518"/>
                <a:gd name="connsiteX8" fmla="*/ 0 w 13839"/>
                <a:gd name="connsiteY8" fmla="*/ 6983 h 404518"/>
                <a:gd name="connsiteX9" fmla="*/ 0 w 13839"/>
                <a:gd name="connsiteY9" fmla="*/ 404519 h 404518"/>
                <a:gd name="connsiteX10" fmla="*/ 13839 w 13839"/>
                <a:gd name="connsiteY10" fmla="*/ 404519 h 404518"/>
                <a:gd name="connsiteX11" fmla="*/ 13839 w 13839"/>
                <a:gd name="connsiteY11" fmla="*/ 6348 h 404518"/>
                <a:gd name="connsiteX12" fmla="*/ 13331 w 13839"/>
                <a:gd name="connsiteY12" fmla="*/ 5079 h 40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9" h="404518">
                  <a:moveTo>
                    <a:pt x="13331" y="5079"/>
                  </a:moveTo>
                  <a:cubicBezTo>
                    <a:pt x="13331" y="5079"/>
                    <a:pt x="13331" y="4190"/>
                    <a:pt x="13331" y="3809"/>
                  </a:cubicBezTo>
                  <a:lnTo>
                    <a:pt x="12570" y="2666"/>
                  </a:lnTo>
                  <a:cubicBezTo>
                    <a:pt x="12367" y="2260"/>
                    <a:pt x="12100" y="1879"/>
                    <a:pt x="11808" y="1524"/>
                  </a:cubicBezTo>
                  <a:lnTo>
                    <a:pt x="10792" y="762"/>
                  </a:lnTo>
                  <a:lnTo>
                    <a:pt x="9649" y="0"/>
                  </a:lnTo>
                  <a:lnTo>
                    <a:pt x="8380" y="0"/>
                  </a:ln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lnTo>
                    <a:pt x="0" y="404519"/>
                  </a:lnTo>
                  <a:lnTo>
                    <a:pt x="13839" y="404519"/>
                  </a:lnTo>
                  <a:lnTo>
                    <a:pt x="13839" y="6348"/>
                  </a:lnTo>
                  <a:cubicBezTo>
                    <a:pt x="13839" y="6348"/>
                    <a:pt x="13331" y="5587"/>
                    <a:pt x="13331" y="507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B01A6820-A35D-4256-A4CF-371D152E0BAA}"/>
                </a:ext>
              </a:extLst>
            </p:cNvPr>
            <p:cNvSpPr/>
            <p:nvPr/>
          </p:nvSpPr>
          <p:spPr>
            <a:xfrm>
              <a:off x="998214" y="5792527"/>
              <a:ext cx="6856" cy="13839"/>
            </a:xfrm>
            <a:custGeom>
              <a:avLst/>
              <a:gdLst>
                <a:gd name="connsiteX0" fmla="*/ 0 w 6856"/>
                <a:gd name="connsiteY0" fmla="*/ 6856 h 13839"/>
                <a:gd name="connsiteX1" fmla="*/ 6856 w 6856"/>
                <a:gd name="connsiteY1" fmla="*/ 0 h 13839"/>
                <a:gd name="connsiteX2" fmla="*/ 6856 w 6856"/>
                <a:gd name="connsiteY2" fmla="*/ 0 h 13839"/>
                <a:gd name="connsiteX3" fmla="*/ 0 w 6856"/>
                <a:gd name="connsiteY3" fmla="*/ 6856 h 13839"/>
                <a:gd name="connsiteX4" fmla="*/ 6856 w 6856"/>
                <a:gd name="connsiteY4" fmla="*/ 13839 h 13839"/>
                <a:gd name="connsiteX5" fmla="*/ 6856 w 6856"/>
                <a:gd name="connsiteY5" fmla="*/ 13839 h 13839"/>
                <a:gd name="connsiteX6" fmla="*/ 0 w 6856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56" h="13839">
                  <a:moveTo>
                    <a:pt x="0" y="6856"/>
                  </a:moveTo>
                  <a:cubicBezTo>
                    <a:pt x="0" y="3070"/>
                    <a:pt x="3070" y="0"/>
                    <a:pt x="685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6856" y="13839"/>
                  </a:lnTo>
                  <a:cubicBezTo>
                    <a:pt x="3050" y="13770"/>
                    <a:pt x="0" y="10664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384CF9AB-88FD-4315-94E5-8F6847910A51}"/>
                </a:ext>
              </a:extLst>
            </p:cNvPr>
            <p:cNvSpPr/>
            <p:nvPr/>
          </p:nvSpPr>
          <p:spPr>
            <a:xfrm>
              <a:off x="268662" y="6076045"/>
              <a:ext cx="1269" cy="3555"/>
            </a:xfrm>
            <a:custGeom>
              <a:avLst/>
              <a:gdLst>
                <a:gd name="connsiteX0" fmla="*/ 0 w 1269"/>
                <a:gd name="connsiteY0" fmla="*/ 3555 h 3555"/>
                <a:gd name="connsiteX1" fmla="*/ 1270 w 1269"/>
                <a:gd name="connsiteY1" fmla="*/ 3555 h 3555"/>
                <a:gd name="connsiteX2" fmla="*/ 0 w 1269"/>
                <a:gd name="connsiteY2" fmla="*/ 0 h 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" h="3555">
                  <a:moveTo>
                    <a:pt x="0" y="3555"/>
                  </a:moveTo>
                  <a:lnTo>
                    <a:pt x="1270" y="3555"/>
                  </a:lnTo>
                  <a:cubicBezTo>
                    <a:pt x="456" y="2552"/>
                    <a:pt x="8" y="1295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9566E6A8-916F-415F-8E6E-CB5D77A80480}"/>
                </a:ext>
              </a:extLst>
            </p:cNvPr>
            <p:cNvSpPr/>
            <p:nvPr/>
          </p:nvSpPr>
          <p:spPr>
            <a:xfrm>
              <a:off x="281358" y="6076045"/>
              <a:ext cx="1142" cy="3555"/>
            </a:xfrm>
            <a:custGeom>
              <a:avLst/>
              <a:gdLst>
                <a:gd name="connsiteX0" fmla="*/ 0 w 1142"/>
                <a:gd name="connsiteY0" fmla="*/ 3555 h 3555"/>
                <a:gd name="connsiteX1" fmla="*/ 1143 w 1142"/>
                <a:gd name="connsiteY1" fmla="*/ 3555 h 3555"/>
                <a:gd name="connsiteX2" fmla="*/ 1143 w 1142"/>
                <a:gd name="connsiteY2" fmla="*/ 0 h 3555"/>
                <a:gd name="connsiteX3" fmla="*/ 0 w 1142"/>
                <a:gd name="connsiteY3" fmla="*/ 3555 h 3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2" h="3555">
                  <a:moveTo>
                    <a:pt x="0" y="3555"/>
                  </a:moveTo>
                  <a:lnTo>
                    <a:pt x="1143" y="3555"/>
                  </a:lnTo>
                  <a:lnTo>
                    <a:pt x="1143" y="0"/>
                  </a:lnTo>
                  <a:cubicBezTo>
                    <a:pt x="1112" y="1270"/>
                    <a:pt x="715" y="2501"/>
                    <a:pt x="0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15C02FDC-C39D-462F-9F9C-92FFC7477B8F}"/>
                </a:ext>
              </a:extLst>
            </p:cNvPr>
            <p:cNvSpPr/>
            <p:nvPr/>
          </p:nvSpPr>
          <p:spPr>
            <a:xfrm>
              <a:off x="409087" y="6075283"/>
              <a:ext cx="13585" cy="4317"/>
            </a:xfrm>
            <a:custGeom>
              <a:avLst/>
              <a:gdLst>
                <a:gd name="connsiteX0" fmla="*/ 13585 w 13585"/>
                <a:gd name="connsiteY0" fmla="*/ 1 h 4317"/>
                <a:gd name="connsiteX1" fmla="*/ 6475 w 13585"/>
                <a:gd name="connsiteY1" fmla="*/ 1 h 4317"/>
                <a:gd name="connsiteX2" fmla="*/ 0 w 13585"/>
                <a:gd name="connsiteY2" fmla="*/ 4318 h 4317"/>
                <a:gd name="connsiteX3" fmla="*/ 7110 w 13585"/>
                <a:gd name="connsiteY3" fmla="*/ 4318 h 4317"/>
                <a:gd name="connsiteX4" fmla="*/ 13585 w 13585"/>
                <a:gd name="connsiteY4" fmla="*/ 1 h 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85" h="4317">
                  <a:moveTo>
                    <a:pt x="13585" y="1"/>
                  </a:moveTo>
                  <a:lnTo>
                    <a:pt x="6475" y="1"/>
                  </a:lnTo>
                  <a:cubicBezTo>
                    <a:pt x="3641" y="-12"/>
                    <a:pt x="1082" y="1702"/>
                    <a:pt x="0" y="4318"/>
                  </a:cubicBezTo>
                  <a:lnTo>
                    <a:pt x="7110" y="4318"/>
                  </a:lnTo>
                  <a:cubicBezTo>
                    <a:pt x="8164" y="1677"/>
                    <a:pt x="10740" y="-37"/>
                    <a:pt x="13585" y="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62368683-DDBF-4EEA-801A-D5AD4212DAF1}"/>
                </a:ext>
              </a:extLst>
            </p:cNvPr>
            <p:cNvSpPr/>
            <p:nvPr/>
          </p:nvSpPr>
          <p:spPr>
            <a:xfrm>
              <a:off x="416197" y="6075283"/>
              <a:ext cx="71355" cy="4317"/>
            </a:xfrm>
            <a:custGeom>
              <a:avLst/>
              <a:gdLst>
                <a:gd name="connsiteX0" fmla="*/ 65007 w 71355"/>
                <a:gd name="connsiteY0" fmla="*/ 1 h 4317"/>
                <a:gd name="connsiteX1" fmla="*/ 6475 w 71355"/>
                <a:gd name="connsiteY1" fmla="*/ 1 h 4317"/>
                <a:gd name="connsiteX2" fmla="*/ 0 w 71355"/>
                <a:gd name="connsiteY2" fmla="*/ 4318 h 4317"/>
                <a:gd name="connsiteX3" fmla="*/ 71355 w 71355"/>
                <a:gd name="connsiteY3" fmla="*/ 4318 h 4317"/>
                <a:gd name="connsiteX4" fmla="*/ 65007 w 71355"/>
                <a:gd name="connsiteY4" fmla="*/ 1 h 4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5" h="4317">
                  <a:moveTo>
                    <a:pt x="65007" y="1"/>
                  </a:moveTo>
                  <a:lnTo>
                    <a:pt x="6475" y="1"/>
                  </a:lnTo>
                  <a:cubicBezTo>
                    <a:pt x="3630" y="-37"/>
                    <a:pt x="1054" y="1677"/>
                    <a:pt x="0" y="4318"/>
                  </a:cubicBezTo>
                  <a:lnTo>
                    <a:pt x="71355" y="4318"/>
                  </a:lnTo>
                  <a:cubicBezTo>
                    <a:pt x="70349" y="1689"/>
                    <a:pt x="67817" y="-25"/>
                    <a:pt x="65007" y="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C4C5E128-66AC-4192-86AD-E6581E3318A8}"/>
                </a:ext>
              </a:extLst>
            </p:cNvPr>
            <p:cNvSpPr/>
            <p:nvPr/>
          </p:nvSpPr>
          <p:spPr>
            <a:xfrm>
              <a:off x="408579" y="5740597"/>
              <a:ext cx="14093" cy="13712"/>
            </a:xfrm>
            <a:custGeom>
              <a:avLst/>
              <a:gdLst>
                <a:gd name="connsiteX0" fmla="*/ 0 w 14093"/>
                <a:gd name="connsiteY0" fmla="*/ 6856 h 13712"/>
                <a:gd name="connsiteX1" fmla="*/ 6983 w 14093"/>
                <a:gd name="connsiteY1" fmla="*/ 13712 h 13712"/>
                <a:gd name="connsiteX2" fmla="*/ 14093 w 14093"/>
                <a:gd name="connsiteY2" fmla="*/ 13712 h 13712"/>
                <a:gd name="connsiteX3" fmla="*/ 7237 w 14093"/>
                <a:gd name="connsiteY3" fmla="*/ 6856 h 13712"/>
                <a:gd name="connsiteX4" fmla="*/ 14093 w 14093"/>
                <a:gd name="connsiteY4" fmla="*/ 0 h 13712"/>
                <a:gd name="connsiteX5" fmla="*/ 6983 w 14093"/>
                <a:gd name="connsiteY5" fmla="*/ 0 h 13712"/>
                <a:gd name="connsiteX6" fmla="*/ 0 w 14093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93" h="13712">
                  <a:moveTo>
                    <a:pt x="0" y="6856"/>
                  </a:moveTo>
                  <a:cubicBezTo>
                    <a:pt x="70" y="10663"/>
                    <a:pt x="3175" y="13712"/>
                    <a:pt x="6983" y="13712"/>
                  </a:cubicBezTo>
                  <a:lnTo>
                    <a:pt x="14093" y="13712"/>
                  </a:lnTo>
                  <a:cubicBezTo>
                    <a:pt x="10307" y="13712"/>
                    <a:pt x="7237" y="10642"/>
                    <a:pt x="7237" y="6856"/>
                  </a:cubicBezTo>
                  <a:cubicBezTo>
                    <a:pt x="7237" y="3070"/>
                    <a:pt x="10307" y="0"/>
                    <a:pt x="14093" y="0"/>
                  </a:cubicBezTo>
                  <a:lnTo>
                    <a:pt x="6983" y="0"/>
                  </a:lnTo>
                  <a:cubicBezTo>
                    <a:pt x="3175" y="0"/>
                    <a:pt x="70" y="305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7CA81BC2-12D1-48F4-B51E-CAC4E49F23C7}"/>
                </a:ext>
              </a:extLst>
            </p:cNvPr>
            <p:cNvSpPr/>
            <p:nvPr/>
          </p:nvSpPr>
          <p:spPr>
            <a:xfrm>
              <a:off x="415689" y="5741485"/>
              <a:ext cx="48374" cy="12824"/>
            </a:xfrm>
            <a:custGeom>
              <a:avLst/>
              <a:gdLst>
                <a:gd name="connsiteX0" fmla="*/ 0 w 48374"/>
                <a:gd name="connsiteY0" fmla="*/ 5968 h 12824"/>
                <a:gd name="connsiteX1" fmla="*/ 6983 w 48374"/>
                <a:gd name="connsiteY1" fmla="*/ 12824 h 12824"/>
                <a:gd name="connsiteX2" fmla="*/ 41391 w 48374"/>
                <a:gd name="connsiteY2" fmla="*/ 12824 h 12824"/>
                <a:gd name="connsiteX3" fmla="*/ 48374 w 48374"/>
                <a:gd name="connsiteY3" fmla="*/ 5968 h 12824"/>
                <a:gd name="connsiteX4" fmla="*/ 46724 w 48374"/>
                <a:gd name="connsiteY4" fmla="*/ 1778 h 12824"/>
                <a:gd name="connsiteX5" fmla="*/ 45835 w 48374"/>
                <a:gd name="connsiteY5" fmla="*/ 762 h 12824"/>
                <a:gd name="connsiteX6" fmla="*/ 44692 w 48374"/>
                <a:gd name="connsiteY6" fmla="*/ 0 h 12824"/>
                <a:gd name="connsiteX7" fmla="*/ 43550 w 48374"/>
                <a:gd name="connsiteY7" fmla="*/ 0 h 12824"/>
                <a:gd name="connsiteX8" fmla="*/ 42153 w 48374"/>
                <a:gd name="connsiteY8" fmla="*/ 0 h 12824"/>
                <a:gd name="connsiteX9" fmla="*/ 6983 w 48374"/>
                <a:gd name="connsiteY9" fmla="*/ 0 h 12824"/>
                <a:gd name="connsiteX10" fmla="*/ 0 w 48374"/>
                <a:gd name="connsiteY10" fmla="*/ 5968 h 1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374" h="12824">
                  <a:moveTo>
                    <a:pt x="0" y="5968"/>
                  </a:moveTo>
                  <a:cubicBezTo>
                    <a:pt x="70" y="9774"/>
                    <a:pt x="3175" y="12824"/>
                    <a:pt x="6983" y="12824"/>
                  </a:cubicBezTo>
                  <a:lnTo>
                    <a:pt x="41391" y="12824"/>
                  </a:lnTo>
                  <a:cubicBezTo>
                    <a:pt x="45199" y="12824"/>
                    <a:pt x="48305" y="9774"/>
                    <a:pt x="48374" y="5968"/>
                  </a:cubicBezTo>
                  <a:cubicBezTo>
                    <a:pt x="48367" y="4414"/>
                    <a:pt x="47778" y="2919"/>
                    <a:pt x="46724" y="1778"/>
                  </a:cubicBezTo>
                  <a:cubicBezTo>
                    <a:pt x="46498" y="1384"/>
                    <a:pt x="46196" y="1039"/>
                    <a:pt x="45835" y="762"/>
                  </a:cubicBezTo>
                  <a:lnTo>
                    <a:pt x="44692" y="0"/>
                  </a:lnTo>
                  <a:lnTo>
                    <a:pt x="43550" y="0"/>
                  </a:lnTo>
                  <a:lnTo>
                    <a:pt x="42153" y="0"/>
                  </a:lnTo>
                  <a:lnTo>
                    <a:pt x="6983" y="0"/>
                  </a:lnTo>
                  <a:cubicBezTo>
                    <a:pt x="3490" y="-37"/>
                    <a:pt x="508" y="2512"/>
                    <a:pt x="0" y="596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4A282CBD-1D91-4C18-BF96-2276DBDBAA0C}"/>
                </a:ext>
              </a:extLst>
            </p:cNvPr>
            <p:cNvSpPr/>
            <p:nvPr/>
          </p:nvSpPr>
          <p:spPr>
            <a:xfrm>
              <a:off x="1530840" y="6464058"/>
              <a:ext cx="13839" cy="7618"/>
            </a:xfrm>
            <a:custGeom>
              <a:avLst/>
              <a:gdLst>
                <a:gd name="connsiteX0" fmla="*/ 6856 w 13839"/>
                <a:gd name="connsiteY0" fmla="*/ 7618 h 7618"/>
                <a:gd name="connsiteX1" fmla="*/ 13839 w 13839"/>
                <a:gd name="connsiteY1" fmla="*/ 635 h 7618"/>
                <a:gd name="connsiteX2" fmla="*/ 13839 w 13839"/>
                <a:gd name="connsiteY2" fmla="*/ 0 h 7618"/>
                <a:gd name="connsiteX3" fmla="*/ 6856 w 13839"/>
                <a:gd name="connsiteY3" fmla="*/ 6983 h 7618"/>
                <a:gd name="connsiteX4" fmla="*/ 0 w 13839"/>
                <a:gd name="connsiteY4" fmla="*/ 0 h 7618"/>
                <a:gd name="connsiteX5" fmla="*/ 0 w 13839"/>
                <a:gd name="connsiteY5" fmla="*/ 635 h 7618"/>
                <a:gd name="connsiteX6" fmla="*/ 0 w 13839"/>
                <a:gd name="connsiteY6" fmla="*/ 635 h 7618"/>
                <a:gd name="connsiteX7" fmla="*/ 6856 w 13839"/>
                <a:gd name="connsiteY7" fmla="*/ 7618 h 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7618">
                  <a:moveTo>
                    <a:pt x="6856" y="7618"/>
                  </a:move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39A296B3-24B7-47CD-ACE0-9E77A1B190D3}"/>
                </a:ext>
              </a:extLst>
            </p:cNvPr>
            <p:cNvSpPr/>
            <p:nvPr/>
          </p:nvSpPr>
          <p:spPr>
            <a:xfrm>
              <a:off x="245173" y="6202378"/>
              <a:ext cx="13839" cy="204544"/>
            </a:xfrm>
            <a:custGeom>
              <a:avLst/>
              <a:gdLst>
                <a:gd name="connsiteX0" fmla="*/ 6983 w 13839"/>
                <a:gd name="connsiteY0" fmla="*/ 204545 h 204544"/>
                <a:gd name="connsiteX1" fmla="*/ 13839 w 13839"/>
                <a:gd name="connsiteY1" fmla="*/ 197689 h 204544"/>
                <a:gd name="connsiteX2" fmla="*/ 13839 w 13839"/>
                <a:gd name="connsiteY2" fmla="*/ 0 h 204544"/>
                <a:gd name="connsiteX3" fmla="*/ 6983 w 13839"/>
                <a:gd name="connsiteY3" fmla="*/ 6856 h 204544"/>
                <a:gd name="connsiteX4" fmla="*/ 0 w 13839"/>
                <a:gd name="connsiteY4" fmla="*/ 0 h 204544"/>
                <a:gd name="connsiteX5" fmla="*/ 0 w 13839"/>
                <a:gd name="connsiteY5" fmla="*/ 0 h 204544"/>
                <a:gd name="connsiteX6" fmla="*/ 0 w 13839"/>
                <a:gd name="connsiteY6" fmla="*/ 197689 h 204544"/>
                <a:gd name="connsiteX7" fmla="*/ 6983 w 13839"/>
                <a:gd name="connsiteY7" fmla="*/ 204545 h 2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04544">
                  <a:moveTo>
                    <a:pt x="6983" y="204545"/>
                  </a:moveTo>
                  <a:cubicBezTo>
                    <a:pt x="10769" y="204545"/>
                    <a:pt x="13839" y="201472"/>
                    <a:pt x="13839" y="197689"/>
                  </a:cubicBezTo>
                  <a:lnTo>
                    <a:pt x="13839" y="0"/>
                  </a:lnTo>
                  <a:cubicBezTo>
                    <a:pt x="13839" y="3784"/>
                    <a:pt x="10769" y="6856"/>
                    <a:pt x="6983" y="6856"/>
                  </a:cubicBezTo>
                  <a:cubicBezTo>
                    <a:pt x="3175" y="6856"/>
                    <a:pt x="70" y="3809"/>
                    <a:pt x="0" y="0"/>
                  </a:cubicBezTo>
                  <a:lnTo>
                    <a:pt x="0" y="0"/>
                  </a:lnTo>
                  <a:lnTo>
                    <a:pt x="0" y="197689"/>
                  </a:lnTo>
                  <a:cubicBezTo>
                    <a:pt x="70" y="201497"/>
                    <a:pt x="3175" y="204545"/>
                    <a:pt x="6983" y="2045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5184B8CE-7FFD-48B2-BB79-D7B7A0600773}"/>
                </a:ext>
              </a:extLst>
            </p:cNvPr>
            <p:cNvSpPr/>
            <p:nvPr/>
          </p:nvSpPr>
          <p:spPr>
            <a:xfrm>
              <a:off x="245427" y="6194417"/>
              <a:ext cx="13585" cy="14817"/>
            </a:xfrm>
            <a:custGeom>
              <a:avLst/>
              <a:gdLst>
                <a:gd name="connsiteX0" fmla="*/ 6729 w 13585"/>
                <a:gd name="connsiteY0" fmla="*/ 14817 h 14817"/>
                <a:gd name="connsiteX1" fmla="*/ 13585 w 13585"/>
                <a:gd name="connsiteY1" fmla="*/ 7961 h 14817"/>
                <a:gd name="connsiteX2" fmla="*/ 13585 w 13585"/>
                <a:gd name="connsiteY2" fmla="*/ 6818 h 14817"/>
                <a:gd name="connsiteX3" fmla="*/ 6686 w 13585"/>
                <a:gd name="connsiteY3" fmla="*/ 0 h 14817"/>
                <a:gd name="connsiteX4" fmla="*/ 0 w 13585"/>
                <a:gd name="connsiteY4" fmla="*/ 5548 h 14817"/>
                <a:gd name="connsiteX5" fmla="*/ 0 w 13585"/>
                <a:gd name="connsiteY5" fmla="*/ 6818 h 14817"/>
                <a:gd name="connsiteX6" fmla="*/ 0 w 13585"/>
                <a:gd name="connsiteY6" fmla="*/ 7961 h 14817"/>
                <a:gd name="connsiteX7" fmla="*/ 6729 w 13585"/>
                <a:gd name="connsiteY7" fmla="*/ 14817 h 14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85" h="14817">
                  <a:moveTo>
                    <a:pt x="6729" y="14817"/>
                  </a:moveTo>
                  <a:cubicBezTo>
                    <a:pt x="10515" y="14817"/>
                    <a:pt x="13585" y="11745"/>
                    <a:pt x="13585" y="7961"/>
                  </a:cubicBezTo>
                  <a:lnTo>
                    <a:pt x="13585" y="6818"/>
                  </a:lnTo>
                  <a:cubicBezTo>
                    <a:pt x="13561" y="3035"/>
                    <a:pt x="10473" y="-13"/>
                    <a:pt x="6686" y="0"/>
                  </a:cubicBezTo>
                  <a:cubicBezTo>
                    <a:pt x="3422" y="25"/>
                    <a:pt x="625" y="2349"/>
                    <a:pt x="0" y="5548"/>
                  </a:cubicBezTo>
                  <a:cubicBezTo>
                    <a:pt x="0" y="5548"/>
                    <a:pt x="0" y="6310"/>
                    <a:pt x="0" y="6818"/>
                  </a:cubicBezTo>
                  <a:lnTo>
                    <a:pt x="0" y="7961"/>
                  </a:lnTo>
                  <a:cubicBezTo>
                    <a:pt x="65" y="11668"/>
                    <a:pt x="3021" y="14677"/>
                    <a:pt x="6729" y="148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5DAAEED4-7CA2-462D-986E-FCBACA596180}"/>
                </a:ext>
              </a:extLst>
            </p:cNvPr>
            <p:cNvSpPr/>
            <p:nvPr/>
          </p:nvSpPr>
          <p:spPr>
            <a:xfrm>
              <a:off x="691362" y="6392702"/>
              <a:ext cx="319674" cy="13839"/>
            </a:xfrm>
            <a:custGeom>
              <a:avLst/>
              <a:gdLst>
                <a:gd name="connsiteX0" fmla="*/ 99 w 319674"/>
                <a:gd name="connsiteY0" fmla="*/ 9776 h 13839"/>
                <a:gd name="connsiteX1" fmla="*/ 6320 w 319674"/>
                <a:gd name="connsiteY1" fmla="*/ 13840 h 13839"/>
                <a:gd name="connsiteX2" fmla="*/ 319675 w 319674"/>
                <a:gd name="connsiteY2" fmla="*/ 13840 h 13839"/>
                <a:gd name="connsiteX3" fmla="*/ 312819 w 319674"/>
                <a:gd name="connsiteY3" fmla="*/ 6856 h 13839"/>
                <a:gd name="connsiteX4" fmla="*/ 319675 w 319674"/>
                <a:gd name="connsiteY4" fmla="*/ 0 h 13839"/>
                <a:gd name="connsiteX5" fmla="*/ 6955 w 319674"/>
                <a:gd name="connsiteY5" fmla="*/ 0 h 13839"/>
                <a:gd name="connsiteX6" fmla="*/ 99 w 319674"/>
                <a:gd name="connsiteY6" fmla="*/ 6856 h 13839"/>
                <a:gd name="connsiteX7" fmla="*/ 99 w 319674"/>
                <a:gd name="connsiteY7" fmla="*/ 9269 h 13839"/>
                <a:gd name="connsiteX8" fmla="*/ 99 w 319674"/>
                <a:gd name="connsiteY8" fmla="*/ 977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674" h="13839">
                  <a:moveTo>
                    <a:pt x="99" y="9776"/>
                  </a:moveTo>
                  <a:cubicBezTo>
                    <a:pt x="1220" y="12214"/>
                    <a:pt x="3639" y="13789"/>
                    <a:pt x="6320" y="13840"/>
                  </a:cubicBezTo>
                  <a:lnTo>
                    <a:pt x="319675" y="13840"/>
                  </a:lnTo>
                  <a:cubicBezTo>
                    <a:pt x="315868" y="13776"/>
                    <a:pt x="312819" y="10665"/>
                    <a:pt x="312819" y="6856"/>
                  </a:cubicBezTo>
                  <a:cubicBezTo>
                    <a:pt x="312819" y="3073"/>
                    <a:pt x="315889" y="0"/>
                    <a:pt x="319675" y="0"/>
                  </a:cubicBezTo>
                  <a:lnTo>
                    <a:pt x="6955" y="0"/>
                  </a:lnTo>
                  <a:cubicBezTo>
                    <a:pt x="3169" y="0"/>
                    <a:pt x="99" y="3073"/>
                    <a:pt x="99" y="6856"/>
                  </a:cubicBezTo>
                  <a:cubicBezTo>
                    <a:pt x="-33" y="7656"/>
                    <a:pt x="-33" y="8469"/>
                    <a:pt x="99" y="9269"/>
                  </a:cubicBezTo>
                  <a:cubicBezTo>
                    <a:pt x="99" y="9269"/>
                    <a:pt x="99" y="9650"/>
                    <a:pt x="99" y="97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7AD947E4-2F6A-489D-BEAD-148577A7C535}"/>
                </a:ext>
              </a:extLst>
            </p:cNvPr>
            <p:cNvSpPr/>
            <p:nvPr/>
          </p:nvSpPr>
          <p:spPr>
            <a:xfrm>
              <a:off x="1004181" y="6392702"/>
              <a:ext cx="10665" cy="13839"/>
            </a:xfrm>
            <a:custGeom>
              <a:avLst/>
              <a:gdLst>
                <a:gd name="connsiteX0" fmla="*/ 3809 w 10665"/>
                <a:gd name="connsiteY0" fmla="*/ 6856 h 13839"/>
                <a:gd name="connsiteX1" fmla="*/ 10665 w 10665"/>
                <a:gd name="connsiteY1" fmla="*/ 0 h 13839"/>
                <a:gd name="connsiteX2" fmla="*/ 6856 w 10665"/>
                <a:gd name="connsiteY2" fmla="*/ 0 h 13839"/>
                <a:gd name="connsiteX3" fmla="*/ 0 w 10665"/>
                <a:gd name="connsiteY3" fmla="*/ 6856 h 13839"/>
                <a:gd name="connsiteX4" fmla="*/ 6856 w 10665"/>
                <a:gd name="connsiteY4" fmla="*/ 13840 h 13839"/>
                <a:gd name="connsiteX5" fmla="*/ 10665 w 10665"/>
                <a:gd name="connsiteY5" fmla="*/ 13840 h 13839"/>
                <a:gd name="connsiteX6" fmla="*/ 3809 w 10665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65" h="13839">
                  <a:moveTo>
                    <a:pt x="3809" y="6856"/>
                  </a:moveTo>
                  <a:cubicBezTo>
                    <a:pt x="3809" y="3073"/>
                    <a:pt x="6879" y="0"/>
                    <a:pt x="10665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ubicBezTo>
                    <a:pt x="0" y="10665"/>
                    <a:pt x="3050" y="13776"/>
                    <a:pt x="6856" y="13840"/>
                  </a:cubicBezTo>
                  <a:lnTo>
                    <a:pt x="10665" y="13840"/>
                  </a:lnTo>
                  <a:cubicBezTo>
                    <a:pt x="6859" y="13776"/>
                    <a:pt x="3809" y="10665"/>
                    <a:pt x="3809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2A2724D6-288A-4FC0-AA2E-47E8846BFE2A}"/>
                </a:ext>
              </a:extLst>
            </p:cNvPr>
            <p:cNvSpPr/>
            <p:nvPr/>
          </p:nvSpPr>
          <p:spPr>
            <a:xfrm>
              <a:off x="1007990" y="6392702"/>
              <a:ext cx="201242" cy="13839"/>
            </a:xfrm>
            <a:custGeom>
              <a:avLst/>
              <a:gdLst>
                <a:gd name="connsiteX0" fmla="*/ 0 w 201242"/>
                <a:gd name="connsiteY0" fmla="*/ 6856 h 13839"/>
                <a:gd name="connsiteX1" fmla="*/ 6856 w 201242"/>
                <a:gd name="connsiteY1" fmla="*/ 13840 h 13839"/>
                <a:gd name="connsiteX2" fmla="*/ 201243 w 201242"/>
                <a:gd name="connsiteY2" fmla="*/ 13840 h 13839"/>
                <a:gd name="connsiteX3" fmla="*/ 194259 w 201242"/>
                <a:gd name="connsiteY3" fmla="*/ 6856 h 13839"/>
                <a:gd name="connsiteX4" fmla="*/ 201243 w 201242"/>
                <a:gd name="connsiteY4" fmla="*/ 0 h 13839"/>
                <a:gd name="connsiteX5" fmla="*/ 6856 w 201242"/>
                <a:gd name="connsiteY5" fmla="*/ 0 h 13839"/>
                <a:gd name="connsiteX6" fmla="*/ 0 w 201242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242" h="13839">
                  <a:moveTo>
                    <a:pt x="0" y="6856"/>
                  </a:moveTo>
                  <a:cubicBezTo>
                    <a:pt x="0" y="10665"/>
                    <a:pt x="3050" y="13776"/>
                    <a:pt x="6856" y="13840"/>
                  </a:cubicBezTo>
                  <a:lnTo>
                    <a:pt x="201243" y="13840"/>
                  </a:lnTo>
                  <a:cubicBezTo>
                    <a:pt x="197385" y="13840"/>
                    <a:pt x="194259" y="10716"/>
                    <a:pt x="194259" y="6856"/>
                  </a:cubicBezTo>
                  <a:cubicBezTo>
                    <a:pt x="194328" y="3047"/>
                    <a:pt x="197435" y="0"/>
                    <a:pt x="201243" y="0"/>
                  </a:cubicBezTo>
                  <a:lnTo>
                    <a:pt x="6856" y="0"/>
                  </a:lnTo>
                  <a:cubicBezTo>
                    <a:pt x="3070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C0711034-2387-40E7-84E3-61DC097E6BAD}"/>
                </a:ext>
              </a:extLst>
            </p:cNvPr>
            <p:cNvSpPr/>
            <p:nvPr/>
          </p:nvSpPr>
          <p:spPr>
            <a:xfrm>
              <a:off x="1202249" y="6392702"/>
              <a:ext cx="98526" cy="13839"/>
            </a:xfrm>
            <a:custGeom>
              <a:avLst/>
              <a:gdLst>
                <a:gd name="connsiteX0" fmla="*/ 0 w 98526"/>
                <a:gd name="connsiteY0" fmla="*/ 6856 h 13839"/>
                <a:gd name="connsiteX1" fmla="*/ 6983 w 98526"/>
                <a:gd name="connsiteY1" fmla="*/ 13840 h 13839"/>
                <a:gd name="connsiteX2" fmla="*/ 91670 w 98526"/>
                <a:gd name="connsiteY2" fmla="*/ 13840 h 13839"/>
                <a:gd name="connsiteX3" fmla="*/ 95479 w 98526"/>
                <a:gd name="connsiteY3" fmla="*/ 12443 h 13839"/>
                <a:gd name="connsiteX4" fmla="*/ 98526 w 98526"/>
                <a:gd name="connsiteY4" fmla="*/ 6856 h 13839"/>
                <a:gd name="connsiteX5" fmla="*/ 96495 w 98526"/>
                <a:gd name="connsiteY5" fmla="*/ 2032 h 13839"/>
                <a:gd name="connsiteX6" fmla="*/ 91924 w 98526"/>
                <a:gd name="connsiteY6" fmla="*/ 0 h 13839"/>
                <a:gd name="connsiteX7" fmla="*/ 6983 w 98526"/>
                <a:gd name="connsiteY7" fmla="*/ 0 h 13839"/>
                <a:gd name="connsiteX8" fmla="*/ 0 w 98526"/>
                <a:gd name="connsiteY8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26" h="13839">
                  <a:moveTo>
                    <a:pt x="0" y="6856"/>
                  </a:moveTo>
                  <a:cubicBezTo>
                    <a:pt x="0" y="10716"/>
                    <a:pt x="3126" y="13840"/>
                    <a:pt x="6983" y="13840"/>
                  </a:cubicBezTo>
                  <a:lnTo>
                    <a:pt x="91670" y="13840"/>
                  </a:lnTo>
                  <a:cubicBezTo>
                    <a:pt x="93054" y="13763"/>
                    <a:pt x="94375" y="13281"/>
                    <a:pt x="95479" y="12443"/>
                  </a:cubicBezTo>
                  <a:cubicBezTo>
                    <a:pt x="97346" y="11198"/>
                    <a:pt x="98488" y="9104"/>
                    <a:pt x="98526" y="6856"/>
                  </a:cubicBezTo>
                  <a:cubicBezTo>
                    <a:pt x="98526" y="5041"/>
                    <a:pt x="97790" y="3301"/>
                    <a:pt x="96495" y="2032"/>
                  </a:cubicBezTo>
                  <a:cubicBezTo>
                    <a:pt x="95263" y="838"/>
                    <a:pt x="93638" y="114"/>
                    <a:pt x="91924" y="0"/>
                  </a:cubicBezTo>
                  <a:lnTo>
                    <a:pt x="6983" y="0"/>
                  </a:lnTo>
                  <a:cubicBezTo>
                    <a:pt x="3175" y="0"/>
                    <a:pt x="68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0BBAD57D-1C24-4905-966A-F6D91198AE2C}"/>
                </a:ext>
              </a:extLst>
            </p:cNvPr>
            <p:cNvSpPr/>
            <p:nvPr/>
          </p:nvSpPr>
          <p:spPr>
            <a:xfrm>
              <a:off x="2385016" y="6464312"/>
              <a:ext cx="57" cy="1904"/>
            </a:xfrm>
            <a:custGeom>
              <a:avLst/>
              <a:gdLst>
                <a:gd name="connsiteX0" fmla="*/ 57 w 57"/>
                <a:gd name="connsiteY0" fmla="*/ 381 h 1904"/>
                <a:gd name="connsiteX1" fmla="*/ 57 w 57"/>
                <a:gd name="connsiteY1" fmla="*/ 1904 h 1904"/>
                <a:gd name="connsiteX2" fmla="*/ 57 w 57"/>
                <a:gd name="connsiteY2" fmla="*/ 1904 h 1904"/>
                <a:gd name="connsiteX3" fmla="*/ 57 w 57"/>
                <a:gd name="connsiteY3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1904">
                  <a:moveTo>
                    <a:pt x="57" y="381"/>
                  </a:moveTo>
                  <a:cubicBezTo>
                    <a:pt x="-19" y="889"/>
                    <a:pt x="-19" y="1397"/>
                    <a:pt x="57" y="1904"/>
                  </a:cubicBezTo>
                  <a:cubicBezTo>
                    <a:pt x="57" y="1904"/>
                    <a:pt x="57" y="1904"/>
                    <a:pt x="57" y="1904"/>
                  </a:cubicBezTo>
                  <a:cubicBezTo>
                    <a:pt x="-19" y="1270"/>
                    <a:pt x="-19" y="635"/>
                    <a:pt x="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0E572A9F-56BF-4C2D-920D-22F2227EEF5B}"/>
                </a:ext>
              </a:extLst>
            </p:cNvPr>
            <p:cNvSpPr/>
            <p:nvPr/>
          </p:nvSpPr>
          <p:spPr>
            <a:xfrm>
              <a:off x="2398532" y="6464058"/>
              <a:ext cx="57" cy="2158"/>
            </a:xfrm>
            <a:custGeom>
              <a:avLst/>
              <a:gdLst>
                <a:gd name="connsiteX0" fmla="*/ 0 w 57"/>
                <a:gd name="connsiteY0" fmla="*/ 2158 h 2158"/>
                <a:gd name="connsiteX1" fmla="*/ 0 w 57"/>
                <a:gd name="connsiteY1" fmla="*/ 635 h 2158"/>
                <a:gd name="connsiteX2" fmla="*/ 0 w 57"/>
                <a:gd name="connsiteY2" fmla="*/ 0 h 2158"/>
                <a:gd name="connsiteX3" fmla="*/ 0 w 57"/>
                <a:gd name="connsiteY3" fmla="*/ 1904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" h="2158">
                  <a:moveTo>
                    <a:pt x="0" y="2158"/>
                  </a:moveTo>
                  <a:cubicBezTo>
                    <a:pt x="76" y="1651"/>
                    <a:pt x="76" y="1143"/>
                    <a:pt x="0" y="635"/>
                  </a:cubicBezTo>
                  <a:lnTo>
                    <a:pt x="0" y="0"/>
                  </a:lnTo>
                  <a:cubicBezTo>
                    <a:pt x="76" y="635"/>
                    <a:pt x="76" y="1270"/>
                    <a:pt x="0" y="190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8F49AF42-CB51-4EA0-8588-163F6E05C69D}"/>
                </a:ext>
              </a:extLst>
            </p:cNvPr>
            <p:cNvSpPr/>
            <p:nvPr/>
          </p:nvSpPr>
          <p:spPr>
            <a:xfrm>
              <a:off x="1975986" y="6461646"/>
              <a:ext cx="13712" cy="402867"/>
            </a:xfrm>
            <a:custGeom>
              <a:avLst/>
              <a:gdLst>
                <a:gd name="connsiteX0" fmla="*/ 6856 w 13712"/>
                <a:gd name="connsiteY0" fmla="*/ 6983 h 402867"/>
                <a:gd name="connsiteX1" fmla="*/ 0 w 13712"/>
                <a:gd name="connsiteY1" fmla="*/ 0 h 402867"/>
                <a:gd name="connsiteX2" fmla="*/ 0 w 13712"/>
                <a:gd name="connsiteY2" fmla="*/ 402868 h 402867"/>
                <a:gd name="connsiteX3" fmla="*/ 13712 w 13712"/>
                <a:gd name="connsiteY3" fmla="*/ 402868 h 402867"/>
                <a:gd name="connsiteX4" fmla="*/ 13712 w 13712"/>
                <a:gd name="connsiteY4" fmla="*/ 635 h 402867"/>
                <a:gd name="connsiteX5" fmla="*/ 6856 w 13712"/>
                <a:gd name="connsiteY5" fmla="*/ 6983 h 40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402867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635"/>
                  </a:lnTo>
                  <a:cubicBezTo>
                    <a:pt x="13382" y="4190"/>
                    <a:pt x="10424" y="6932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B88ABC7-488B-451A-A97E-A54985EB69ED}"/>
                </a:ext>
              </a:extLst>
            </p:cNvPr>
            <p:cNvSpPr/>
            <p:nvPr/>
          </p:nvSpPr>
          <p:spPr>
            <a:xfrm>
              <a:off x="1427616" y="6783889"/>
              <a:ext cx="13839" cy="80624"/>
            </a:xfrm>
            <a:custGeom>
              <a:avLst/>
              <a:gdLst>
                <a:gd name="connsiteX0" fmla="*/ 13839 w 13839"/>
                <a:gd name="connsiteY0" fmla="*/ 0 h 80624"/>
                <a:gd name="connsiteX1" fmla="*/ 6856 w 13839"/>
                <a:gd name="connsiteY1" fmla="*/ 6856 h 80624"/>
                <a:gd name="connsiteX2" fmla="*/ 0 w 13839"/>
                <a:gd name="connsiteY2" fmla="*/ 0 h 80624"/>
                <a:gd name="connsiteX3" fmla="*/ 0 w 13839"/>
                <a:gd name="connsiteY3" fmla="*/ 80624 h 80624"/>
                <a:gd name="connsiteX4" fmla="*/ 13839 w 13839"/>
                <a:gd name="connsiteY4" fmla="*/ 80624 h 80624"/>
                <a:gd name="connsiteX5" fmla="*/ 13839 w 13839"/>
                <a:gd name="connsiteY5" fmla="*/ 0 h 80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80624">
                  <a:moveTo>
                    <a:pt x="13839" y="0"/>
                  </a:move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0624"/>
                  </a:lnTo>
                  <a:lnTo>
                    <a:pt x="13839" y="80624"/>
                  </a:lnTo>
                  <a:lnTo>
                    <a:pt x="1383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3D1C8059-F1C4-466B-8640-8B5EE2197F8A}"/>
                </a:ext>
              </a:extLst>
            </p:cNvPr>
            <p:cNvSpPr/>
            <p:nvPr/>
          </p:nvSpPr>
          <p:spPr>
            <a:xfrm>
              <a:off x="998214" y="5792527"/>
              <a:ext cx="8125" cy="13839"/>
            </a:xfrm>
            <a:custGeom>
              <a:avLst/>
              <a:gdLst>
                <a:gd name="connsiteX0" fmla="*/ 1270 w 8125"/>
                <a:gd name="connsiteY0" fmla="*/ 6856 h 13839"/>
                <a:gd name="connsiteX1" fmla="*/ 8126 w 8125"/>
                <a:gd name="connsiteY1" fmla="*/ 0 h 13839"/>
                <a:gd name="connsiteX2" fmla="*/ 6856 w 8125"/>
                <a:gd name="connsiteY2" fmla="*/ 0 h 13839"/>
                <a:gd name="connsiteX3" fmla="*/ 0 w 8125"/>
                <a:gd name="connsiteY3" fmla="*/ 6856 h 13839"/>
                <a:gd name="connsiteX4" fmla="*/ 6856 w 8125"/>
                <a:gd name="connsiteY4" fmla="*/ 13839 h 13839"/>
                <a:gd name="connsiteX5" fmla="*/ 8126 w 8125"/>
                <a:gd name="connsiteY5" fmla="*/ 13839 h 13839"/>
                <a:gd name="connsiteX6" fmla="*/ 1270 w 8125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25" h="13839">
                  <a:moveTo>
                    <a:pt x="1270" y="6856"/>
                  </a:moveTo>
                  <a:cubicBezTo>
                    <a:pt x="1270" y="3070"/>
                    <a:pt x="4340" y="0"/>
                    <a:pt x="8126" y="0"/>
                  </a:cubicBez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39"/>
                  </a:cubicBezTo>
                  <a:lnTo>
                    <a:pt x="8126" y="13839"/>
                  </a:lnTo>
                  <a:cubicBezTo>
                    <a:pt x="4319" y="13770"/>
                    <a:pt x="1270" y="10664"/>
                    <a:pt x="127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1BD2C96D-8E39-4734-9802-86B47B074974}"/>
                </a:ext>
              </a:extLst>
            </p:cNvPr>
            <p:cNvSpPr/>
            <p:nvPr/>
          </p:nvSpPr>
          <p:spPr>
            <a:xfrm>
              <a:off x="999483" y="5793289"/>
              <a:ext cx="18537" cy="13839"/>
            </a:xfrm>
            <a:custGeom>
              <a:avLst/>
              <a:gdLst>
                <a:gd name="connsiteX0" fmla="*/ 12824 w 18537"/>
                <a:gd name="connsiteY0" fmla="*/ 12824 h 13839"/>
                <a:gd name="connsiteX1" fmla="*/ 14220 w 18537"/>
                <a:gd name="connsiteY1" fmla="*/ 12824 h 13839"/>
                <a:gd name="connsiteX2" fmla="*/ 16633 w 18537"/>
                <a:gd name="connsiteY2" fmla="*/ 11046 h 13839"/>
                <a:gd name="connsiteX3" fmla="*/ 18537 w 18537"/>
                <a:gd name="connsiteY3" fmla="*/ 6348 h 13839"/>
                <a:gd name="connsiteX4" fmla="*/ 16633 w 18537"/>
                <a:gd name="connsiteY4" fmla="*/ 1778 h 13839"/>
                <a:gd name="connsiteX5" fmla="*/ 14220 w 18537"/>
                <a:gd name="connsiteY5" fmla="*/ 0 h 13839"/>
                <a:gd name="connsiteX6" fmla="*/ 12824 w 18537"/>
                <a:gd name="connsiteY6" fmla="*/ 0 h 13839"/>
                <a:gd name="connsiteX7" fmla="*/ 11554 w 18537"/>
                <a:gd name="connsiteY7" fmla="*/ 0 h 13839"/>
                <a:gd name="connsiteX8" fmla="*/ 6856 w 18537"/>
                <a:gd name="connsiteY8" fmla="*/ 0 h 13839"/>
                <a:gd name="connsiteX9" fmla="*/ 0 w 18537"/>
                <a:gd name="connsiteY9" fmla="*/ 6856 h 13839"/>
                <a:gd name="connsiteX10" fmla="*/ 6856 w 18537"/>
                <a:gd name="connsiteY10" fmla="*/ 13840 h 13839"/>
                <a:gd name="connsiteX11" fmla="*/ 11554 w 18537"/>
                <a:gd name="connsiteY11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537" h="13839">
                  <a:moveTo>
                    <a:pt x="12824" y="12824"/>
                  </a:moveTo>
                  <a:lnTo>
                    <a:pt x="14220" y="12824"/>
                  </a:lnTo>
                  <a:cubicBezTo>
                    <a:pt x="15150" y="12424"/>
                    <a:pt x="15975" y="11816"/>
                    <a:pt x="16633" y="11046"/>
                  </a:cubicBezTo>
                  <a:cubicBezTo>
                    <a:pt x="17844" y="9782"/>
                    <a:pt x="18526" y="8101"/>
                    <a:pt x="18537" y="6348"/>
                  </a:cubicBezTo>
                  <a:cubicBezTo>
                    <a:pt x="18533" y="4633"/>
                    <a:pt x="17848" y="2989"/>
                    <a:pt x="16633" y="1778"/>
                  </a:cubicBezTo>
                  <a:cubicBezTo>
                    <a:pt x="15975" y="1008"/>
                    <a:pt x="15150" y="400"/>
                    <a:pt x="14220" y="0"/>
                  </a:cubicBezTo>
                  <a:lnTo>
                    <a:pt x="12824" y="0"/>
                  </a:lnTo>
                  <a:lnTo>
                    <a:pt x="11554" y="0"/>
                  </a:lnTo>
                  <a:lnTo>
                    <a:pt x="6856" y="0"/>
                  </a:lnTo>
                  <a:cubicBezTo>
                    <a:pt x="3070" y="0"/>
                    <a:pt x="0" y="3070"/>
                    <a:pt x="0" y="6856"/>
                  </a:cubicBezTo>
                  <a:cubicBezTo>
                    <a:pt x="0" y="10664"/>
                    <a:pt x="3050" y="13770"/>
                    <a:pt x="6856" y="13840"/>
                  </a:cubicBezTo>
                  <a:lnTo>
                    <a:pt x="11554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3297F40B-CA1D-4705-A6AA-0BA6B9300E66}"/>
                </a:ext>
              </a:extLst>
            </p:cNvPr>
            <p:cNvSpPr/>
            <p:nvPr/>
          </p:nvSpPr>
          <p:spPr>
            <a:xfrm>
              <a:off x="268656" y="5978153"/>
              <a:ext cx="13898" cy="77831"/>
            </a:xfrm>
            <a:custGeom>
              <a:avLst/>
              <a:gdLst>
                <a:gd name="connsiteX0" fmla="*/ 5 w 13898"/>
                <a:gd name="connsiteY0" fmla="*/ 7237 h 77831"/>
                <a:gd name="connsiteX1" fmla="*/ 5 w 13898"/>
                <a:gd name="connsiteY1" fmla="*/ 77831 h 77831"/>
                <a:gd name="connsiteX2" fmla="*/ 6989 w 13898"/>
                <a:gd name="connsiteY2" fmla="*/ 70848 h 77831"/>
                <a:gd name="connsiteX3" fmla="*/ 13845 w 13898"/>
                <a:gd name="connsiteY3" fmla="*/ 77831 h 77831"/>
                <a:gd name="connsiteX4" fmla="*/ 13845 w 13898"/>
                <a:gd name="connsiteY4" fmla="*/ 7237 h 77831"/>
                <a:gd name="connsiteX5" fmla="*/ 13845 w 13898"/>
                <a:gd name="connsiteY5" fmla="*/ 5840 h 77831"/>
                <a:gd name="connsiteX6" fmla="*/ 13845 w 13898"/>
                <a:gd name="connsiteY6" fmla="*/ 4571 h 77831"/>
                <a:gd name="connsiteX7" fmla="*/ 13083 w 13898"/>
                <a:gd name="connsiteY7" fmla="*/ 3555 h 77831"/>
                <a:gd name="connsiteX8" fmla="*/ 10671 w 13898"/>
                <a:gd name="connsiteY8" fmla="*/ 1651 h 77831"/>
                <a:gd name="connsiteX9" fmla="*/ 6481 w 13898"/>
                <a:gd name="connsiteY9" fmla="*/ 0 h 77831"/>
                <a:gd name="connsiteX10" fmla="*/ 5 w 13898"/>
                <a:gd name="connsiteY10" fmla="*/ 7237 h 7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98" h="77831">
                  <a:moveTo>
                    <a:pt x="5" y="7237"/>
                  </a:moveTo>
                  <a:lnTo>
                    <a:pt x="5" y="77831"/>
                  </a:lnTo>
                  <a:cubicBezTo>
                    <a:pt x="5" y="73971"/>
                    <a:pt x="3131" y="70848"/>
                    <a:pt x="6989" y="70848"/>
                  </a:cubicBezTo>
                  <a:cubicBezTo>
                    <a:pt x="10795" y="70911"/>
                    <a:pt x="13845" y="74022"/>
                    <a:pt x="13845" y="77831"/>
                  </a:cubicBezTo>
                  <a:lnTo>
                    <a:pt x="13845" y="7237"/>
                  </a:lnTo>
                  <a:cubicBezTo>
                    <a:pt x="13916" y="6774"/>
                    <a:pt x="13916" y="6304"/>
                    <a:pt x="13845" y="5840"/>
                  </a:cubicBezTo>
                  <a:cubicBezTo>
                    <a:pt x="13916" y="5420"/>
                    <a:pt x="13916" y="4991"/>
                    <a:pt x="13845" y="4571"/>
                  </a:cubicBezTo>
                  <a:lnTo>
                    <a:pt x="13083" y="3555"/>
                  </a:lnTo>
                  <a:cubicBezTo>
                    <a:pt x="12416" y="2763"/>
                    <a:pt x="11596" y="2115"/>
                    <a:pt x="10671" y="1651"/>
                  </a:cubicBezTo>
                  <a:cubicBezTo>
                    <a:pt x="9500" y="644"/>
                    <a:pt x="8023" y="62"/>
                    <a:pt x="6481" y="0"/>
                  </a:cubicBezTo>
                  <a:cubicBezTo>
                    <a:pt x="2724" y="272"/>
                    <a:pt x="-142" y="3473"/>
                    <a:pt x="5" y="723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9DC5C4CD-877D-4E07-9CED-69F1AC021CC9}"/>
                </a:ext>
              </a:extLst>
            </p:cNvPr>
            <p:cNvSpPr/>
            <p:nvPr/>
          </p:nvSpPr>
          <p:spPr>
            <a:xfrm>
              <a:off x="2651069" y="6461646"/>
              <a:ext cx="13839" cy="402867"/>
            </a:xfrm>
            <a:custGeom>
              <a:avLst/>
              <a:gdLst>
                <a:gd name="connsiteX0" fmla="*/ 6856 w 13839"/>
                <a:gd name="connsiteY0" fmla="*/ 6983 h 402867"/>
                <a:gd name="connsiteX1" fmla="*/ 0 w 13839"/>
                <a:gd name="connsiteY1" fmla="*/ 0 h 402867"/>
                <a:gd name="connsiteX2" fmla="*/ 0 w 13839"/>
                <a:gd name="connsiteY2" fmla="*/ 402868 h 402867"/>
                <a:gd name="connsiteX3" fmla="*/ 13839 w 13839"/>
                <a:gd name="connsiteY3" fmla="*/ 402868 h 402867"/>
                <a:gd name="connsiteX4" fmla="*/ 13839 w 13839"/>
                <a:gd name="connsiteY4" fmla="*/ 635 h 402867"/>
                <a:gd name="connsiteX5" fmla="*/ 6856 w 13839"/>
                <a:gd name="connsiteY5" fmla="*/ 6983 h 40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402867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02868"/>
                  </a:lnTo>
                  <a:lnTo>
                    <a:pt x="13839" y="402868"/>
                  </a:lnTo>
                  <a:lnTo>
                    <a:pt x="13839" y="635"/>
                  </a:lnTo>
                  <a:cubicBezTo>
                    <a:pt x="13509" y="4241"/>
                    <a:pt x="10475" y="6996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118F8244-8E76-4BB2-90C6-782488B1FB86}"/>
                </a:ext>
              </a:extLst>
            </p:cNvPr>
            <p:cNvSpPr/>
            <p:nvPr/>
          </p:nvSpPr>
          <p:spPr>
            <a:xfrm>
              <a:off x="1530840" y="6463169"/>
              <a:ext cx="13839" cy="7871"/>
            </a:xfrm>
            <a:custGeom>
              <a:avLst/>
              <a:gdLst>
                <a:gd name="connsiteX0" fmla="*/ 6856 w 13839"/>
                <a:gd name="connsiteY0" fmla="*/ 7872 h 7871"/>
                <a:gd name="connsiteX1" fmla="*/ 13839 w 13839"/>
                <a:gd name="connsiteY1" fmla="*/ 889 h 7871"/>
                <a:gd name="connsiteX2" fmla="*/ 13839 w 13839"/>
                <a:gd name="connsiteY2" fmla="*/ 0 h 7871"/>
                <a:gd name="connsiteX3" fmla="*/ 6856 w 13839"/>
                <a:gd name="connsiteY3" fmla="*/ 6856 h 7871"/>
                <a:gd name="connsiteX4" fmla="*/ 0 w 13839"/>
                <a:gd name="connsiteY4" fmla="*/ 0 h 7871"/>
                <a:gd name="connsiteX5" fmla="*/ 0 w 13839"/>
                <a:gd name="connsiteY5" fmla="*/ 889 h 7871"/>
                <a:gd name="connsiteX6" fmla="*/ 6856 w 13839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871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50587095-7D0C-428B-A626-CC1882163EF6}"/>
                </a:ext>
              </a:extLst>
            </p:cNvPr>
            <p:cNvSpPr/>
            <p:nvPr/>
          </p:nvSpPr>
          <p:spPr>
            <a:xfrm>
              <a:off x="0" y="6079600"/>
              <a:ext cx="256346" cy="14474"/>
            </a:xfrm>
            <a:custGeom>
              <a:avLst/>
              <a:gdLst>
                <a:gd name="connsiteX0" fmla="*/ 249490 w 256346"/>
                <a:gd name="connsiteY0" fmla="*/ 6983 h 14474"/>
                <a:gd name="connsiteX1" fmla="*/ 256346 w 256346"/>
                <a:gd name="connsiteY1" fmla="*/ 0 h 14474"/>
                <a:gd name="connsiteX2" fmla="*/ 0 w 256346"/>
                <a:gd name="connsiteY2" fmla="*/ 0 h 14474"/>
                <a:gd name="connsiteX3" fmla="*/ 0 w 256346"/>
                <a:gd name="connsiteY3" fmla="*/ 14474 h 14474"/>
                <a:gd name="connsiteX4" fmla="*/ 256346 w 256346"/>
                <a:gd name="connsiteY4" fmla="*/ 14474 h 14474"/>
                <a:gd name="connsiteX5" fmla="*/ 249461 w 256346"/>
                <a:gd name="connsiteY5" fmla="*/ 7643 h 14474"/>
                <a:gd name="connsiteX6" fmla="*/ 249490 w 256346"/>
                <a:gd name="connsiteY6" fmla="*/ 6983 h 1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6346" h="14474">
                  <a:moveTo>
                    <a:pt x="249490" y="6983"/>
                  </a:moveTo>
                  <a:cubicBezTo>
                    <a:pt x="249490" y="3174"/>
                    <a:pt x="252540" y="63"/>
                    <a:pt x="256346" y="0"/>
                  </a:cubicBezTo>
                  <a:lnTo>
                    <a:pt x="0" y="0"/>
                  </a:lnTo>
                  <a:lnTo>
                    <a:pt x="0" y="14474"/>
                  </a:lnTo>
                  <a:lnTo>
                    <a:pt x="256346" y="14474"/>
                  </a:lnTo>
                  <a:cubicBezTo>
                    <a:pt x="252560" y="14487"/>
                    <a:pt x="249477" y="11440"/>
                    <a:pt x="249461" y="7643"/>
                  </a:cubicBezTo>
                  <a:cubicBezTo>
                    <a:pt x="249460" y="7428"/>
                    <a:pt x="249470" y="7199"/>
                    <a:pt x="24949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5258E783-1718-4A77-84DE-0F7FB00ECB10}"/>
                </a:ext>
              </a:extLst>
            </p:cNvPr>
            <p:cNvSpPr/>
            <p:nvPr/>
          </p:nvSpPr>
          <p:spPr>
            <a:xfrm>
              <a:off x="415562" y="6092932"/>
              <a:ext cx="7110" cy="1142"/>
            </a:xfrm>
            <a:custGeom>
              <a:avLst/>
              <a:gdLst>
                <a:gd name="connsiteX0" fmla="*/ 0 w 7110"/>
                <a:gd name="connsiteY0" fmla="*/ 1143 h 1142"/>
                <a:gd name="connsiteX1" fmla="*/ 7110 w 7110"/>
                <a:gd name="connsiteY1" fmla="*/ 1143 h 1142"/>
                <a:gd name="connsiteX2" fmla="*/ 3555 w 7110"/>
                <a:gd name="connsiteY2" fmla="*/ 0 h 1142"/>
                <a:gd name="connsiteX3" fmla="*/ 0 w 7110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142">
                  <a:moveTo>
                    <a:pt x="0" y="1143"/>
                  </a:moveTo>
                  <a:lnTo>
                    <a:pt x="7110" y="1143"/>
                  </a:lnTo>
                  <a:cubicBezTo>
                    <a:pt x="5840" y="1117"/>
                    <a:pt x="4605" y="711"/>
                    <a:pt x="3555" y="0"/>
                  </a:cubicBezTo>
                  <a:cubicBezTo>
                    <a:pt x="2489" y="686"/>
                    <a:pt x="1263" y="1079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9D295DB9-AA0D-49B0-9752-7FEF285B497B}"/>
                </a:ext>
              </a:extLst>
            </p:cNvPr>
            <p:cNvSpPr/>
            <p:nvPr/>
          </p:nvSpPr>
          <p:spPr>
            <a:xfrm>
              <a:off x="415435" y="6079600"/>
              <a:ext cx="7110" cy="1777"/>
            </a:xfrm>
            <a:custGeom>
              <a:avLst/>
              <a:gdLst>
                <a:gd name="connsiteX0" fmla="*/ 127 w 7110"/>
                <a:gd name="connsiteY0" fmla="*/ 0 h 1777"/>
                <a:gd name="connsiteX1" fmla="*/ 3555 w 7110"/>
                <a:gd name="connsiteY1" fmla="*/ 1778 h 1777"/>
                <a:gd name="connsiteX2" fmla="*/ 7110 w 7110"/>
                <a:gd name="connsiteY2" fmla="*/ 635 h 1777"/>
                <a:gd name="connsiteX3" fmla="*/ 0 w 7110"/>
                <a:gd name="connsiteY3" fmla="*/ 635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777">
                  <a:moveTo>
                    <a:pt x="127" y="0"/>
                  </a:moveTo>
                  <a:cubicBezTo>
                    <a:pt x="1407" y="279"/>
                    <a:pt x="2591" y="889"/>
                    <a:pt x="3555" y="1778"/>
                  </a:cubicBezTo>
                  <a:cubicBezTo>
                    <a:pt x="4605" y="1067"/>
                    <a:pt x="5840" y="660"/>
                    <a:pt x="7110" y="635"/>
                  </a:cubicBez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98D1B270-838F-4DF9-A830-895C15B0E2C4}"/>
                </a:ext>
              </a:extLst>
            </p:cNvPr>
            <p:cNvSpPr/>
            <p:nvPr/>
          </p:nvSpPr>
          <p:spPr>
            <a:xfrm>
              <a:off x="247458" y="6884701"/>
              <a:ext cx="12696" cy="4697"/>
            </a:xfrm>
            <a:custGeom>
              <a:avLst/>
              <a:gdLst>
                <a:gd name="connsiteX0" fmla="*/ 6475 w 12696"/>
                <a:gd name="connsiteY0" fmla="*/ 0 h 4697"/>
                <a:gd name="connsiteX1" fmla="*/ 0 w 12696"/>
                <a:gd name="connsiteY1" fmla="*/ 4698 h 4697"/>
                <a:gd name="connsiteX2" fmla="*/ 12697 w 12696"/>
                <a:gd name="connsiteY2" fmla="*/ 4698 h 4697"/>
                <a:gd name="connsiteX3" fmla="*/ 6475 w 12696"/>
                <a:gd name="connsiteY3" fmla="*/ 0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4697">
                  <a:moveTo>
                    <a:pt x="6475" y="0"/>
                  </a:moveTo>
                  <a:cubicBezTo>
                    <a:pt x="3520" y="-25"/>
                    <a:pt x="893" y="1879"/>
                    <a:pt x="0" y="4698"/>
                  </a:cubicBezTo>
                  <a:lnTo>
                    <a:pt x="12697" y="4698"/>
                  </a:lnTo>
                  <a:cubicBezTo>
                    <a:pt x="11802" y="1994"/>
                    <a:pt x="9324" y="115"/>
                    <a:pt x="647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D5A1EA57-D423-4877-BC3C-9187473EDA85}"/>
                </a:ext>
              </a:extLst>
            </p:cNvPr>
            <p:cNvSpPr/>
            <p:nvPr/>
          </p:nvSpPr>
          <p:spPr>
            <a:xfrm>
              <a:off x="2385835" y="6462026"/>
              <a:ext cx="13839" cy="402486"/>
            </a:xfrm>
            <a:custGeom>
              <a:avLst/>
              <a:gdLst>
                <a:gd name="connsiteX0" fmla="*/ 13078 w 13839"/>
                <a:gd name="connsiteY0" fmla="*/ 1524 h 402486"/>
                <a:gd name="connsiteX1" fmla="*/ 13078 w 13839"/>
                <a:gd name="connsiteY1" fmla="*/ 635 h 402486"/>
                <a:gd name="connsiteX2" fmla="*/ 13078 w 13839"/>
                <a:gd name="connsiteY2" fmla="*/ 0 h 402486"/>
                <a:gd name="connsiteX3" fmla="*/ 13078 w 13839"/>
                <a:gd name="connsiteY3" fmla="*/ 0 h 402486"/>
                <a:gd name="connsiteX4" fmla="*/ 6475 w 13839"/>
                <a:gd name="connsiteY4" fmla="*/ 5079 h 402486"/>
                <a:gd name="connsiteX5" fmla="*/ 0 w 13839"/>
                <a:gd name="connsiteY5" fmla="*/ 0 h 402486"/>
                <a:gd name="connsiteX6" fmla="*/ 0 w 13839"/>
                <a:gd name="connsiteY6" fmla="*/ 0 h 402486"/>
                <a:gd name="connsiteX7" fmla="*/ 0 w 13839"/>
                <a:gd name="connsiteY7" fmla="*/ 635 h 402486"/>
                <a:gd name="connsiteX8" fmla="*/ 0 w 13839"/>
                <a:gd name="connsiteY8" fmla="*/ 1524 h 402486"/>
                <a:gd name="connsiteX9" fmla="*/ 0 w 13839"/>
                <a:gd name="connsiteY9" fmla="*/ 402487 h 402486"/>
                <a:gd name="connsiteX10" fmla="*/ 13839 w 13839"/>
                <a:gd name="connsiteY10" fmla="*/ 402487 h 402486"/>
                <a:gd name="connsiteX11" fmla="*/ 13839 w 13839"/>
                <a:gd name="connsiteY11" fmla="*/ 1524 h 402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9" h="402486">
                  <a:moveTo>
                    <a:pt x="13078" y="1524"/>
                  </a:moveTo>
                  <a:cubicBezTo>
                    <a:pt x="13078" y="1524"/>
                    <a:pt x="13078" y="1524"/>
                    <a:pt x="13078" y="635"/>
                  </a:cubicBezTo>
                  <a:cubicBezTo>
                    <a:pt x="13154" y="432"/>
                    <a:pt x="13154" y="203"/>
                    <a:pt x="13078" y="0"/>
                  </a:cubicBezTo>
                  <a:lnTo>
                    <a:pt x="13078" y="0"/>
                  </a:lnTo>
                  <a:cubicBezTo>
                    <a:pt x="12239" y="2958"/>
                    <a:pt x="9560" y="5028"/>
                    <a:pt x="6475" y="5079"/>
                  </a:cubicBezTo>
                  <a:cubicBezTo>
                    <a:pt x="3415" y="5053"/>
                    <a:pt x="749" y="2971"/>
                    <a:pt x="0" y="0"/>
                  </a:cubicBezTo>
                  <a:lnTo>
                    <a:pt x="0" y="0"/>
                  </a:lnTo>
                  <a:cubicBezTo>
                    <a:pt x="51" y="203"/>
                    <a:pt x="51" y="432"/>
                    <a:pt x="0" y="635"/>
                  </a:cubicBezTo>
                  <a:cubicBezTo>
                    <a:pt x="0" y="635"/>
                    <a:pt x="0" y="635"/>
                    <a:pt x="0" y="1524"/>
                  </a:cubicBezTo>
                  <a:lnTo>
                    <a:pt x="0" y="402487"/>
                  </a:lnTo>
                  <a:lnTo>
                    <a:pt x="13839" y="402487"/>
                  </a:lnTo>
                  <a:lnTo>
                    <a:pt x="13839" y="152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FC699F03-61BE-459F-9073-5AD96AB6D33D}"/>
                </a:ext>
              </a:extLst>
            </p:cNvPr>
            <p:cNvSpPr/>
            <p:nvPr/>
          </p:nvSpPr>
          <p:spPr>
            <a:xfrm>
              <a:off x="2384692" y="6463169"/>
              <a:ext cx="13896" cy="7871"/>
            </a:xfrm>
            <a:custGeom>
              <a:avLst/>
              <a:gdLst>
                <a:gd name="connsiteX0" fmla="*/ 762 w 13896"/>
                <a:gd name="connsiteY0" fmla="*/ 2793 h 7871"/>
                <a:gd name="connsiteX1" fmla="*/ 7237 w 13896"/>
                <a:gd name="connsiteY1" fmla="*/ 7872 h 7871"/>
                <a:gd name="connsiteX2" fmla="*/ 13839 w 13896"/>
                <a:gd name="connsiteY2" fmla="*/ 2793 h 7871"/>
                <a:gd name="connsiteX3" fmla="*/ 13839 w 13896"/>
                <a:gd name="connsiteY3" fmla="*/ 889 h 7871"/>
                <a:gd name="connsiteX4" fmla="*/ 13839 w 13896"/>
                <a:gd name="connsiteY4" fmla="*/ 0 h 7871"/>
                <a:gd name="connsiteX5" fmla="*/ 6856 w 13896"/>
                <a:gd name="connsiteY5" fmla="*/ 6856 h 7871"/>
                <a:gd name="connsiteX6" fmla="*/ 0 w 13896"/>
                <a:gd name="connsiteY6" fmla="*/ 0 h 7871"/>
                <a:gd name="connsiteX7" fmla="*/ 0 w 13896"/>
                <a:gd name="connsiteY7" fmla="*/ 889 h 7871"/>
                <a:gd name="connsiteX8" fmla="*/ 762 w 13896"/>
                <a:gd name="connsiteY8" fmla="*/ 2793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96" h="7871">
                  <a:moveTo>
                    <a:pt x="762" y="2793"/>
                  </a:moveTo>
                  <a:cubicBezTo>
                    <a:pt x="1511" y="5764"/>
                    <a:pt x="4177" y="7847"/>
                    <a:pt x="7237" y="7872"/>
                  </a:cubicBezTo>
                  <a:cubicBezTo>
                    <a:pt x="10322" y="7821"/>
                    <a:pt x="13001" y="5751"/>
                    <a:pt x="13839" y="2793"/>
                  </a:cubicBezTo>
                  <a:cubicBezTo>
                    <a:pt x="13915" y="2158"/>
                    <a:pt x="13915" y="1524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178" y="1549"/>
                    <a:pt x="432" y="2196"/>
                    <a:pt x="762" y="279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31DB0B2A-9516-489C-B749-309214604DF5}"/>
                </a:ext>
              </a:extLst>
            </p:cNvPr>
            <p:cNvSpPr/>
            <p:nvPr/>
          </p:nvSpPr>
          <p:spPr>
            <a:xfrm>
              <a:off x="2385270" y="6379972"/>
              <a:ext cx="13953" cy="89546"/>
            </a:xfrm>
            <a:custGeom>
              <a:avLst/>
              <a:gdLst>
                <a:gd name="connsiteX0" fmla="*/ 57 w 13953"/>
                <a:gd name="connsiteY0" fmla="*/ 5240 h 89546"/>
                <a:gd name="connsiteX1" fmla="*/ 57 w 13953"/>
                <a:gd name="connsiteY1" fmla="*/ 6509 h 89546"/>
                <a:gd name="connsiteX2" fmla="*/ 57 w 13953"/>
                <a:gd name="connsiteY2" fmla="*/ 82690 h 89546"/>
                <a:gd name="connsiteX3" fmla="*/ 6913 w 13953"/>
                <a:gd name="connsiteY3" fmla="*/ 89546 h 89546"/>
                <a:gd name="connsiteX4" fmla="*/ 13897 w 13953"/>
                <a:gd name="connsiteY4" fmla="*/ 82690 h 89546"/>
                <a:gd name="connsiteX5" fmla="*/ 13897 w 13953"/>
                <a:gd name="connsiteY5" fmla="*/ 6509 h 89546"/>
                <a:gd name="connsiteX6" fmla="*/ 13897 w 13953"/>
                <a:gd name="connsiteY6" fmla="*/ 5240 h 89546"/>
                <a:gd name="connsiteX7" fmla="*/ 13897 w 13953"/>
                <a:gd name="connsiteY7" fmla="*/ 3843 h 89546"/>
                <a:gd name="connsiteX8" fmla="*/ 13897 w 13953"/>
                <a:gd name="connsiteY8" fmla="*/ 2700 h 89546"/>
                <a:gd name="connsiteX9" fmla="*/ 13135 w 13953"/>
                <a:gd name="connsiteY9" fmla="*/ 1684 h 89546"/>
                <a:gd name="connsiteX10" fmla="*/ 11992 w 13953"/>
                <a:gd name="connsiteY10" fmla="*/ 923 h 89546"/>
                <a:gd name="connsiteX11" fmla="*/ 10976 w 13953"/>
                <a:gd name="connsiteY11" fmla="*/ 161 h 89546"/>
                <a:gd name="connsiteX12" fmla="*/ 9707 w 13953"/>
                <a:gd name="connsiteY12" fmla="*/ 161 h 89546"/>
                <a:gd name="connsiteX13" fmla="*/ 8183 w 13953"/>
                <a:gd name="connsiteY13" fmla="*/ 161 h 89546"/>
                <a:gd name="connsiteX14" fmla="*/ 57 w 13953"/>
                <a:gd name="connsiteY14" fmla="*/ 5240 h 8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953" h="89546">
                  <a:moveTo>
                    <a:pt x="57" y="5240"/>
                  </a:moveTo>
                  <a:cubicBezTo>
                    <a:pt x="-19" y="5659"/>
                    <a:pt x="-19" y="6090"/>
                    <a:pt x="57" y="6509"/>
                  </a:cubicBezTo>
                  <a:lnTo>
                    <a:pt x="57" y="82690"/>
                  </a:lnTo>
                  <a:cubicBezTo>
                    <a:pt x="57" y="86473"/>
                    <a:pt x="3130" y="89546"/>
                    <a:pt x="6913" y="89546"/>
                  </a:cubicBezTo>
                  <a:cubicBezTo>
                    <a:pt x="10722" y="89546"/>
                    <a:pt x="13833" y="86499"/>
                    <a:pt x="13897" y="82690"/>
                  </a:cubicBezTo>
                  <a:lnTo>
                    <a:pt x="13897" y="6509"/>
                  </a:lnTo>
                  <a:cubicBezTo>
                    <a:pt x="13897" y="6509"/>
                    <a:pt x="13897" y="5620"/>
                    <a:pt x="13897" y="5240"/>
                  </a:cubicBezTo>
                  <a:cubicBezTo>
                    <a:pt x="13973" y="4782"/>
                    <a:pt x="13973" y="4300"/>
                    <a:pt x="13897" y="3843"/>
                  </a:cubicBezTo>
                  <a:cubicBezTo>
                    <a:pt x="13935" y="3462"/>
                    <a:pt x="13935" y="3081"/>
                    <a:pt x="13897" y="2700"/>
                  </a:cubicBezTo>
                  <a:lnTo>
                    <a:pt x="13135" y="1684"/>
                  </a:lnTo>
                  <a:cubicBezTo>
                    <a:pt x="13135" y="1684"/>
                    <a:pt x="12373" y="1684"/>
                    <a:pt x="11992" y="923"/>
                  </a:cubicBezTo>
                  <a:cubicBezTo>
                    <a:pt x="11713" y="605"/>
                    <a:pt x="11370" y="339"/>
                    <a:pt x="10976" y="161"/>
                  </a:cubicBezTo>
                  <a:cubicBezTo>
                    <a:pt x="10557" y="47"/>
                    <a:pt x="10126" y="47"/>
                    <a:pt x="9707" y="161"/>
                  </a:cubicBezTo>
                  <a:cubicBezTo>
                    <a:pt x="9199" y="97"/>
                    <a:pt x="8691" y="97"/>
                    <a:pt x="8183" y="161"/>
                  </a:cubicBezTo>
                  <a:cubicBezTo>
                    <a:pt x="4539" y="-639"/>
                    <a:pt x="933" y="1621"/>
                    <a:pt x="57" y="524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F83E73BE-2BC0-4161-A7B8-D70C8BA5B596}"/>
                </a:ext>
              </a:extLst>
            </p:cNvPr>
            <p:cNvSpPr/>
            <p:nvPr/>
          </p:nvSpPr>
          <p:spPr>
            <a:xfrm>
              <a:off x="1975986" y="6464693"/>
              <a:ext cx="13839" cy="8125"/>
            </a:xfrm>
            <a:custGeom>
              <a:avLst/>
              <a:gdLst>
                <a:gd name="connsiteX0" fmla="*/ 6856 w 13839"/>
                <a:gd name="connsiteY0" fmla="*/ 6983 h 8125"/>
                <a:gd name="connsiteX1" fmla="*/ 0 w 13839"/>
                <a:gd name="connsiteY1" fmla="*/ 0 h 8125"/>
                <a:gd name="connsiteX2" fmla="*/ 0 w 13839"/>
                <a:gd name="connsiteY2" fmla="*/ 1270 h 8125"/>
                <a:gd name="connsiteX3" fmla="*/ 6856 w 13839"/>
                <a:gd name="connsiteY3" fmla="*/ 8126 h 8125"/>
                <a:gd name="connsiteX4" fmla="*/ 13839 w 13839"/>
                <a:gd name="connsiteY4" fmla="*/ 1270 h 8125"/>
                <a:gd name="connsiteX5" fmla="*/ 13839 w 13839"/>
                <a:gd name="connsiteY5" fmla="*/ 0 h 8125"/>
                <a:gd name="connsiteX6" fmla="*/ 6856 w 13839"/>
                <a:gd name="connsiteY6" fmla="*/ 6983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8125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2" y="8126"/>
                    <a:pt x="6856" y="8126"/>
                  </a:cubicBezTo>
                  <a:cubicBezTo>
                    <a:pt x="10665" y="8126"/>
                    <a:pt x="13776" y="5079"/>
                    <a:pt x="13839" y="1270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BDDD4B1A-5D57-42F4-99B4-EA2AA66B5FBF}"/>
                </a:ext>
              </a:extLst>
            </p:cNvPr>
            <p:cNvSpPr/>
            <p:nvPr/>
          </p:nvSpPr>
          <p:spPr>
            <a:xfrm>
              <a:off x="3180902" y="6462280"/>
              <a:ext cx="13712" cy="402867"/>
            </a:xfrm>
            <a:custGeom>
              <a:avLst/>
              <a:gdLst>
                <a:gd name="connsiteX0" fmla="*/ 13712 w 13712"/>
                <a:gd name="connsiteY0" fmla="*/ 0 h 402867"/>
                <a:gd name="connsiteX1" fmla="*/ 6856 w 13712"/>
                <a:gd name="connsiteY1" fmla="*/ 6856 h 402867"/>
                <a:gd name="connsiteX2" fmla="*/ 0 w 13712"/>
                <a:gd name="connsiteY2" fmla="*/ 0 h 402867"/>
                <a:gd name="connsiteX3" fmla="*/ 0 w 13712"/>
                <a:gd name="connsiteY3" fmla="*/ 402868 h 402867"/>
                <a:gd name="connsiteX4" fmla="*/ 13712 w 13712"/>
                <a:gd name="connsiteY4" fmla="*/ 402868 h 402867"/>
                <a:gd name="connsiteX5" fmla="*/ 13712 w 13712"/>
                <a:gd name="connsiteY5" fmla="*/ 0 h 402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402867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402868"/>
                  </a:lnTo>
                  <a:lnTo>
                    <a:pt x="13712" y="402868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F19459C9-A9C8-400D-874D-5A58D8357FB8}"/>
                </a:ext>
              </a:extLst>
            </p:cNvPr>
            <p:cNvSpPr/>
            <p:nvPr/>
          </p:nvSpPr>
          <p:spPr>
            <a:xfrm>
              <a:off x="1427616" y="6767637"/>
              <a:ext cx="13839" cy="27425"/>
            </a:xfrm>
            <a:custGeom>
              <a:avLst/>
              <a:gdLst>
                <a:gd name="connsiteX0" fmla="*/ 13839 w 13839"/>
                <a:gd name="connsiteY0" fmla="*/ 1270 h 27425"/>
                <a:gd name="connsiteX1" fmla="*/ 13839 w 13839"/>
                <a:gd name="connsiteY1" fmla="*/ 0 h 27425"/>
                <a:gd name="connsiteX2" fmla="*/ 6856 w 13839"/>
                <a:gd name="connsiteY2" fmla="*/ 6856 h 27425"/>
                <a:gd name="connsiteX3" fmla="*/ 0 w 13839"/>
                <a:gd name="connsiteY3" fmla="*/ 0 h 27425"/>
                <a:gd name="connsiteX4" fmla="*/ 0 w 13839"/>
                <a:gd name="connsiteY4" fmla="*/ 20442 h 27425"/>
                <a:gd name="connsiteX5" fmla="*/ 6856 w 13839"/>
                <a:gd name="connsiteY5" fmla="*/ 27425 h 27425"/>
                <a:gd name="connsiteX6" fmla="*/ 13839 w 13839"/>
                <a:gd name="connsiteY6" fmla="*/ 20442 h 27425"/>
                <a:gd name="connsiteX7" fmla="*/ 13839 w 13839"/>
                <a:gd name="connsiteY7" fmla="*/ 1270 h 2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7425">
                  <a:moveTo>
                    <a:pt x="13839" y="1270"/>
                  </a:move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51"/>
                    <a:pt x="3047" y="27361"/>
                    <a:pt x="6856" y="27425"/>
                  </a:cubicBezTo>
                  <a:cubicBezTo>
                    <a:pt x="10716" y="27425"/>
                    <a:pt x="13839" y="24302"/>
                    <a:pt x="13839" y="20442"/>
                  </a:cubicBezTo>
                  <a:lnTo>
                    <a:pt x="13839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33ABF697-208F-4941-BCAC-64BAB96BA7D0}"/>
                </a:ext>
              </a:extLst>
            </p:cNvPr>
            <p:cNvSpPr/>
            <p:nvPr/>
          </p:nvSpPr>
          <p:spPr>
            <a:xfrm>
              <a:off x="279327" y="6074014"/>
              <a:ext cx="3174" cy="5586"/>
            </a:xfrm>
            <a:custGeom>
              <a:avLst/>
              <a:gdLst>
                <a:gd name="connsiteX0" fmla="*/ 3174 w 3174"/>
                <a:gd name="connsiteY0" fmla="*/ 1270 h 5586"/>
                <a:gd name="connsiteX1" fmla="*/ 3174 w 3174"/>
                <a:gd name="connsiteY1" fmla="*/ 0 h 5586"/>
                <a:gd name="connsiteX2" fmla="*/ 0 w 3174"/>
                <a:gd name="connsiteY2" fmla="*/ 5587 h 5586"/>
                <a:gd name="connsiteX3" fmla="*/ 2031 w 3174"/>
                <a:gd name="connsiteY3" fmla="*/ 5587 h 5586"/>
                <a:gd name="connsiteX4" fmla="*/ 3174 w 3174"/>
                <a:gd name="connsiteY4" fmla="*/ 2032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4" h="5586">
                  <a:moveTo>
                    <a:pt x="3174" y="1270"/>
                  </a:moveTo>
                  <a:lnTo>
                    <a:pt x="3174" y="0"/>
                  </a:lnTo>
                  <a:cubicBezTo>
                    <a:pt x="3179" y="2298"/>
                    <a:pt x="1973" y="4418"/>
                    <a:pt x="0" y="5587"/>
                  </a:cubicBezTo>
                  <a:lnTo>
                    <a:pt x="2031" y="5587"/>
                  </a:lnTo>
                  <a:cubicBezTo>
                    <a:pt x="2746" y="4533"/>
                    <a:pt x="3144" y="3301"/>
                    <a:pt x="3174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C825EFB3-7BC4-4086-B2E5-9BD164520044}"/>
                </a:ext>
              </a:extLst>
            </p:cNvPr>
            <p:cNvSpPr/>
            <p:nvPr/>
          </p:nvSpPr>
          <p:spPr>
            <a:xfrm>
              <a:off x="268662" y="6074014"/>
              <a:ext cx="3301" cy="5586"/>
            </a:xfrm>
            <a:custGeom>
              <a:avLst/>
              <a:gdLst>
                <a:gd name="connsiteX0" fmla="*/ 0 w 3301"/>
                <a:gd name="connsiteY0" fmla="*/ 2032 h 5586"/>
                <a:gd name="connsiteX1" fmla="*/ 1270 w 3301"/>
                <a:gd name="connsiteY1" fmla="*/ 5587 h 5586"/>
                <a:gd name="connsiteX2" fmla="*/ 3301 w 3301"/>
                <a:gd name="connsiteY2" fmla="*/ 5587 h 5586"/>
                <a:gd name="connsiteX3" fmla="*/ 0 w 3301"/>
                <a:gd name="connsiteY3" fmla="*/ 0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1" h="5586">
                  <a:moveTo>
                    <a:pt x="0" y="2032"/>
                  </a:moveTo>
                  <a:cubicBezTo>
                    <a:pt x="8" y="3327"/>
                    <a:pt x="456" y="4584"/>
                    <a:pt x="1270" y="5587"/>
                  </a:cubicBezTo>
                  <a:lnTo>
                    <a:pt x="3301" y="5587"/>
                  </a:lnTo>
                  <a:cubicBezTo>
                    <a:pt x="1299" y="4431"/>
                    <a:pt x="46" y="231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710DEBE5-6D52-4AE0-874F-89CCCC9EE955}"/>
                </a:ext>
              </a:extLst>
            </p:cNvPr>
            <p:cNvSpPr/>
            <p:nvPr/>
          </p:nvSpPr>
          <p:spPr>
            <a:xfrm>
              <a:off x="268662" y="6049001"/>
              <a:ext cx="13839" cy="30218"/>
            </a:xfrm>
            <a:custGeom>
              <a:avLst/>
              <a:gdLst>
                <a:gd name="connsiteX0" fmla="*/ 13839 w 13839"/>
                <a:gd name="connsiteY0" fmla="*/ 18029 h 30218"/>
                <a:gd name="connsiteX1" fmla="*/ 13839 w 13839"/>
                <a:gd name="connsiteY1" fmla="*/ 6983 h 30218"/>
                <a:gd name="connsiteX2" fmla="*/ 6983 w 13839"/>
                <a:gd name="connsiteY2" fmla="*/ 0 h 30218"/>
                <a:gd name="connsiteX3" fmla="*/ 0 w 13839"/>
                <a:gd name="connsiteY3" fmla="*/ 6983 h 30218"/>
                <a:gd name="connsiteX4" fmla="*/ 0 w 13839"/>
                <a:gd name="connsiteY4" fmla="*/ 24632 h 30218"/>
                <a:gd name="connsiteX5" fmla="*/ 3301 w 13839"/>
                <a:gd name="connsiteY5" fmla="*/ 30218 h 30218"/>
                <a:gd name="connsiteX6" fmla="*/ 10665 w 13839"/>
                <a:gd name="connsiteY6" fmla="*/ 30218 h 30218"/>
                <a:gd name="connsiteX7" fmla="*/ 13839 w 13839"/>
                <a:gd name="connsiteY7" fmla="*/ 24632 h 30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30218">
                  <a:moveTo>
                    <a:pt x="13839" y="18029"/>
                  </a:moveTo>
                  <a:lnTo>
                    <a:pt x="13839" y="6983"/>
                  </a:lnTo>
                  <a:cubicBezTo>
                    <a:pt x="13839" y="3174"/>
                    <a:pt x="10790" y="64"/>
                    <a:pt x="6983" y="0"/>
                  </a:cubicBezTo>
                  <a:cubicBezTo>
                    <a:pt x="3126" y="0"/>
                    <a:pt x="0" y="3123"/>
                    <a:pt x="0" y="6983"/>
                  </a:cubicBezTo>
                  <a:lnTo>
                    <a:pt x="0" y="24632"/>
                  </a:lnTo>
                  <a:cubicBezTo>
                    <a:pt x="46" y="26943"/>
                    <a:pt x="1299" y="29063"/>
                    <a:pt x="3301" y="30218"/>
                  </a:cubicBezTo>
                  <a:lnTo>
                    <a:pt x="10665" y="30218"/>
                  </a:lnTo>
                  <a:cubicBezTo>
                    <a:pt x="12638" y="29050"/>
                    <a:pt x="13844" y="26930"/>
                    <a:pt x="13839" y="246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A2E444B5-AFCA-47C9-B781-36013FED35E4}"/>
                </a:ext>
              </a:extLst>
            </p:cNvPr>
            <p:cNvSpPr/>
            <p:nvPr/>
          </p:nvSpPr>
          <p:spPr>
            <a:xfrm>
              <a:off x="2651069" y="6427872"/>
              <a:ext cx="13839" cy="44946"/>
            </a:xfrm>
            <a:custGeom>
              <a:avLst/>
              <a:gdLst>
                <a:gd name="connsiteX0" fmla="*/ 0 w 13839"/>
                <a:gd name="connsiteY0" fmla="*/ 38090 h 44946"/>
                <a:gd name="connsiteX1" fmla="*/ 6856 w 13839"/>
                <a:gd name="connsiteY1" fmla="*/ 44947 h 44946"/>
                <a:gd name="connsiteX2" fmla="*/ 13839 w 13839"/>
                <a:gd name="connsiteY2" fmla="*/ 38090 h 44946"/>
                <a:gd name="connsiteX3" fmla="*/ 13839 w 13839"/>
                <a:gd name="connsiteY3" fmla="*/ 0 h 44946"/>
                <a:gd name="connsiteX4" fmla="*/ 6856 w 13839"/>
                <a:gd name="connsiteY4" fmla="*/ 6856 h 44946"/>
                <a:gd name="connsiteX5" fmla="*/ 2412 w 13839"/>
                <a:gd name="connsiteY5" fmla="*/ 5079 h 44946"/>
                <a:gd name="connsiteX6" fmla="*/ 0 w 13839"/>
                <a:gd name="connsiteY6" fmla="*/ 5079 h 44946"/>
                <a:gd name="connsiteX7" fmla="*/ 0 w 13839"/>
                <a:gd name="connsiteY7" fmla="*/ 37709 h 4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44946">
                  <a:moveTo>
                    <a:pt x="0" y="38090"/>
                  </a:moveTo>
                  <a:cubicBezTo>
                    <a:pt x="0" y="41874"/>
                    <a:pt x="3073" y="44947"/>
                    <a:pt x="6856" y="44947"/>
                  </a:cubicBezTo>
                  <a:cubicBezTo>
                    <a:pt x="10665" y="44947"/>
                    <a:pt x="13776" y="41899"/>
                    <a:pt x="13839" y="38090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5206" y="6831"/>
                    <a:pt x="3631" y="6196"/>
                    <a:pt x="2412" y="5079"/>
                  </a:cubicBezTo>
                  <a:lnTo>
                    <a:pt x="0" y="5079"/>
                  </a:lnTo>
                  <a:lnTo>
                    <a:pt x="0" y="3770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69439113-9C3F-469B-86E6-53F1FAD3BC19}"/>
                </a:ext>
              </a:extLst>
            </p:cNvPr>
            <p:cNvSpPr/>
            <p:nvPr/>
          </p:nvSpPr>
          <p:spPr>
            <a:xfrm>
              <a:off x="275772" y="6080235"/>
              <a:ext cx="143218" cy="13839"/>
            </a:xfrm>
            <a:custGeom>
              <a:avLst/>
              <a:gdLst>
                <a:gd name="connsiteX0" fmla="*/ 139918 w 143218"/>
                <a:gd name="connsiteY0" fmla="*/ 6348 h 13839"/>
                <a:gd name="connsiteX1" fmla="*/ 143219 w 143218"/>
                <a:gd name="connsiteY1" fmla="*/ 1143 h 13839"/>
                <a:gd name="connsiteX2" fmla="*/ 139664 w 143218"/>
                <a:gd name="connsiteY2" fmla="*/ 0 h 13839"/>
                <a:gd name="connsiteX3" fmla="*/ 0 w 143218"/>
                <a:gd name="connsiteY3" fmla="*/ 0 h 13839"/>
                <a:gd name="connsiteX4" fmla="*/ 6856 w 143218"/>
                <a:gd name="connsiteY4" fmla="*/ 6983 h 13839"/>
                <a:gd name="connsiteX5" fmla="*/ 0 w 143218"/>
                <a:gd name="connsiteY5" fmla="*/ 13839 h 13839"/>
                <a:gd name="connsiteX6" fmla="*/ 139664 w 143218"/>
                <a:gd name="connsiteY6" fmla="*/ 13839 h 13839"/>
                <a:gd name="connsiteX7" fmla="*/ 143219 w 143218"/>
                <a:gd name="connsiteY7" fmla="*/ 12697 h 13839"/>
                <a:gd name="connsiteX8" fmla="*/ 139918 w 143218"/>
                <a:gd name="connsiteY8" fmla="*/ 6348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18" h="13839">
                  <a:moveTo>
                    <a:pt x="139918" y="6348"/>
                  </a:moveTo>
                  <a:cubicBezTo>
                    <a:pt x="140132" y="4190"/>
                    <a:pt x="141356" y="2260"/>
                    <a:pt x="143219" y="1143"/>
                  </a:cubicBezTo>
                  <a:cubicBezTo>
                    <a:pt x="142152" y="457"/>
                    <a:pt x="140927" y="63"/>
                    <a:pt x="139664" y="0"/>
                  </a:cubicBezTo>
                  <a:lnTo>
                    <a:pt x="0" y="0"/>
                  </a:lnTo>
                  <a:cubicBezTo>
                    <a:pt x="3806" y="63"/>
                    <a:pt x="6856" y="3174"/>
                    <a:pt x="6856" y="6983"/>
                  </a:cubicBezTo>
                  <a:cubicBezTo>
                    <a:pt x="6856" y="10767"/>
                    <a:pt x="3786" y="13839"/>
                    <a:pt x="0" y="13839"/>
                  </a:cubicBezTo>
                  <a:lnTo>
                    <a:pt x="139664" y="13839"/>
                  </a:lnTo>
                  <a:cubicBezTo>
                    <a:pt x="140927" y="13776"/>
                    <a:pt x="142152" y="13382"/>
                    <a:pt x="143219" y="12697"/>
                  </a:cubicBezTo>
                  <a:cubicBezTo>
                    <a:pt x="140968" y="11414"/>
                    <a:pt x="139676" y="8926"/>
                    <a:pt x="139918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5E9E1152-4B02-42E2-A6DC-854F8014AF33}"/>
                </a:ext>
              </a:extLst>
            </p:cNvPr>
            <p:cNvSpPr/>
            <p:nvPr/>
          </p:nvSpPr>
          <p:spPr>
            <a:xfrm>
              <a:off x="1975986" y="6464058"/>
              <a:ext cx="13839" cy="7618"/>
            </a:xfrm>
            <a:custGeom>
              <a:avLst/>
              <a:gdLst>
                <a:gd name="connsiteX0" fmla="*/ 6856 w 13839"/>
                <a:gd name="connsiteY0" fmla="*/ 6983 h 7618"/>
                <a:gd name="connsiteX1" fmla="*/ 0 w 13839"/>
                <a:gd name="connsiteY1" fmla="*/ 0 h 7618"/>
                <a:gd name="connsiteX2" fmla="*/ 0 w 13839"/>
                <a:gd name="connsiteY2" fmla="*/ 635 h 7618"/>
                <a:gd name="connsiteX3" fmla="*/ 6856 w 13839"/>
                <a:gd name="connsiteY3" fmla="*/ 7618 h 7618"/>
                <a:gd name="connsiteX4" fmla="*/ 13839 w 13839"/>
                <a:gd name="connsiteY4" fmla="*/ 635 h 7618"/>
                <a:gd name="connsiteX5" fmla="*/ 13839 w 13839"/>
                <a:gd name="connsiteY5" fmla="*/ 0 h 7618"/>
                <a:gd name="connsiteX6" fmla="*/ 6856 w 13839"/>
                <a:gd name="connsiteY6" fmla="*/ 6983 h 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618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ubicBezTo>
                    <a:pt x="10716" y="7618"/>
                    <a:pt x="13839" y="4495"/>
                    <a:pt x="13839" y="6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79939479-AF3E-404F-8191-3115837BEED6}"/>
                </a:ext>
              </a:extLst>
            </p:cNvPr>
            <p:cNvSpPr/>
            <p:nvPr/>
          </p:nvSpPr>
          <p:spPr>
            <a:xfrm>
              <a:off x="3180902" y="6464693"/>
              <a:ext cx="13712" cy="8125"/>
            </a:xfrm>
            <a:custGeom>
              <a:avLst/>
              <a:gdLst>
                <a:gd name="connsiteX0" fmla="*/ 13712 w 13712"/>
                <a:gd name="connsiteY0" fmla="*/ 0 h 8125"/>
                <a:gd name="connsiteX1" fmla="*/ 6856 w 13712"/>
                <a:gd name="connsiteY1" fmla="*/ 6856 h 8125"/>
                <a:gd name="connsiteX2" fmla="*/ 0 w 13712"/>
                <a:gd name="connsiteY2" fmla="*/ 0 h 8125"/>
                <a:gd name="connsiteX3" fmla="*/ 0 w 13712"/>
                <a:gd name="connsiteY3" fmla="*/ 1270 h 8125"/>
                <a:gd name="connsiteX4" fmla="*/ 6856 w 13712"/>
                <a:gd name="connsiteY4" fmla="*/ 8126 h 8125"/>
                <a:gd name="connsiteX5" fmla="*/ 13712 w 13712"/>
                <a:gd name="connsiteY5" fmla="*/ 1270 h 8125"/>
                <a:gd name="connsiteX6" fmla="*/ 13712 w 13712"/>
                <a:gd name="connsiteY6" fmla="*/ 0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8125">
                  <a:moveTo>
                    <a:pt x="13712" y="0"/>
                  </a:move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270"/>
                  </a:lnTo>
                  <a:cubicBezTo>
                    <a:pt x="0" y="5053"/>
                    <a:pt x="3073" y="8126"/>
                    <a:pt x="6856" y="8126"/>
                  </a:cubicBezTo>
                  <a:cubicBezTo>
                    <a:pt x="10640" y="8126"/>
                    <a:pt x="13712" y="5053"/>
                    <a:pt x="13712" y="1270"/>
                  </a:cubicBez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8804F685-92F5-4CC1-AF92-E947BF51FA02}"/>
                </a:ext>
              </a:extLst>
            </p:cNvPr>
            <p:cNvSpPr/>
            <p:nvPr/>
          </p:nvSpPr>
          <p:spPr>
            <a:xfrm>
              <a:off x="1427870" y="6393083"/>
              <a:ext cx="13839" cy="72879"/>
            </a:xfrm>
            <a:custGeom>
              <a:avLst/>
              <a:gdLst>
                <a:gd name="connsiteX0" fmla="*/ 6856 w 13839"/>
                <a:gd name="connsiteY0" fmla="*/ 65896 h 72879"/>
                <a:gd name="connsiteX1" fmla="*/ 13839 w 13839"/>
                <a:gd name="connsiteY1" fmla="*/ 72879 h 72879"/>
                <a:gd name="connsiteX2" fmla="*/ 13839 w 13839"/>
                <a:gd name="connsiteY2" fmla="*/ 6983 h 72879"/>
                <a:gd name="connsiteX3" fmla="*/ 6856 w 13839"/>
                <a:gd name="connsiteY3" fmla="*/ 0 h 72879"/>
                <a:gd name="connsiteX4" fmla="*/ 0 w 13839"/>
                <a:gd name="connsiteY4" fmla="*/ 6983 h 72879"/>
                <a:gd name="connsiteX5" fmla="*/ 0 w 13839"/>
                <a:gd name="connsiteY5" fmla="*/ 72879 h 72879"/>
                <a:gd name="connsiteX6" fmla="*/ 6856 w 13839"/>
                <a:gd name="connsiteY6" fmla="*/ 65896 h 7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2879">
                  <a:moveTo>
                    <a:pt x="6856" y="65896"/>
                  </a:moveTo>
                  <a:cubicBezTo>
                    <a:pt x="10716" y="65896"/>
                    <a:pt x="13839" y="69019"/>
                    <a:pt x="13839" y="72879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72879"/>
                  </a:lnTo>
                  <a:cubicBezTo>
                    <a:pt x="0" y="69070"/>
                    <a:pt x="3047" y="65960"/>
                    <a:pt x="6856" y="658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C440B9EF-B0EE-465E-A43E-BDF8ADEDDA7B}"/>
                </a:ext>
              </a:extLst>
            </p:cNvPr>
            <p:cNvSpPr/>
            <p:nvPr/>
          </p:nvSpPr>
          <p:spPr>
            <a:xfrm>
              <a:off x="1427870" y="6458979"/>
              <a:ext cx="13839" cy="315514"/>
            </a:xfrm>
            <a:custGeom>
              <a:avLst/>
              <a:gdLst>
                <a:gd name="connsiteX0" fmla="*/ 6856 w 13839"/>
                <a:gd name="connsiteY0" fmla="*/ 315514 h 315514"/>
                <a:gd name="connsiteX1" fmla="*/ 13839 w 13839"/>
                <a:gd name="connsiteY1" fmla="*/ 308658 h 315514"/>
                <a:gd name="connsiteX2" fmla="*/ 13839 w 13839"/>
                <a:gd name="connsiteY2" fmla="*/ 6983 h 315514"/>
                <a:gd name="connsiteX3" fmla="*/ 6856 w 13839"/>
                <a:gd name="connsiteY3" fmla="*/ 0 h 315514"/>
                <a:gd name="connsiteX4" fmla="*/ 0 w 13839"/>
                <a:gd name="connsiteY4" fmla="*/ 6983 h 315514"/>
                <a:gd name="connsiteX5" fmla="*/ 0 w 13839"/>
                <a:gd name="connsiteY5" fmla="*/ 308658 h 315514"/>
                <a:gd name="connsiteX6" fmla="*/ 6856 w 13839"/>
                <a:gd name="connsiteY6" fmla="*/ 315514 h 3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315514">
                  <a:moveTo>
                    <a:pt x="6856" y="315514"/>
                  </a:moveTo>
                  <a:cubicBezTo>
                    <a:pt x="10665" y="315514"/>
                    <a:pt x="13776" y="312467"/>
                    <a:pt x="13839" y="308658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308658"/>
                  </a:lnTo>
                  <a:cubicBezTo>
                    <a:pt x="0" y="312442"/>
                    <a:pt x="3073" y="315514"/>
                    <a:pt x="6856" y="31551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731725EA-6AC5-4326-BB53-F0C6FF732FA6}"/>
                </a:ext>
              </a:extLst>
            </p:cNvPr>
            <p:cNvSpPr/>
            <p:nvPr/>
          </p:nvSpPr>
          <p:spPr>
            <a:xfrm>
              <a:off x="2653608" y="6426475"/>
              <a:ext cx="11300" cy="8633"/>
            </a:xfrm>
            <a:custGeom>
              <a:avLst/>
              <a:gdLst>
                <a:gd name="connsiteX0" fmla="*/ 11300 w 11300"/>
                <a:gd name="connsiteY0" fmla="*/ 1778 h 8633"/>
                <a:gd name="connsiteX1" fmla="*/ 11300 w 11300"/>
                <a:gd name="connsiteY1" fmla="*/ 0 h 8633"/>
                <a:gd name="connsiteX2" fmla="*/ 4317 w 11300"/>
                <a:gd name="connsiteY2" fmla="*/ 6856 h 8633"/>
                <a:gd name="connsiteX3" fmla="*/ 0 w 11300"/>
                <a:gd name="connsiteY3" fmla="*/ 6856 h 8633"/>
                <a:gd name="connsiteX4" fmla="*/ 4444 w 11300"/>
                <a:gd name="connsiteY4" fmla="*/ 8634 h 8633"/>
                <a:gd name="connsiteX5" fmla="*/ 11300 w 11300"/>
                <a:gd name="connsiteY5" fmla="*/ 1778 h 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0" h="8633">
                  <a:moveTo>
                    <a:pt x="11300" y="1778"/>
                  </a:moveTo>
                  <a:lnTo>
                    <a:pt x="11300" y="0"/>
                  </a:lnTo>
                  <a:cubicBezTo>
                    <a:pt x="11237" y="3809"/>
                    <a:pt x="8126" y="6856"/>
                    <a:pt x="4317" y="6856"/>
                  </a:cubicBezTo>
                  <a:lnTo>
                    <a:pt x="0" y="6856"/>
                  </a:lnTo>
                  <a:cubicBezTo>
                    <a:pt x="1219" y="7974"/>
                    <a:pt x="2793" y="8609"/>
                    <a:pt x="4444" y="8634"/>
                  </a:cubicBezTo>
                  <a:cubicBezTo>
                    <a:pt x="8202" y="8570"/>
                    <a:pt x="11237" y="5536"/>
                    <a:pt x="11300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268646CC-BC80-4F64-A013-3CCD2EFBEE2D}"/>
                </a:ext>
              </a:extLst>
            </p:cNvPr>
            <p:cNvSpPr/>
            <p:nvPr/>
          </p:nvSpPr>
          <p:spPr>
            <a:xfrm>
              <a:off x="2651910" y="5864165"/>
              <a:ext cx="13083" cy="562310"/>
            </a:xfrm>
            <a:custGeom>
              <a:avLst/>
              <a:gdLst>
                <a:gd name="connsiteX0" fmla="*/ 12998 w 13083"/>
                <a:gd name="connsiteY0" fmla="*/ 562310 h 562310"/>
                <a:gd name="connsiteX1" fmla="*/ 12998 w 13083"/>
                <a:gd name="connsiteY1" fmla="*/ 7081 h 562310"/>
                <a:gd name="connsiteX2" fmla="*/ 6015 w 13083"/>
                <a:gd name="connsiteY2" fmla="*/ 98 h 562310"/>
                <a:gd name="connsiteX3" fmla="*/ 3857 w 13083"/>
                <a:gd name="connsiteY3" fmla="*/ 98 h 562310"/>
                <a:gd name="connsiteX4" fmla="*/ 2587 w 13083"/>
                <a:gd name="connsiteY4" fmla="*/ 98 h 562310"/>
                <a:gd name="connsiteX5" fmla="*/ 1698 w 13083"/>
                <a:gd name="connsiteY5" fmla="*/ 1368 h 562310"/>
                <a:gd name="connsiteX6" fmla="*/ 809 w 13083"/>
                <a:gd name="connsiteY6" fmla="*/ 2383 h 562310"/>
                <a:gd name="connsiteX7" fmla="*/ 48 w 13083"/>
                <a:gd name="connsiteY7" fmla="*/ 3526 h 562310"/>
                <a:gd name="connsiteX8" fmla="*/ 48 w 13083"/>
                <a:gd name="connsiteY8" fmla="*/ 4669 h 562310"/>
                <a:gd name="connsiteX9" fmla="*/ 48 w 13083"/>
                <a:gd name="connsiteY9" fmla="*/ 6066 h 562310"/>
                <a:gd name="connsiteX10" fmla="*/ 48 w 13083"/>
                <a:gd name="connsiteY10" fmla="*/ 6066 h 562310"/>
                <a:gd name="connsiteX11" fmla="*/ 48 w 13083"/>
                <a:gd name="connsiteY11" fmla="*/ 554311 h 562310"/>
                <a:gd name="connsiteX12" fmla="*/ 6904 w 13083"/>
                <a:gd name="connsiteY12" fmla="*/ 554311 h 562310"/>
                <a:gd name="connsiteX13" fmla="*/ 13036 w 13083"/>
                <a:gd name="connsiteY13" fmla="*/ 562056 h 562310"/>
                <a:gd name="connsiteX14" fmla="*/ 12998 w 13083"/>
                <a:gd name="connsiteY14" fmla="*/ 562310 h 56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083" h="562310">
                  <a:moveTo>
                    <a:pt x="12998" y="562310"/>
                  </a:moveTo>
                  <a:lnTo>
                    <a:pt x="12998" y="7081"/>
                  </a:lnTo>
                  <a:cubicBezTo>
                    <a:pt x="12998" y="3224"/>
                    <a:pt x="9875" y="98"/>
                    <a:pt x="6015" y="98"/>
                  </a:cubicBezTo>
                  <a:cubicBezTo>
                    <a:pt x="5304" y="-33"/>
                    <a:pt x="4568" y="-33"/>
                    <a:pt x="3857" y="98"/>
                  </a:cubicBezTo>
                  <a:lnTo>
                    <a:pt x="2587" y="98"/>
                  </a:lnTo>
                  <a:lnTo>
                    <a:pt x="1698" y="1368"/>
                  </a:lnTo>
                  <a:lnTo>
                    <a:pt x="809" y="2383"/>
                  </a:lnTo>
                  <a:cubicBezTo>
                    <a:pt x="530" y="2744"/>
                    <a:pt x="276" y="3126"/>
                    <a:pt x="48" y="3526"/>
                  </a:cubicBezTo>
                  <a:lnTo>
                    <a:pt x="48" y="4669"/>
                  </a:lnTo>
                  <a:cubicBezTo>
                    <a:pt x="-16" y="5132"/>
                    <a:pt x="-16" y="5602"/>
                    <a:pt x="48" y="6066"/>
                  </a:cubicBezTo>
                  <a:cubicBezTo>
                    <a:pt x="48" y="6066"/>
                    <a:pt x="48" y="6066"/>
                    <a:pt x="48" y="6066"/>
                  </a:cubicBezTo>
                  <a:lnTo>
                    <a:pt x="48" y="554311"/>
                  </a:lnTo>
                  <a:lnTo>
                    <a:pt x="6904" y="554311"/>
                  </a:lnTo>
                  <a:cubicBezTo>
                    <a:pt x="10738" y="554756"/>
                    <a:pt x="13481" y="558222"/>
                    <a:pt x="13036" y="562056"/>
                  </a:cubicBezTo>
                  <a:cubicBezTo>
                    <a:pt x="13024" y="562145"/>
                    <a:pt x="13011" y="562221"/>
                    <a:pt x="12998" y="5623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D10BB8F4-D4B1-4AA9-A4EA-B40F31BD3D1B}"/>
                </a:ext>
              </a:extLst>
            </p:cNvPr>
            <p:cNvSpPr/>
            <p:nvPr/>
          </p:nvSpPr>
          <p:spPr>
            <a:xfrm>
              <a:off x="249490" y="6079600"/>
              <a:ext cx="13458" cy="13839"/>
            </a:xfrm>
            <a:custGeom>
              <a:avLst/>
              <a:gdLst>
                <a:gd name="connsiteX0" fmla="*/ 6602 w 13458"/>
                <a:gd name="connsiteY0" fmla="*/ 6983 h 13839"/>
                <a:gd name="connsiteX1" fmla="*/ 13458 w 13458"/>
                <a:gd name="connsiteY1" fmla="*/ 0 h 13839"/>
                <a:gd name="connsiteX2" fmla="*/ 6856 w 13458"/>
                <a:gd name="connsiteY2" fmla="*/ 0 h 13839"/>
                <a:gd name="connsiteX3" fmla="*/ 0 w 13458"/>
                <a:gd name="connsiteY3" fmla="*/ 6983 h 13839"/>
                <a:gd name="connsiteX4" fmla="*/ 6856 w 13458"/>
                <a:gd name="connsiteY4" fmla="*/ 13839 h 13839"/>
                <a:gd name="connsiteX5" fmla="*/ 13458 w 13458"/>
                <a:gd name="connsiteY5" fmla="*/ 13839 h 13839"/>
                <a:gd name="connsiteX6" fmla="*/ 6602 w 1345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458" h="13839">
                  <a:moveTo>
                    <a:pt x="6602" y="6983"/>
                  </a:moveTo>
                  <a:cubicBezTo>
                    <a:pt x="6602" y="3174"/>
                    <a:pt x="9652" y="63"/>
                    <a:pt x="13458" y="0"/>
                  </a:cubicBezTo>
                  <a:lnTo>
                    <a:pt x="6856" y="0"/>
                  </a:lnTo>
                  <a:cubicBezTo>
                    <a:pt x="3050" y="63"/>
                    <a:pt x="0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3458" y="13839"/>
                  </a:lnTo>
                  <a:cubicBezTo>
                    <a:pt x="9672" y="13839"/>
                    <a:pt x="6602" y="10767"/>
                    <a:pt x="6602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FCEBB4A2-47EB-441F-B402-8EC846FFD329}"/>
                </a:ext>
              </a:extLst>
            </p:cNvPr>
            <p:cNvSpPr/>
            <p:nvPr/>
          </p:nvSpPr>
          <p:spPr>
            <a:xfrm>
              <a:off x="256092" y="6079600"/>
              <a:ext cx="26409" cy="13839"/>
            </a:xfrm>
            <a:custGeom>
              <a:avLst/>
              <a:gdLst>
                <a:gd name="connsiteX0" fmla="*/ 26409 w 26409"/>
                <a:gd name="connsiteY0" fmla="*/ 6983 h 13839"/>
                <a:gd name="connsiteX1" fmla="*/ 19553 w 26409"/>
                <a:gd name="connsiteY1" fmla="*/ 0 h 13839"/>
                <a:gd name="connsiteX2" fmla="*/ 6856 w 26409"/>
                <a:gd name="connsiteY2" fmla="*/ 0 h 13839"/>
                <a:gd name="connsiteX3" fmla="*/ 0 w 26409"/>
                <a:gd name="connsiteY3" fmla="*/ 6983 h 13839"/>
                <a:gd name="connsiteX4" fmla="*/ 6856 w 26409"/>
                <a:gd name="connsiteY4" fmla="*/ 13839 h 13839"/>
                <a:gd name="connsiteX5" fmla="*/ 19553 w 26409"/>
                <a:gd name="connsiteY5" fmla="*/ 13839 h 13839"/>
                <a:gd name="connsiteX6" fmla="*/ 26409 w 26409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409" h="13839">
                  <a:moveTo>
                    <a:pt x="26409" y="6983"/>
                  </a:moveTo>
                  <a:cubicBezTo>
                    <a:pt x="26409" y="3174"/>
                    <a:pt x="23359" y="63"/>
                    <a:pt x="19553" y="0"/>
                  </a:cubicBezTo>
                  <a:lnTo>
                    <a:pt x="6856" y="0"/>
                  </a:lnTo>
                  <a:cubicBezTo>
                    <a:pt x="3050" y="63"/>
                    <a:pt x="-1" y="3174"/>
                    <a:pt x="0" y="6983"/>
                  </a:cubicBezTo>
                  <a:cubicBezTo>
                    <a:pt x="0" y="10767"/>
                    <a:pt x="3070" y="13839"/>
                    <a:pt x="6856" y="13839"/>
                  </a:cubicBezTo>
                  <a:lnTo>
                    <a:pt x="19553" y="13839"/>
                  </a:lnTo>
                  <a:cubicBezTo>
                    <a:pt x="23339" y="13839"/>
                    <a:pt x="26409" y="10767"/>
                    <a:pt x="2640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9DC7E1C7-9D32-4B24-8F75-9D949D0395F2}"/>
                </a:ext>
              </a:extLst>
            </p:cNvPr>
            <p:cNvSpPr/>
            <p:nvPr/>
          </p:nvSpPr>
          <p:spPr>
            <a:xfrm>
              <a:off x="415562" y="6079600"/>
              <a:ext cx="65641" cy="14474"/>
            </a:xfrm>
            <a:custGeom>
              <a:avLst/>
              <a:gdLst>
                <a:gd name="connsiteX0" fmla="*/ 58659 w 65641"/>
                <a:gd name="connsiteY0" fmla="*/ 6983 h 14474"/>
                <a:gd name="connsiteX1" fmla="*/ 65642 w 65641"/>
                <a:gd name="connsiteY1" fmla="*/ 0 h 14474"/>
                <a:gd name="connsiteX2" fmla="*/ 7110 w 65641"/>
                <a:gd name="connsiteY2" fmla="*/ 0 h 14474"/>
                <a:gd name="connsiteX3" fmla="*/ 3428 w 65641"/>
                <a:gd name="connsiteY3" fmla="*/ 1778 h 14474"/>
                <a:gd name="connsiteX4" fmla="*/ 0 w 65641"/>
                <a:gd name="connsiteY4" fmla="*/ 7618 h 14474"/>
                <a:gd name="connsiteX5" fmla="*/ 6983 w 65641"/>
                <a:gd name="connsiteY5" fmla="*/ 14474 h 14474"/>
                <a:gd name="connsiteX6" fmla="*/ 65642 w 65641"/>
                <a:gd name="connsiteY6" fmla="*/ 14474 h 14474"/>
                <a:gd name="connsiteX7" fmla="*/ 58640 w 65641"/>
                <a:gd name="connsiteY7" fmla="*/ 7504 h 14474"/>
                <a:gd name="connsiteX8" fmla="*/ 58659 w 65641"/>
                <a:gd name="connsiteY8" fmla="*/ 6983 h 1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641" h="14474">
                  <a:moveTo>
                    <a:pt x="58659" y="6983"/>
                  </a:moveTo>
                  <a:cubicBezTo>
                    <a:pt x="58659" y="3123"/>
                    <a:pt x="61785" y="0"/>
                    <a:pt x="65642" y="0"/>
                  </a:cubicBezTo>
                  <a:lnTo>
                    <a:pt x="7110" y="0"/>
                  </a:lnTo>
                  <a:cubicBezTo>
                    <a:pt x="5726" y="190"/>
                    <a:pt x="4436" y="813"/>
                    <a:pt x="3428" y="1778"/>
                  </a:cubicBezTo>
                  <a:cubicBezTo>
                    <a:pt x="1337" y="2984"/>
                    <a:pt x="34" y="5206"/>
                    <a:pt x="0" y="7618"/>
                  </a:cubicBezTo>
                  <a:cubicBezTo>
                    <a:pt x="253" y="11338"/>
                    <a:pt x="3254" y="14284"/>
                    <a:pt x="6983" y="14474"/>
                  </a:cubicBezTo>
                  <a:lnTo>
                    <a:pt x="65642" y="14474"/>
                  </a:lnTo>
                  <a:cubicBezTo>
                    <a:pt x="61785" y="14487"/>
                    <a:pt x="58650" y="11364"/>
                    <a:pt x="58640" y="7504"/>
                  </a:cubicBezTo>
                  <a:cubicBezTo>
                    <a:pt x="58640" y="7339"/>
                    <a:pt x="58646" y="7161"/>
                    <a:pt x="5865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66DBA720-6E45-462D-9849-46AD857481E0}"/>
                </a:ext>
              </a:extLst>
            </p:cNvPr>
            <p:cNvSpPr/>
            <p:nvPr/>
          </p:nvSpPr>
          <p:spPr>
            <a:xfrm>
              <a:off x="474856" y="6079600"/>
              <a:ext cx="14601" cy="13839"/>
            </a:xfrm>
            <a:custGeom>
              <a:avLst/>
              <a:gdLst>
                <a:gd name="connsiteX0" fmla="*/ 7618 w 14601"/>
                <a:gd name="connsiteY0" fmla="*/ 6983 h 13839"/>
                <a:gd name="connsiteX1" fmla="*/ 14601 w 14601"/>
                <a:gd name="connsiteY1" fmla="*/ 0 h 13839"/>
                <a:gd name="connsiteX2" fmla="*/ 6983 w 14601"/>
                <a:gd name="connsiteY2" fmla="*/ 0 h 13839"/>
                <a:gd name="connsiteX3" fmla="*/ 0 w 14601"/>
                <a:gd name="connsiteY3" fmla="*/ 6983 h 13839"/>
                <a:gd name="connsiteX4" fmla="*/ 6983 w 14601"/>
                <a:gd name="connsiteY4" fmla="*/ 13839 h 13839"/>
                <a:gd name="connsiteX5" fmla="*/ 14601 w 14601"/>
                <a:gd name="connsiteY5" fmla="*/ 13839 h 13839"/>
                <a:gd name="connsiteX6" fmla="*/ 7618 w 14601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01" h="13839">
                  <a:moveTo>
                    <a:pt x="7618" y="6983"/>
                  </a:moveTo>
                  <a:cubicBezTo>
                    <a:pt x="7618" y="3123"/>
                    <a:pt x="10744" y="0"/>
                    <a:pt x="14601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4601" y="13839"/>
                  </a:lnTo>
                  <a:cubicBezTo>
                    <a:pt x="10793" y="13839"/>
                    <a:pt x="7688" y="10792"/>
                    <a:pt x="7618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678FDB5-8008-4248-AB64-4DE2554D25CE}"/>
                </a:ext>
              </a:extLst>
            </p:cNvPr>
            <p:cNvSpPr/>
            <p:nvPr/>
          </p:nvSpPr>
          <p:spPr>
            <a:xfrm>
              <a:off x="481839" y="6079600"/>
              <a:ext cx="165691" cy="13869"/>
            </a:xfrm>
            <a:custGeom>
              <a:avLst/>
              <a:gdLst>
                <a:gd name="connsiteX0" fmla="*/ 158074 w 165691"/>
                <a:gd name="connsiteY0" fmla="*/ 6983 h 13869"/>
                <a:gd name="connsiteX1" fmla="*/ 165057 w 165691"/>
                <a:gd name="connsiteY1" fmla="*/ 0 h 13869"/>
                <a:gd name="connsiteX2" fmla="*/ 6983 w 165691"/>
                <a:gd name="connsiteY2" fmla="*/ 0 h 13869"/>
                <a:gd name="connsiteX3" fmla="*/ 0 w 165691"/>
                <a:gd name="connsiteY3" fmla="*/ 6983 h 13869"/>
                <a:gd name="connsiteX4" fmla="*/ 6983 w 165691"/>
                <a:gd name="connsiteY4" fmla="*/ 13839 h 13869"/>
                <a:gd name="connsiteX5" fmla="*/ 165692 w 165691"/>
                <a:gd name="connsiteY5" fmla="*/ 13839 h 13869"/>
                <a:gd name="connsiteX6" fmla="*/ 158102 w 165691"/>
                <a:gd name="connsiteY6" fmla="*/ 7517 h 13869"/>
                <a:gd name="connsiteX7" fmla="*/ 158074 w 165691"/>
                <a:gd name="connsiteY7" fmla="*/ 6983 h 1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691" h="13869">
                  <a:moveTo>
                    <a:pt x="158074" y="6983"/>
                  </a:moveTo>
                  <a:cubicBezTo>
                    <a:pt x="158074" y="3123"/>
                    <a:pt x="161200" y="0"/>
                    <a:pt x="165057" y="0"/>
                  </a:cubicBezTo>
                  <a:lnTo>
                    <a:pt x="6983" y="0"/>
                  </a:lnTo>
                  <a:cubicBezTo>
                    <a:pt x="3126" y="0"/>
                    <a:pt x="0" y="3123"/>
                    <a:pt x="0" y="6983"/>
                  </a:cubicBezTo>
                  <a:cubicBezTo>
                    <a:pt x="70" y="10792"/>
                    <a:pt x="3175" y="13839"/>
                    <a:pt x="6983" y="13839"/>
                  </a:cubicBezTo>
                  <a:lnTo>
                    <a:pt x="165692" y="13839"/>
                  </a:lnTo>
                  <a:cubicBezTo>
                    <a:pt x="161851" y="14195"/>
                    <a:pt x="158453" y="11364"/>
                    <a:pt x="158102" y="7517"/>
                  </a:cubicBezTo>
                  <a:cubicBezTo>
                    <a:pt x="158085" y="7339"/>
                    <a:pt x="158076" y="7161"/>
                    <a:pt x="158074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714E5816-E9DA-48F9-9D30-EEC38311D7B6}"/>
                </a:ext>
              </a:extLst>
            </p:cNvPr>
            <p:cNvSpPr/>
            <p:nvPr/>
          </p:nvSpPr>
          <p:spPr>
            <a:xfrm>
              <a:off x="1975986" y="6463169"/>
              <a:ext cx="13839" cy="7871"/>
            </a:xfrm>
            <a:custGeom>
              <a:avLst/>
              <a:gdLst>
                <a:gd name="connsiteX0" fmla="*/ 6856 w 13839"/>
                <a:gd name="connsiteY0" fmla="*/ 7872 h 7871"/>
                <a:gd name="connsiteX1" fmla="*/ 13839 w 13839"/>
                <a:gd name="connsiteY1" fmla="*/ 889 h 7871"/>
                <a:gd name="connsiteX2" fmla="*/ 13839 w 13839"/>
                <a:gd name="connsiteY2" fmla="*/ 0 h 7871"/>
                <a:gd name="connsiteX3" fmla="*/ 6856 w 13839"/>
                <a:gd name="connsiteY3" fmla="*/ 6856 h 7871"/>
                <a:gd name="connsiteX4" fmla="*/ 0 w 13839"/>
                <a:gd name="connsiteY4" fmla="*/ 0 h 7871"/>
                <a:gd name="connsiteX5" fmla="*/ 0 w 13839"/>
                <a:gd name="connsiteY5" fmla="*/ 889 h 7871"/>
                <a:gd name="connsiteX6" fmla="*/ 6856 w 13839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871">
                  <a:moveTo>
                    <a:pt x="6856" y="7872"/>
                  </a:moveTo>
                  <a:cubicBezTo>
                    <a:pt x="10716" y="7872"/>
                    <a:pt x="13839" y="4748"/>
                    <a:pt x="13839" y="889"/>
                  </a:cubicBezTo>
                  <a:lnTo>
                    <a:pt x="13839" y="0"/>
                  </a:lnTo>
                  <a:cubicBezTo>
                    <a:pt x="13776" y="3809"/>
                    <a:pt x="10665" y="6856"/>
                    <a:pt x="6856" y="6856"/>
                  </a:cubicBezTo>
                  <a:cubicBezTo>
                    <a:pt x="3072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E1978D1A-23AF-4E46-9CEB-1606EC2FA42E}"/>
                </a:ext>
              </a:extLst>
            </p:cNvPr>
            <p:cNvSpPr/>
            <p:nvPr/>
          </p:nvSpPr>
          <p:spPr>
            <a:xfrm>
              <a:off x="1975986" y="6379117"/>
              <a:ext cx="13839" cy="90908"/>
            </a:xfrm>
            <a:custGeom>
              <a:avLst/>
              <a:gdLst>
                <a:gd name="connsiteX0" fmla="*/ 0 w 13839"/>
                <a:gd name="connsiteY0" fmla="*/ 84053 h 90908"/>
                <a:gd name="connsiteX1" fmla="*/ 6856 w 13839"/>
                <a:gd name="connsiteY1" fmla="*/ 90909 h 90908"/>
                <a:gd name="connsiteX2" fmla="*/ 13839 w 13839"/>
                <a:gd name="connsiteY2" fmla="*/ 84053 h 90908"/>
                <a:gd name="connsiteX3" fmla="*/ 13839 w 13839"/>
                <a:gd name="connsiteY3" fmla="*/ 6983 h 90908"/>
                <a:gd name="connsiteX4" fmla="*/ 13839 w 13839"/>
                <a:gd name="connsiteY4" fmla="*/ 5841 h 90908"/>
                <a:gd name="connsiteX5" fmla="*/ 7110 w 13839"/>
                <a:gd name="connsiteY5" fmla="*/ 0 h 90908"/>
                <a:gd name="connsiteX6" fmla="*/ 254 w 13839"/>
                <a:gd name="connsiteY6" fmla="*/ 6983 h 90908"/>
                <a:gd name="connsiteX7" fmla="*/ 254 w 13839"/>
                <a:gd name="connsiteY7" fmla="*/ 84306 h 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90908">
                  <a:moveTo>
                    <a:pt x="0" y="84053"/>
                  </a:moveTo>
                  <a:cubicBezTo>
                    <a:pt x="0" y="87836"/>
                    <a:pt x="3072" y="90909"/>
                    <a:pt x="6856" y="90909"/>
                  </a:cubicBezTo>
                  <a:cubicBezTo>
                    <a:pt x="10665" y="90909"/>
                    <a:pt x="13776" y="87861"/>
                    <a:pt x="13839" y="84053"/>
                  </a:cubicBezTo>
                  <a:lnTo>
                    <a:pt x="13839" y="6983"/>
                  </a:lnTo>
                  <a:cubicBezTo>
                    <a:pt x="13839" y="6983"/>
                    <a:pt x="13839" y="6221"/>
                    <a:pt x="13839" y="5841"/>
                  </a:cubicBezTo>
                  <a:cubicBezTo>
                    <a:pt x="13344" y="2501"/>
                    <a:pt x="10487" y="25"/>
                    <a:pt x="7110" y="0"/>
                  </a:cubicBezTo>
                  <a:cubicBezTo>
                    <a:pt x="3301" y="64"/>
                    <a:pt x="254" y="3174"/>
                    <a:pt x="254" y="6983"/>
                  </a:cubicBezTo>
                  <a:lnTo>
                    <a:pt x="254" y="8430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594D75B4-BE87-449E-A7BA-D15EE835F754}"/>
                </a:ext>
              </a:extLst>
            </p:cNvPr>
            <p:cNvSpPr/>
            <p:nvPr/>
          </p:nvSpPr>
          <p:spPr>
            <a:xfrm>
              <a:off x="3180902" y="6464058"/>
              <a:ext cx="13712" cy="7618"/>
            </a:xfrm>
            <a:custGeom>
              <a:avLst/>
              <a:gdLst>
                <a:gd name="connsiteX0" fmla="*/ 6856 w 13712"/>
                <a:gd name="connsiteY0" fmla="*/ 7618 h 7618"/>
                <a:gd name="connsiteX1" fmla="*/ 13712 w 13712"/>
                <a:gd name="connsiteY1" fmla="*/ 635 h 7618"/>
                <a:gd name="connsiteX2" fmla="*/ 13712 w 13712"/>
                <a:gd name="connsiteY2" fmla="*/ 0 h 7618"/>
                <a:gd name="connsiteX3" fmla="*/ 6856 w 13712"/>
                <a:gd name="connsiteY3" fmla="*/ 6856 h 7618"/>
                <a:gd name="connsiteX4" fmla="*/ 0 w 13712"/>
                <a:gd name="connsiteY4" fmla="*/ 0 h 7618"/>
                <a:gd name="connsiteX5" fmla="*/ 0 w 13712"/>
                <a:gd name="connsiteY5" fmla="*/ 635 h 7618"/>
                <a:gd name="connsiteX6" fmla="*/ 6856 w 13712"/>
                <a:gd name="connsiteY6" fmla="*/ 7618 h 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618">
                  <a:moveTo>
                    <a:pt x="6856" y="7618"/>
                  </a:moveTo>
                  <a:cubicBezTo>
                    <a:pt x="10665" y="7555"/>
                    <a:pt x="13712" y="4444"/>
                    <a:pt x="13712" y="635"/>
                  </a:cubicBezTo>
                  <a:lnTo>
                    <a:pt x="13712" y="0"/>
                  </a:lnTo>
                  <a:cubicBezTo>
                    <a:pt x="13712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635"/>
                  </a:lnTo>
                  <a:cubicBezTo>
                    <a:pt x="0" y="4444"/>
                    <a:pt x="3047" y="7555"/>
                    <a:pt x="6856" y="76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3E50EA06-3FD3-42A2-B7C6-ABF8215A58BF}"/>
                </a:ext>
              </a:extLst>
            </p:cNvPr>
            <p:cNvSpPr/>
            <p:nvPr/>
          </p:nvSpPr>
          <p:spPr>
            <a:xfrm>
              <a:off x="640529" y="6079600"/>
              <a:ext cx="45092" cy="14476"/>
            </a:xfrm>
            <a:custGeom>
              <a:avLst/>
              <a:gdLst>
                <a:gd name="connsiteX0" fmla="*/ 38109 w 45092"/>
                <a:gd name="connsiteY0" fmla="*/ 6983 h 14476"/>
                <a:gd name="connsiteX1" fmla="*/ 44965 w 45092"/>
                <a:gd name="connsiteY1" fmla="*/ 0 h 14476"/>
                <a:gd name="connsiteX2" fmla="*/ 7002 w 45092"/>
                <a:gd name="connsiteY2" fmla="*/ 0 h 14476"/>
                <a:gd name="connsiteX3" fmla="*/ 19 w 45092"/>
                <a:gd name="connsiteY3" fmla="*/ 6983 h 14476"/>
                <a:gd name="connsiteX4" fmla="*/ 6475 w 45092"/>
                <a:gd name="connsiteY4" fmla="*/ 14462 h 14476"/>
                <a:gd name="connsiteX5" fmla="*/ 7002 w 45092"/>
                <a:gd name="connsiteY5" fmla="*/ 14474 h 14476"/>
                <a:gd name="connsiteX6" fmla="*/ 45092 w 45092"/>
                <a:gd name="connsiteY6" fmla="*/ 14474 h 14476"/>
                <a:gd name="connsiteX7" fmla="*/ 38081 w 45092"/>
                <a:gd name="connsiteY7" fmla="*/ 7770 h 14476"/>
                <a:gd name="connsiteX8" fmla="*/ 38109 w 45092"/>
                <a:gd name="connsiteY8" fmla="*/ 6983 h 1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092" h="14476">
                  <a:moveTo>
                    <a:pt x="38109" y="6983"/>
                  </a:moveTo>
                  <a:cubicBezTo>
                    <a:pt x="38109" y="3174"/>
                    <a:pt x="41159" y="63"/>
                    <a:pt x="44965" y="0"/>
                  </a:cubicBezTo>
                  <a:lnTo>
                    <a:pt x="7002" y="0"/>
                  </a:lnTo>
                  <a:cubicBezTo>
                    <a:pt x="3145" y="0"/>
                    <a:pt x="19" y="3123"/>
                    <a:pt x="19" y="6983"/>
                  </a:cubicBezTo>
                  <a:cubicBezTo>
                    <a:pt x="-262" y="10830"/>
                    <a:pt x="2629" y="14170"/>
                    <a:pt x="6475" y="14462"/>
                  </a:cubicBezTo>
                  <a:cubicBezTo>
                    <a:pt x="6650" y="14474"/>
                    <a:pt x="6827" y="14474"/>
                    <a:pt x="7002" y="14474"/>
                  </a:cubicBezTo>
                  <a:lnTo>
                    <a:pt x="45092" y="14474"/>
                  </a:lnTo>
                  <a:cubicBezTo>
                    <a:pt x="41306" y="14563"/>
                    <a:pt x="38167" y="11567"/>
                    <a:pt x="38081" y="7770"/>
                  </a:cubicBezTo>
                  <a:cubicBezTo>
                    <a:pt x="38075" y="7517"/>
                    <a:pt x="38085" y="7250"/>
                    <a:pt x="3810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5B49C000-DBCF-49FE-B6EC-721BC8CBE289}"/>
                </a:ext>
              </a:extLst>
            </p:cNvPr>
            <p:cNvSpPr/>
            <p:nvPr/>
          </p:nvSpPr>
          <p:spPr>
            <a:xfrm>
              <a:off x="3180902" y="6463169"/>
              <a:ext cx="13712" cy="7871"/>
            </a:xfrm>
            <a:custGeom>
              <a:avLst/>
              <a:gdLst>
                <a:gd name="connsiteX0" fmla="*/ 6856 w 13712"/>
                <a:gd name="connsiteY0" fmla="*/ 7872 h 7871"/>
                <a:gd name="connsiteX1" fmla="*/ 13712 w 13712"/>
                <a:gd name="connsiteY1" fmla="*/ 889 h 7871"/>
                <a:gd name="connsiteX2" fmla="*/ 13712 w 13712"/>
                <a:gd name="connsiteY2" fmla="*/ 0 h 7871"/>
                <a:gd name="connsiteX3" fmla="*/ 6856 w 13712"/>
                <a:gd name="connsiteY3" fmla="*/ 6856 h 7871"/>
                <a:gd name="connsiteX4" fmla="*/ 0 w 13712"/>
                <a:gd name="connsiteY4" fmla="*/ 0 h 7871"/>
                <a:gd name="connsiteX5" fmla="*/ 0 w 13712"/>
                <a:gd name="connsiteY5" fmla="*/ 889 h 7871"/>
                <a:gd name="connsiteX6" fmla="*/ 6856 w 13712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871">
                  <a:moveTo>
                    <a:pt x="6856" y="7872"/>
                  </a:moveTo>
                  <a:cubicBezTo>
                    <a:pt x="10665" y="7808"/>
                    <a:pt x="13712" y="4698"/>
                    <a:pt x="13712" y="889"/>
                  </a:cubicBezTo>
                  <a:lnTo>
                    <a:pt x="13712" y="0"/>
                  </a:lnTo>
                  <a:cubicBezTo>
                    <a:pt x="13712" y="3783"/>
                    <a:pt x="10640" y="6856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8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4530DBA1-5846-4E4E-98E1-6577B965486C}"/>
                </a:ext>
              </a:extLst>
            </p:cNvPr>
            <p:cNvSpPr/>
            <p:nvPr/>
          </p:nvSpPr>
          <p:spPr>
            <a:xfrm>
              <a:off x="3180902" y="5848139"/>
              <a:ext cx="13712" cy="621886"/>
            </a:xfrm>
            <a:custGeom>
              <a:avLst/>
              <a:gdLst>
                <a:gd name="connsiteX0" fmla="*/ 0 w 13712"/>
                <a:gd name="connsiteY0" fmla="*/ 6856 h 621886"/>
                <a:gd name="connsiteX1" fmla="*/ 0 w 13712"/>
                <a:gd name="connsiteY1" fmla="*/ 615031 h 621886"/>
                <a:gd name="connsiteX2" fmla="*/ 6856 w 13712"/>
                <a:gd name="connsiteY2" fmla="*/ 621887 h 621886"/>
                <a:gd name="connsiteX3" fmla="*/ 13712 w 13712"/>
                <a:gd name="connsiteY3" fmla="*/ 615031 h 621886"/>
                <a:gd name="connsiteX4" fmla="*/ 13712 w 13712"/>
                <a:gd name="connsiteY4" fmla="*/ 6856 h 621886"/>
                <a:gd name="connsiteX5" fmla="*/ 6856 w 13712"/>
                <a:gd name="connsiteY5" fmla="*/ 0 h 621886"/>
                <a:gd name="connsiteX6" fmla="*/ 0 w 13712"/>
                <a:gd name="connsiteY6" fmla="*/ 6856 h 621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621886">
                  <a:moveTo>
                    <a:pt x="0" y="6856"/>
                  </a:moveTo>
                  <a:lnTo>
                    <a:pt x="0" y="615031"/>
                  </a:lnTo>
                  <a:cubicBezTo>
                    <a:pt x="0" y="618814"/>
                    <a:pt x="3073" y="621887"/>
                    <a:pt x="6856" y="621887"/>
                  </a:cubicBezTo>
                  <a:cubicBezTo>
                    <a:pt x="10640" y="621887"/>
                    <a:pt x="13712" y="618814"/>
                    <a:pt x="13712" y="615031"/>
                  </a:cubicBezTo>
                  <a:lnTo>
                    <a:pt x="13712" y="6856"/>
                  </a:lnTo>
                  <a:cubicBezTo>
                    <a:pt x="13712" y="3070"/>
                    <a:pt x="10640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A7E31749-B36A-44A9-B6CE-E38789F59B20}"/>
                </a:ext>
              </a:extLst>
            </p:cNvPr>
            <p:cNvSpPr/>
            <p:nvPr/>
          </p:nvSpPr>
          <p:spPr>
            <a:xfrm>
              <a:off x="678735" y="6079600"/>
              <a:ext cx="10187" cy="14475"/>
            </a:xfrm>
            <a:custGeom>
              <a:avLst/>
              <a:gdLst>
                <a:gd name="connsiteX0" fmla="*/ 3077 w 10187"/>
                <a:gd name="connsiteY0" fmla="*/ 6983 h 14475"/>
                <a:gd name="connsiteX1" fmla="*/ 10060 w 10187"/>
                <a:gd name="connsiteY1" fmla="*/ 0 h 14475"/>
                <a:gd name="connsiteX2" fmla="*/ 6886 w 10187"/>
                <a:gd name="connsiteY2" fmla="*/ 0 h 14475"/>
                <a:gd name="connsiteX3" fmla="*/ 30 w 10187"/>
                <a:gd name="connsiteY3" fmla="*/ 6983 h 14475"/>
                <a:gd name="connsiteX4" fmla="*/ 6222 w 10187"/>
                <a:gd name="connsiteY4" fmla="*/ 14449 h 14475"/>
                <a:gd name="connsiteX5" fmla="*/ 6886 w 10187"/>
                <a:gd name="connsiteY5" fmla="*/ 14474 h 14475"/>
                <a:gd name="connsiteX6" fmla="*/ 10187 w 10187"/>
                <a:gd name="connsiteY6" fmla="*/ 14474 h 14475"/>
                <a:gd name="connsiteX7" fmla="*/ 3061 w 10187"/>
                <a:gd name="connsiteY7" fmla="*/ 7643 h 14475"/>
                <a:gd name="connsiteX8" fmla="*/ 3077 w 10187"/>
                <a:gd name="connsiteY8" fmla="*/ 6983 h 1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87" h="14475">
                  <a:moveTo>
                    <a:pt x="3077" y="6983"/>
                  </a:moveTo>
                  <a:cubicBezTo>
                    <a:pt x="3077" y="3123"/>
                    <a:pt x="6203" y="0"/>
                    <a:pt x="10060" y="0"/>
                  </a:cubicBezTo>
                  <a:lnTo>
                    <a:pt x="6886" y="0"/>
                  </a:lnTo>
                  <a:cubicBezTo>
                    <a:pt x="3080" y="63"/>
                    <a:pt x="29" y="3174"/>
                    <a:pt x="30" y="6983"/>
                  </a:cubicBezTo>
                  <a:cubicBezTo>
                    <a:pt x="-321" y="10754"/>
                    <a:pt x="2451" y="14093"/>
                    <a:pt x="6222" y="14449"/>
                  </a:cubicBezTo>
                  <a:cubicBezTo>
                    <a:pt x="6443" y="14462"/>
                    <a:pt x="6664" y="14474"/>
                    <a:pt x="6886" y="14474"/>
                  </a:cubicBezTo>
                  <a:lnTo>
                    <a:pt x="10187" y="14474"/>
                  </a:lnTo>
                  <a:cubicBezTo>
                    <a:pt x="6331" y="14550"/>
                    <a:pt x="3141" y="11491"/>
                    <a:pt x="3061" y="7643"/>
                  </a:cubicBezTo>
                  <a:cubicBezTo>
                    <a:pt x="3056" y="7415"/>
                    <a:pt x="3061" y="7199"/>
                    <a:pt x="307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AE42EAC5-07D6-4CE8-967A-7EAEB1219595}"/>
                </a:ext>
              </a:extLst>
            </p:cNvPr>
            <p:cNvSpPr/>
            <p:nvPr/>
          </p:nvSpPr>
          <p:spPr>
            <a:xfrm>
              <a:off x="682193" y="6080695"/>
              <a:ext cx="21532" cy="13887"/>
            </a:xfrm>
            <a:custGeom>
              <a:avLst/>
              <a:gdLst>
                <a:gd name="connsiteX0" fmla="*/ 21457 w 21532"/>
                <a:gd name="connsiteY0" fmla="*/ 5888 h 13887"/>
                <a:gd name="connsiteX1" fmla="*/ 21457 w 21532"/>
                <a:gd name="connsiteY1" fmla="*/ 3857 h 13887"/>
                <a:gd name="connsiteX2" fmla="*/ 20442 w 21532"/>
                <a:gd name="connsiteY2" fmla="*/ 1952 h 13887"/>
                <a:gd name="connsiteX3" fmla="*/ 19553 w 21532"/>
                <a:gd name="connsiteY3" fmla="*/ 809 h 13887"/>
                <a:gd name="connsiteX4" fmla="*/ 18410 w 21532"/>
                <a:gd name="connsiteY4" fmla="*/ 48 h 13887"/>
                <a:gd name="connsiteX5" fmla="*/ 17268 w 21532"/>
                <a:gd name="connsiteY5" fmla="*/ 48 h 13887"/>
                <a:gd name="connsiteX6" fmla="*/ 15871 w 21532"/>
                <a:gd name="connsiteY6" fmla="*/ 48 h 13887"/>
                <a:gd name="connsiteX7" fmla="*/ 14855 w 21532"/>
                <a:gd name="connsiteY7" fmla="*/ 48 h 13887"/>
                <a:gd name="connsiteX8" fmla="*/ 6983 w 21532"/>
                <a:gd name="connsiteY8" fmla="*/ 48 h 13887"/>
                <a:gd name="connsiteX9" fmla="*/ 0 w 21532"/>
                <a:gd name="connsiteY9" fmla="*/ 7031 h 13887"/>
                <a:gd name="connsiteX10" fmla="*/ 6983 w 21532"/>
                <a:gd name="connsiteY10" fmla="*/ 13887 h 13887"/>
                <a:gd name="connsiteX11" fmla="*/ 14855 w 21532"/>
                <a:gd name="connsiteY11" fmla="*/ 13887 h 13887"/>
                <a:gd name="connsiteX12" fmla="*/ 21526 w 21532"/>
                <a:gd name="connsiteY12" fmla="*/ 6599 h 13887"/>
                <a:gd name="connsiteX13" fmla="*/ 21457 w 21532"/>
                <a:gd name="connsiteY13" fmla="*/ 5888 h 13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532" h="13887">
                  <a:moveTo>
                    <a:pt x="21457" y="5888"/>
                  </a:moveTo>
                  <a:cubicBezTo>
                    <a:pt x="21528" y="5215"/>
                    <a:pt x="21528" y="4530"/>
                    <a:pt x="21457" y="3857"/>
                  </a:cubicBezTo>
                  <a:cubicBezTo>
                    <a:pt x="21169" y="3196"/>
                    <a:pt x="20829" y="2562"/>
                    <a:pt x="20442" y="1952"/>
                  </a:cubicBezTo>
                  <a:lnTo>
                    <a:pt x="19553" y="809"/>
                  </a:lnTo>
                  <a:lnTo>
                    <a:pt x="18410" y="48"/>
                  </a:lnTo>
                  <a:cubicBezTo>
                    <a:pt x="18032" y="-16"/>
                    <a:pt x="17646" y="-16"/>
                    <a:pt x="17268" y="48"/>
                  </a:cubicBezTo>
                  <a:lnTo>
                    <a:pt x="15871" y="48"/>
                  </a:lnTo>
                  <a:lnTo>
                    <a:pt x="14855" y="48"/>
                  </a:lnTo>
                  <a:lnTo>
                    <a:pt x="6983" y="48"/>
                  </a:lnTo>
                  <a:cubicBezTo>
                    <a:pt x="3126" y="48"/>
                    <a:pt x="0" y="3171"/>
                    <a:pt x="0" y="7031"/>
                  </a:cubicBezTo>
                  <a:cubicBezTo>
                    <a:pt x="70" y="10840"/>
                    <a:pt x="3175" y="13887"/>
                    <a:pt x="6983" y="13887"/>
                  </a:cubicBezTo>
                  <a:lnTo>
                    <a:pt x="14855" y="13887"/>
                  </a:lnTo>
                  <a:cubicBezTo>
                    <a:pt x="18709" y="13722"/>
                    <a:pt x="21695" y="10459"/>
                    <a:pt x="21526" y="6599"/>
                  </a:cubicBezTo>
                  <a:cubicBezTo>
                    <a:pt x="21516" y="6371"/>
                    <a:pt x="21493" y="6129"/>
                    <a:pt x="21457" y="588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7EF296C8-DADC-4240-B695-9DD94108EEAA}"/>
                </a:ext>
              </a:extLst>
            </p:cNvPr>
            <p:cNvSpPr/>
            <p:nvPr/>
          </p:nvSpPr>
          <p:spPr>
            <a:xfrm>
              <a:off x="2566382" y="6419492"/>
              <a:ext cx="98526" cy="13839"/>
            </a:xfrm>
            <a:custGeom>
              <a:avLst/>
              <a:gdLst>
                <a:gd name="connsiteX0" fmla="*/ 6856 w 98526"/>
                <a:gd name="connsiteY0" fmla="*/ 13839 h 13839"/>
                <a:gd name="connsiteX1" fmla="*/ 91543 w 98526"/>
                <a:gd name="connsiteY1" fmla="*/ 13839 h 13839"/>
                <a:gd name="connsiteX2" fmla="*/ 98526 w 98526"/>
                <a:gd name="connsiteY2" fmla="*/ 6983 h 13839"/>
                <a:gd name="connsiteX3" fmla="*/ 91543 w 98526"/>
                <a:gd name="connsiteY3" fmla="*/ 0 h 13839"/>
                <a:gd name="connsiteX4" fmla="*/ 6856 w 98526"/>
                <a:gd name="connsiteY4" fmla="*/ 0 h 13839"/>
                <a:gd name="connsiteX5" fmla="*/ 0 w 98526"/>
                <a:gd name="connsiteY5" fmla="*/ 6983 h 13839"/>
                <a:gd name="connsiteX6" fmla="*/ 6856 w 98526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8526" h="13839">
                  <a:moveTo>
                    <a:pt x="6856" y="13839"/>
                  </a:moveTo>
                  <a:lnTo>
                    <a:pt x="91543" y="13839"/>
                  </a:lnTo>
                  <a:cubicBezTo>
                    <a:pt x="95352" y="13839"/>
                    <a:pt x="98463" y="10792"/>
                    <a:pt x="98526" y="6983"/>
                  </a:cubicBezTo>
                  <a:cubicBezTo>
                    <a:pt x="98526" y="3123"/>
                    <a:pt x="95403" y="0"/>
                    <a:pt x="91543" y="0"/>
                  </a:cubicBezTo>
                  <a:lnTo>
                    <a:pt x="6856" y="0"/>
                  </a:lnTo>
                  <a:cubicBezTo>
                    <a:pt x="3047" y="63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DC09E115-0CFA-4410-B92B-6FE6E4D2F280}"/>
                </a:ext>
              </a:extLst>
            </p:cNvPr>
            <p:cNvSpPr/>
            <p:nvPr/>
          </p:nvSpPr>
          <p:spPr>
            <a:xfrm>
              <a:off x="3311424" y="6461129"/>
              <a:ext cx="2412" cy="403891"/>
            </a:xfrm>
            <a:custGeom>
              <a:avLst/>
              <a:gdLst>
                <a:gd name="connsiteX0" fmla="*/ 2412 w 2412"/>
                <a:gd name="connsiteY0" fmla="*/ 7245 h 403891"/>
                <a:gd name="connsiteX1" fmla="*/ 2412 w 2412"/>
                <a:gd name="connsiteY1" fmla="*/ 7245 h 403891"/>
                <a:gd name="connsiteX2" fmla="*/ 2412 w 2412"/>
                <a:gd name="connsiteY2" fmla="*/ 1151 h 403891"/>
                <a:gd name="connsiteX3" fmla="*/ 1270 w 2412"/>
                <a:gd name="connsiteY3" fmla="*/ 8 h 403891"/>
                <a:gd name="connsiteX4" fmla="*/ 13 w 2412"/>
                <a:gd name="connsiteY4" fmla="*/ 1011 h 403891"/>
                <a:gd name="connsiteX5" fmla="*/ 0 w 2412"/>
                <a:gd name="connsiteY5" fmla="*/ 1151 h 403891"/>
                <a:gd name="connsiteX6" fmla="*/ 0 w 2412"/>
                <a:gd name="connsiteY6" fmla="*/ 7880 h 403891"/>
                <a:gd name="connsiteX7" fmla="*/ 0 w 2412"/>
                <a:gd name="connsiteY7" fmla="*/ 7880 h 403891"/>
                <a:gd name="connsiteX8" fmla="*/ 0 w 2412"/>
                <a:gd name="connsiteY8" fmla="*/ 403892 h 403891"/>
                <a:gd name="connsiteX9" fmla="*/ 2412 w 2412"/>
                <a:gd name="connsiteY9" fmla="*/ 403892 h 403891"/>
                <a:gd name="connsiteX10" fmla="*/ 2412 w 2412"/>
                <a:gd name="connsiteY10" fmla="*/ 7753 h 4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2" h="403891">
                  <a:moveTo>
                    <a:pt x="2412" y="7245"/>
                  </a:moveTo>
                  <a:lnTo>
                    <a:pt x="2412" y="7245"/>
                  </a:lnTo>
                  <a:lnTo>
                    <a:pt x="2412" y="1151"/>
                  </a:lnTo>
                  <a:cubicBezTo>
                    <a:pt x="2412" y="516"/>
                    <a:pt x="1904" y="8"/>
                    <a:pt x="1270" y="8"/>
                  </a:cubicBezTo>
                  <a:cubicBezTo>
                    <a:pt x="647" y="-68"/>
                    <a:pt x="76" y="389"/>
                    <a:pt x="13" y="1011"/>
                  </a:cubicBezTo>
                  <a:cubicBezTo>
                    <a:pt x="0" y="1062"/>
                    <a:pt x="0" y="1100"/>
                    <a:pt x="0" y="1151"/>
                  </a:cubicBezTo>
                  <a:lnTo>
                    <a:pt x="0" y="7880"/>
                  </a:lnTo>
                  <a:lnTo>
                    <a:pt x="0" y="7880"/>
                  </a:lnTo>
                  <a:lnTo>
                    <a:pt x="0" y="403892"/>
                  </a:lnTo>
                  <a:lnTo>
                    <a:pt x="2412" y="403892"/>
                  </a:lnTo>
                  <a:lnTo>
                    <a:pt x="2412" y="775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A0399CA-1A20-402E-BB02-D8C0BD3F76EB}"/>
                </a:ext>
              </a:extLst>
            </p:cNvPr>
            <p:cNvSpPr/>
            <p:nvPr/>
          </p:nvSpPr>
          <p:spPr>
            <a:xfrm>
              <a:off x="1530840" y="5807763"/>
              <a:ext cx="13839" cy="662262"/>
            </a:xfrm>
            <a:custGeom>
              <a:avLst/>
              <a:gdLst>
                <a:gd name="connsiteX0" fmla="*/ 0 w 13839"/>
                <a:gd name="connsiteY0" fmla="*/ 6983 h 662262"/>
                <a:gd name="connsiteX1" fmla="*/ 0 w 13839"/>
                <a:gd name="connsiteY1" fmla="*/ 655406 h 662262"/>
                <a:gd name="connsiteX2" fmla="*/ 6856 w 13839"/>
                <a:gd name="connsiteY2" fmla="*/ 662263 h 662262"/>
                <a:gd name="connsiteX3" fmla="*/ 13839 w 13839"/>
                <a:gd name="connsiteY3" fmla="*/ 655406 h 662262"/>
                <a:gd name="connsiteX4" fmla="*/ 13839 w 13839"/>
                <a:gd name="connsiteY4" fmla="*/ 6983 h 662262"/>
                <a:gd name="connsiteX5" fmla="*/ 6856 w 13839"/>
                <a:gd name="connsiteY5" fmla="*/ 0 h 662262"/>
                <a:gd name="connsiteX6" fmla="*/ 0 w 13839"/>
                <a:gd name="connsiteY6" fmla="*/ 6983 h 6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62262">
                  <a:moveTo>
                    <a:pt x="0" y="6983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6" y="662263"/>
                  </a:cubicBezTo>
                  <a:cubicBezTo>
                    <a:pt x="10665" y="662263"/>
                    <a:pt x="13776" y="659215"/>
                    <a:pt x="13839" y="655406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AD48A40E-ABD2-4DA7-A25A-F2B285250047}"/>
                </a:ext>
              </a:extLst>
            </p:cNvPr>
            <p:cNvSpPr/>
            <p:nvPr/>
          </p:nvSpPr>
          <p:spPr>
            <a:xfrm>
              <a:off x="3276207" y="5814401"/>
              <a:ext cx="12998" cy="102569"/>
            </a:xfrm>
            <a:custGeom>
              <a:avLst/>
              <a:gdLst>
                <a:gd name="connsiteX0" fmla="*/ 809 w 12998"/>
                <a:gd name="connsiteY0" fmla="*/ 89223 h 102569"/>
                <a:gd name="connsiteX1" fmla="*/ 809 w 12998"/>
                <a:gd name="connsiteY1" fmla="*/ 97095 h 102569"/>
                <a:gd name="connsiteX2" fmla="*/ 809 w 12998"/>
                <a:gd name="connsiteY2" fmla="*/ 97095 h 102569"/>
                <a:gd name="connsiteX3" fmla="*/ 809 w 12998"/>
                <a:gd name="connsiteY3" fmla="*/ 98491 h 102569"/>
                <a:gd name="connsiteX4" fmla="*/ 809 w 12998"/>
                <a:gd name="connsiteY4" fmla="*/ 99507 h 102569"/>
                <a:gd name="connsiteX5" fmla="*/ 1698 w 12998"/>
                <a:gd name="connsiteY5" fmla="*/ 100777 h 102569"/>
                <a:gd name="connsiteX6" fmla="*/ 1698 w 12998"/>
                <a:gd name="connsiteY6" fmla="*/ 101538 h 102569"/>
                <a:gd name="connsiteX7" fmla="*/ 3095 w 12998"/>
                <a:gd name="connsiteY7" fmla="*/ 102427 h 102569"/>
                <a:gd name="connsiteX8" fmla="*/ 3857 w 12998"/>
                <a:gd name="connsiteY8" fmla="*/ 102427 h 102569"/>
                <a:gd name="connsiteX9" fmla="*/ 6269 w 12998"/>
                <a:gd name="connsiteY9" fmla="*/ 102427 h 102569"/>
                <a:gd name="connsiteX10" fmla="*/ 6269 w 12998"/>
                <a:gd name="connsiteY10" fmla="*/ 102427 h 102569"/>
                <a:gd name="connsiteX11" fmla="*/ 9443 w 12998"/>
                <a:gd name="connsiteY11" fmla="*/ 101665 h 102569"/>
                <a:gd name="connsiteX12" fmla="*/ 9443 w 12998"/>
                <a:gd name="connsiteY12" fmla="*/ 101665 h 102569"/>
                <a:gd name="connsiteX13" fmla="*/ 12998 w 12998"/>
                <a:gd name="connsiteY13" fmla="*/ 95698 h 102569"/>
                <a:gd name="connsiteX14" fmla="*/ 12998 w 12998"/>
                <a:gd name="connsiteY14" fmla="*/ 6567 h 102569"/>
                <a:gd name="connsiteX15" fmla="*/ 8173 w 12998"/>
                <a:gd name="connsiteY15" fmla="*/ 91 h 102569"/>
                <a:gd name="connsiteX16" fmla="*/ 6904 w 12998"/>
                <a:gd name="connsiteY16" fmla="*/ 91 h 102569"/>
                <a:gd name="connsiteX17" fmla="*/ 6015 w 12998"/>
                <a:gd name="connsiteY17" fmla="*/ 91 h 102569"/>
                <a:gd name="connsiteX18" fmla="*/ 3984 w 12998"/>
                <a:gd name="connsiteY18" fmla="*/ 91 h 102569"/>
                <a:gd name="connsiteX19" fmla="*/ 2714 w 12998"/>
                <a:gd name="connsiteY19" fmla="*/ 91 h 102569"/>
                <a:gd name="connsiteX20" fmla="*/ 1698 w 12998"/>
                <a:gd name="connsiteY20" fmla="*/ 853 h 102569"/>
                <a:gd name="connsiteX21" fmla="*/ 809 w 12998"/>
                <a:gd name="connsiteY21" fmla="*/ 1742 h 102569"/>
                <a:gd name="connsiteX22" fmla="*/ 48 w 12998"/>
                <a:gd name="connsiteY22" fmla="*/ 2885 h 102569"/>
                <a:gd name="connsiteX23" fmla="*/ 48 w 12998"/>
                <a:gd name="connsiteY23" fmla="*/ 4027 h 102569"/>
                <a:gd name="connsiteX24" fmla="*/ 48 w 12998"/>
                <a:gd name="connsiteY24" fmla="*/ 5424 h 102569"/>
                <a:gd name="connsiteX25" fmla="*/ 48 w 12998"/>
                <a:gd name="connsiteY25" fmla="*/ 5424 h 102569"/>
                <a:gd name="connsiteX26" fmla="*/ 48 w 12998"/>
                <a:gd name="connsiteY26" fmla="*/ 89223 h 10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998" h="102569">
                  <a:moveTo>
                    <a:pt x="809" y="89223"/>
                  </a:moveTo>
                  <a:lnTo>
                    <a:pt x="809" y="97095"/>
                  </a:lnTo>
                  <a:cubicBezTo>
                    <a:pt x="809" y="97095"/>
                    <a:pt x="809" y="97095"/>
                    <a:pt x="809" y="97095"/>
                  </a:cubicBezTo>
                  <a:cubicBezTo>
                    <a:pt x="733" y="97558"/>
                    <a:pt x="733" y="98029"/>
                    <a:pt x="809" y="98491"/>
                  </a:cubicBezTo>
                  <a:lnTo>
                    <a:pt x="809" y="99507"/>
                  </a:lnTo>
                  <a:cubicBezTo>
                    <a:pt x="1025" y="99978"/>
                    <a:pt x="1330" y="100407"/>
                    <a:pt x="1698" y="100777"/>
                  </a:cubicBezTo>
                  <a:lnTo>
                    <a:pt x="1698" y="101538"/>
                  </a:lnTo>
                  <a:cubicBezTo>
                    <a:pt x="2117" y="101908"/>
                    <a:pt x="2587" y="102208"/>
                    <a:pt x="3095" y="102427"/>
                  </a:cubicBezTo>
                  <a:cubicBezTo>
                    <a:pt x="3095" y="102427"/>
                    <a:pt x="3095" y="102427"/>
                    <a:pt x="3857" y="102427"/>
                  </a:cubicBezTo>
                  <a:cubicBezTo>
                    <a:pt x="4644" y="102616"/>
                    <a:pt x="5482" y="102616"/>
                    <a:pt x="6269" y="102427"/>
                  </a:cubicBezTo>
                  <a:lnTo>
                    <a:pt x="6269" y="102427"/>
                  </a:lnTo>
                  <a:cubicBezTo>
                    <a:pt x="7374" y="102432"/>
                    <a:pt x="8465" y="102171"/>
                    <a:pt x="9443" y="101665"/>
                  </a:cubicBezTo>
                  <a:lnTo>
                    <a:pt x="9443" y="101665"/>
                  </a:lnTo>
                  <a:cubicBezTo>
                    <a:pt x="11589" y="100430"/>
                    <a:pt x="12935" y="98170"/>
                    <a:pt x="12998" y="95698"/>
                  </a:cubicBezTo>
                  <a:lnTo>
                    <a:pt x="12998" y="6567"/>
                  </a:lnTo>
                  <a:cubicBezTo>
                    <a:pt x="12960" y="3589"/>
                    <a:pt x="11017" y="974"/>
                    <a:pt x="8173" y="91"/>
                  </a:cubicBezTo>
                  <a:lnTo>
                    <a:pt x="6904" y="91"/>
                  </a:lnTo>
                  <a:lnTo>
                    <a:pt x="6015" y="91"/>
                  </a:lnTo>
                  <a:cubicBezTo>
                    <a:pt x="5342" y="-30"/>
                    <a:pt x="4657" y="-30"/>
                    <a:pt x="3984" y="91"/>
                  </a:cubicBezTo>
                  <a:lnTo>
                    <a:pt x="2714" y="91"/>
                  </a:lnTo>
                  <a:lnTo>
                    <a:pt x="1698" y="853"/>
                  </a:lnTo>
                  <a:cubicBezTo>
                    <a:pt x="1368" y="1116"/>
                    <a:pt x="1076" y="1414"/>
                    <a:pt x="809" y="1742"/>
                  </a:cubicBezTo>
                  <a:lnTo>
                    <a:pt x="48" y="2885"/>
                  </a:lnTo>
                  <a:cubicBezTo>
                    <a:pt x="-3" y="3264"/>
                    <a:pt x="-3" y="3648"/>
                    <a:pt x="48" y="4027"/>
                  </a:cubicBezTo>
                  <a:cubicBezTo>
                    <a:pt x="-16" y="4491"/>
                    <a:pt x="-16" y="4961"/>
                    <a:pt x="48" y="5424"/>
                  </a:cubicBezTo>
                  <a:cubicBezTo>
                    <a:pt x="48" y="5424"/>
                    <a:pt x="48" y="5424"/>
                    <a:pt x="48" y="5424"/>
                  </a:cubicBezTo>
                  <a:lnTo>
                    <a:pt x="48" y="892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EB23B82D-BBAF-4E16-8E1A-5120F5E95E7F}"/>
                </a:ext>
              </a:extLst>
            </p:cNvPr>
            <p:cNvSpPr/>
            <p:nvPr/>
          </p:nvSpPr>
          <p:spPr>
            <a:xfrm>
              <a:off x="8610008" y="6443616"/>
              <a:ext cx="809032" cy="420897"/>
            </a:xfrm>
            <a:custGeom>
              <a:avLst/>
              <a:gdLst>
                <a:gd name="connsiteX0" fmla="*/ 806113 w 809032"/>
                <a:gd name="connsiteY0" fmla="*/ 4063 h 420897"/>
                <a:gd name="connsiteX1" fmla="*/ 801923 w 809032"/>
                <a:gd name="connsiteY1" fmla="*/ 2539 h 420897"/>
                <a:gd name="connsiteX2" fmla="*/ 659339 w 809032"/>
                <a:gd name="connsiteY2" fmla="*/ 2539 h 420897"/>
                <a:gd name="connsiteX3" fmla="*/ 654641 w 809032"/>
                <a:gd name="connsiteY3" fmla="*/ 4317 h 420897"/>
                <a:gd name="connsiteX4" fmla="*/ 648293 w 809032"/>
                <a:gd name="connsiteY4" fmla="*/ 0 h 420897"/>
                <a:gd name="connsiteX5" fmla="*/ 271328 w 809032"/>
                <a:gd name="connsiteY5" fmla="*/ 0 h 420897"/>
                <a:gd name="connsiteX6" fmla="*/ 264726 w 809032"/>
                <a:gd name="connsiteY6" fmla="*/ 5206 h 420897"/>
                <a:gd name="connsiteX7" fmla="*/ 258250 w 809032"/>
                <a:gd name="connsiteY7" fmla="*/ 0 h 420897"/>
                <a:gd name="connsiteX8" fmla="*/ 119349 w 809032"/>
                <a:gd name="connsiteY8" fmla="*/ 0 h 420897"/>
                <a:gd name="connsiteX9" fmla="*/ 113254 w 809032"/>
                <a:gd name="connsiteY9" fmla="*/ 3809 h 420897"/>
                <a:gd name="connsiteX10" fmla="*/ 109573 w 809032"/>
                <a:gd name="connsiteY10" fmla="*/ 2539 h 420897"/>
                <a:gd name="connsiteX11" fmla="*/ 10030 w 809032"/>
                <a:gd name="connsiteY11" fmla="*/ 2539 h 420897"/>
                <a:gd name="connsiteX12" fmla="*/ 4444 w 809032"/>
                <a:gd name="connsiteY12" fmla="*/ 5587 h 420897"/>
                <a:gd name="connsiteX13" fmla="*/ 0 w 809032"/>
                <a:gd name="connsiteY13" fmla="*/ 3809 h 420897"/>
                <a:gd name="connsiteX14" fmla="*/ 0 w 809032"/>
                <a:gd name="connsiteY14" fmla="*/ 420897 h 420897"/>
                <a:gd name="connsiteX15" fmla="*/ 809033 w 809032"/>
                <a:gd name="connsiteY15" fmla="*/ 420897 h 420897"/>
                <a:gd name="connsiteX16" fmla="*/ 809033 w 809032"/>
                <a:gd name="connsiteY16" fmla="*/ 3301 h 420897"/>
                <a:gd name="connsiteX17" fmla="*/ 806113 w 809032"/>
                <a:gd name="connsiteY17" fmla="*/ 4063 h 420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9032" h="420897">
                  <a:moveTo>
                    <a:pt x="806113" y="4063"/>
                  </a:moveTo>
                  <a:cubicBezTo>
                    <a:pt x="804589" y="4025"/>
                    <a:pt x="803116" y="3492"/>
                    <a:pt x="801923" y="2539"/>
                  </a:cubicBezTo>
                  <a:lnTo>
                    <a:pt x="659339" y="2539"/>
                  </a:lnTo>
                  <a:cubicBezTo>
                    <a:pt x="658044" y="3695"/>
                    <a:pt x="656368" y="4330"/>
                    <a:pt x="654641" y="4317"/>
                  </a:cubicBezTo>
                  <a:cubicBezTo>
                    <a:pt x="651835" y="4342"/>
                    <a:pt x="649296" y="2628"/>
                    <a:pt x="648293" y="0"/>
                  </a:cubicBezTo>
                  <a:lnTo>
                    <a:pt x="271328" y="0"/>
                  </a:lnTo>
                  <a:cubicBezTo>
                    <a:pt x="270541" y="3009"/>
                    <a:pt x="267836" y="5142"/>
                    <a:pt x="264726" y="5206"/>
                  </a:cubicBezTo>
                  <a:cubicBezTo>
                    <a:pt x="261628" y="5168"/>
                    <a:pt x="258949" y="3022"/>
                    <a:pt x="258250" y="0"/>
                  </a:cubicBezTo>
                  <a:lnTo>
                    <a:pt x="119349" y="0"/>
                  </a:lnTo>
                  <a:cubicBezTo>
                    <a:pt x="118181" y="2298"/>
                    <a:pt x="115832" y="3758"/>
                    <a:pt x="113254" y="3809"/>
                  </a:cubicBezTo>
                  <a:cubicBezTo>
                    <a:pt x="111934" y="3733"/>
                    <a:pt x="110664" y="3301"/>
                    <a:pt x="109573" y="2539"/>
                  </a:cubicBezTo>
                  <a:lnTo>
                    <a:pt x="10030" y="2539"/>
                  </a:lnTo>
                  <a:cubicBezTo>
                    <a:pt x="8786" y="4406"/>
                    <a:pt x="6691" y="5548"/>
                    <a:pt x="4444" y="5587"/>
                  </a:cubicBezTo>
                  <a:cubicBezTo>
                    <a:pt x="2806" y="5510"/>
                    <a:pt x="1231" y="4888"/>
                    <a:pt x="0" y="3809"/>
                  </a:cubicBezTo>
                  <a:lnTo>
                    <a:pt x="0" y="420897"/>
                  </a:lnTo>
                  <a:lnTo>
                    <a:pt x="809033" y="420897"/>
                  </a:lnTo>
                  <a:lnTo>
                    <a:pt x="809033" y="3301"/>
                  </a:lnTo>
                  <a:cubicBezTo>
                    <a:pt x="808145" y="3822"/>
                    <a:pt x="807141" y="4076"/>
                    <a:pt x="806113" y="4063"/>
                  </a:cubicBez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FACC0742-21CB-4806-BCF0-E24DCB4DC7AB}"/>
                </a:ext>
              </a:extLst>
            </p:cNvPr>
            <p:cNvSpPr/>
            <p:nvPr/>
          </p:nvSpPr>
          <p:spPr>
            <a:xfrm>
              <a:off x="8538271" y="5898291"/>
              <a:ext cx="69324" cy="966222"/>
            </a:xfrm>
            <a:custGeom>
              <a:avLst/>
              <a:gdLst>
                <a:gd name="connsiteX0" fmla="*/ 69324 w 69324"/>
                <a:gd name="connsiteY0" fmla="*/ 545833 h 966222"/>
                <a:gd name="connsiteX1" fmla="*/ 69324 w 69324"/>
                <a:gd name="connsiteY1" fmla="*/ 16760 h 966222"/>
                <a:gd name="connsiteX2" fmla="*/ 0 w 69324"/>
                <a:gd name="connsiteY2" fmla="*/ 0 h 966222"/>
                <a:gd name="connsiteX3" fmla="*/ 0 w 69324"/>
                <a:gd name="connsiteY3" fmla="*/ 966223 h 966222"/>
                <a:gd name="connsiteX4" fmla="*/ 69324 w 69324"/>
                <a:gd name="connsiteY4" fmla="*/ 966223 h 966222"/>
                <a:gd name="connsiteX5" fmla="*/ 69324 w 69324"/>
                <a:gd name="connsiteY5" fmla="*/ 545960 h 966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324" h="966222">
                  <a:moveTo>
                    <a:pt x="69324" y="545833"/>
                  </a:moveTo>
                  <a:lnTo>
                    <a:pt x="69324" y="16760"/>
                  </a:lnTo>
                  <a:lnTo>
                    <a:pt x="0" y="0"/>
                  </a:lnTo>
                  <a:lnTo>
                    <a:pt x="0" y="966223"/>
                  </a:lnTo>
                  <a:lnTo>
                    <a:pt x="69324" y="966223"/>
                  </a:lnTo>
                  <a:lnTo>
                    <a:pt x="69324" y="54596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FF465E3-D043-41ED-B360-F69B66D6B448}"/>
                </a:ext>
              </a:extLst>
            </p:cNvPr>
            <p:cNvSpPr/>
            <p:nvPr/>
          </p:nvSpPr>
          <p:spPr>
            <a:xfrm>
              <a:off x="8237868" y="5897783"/>
              <a:ext cx="297991" cy="966730"/>
            </a:xfrm>
            <a:custGeom>
              <a:avLst/>
              <a:gdLst>
                <a:gd name="connsiteX0" fmla="*/ 0 w 297991"/>
                <a:gd name="connsiteY0" fmla="*/ 0 h 966730"/>
                <a:gd name="connsiteX1" fmla="*/ 297991 w 297991"/>
                <a:gd name="connsiteY1" fmla="*/ 0 h 966730"/>
                <a:gd name="connsiteX2" fmla="*/ 297991 w 297991"/>
                <a:gd name="connsiteY2" fmla="*/ 966731 h 966730"/>
                <a:gd name="connsiteX3" fmla="*/ 0 w 297991"/>
                <a:gd name="connsiteY3" fmla="*/ 966731 h 966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991" h="966730">
                  <a:moveTo>
                    <a:pt x="0" y="0"/>
                  </a:moveTo>
                  <a:lnTo>
                    <a:pt x="297991" y="0"/>
                  </a:lnTo>
                  <a:lnTo>
                    <a:pt x="297991" y="966731"/>
                  </a:lnTo>
                  <a:lnTo>
                    <a:pt x="0" y="966731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9775A619-3313-4132-BE2A-E64E8253BD42}"/>
                </a:ext>
              </a:extLst>
            </p:cNvPr>
            <p:cNvSpPr/>
            <p:nvPr/>
          </p:nvSpPr>
          <p:spPr>
            <a:xfrm>
              <a:off x="11779991" y="6429777"/>
              <a:ext cx="21838" cy="434736"/>
            </a:xfrm>
            <a:custGeom>
              <a:avLst/>
              <a:gdLst>
                <a:gd name="connsiteX0" fmla="*/ 21839 w 21838"/>
                <a:gd name="connsiteY0" fmla="*/ 67801 h 434736"/>
                <a:gd name="connsiteX1" fmla="*/ 21839 w 21838"/>
                <a:gd name="connsiteY1" fmla="*/ 0 h 434736"/>
                <a:gd name="connsiteX2" fmla="*/ 0 w 21838"/>
                <a:gd name="connsiteY2" fmla="*/ 0 h 434736"/>
                <a:gd name="connsiteX3" fmla="*/ 0 w 21838"/>
                <a:gd name="connsiteY3" fmla="*/ 434737 h 434736"/>
                <a:gd name="connsiteX4" fmla="*/ 16125 w 21838"/>
                <a:gd name="connsiteY4" fmla="*/ 434737 h 434736"/>
                <a:gd name="connsiteX5" fmla="*/ 16125 w 21838"/>
                <a:gd name="connsiteY5" fmla="*/ 74403 h 434736"/>
                <a:gd name="connsiteX6" fmla="*/ 21839 w 21838"/>
                <a:gd name="connsiteY6" fmla="*/ 67801 h 434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838" h="434736">
                  <a:moveTo>
                    <a:pt x="21839" y="67801"/>
                  </a:moveTo>
                  <a:lnTo>
                    <a:pt x="21839" y="0"/>
                  </a:lnTo>
                  <a:lnTo>
                    <a:pt x="0" y="0"/>
                  </a:lnTo>
                  <a:lnTo>
                    <a:pt x="0" y="434737"/>
                  </a:lnTo>
                  <a:lnTo>
                    <a:pt x="16125" y="434737"/>
                  </a:lnTo>
                  <a:lnTo>
                    <a:pt x="16125" y="74403"/>
                  </a:lnTo>
                  <a:cubicBezTo>
                    <a:pt x="16201" y="71114"/>
                    <a:pt x="18601" y="68347"/>
                    <a:pt x="21839" y="67801"/>
                  </a:cubicBezTo>
                  <a:close/>
                </a:path>
              </a:pathLst>
            </a:custGeom>
            <a:solidFill>
              <a:srgbClr val="E8E7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A619DE1B-1540-4392-BA51-AD8F5EAAB132}"/>
                </a:ext>
              </a:extLst>
            </p:cNvPr>
            <p:cNvSpPr/>
            <p:nvPr/>
          </p:nvSpPr>
          <p:spPr>
            <a:xfrm>
              <a:off x="11804242" y="6429777"/>
              <a:ext cx="370996" cy="68181"/>
            </a:xfrm>
            <a:custGeom>
              <a:avLst/>
              <a:gdLst>
                <a:gd name="connsiteX0" fmla="*/ 0 w 370996"/>
                <a:gd name="connsiteY0" fmla="*/ 0 h 68181"/>
                <a:gd name="connsiteX1" fmla="*/ 0 w 370996"/>
                <a:gd name="connsiteY1" fmla="*/ 68181 h 68181"/>
                <a:gd name="connsiteX2" fmla="*/ 338366 w 370996"/>
                <a:gd name="connsiteY2" fmla="*/ 68181 h 68181"/>
                <a:gd name="connsiteX3" fmla="*/ 370997 w 370996"/>
                <a:gd name="connsiteY3" fmla="*/ 68181 h 68181"/>
                <a:gd name="connsiteX4" fmla="*/ 370997 w 370996"/>
                <a:gd name="connsiteY4" fmla="*/ 508 h 68181"/>
                <a:gd name="connsiteX5" fmla="*/ 338239 w 370996"/>
                <a:gd name="connsiteY5" fmla="*/ 0 h 68181"/>
                <a:gd name="connsiteX6" fmla="*/ 0 w 370996"/>
                <a:gd name="connsiteY6" fmla="*/ 0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996" h="68181">
                  <a:moveTo>
                    <a:pt x="0" y="0"/>
                  </a:moveTo>
                  <a:lnTo>
                    <a:pt x="0" y="68181"/>
                  </a:lnTo>
                  <a:lnTo>
                    <a:pt x="338366" y="68181"/>
                  </a:lnTo>
                  <a:lnTo>
                    <a:pt x="370997" y="68181"/>
                  </a:lnTo>
                  <a:lnTo>
                    <a:pt x="370997" y="508"/>
                  </a:lnTo>
                  <a:lnTo>
                    <a:pt x="3382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FF3318F2-2F10-4B94-9DCC-BCB88DE0EFE0}"/>
                </a:ext>
              </a:extLst>
            </p:cNvPr>
            <p:cNvSpPr/>
            <p:nvPr/>
          </p:nvSpPr>
          <p:spPr>
            <a:xfrm>
              <a:off x="10444045" y="5632040"/>
              <a:ext cx="28059" cy="190959"/>
            </a:xfrm>
            <a:custGeom>
              <a:avLst/>
              <a:gdLst>
                <a:gd name="connsiteX0" fmla="*/ 28059 w 28059"/>
                <a:gd name="connsiteY0" fmla="*/ 190959 h 190959"/>
                <a:gd name="connsiteX1" fmla="*/ 28059 w 28059"/>
                <a:gd name="connsiteY1" fmla="*/ 10411 h 190959"/>
                <a:gd name="connsiteX2" fmla="*/ 26028 w 28059"/>
                <a:gd name="connsiteY2" fmla="*/ 0 h 190959"/>
                <a:gd name="connsiteX3" fmla="*/ 0 w 28059"/>
                <a:gd name="connsiteY3" fmla="*/ 0 h 190959"/>
                <a:gd name="connsiteX4" fmla="*/ 0 w 28059"/>
                <a:gd name="connsiteY4" fmla="*/ 9776 h 190959"/>
                <a:gd name="connsiteX5" fmla="*/ 0 w 28059"/>
                <a:gd name="connsiteY5" fmla="*/ 190959 h 190959"/>
                <a:gd name="connsiteX6" fmla="*/ 28059 w 28059"/>
                <a:gd name="connsiteY6" fmla="*/ 190959 h 19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59" h="190959">
                  <a:moveTo>
                    <a:pt x="28059" y="190959"/>
                  </a:moveTo>
                  <a:lnTo>
                    <a:pt x="28059" y="10411"/>
                  </a:lnTo>
                  <a:lnTo>
                    <a:pt x="26028" y="0"/>
                  </a:lnTo>
                  <a:lnTo>
                    <a:pt x="0" y="0"/>
                  </a:lnTo>
                  <a:lnTo>
                    <a:pt x="0" y="9776"/>
                  </a:lnTo>
                  <a:lnTo>
                    <a:pt x="0" y="190959"/>
                  </a:lnTo>
                  <a:lnTo>
                    <a:pt x="28059" y="190959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973C454A-E223-4BFF-8AD2-7CB0AD893612}"/>
                </a:ext>
              </a:extLst>
            </p:cNvPr>
            <p:cNvSpPr/>
            <p:nvPr/>
          </p:nvSpPr>
          <p:spPr>
            <a:xfrm>
              <a:off x="9960047" y="4824400"/>
              <a:ext cx="244030" cy="953272"/>
            </a:xfrm>
            <a:custGeom>
              <a:avLst/>
              <a:gdLst>
                <a:gd name="connsiteX0" fmla="*/ 86592 w 244030"/>
                <a:gd name="connsiteY0" fmla="*/ 166708 h 953272"/>
                <a:gd name="connsiteX1" fmla="*/ 89130 w 244030"/>
                <a:gd name="connsiteY1" fmla="*/ 166708 h 953272"/>
                <a:gd name="connsiteX2" fmla="*/ 90273 w 244030"/>
                <a:gd name="connsiteY2" fmla="*/ 167470 h 953272"/>
                <a:gd name="connsiteX3" fmla="*/ 91416 w 244030"/>
                <a:gd name="connsiteY3" fmla="*/ 168232 h 953272"/>
                <a:gd name="connsiteX4" fmla="*/ 92940 w 244030"/>
                <a:gd name="connsiteY4" fmla="*/ 170390 h 953272"/>
                <a:gd name="connsiteX5" fmla="*/ 92940 w 244030"/>
                <a:gd name="connsiteY5" fmla="*/ 170390 h 953272"/>
                <a:gd name="connsiteX6" fmla="*/ 99542 w 244030"/>
                <a:gd name="connsiteY6" fmla="*/ 186388 h 953272"/>
                <a:gd name="connsiteX7" fmla="*/ 99542 w 244030"/>
                <a:gd name="connsiteY7" fmla="*/ 186388 h 953272"/>
                <a:gd name="connsiteX8" fmla="*/ 99542 w 244030"/>
                <a:gd name="connsiteY8" fmla="*/ 187658 h 953272"/>
                <a:gd name="connsiteX9" fmla="*/ 99542 w 244030"/>
                <a:gd name="connsiteY9" fmla="*/ 189055 h 953272"/>
                <a:gd name="connsiteX10" fmla="*/ 99542 w 244030"/>
                <a:gd name="connsiteY10" fmla="*/ 189055 h 953272"/>
                <a:gd name="connsiteX11" fmla="*/ 99542 w 244030"/>
                <a:gd name="connsiteY11" fmla="*/ 953272 h 953272"/>
                <a:gd name="connsiteX12" fmla="*/ 244030 w 244030"/>
                <a:gd name="connsiteY12" fmla="*/ 953272 h 953272"/>
                <a:gd name="connsiteX13" fmla="*/ 244030 w 244030"/>
                <a:gd name="connsiteY13" fmla="*/ 15363 h 953272"/>
                <a:gd name="connsiteX14" fmla="*/ 240348 w 244030"/>
                <a:gd name="connsiteY14" fmla="*/ 0 h 953272"/>
                <a:gd name="connsiteX15" fmla="*/ 0 w 244030"/>
                <a:gd name="connsiteY15" fmla="*/ 0 h 953272"/>
                <a:gd name="connsiteX16" fmla="*/ 0 w 244030"/>
                <a:gd name="connsiteY16" fmla="*/ 166708 h 953272"/>
                <a:gd name="connsiteX17" fmla="*/ 86592 w 244030"/>
                <a:gd name="connsiteY17" fmla="*/ 166708 h 95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4030" h="953272">
                  <a:moveTo>
                    <a:pt x="86592" y="166708"/>
                  </a:moveTo>
                  <a:cubicBezTo>
                    <a:pt x="87429" y="166518"/>
                    <a:pt x="88293" y="166518"/>
                    <a:pt x="89130" y="166708"/>
                  </a:cubicBezTo>
                  <a:lnTo>
                    <a:pt x="90273" y="167470"/>
                  </a:lnTo>
                  <a:lnTo>
                    <a:pt x="91416" y="168232"/>
                  </a:lnTo>
                  <a:cubicBezTo>
                    <a:pt x="92038" y="168867"/>
                    <a:pt x="92546" y="169594"/>
                    <a:pt x="92940" y="170390"/>
                  </a:cubicBezTo>
                  <a:lnTo>
                    <a:pt x="92940" y="170390"/>
                  </a:lnTo>
                  <a:lnTo>
                    <a:pt x="99542" y="186388"/>
                  </a:lnTo>
                  <a:lnTo>
                    <a:pt x="99542" y="186388"/>
                  </a:lnTo>
                  <a:cubicBezTo>
                    <a:pt x="99542" y="186388"/>
                    <a:pt x="99542" y="187277"/>
                    <a:pt x="99542" y="187658"/>
                  </a:cubicBezTo>
                  <a:cubicBezTo>
                    <a:pt x="99605" y="188121"/>
                    <a:pt x="99605" y="188591"/>
                    <a:pt x="99542" y="189055"/>
                  </a:cubicBezTo>
                  <a:lnTo>
                    <a:pt x="99542" y="189055"/>
                  </a:lnTo>
                  <a:lnTo>
                    <a:pt x="99542" y="953272"/>
                  </a:lnTo>
                  <a:lnTo>
                    <a:pt x="244030" y="953272"/>
                  </a:lnTo>
                  <a:lnTo>
                    <a:pt x="244030" y="15363"/>
                  </a:lnTo>
                  <a:lnTo>
                    <a:pt x="240348" y="0"/>
                  </a:lnTo>
                  <a:lnTo>
                    <a:pt x="0" y="0"/>
                  </a:lnTo>
                  <a:lnTo>
                    <a:pt x="0" y="166708"/>
                  </a:lnTo>
                  <a:lnTo>
                    <a:pt x="86592" y="166708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4B709880-F170-49F0-A5CC-E9A72ACFA73D}"/>
                </a:ext>
              </a:extLst>
            </p:cNvPr>
            <p:cNvSpPr/>
            <p:nvPr/>
          </p:nvSpPr>
          <p:spPr>
            <a:xfrm>
              <a:off x="8730245" y="5742502"/>
              <a:ext cx="137632" cy="700987"/>
            </a:xfrm>
            <a:custGeom>
              <a:avLst/>
              <a:gdLst>
                <a:gd name="connsiteX0" fmla="*/ 0 w 137632"/>
                <a:gd name="connsiteY0" fmla="*/ 700988 h 700987"/>
                <a:gd name="connsiteX1" fmla="*/ 0 w 137632"/>
                <a:gd name="connsiteY1" fmla="*/ 700988 h 700987"/>
                <a:gd name="connsiteX2" fmla="*/ 137632 w 137632"/>
                <a:gd name="connsiteY2" fmla="*/ 700988 h 700987"/>
                <a:gd name="connsiteX3" fmla="*/ 137632 w 137632"/>
                <a:gd name="connsiteY3" fmla="*/ 0 h 700987"/>
                <a:gd name="connsiteX4" fmla="*/ 0 w 137632"/>
                <a:gd name="connsiteY4" fmla="*/ 0 h 700987"/>
                <a:gd name="connsiteX5" fmla="*/ 0 w 137632"/>
                <a:gd name="connsiteY5" fmla="*/ 695147 h 700987"/>
                <a:gd name="connsiteX6" fmla="*/ 0 w 137632"/>
                <a:gd name="connsiteY6" fmla="*/ 696290 h 700987"/>
                <a:gd name="connsiteX7" fmla="*/ 0 w 137632"/>
                <a:gd name="connsiteY7" fmla="*/ 700988 h 70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632" h="700987">
                  <a:moveTo>
                    <a:pt x="0" y="700988"/>
                  </a:moveTo>
                  <a:lnTo>
                    <a:pt x="0" y="700988"/>
                  </a:lnTo>
                  <a:lnTo>
                    <a:pt x="137632" y="700988"/>
                  </a:lnTo>
                  <a:lnTo>
                    <a:pt x="137632" y="0"/>
                  </a:lnTo>
                  <a:lnTo>
                    <a:pt x="0" y="0"/>
                  </a:lnTo>
                  <a:lnTo>
                    <a:pt x="0" y="695147"/>
                  </a:lnTo>
                  <a:lnTo>
                    <a:pt x="0" y="696290"/>
                  </a:lnTo>
                  <a:lnTo>
                    <a:pt x="0" y="7009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C7DBE31E-9083-4851-AF7F-6E85FEEDDF2F}"/>
                </a:ext>
              </a:extLst>
            </p:cNvPr>
            <p:cNvSpPr/>
            <p:nvPr/>
          </p:nvSpPr>
          <p:spPr>
            <a:xfrm>
              <a:off x="9241161" y="5454539"/>
              <a:ext cx="16505" cy="990346"/>
            </a:xfrm>
            <a:custGeom>
              <a:avLst/>
              <a:gdLst>
                <a:gd name="connsiteX0" fmla="*/ 16506 w 16505"/>
                <a:gd name="connsiteY0" fmla="*/ 989839 h 990346"/>
                <a:gd name="connsiteX1" fmla="*/ 16506 w 16505"/>
                <a:gd name="connsiteY1" fmla="*/ 988950 h 990346"/>
                <a:gd name="connsiteX2" fmla="*/ 16506 w 16505"/>
                <a:gd name="connsiteY2" fmla="*/ 155789 h 990346"/>
                <a:gd name="connsiteX3" fmla="*/ 16506 w 16505"/>
                <a:gd name="connsiteY3" fmla="*/ 11427 h 990346"/>
                <a:gd name="connsiteX4" fmla="*/ 0 w 16505"/>
                <a:gd name="connsiteY4" fmla="*/ 0 h 990346"/>
                <a:gd name="connsiteX5" fmla="*/ 0 w 16505"/>
                <a:gd name="connsiteY5" fmla="*/ 990347 h 990346"/>
                <a:gd name="connsiteX6" fmla="*/ 16506 w 16505"/>
                <a:gd name="connsiteY6" fmla="*/ 989839 h 990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505" h="990346">
                  <a:moveTo>
                    <a:pt x="16506" y="989839"/>
                  </a:moveTo>
                  <a:lnTo>
                    <a:pt x="16506" y="988950"/>
                  </a:lnTo>
                  <a:lnTo>
                    <a:pt x="16506" y="155789"/>
                  </a:lnTo>
                  <a:lnTo>
                    <a:pt x="16506" y="11427"/>
                  </a:lnTo>
                  <a:lnTo>
                    <a:pt x="0" y="0"/>
                  </a:lnTo>
                  <a:lnTo>
                    <a:pt x="0" y="990347"/>
                  </a:lnTo>
                  <a:lnTo>
                    <a:pt x="16506" y="989839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086181A1-6A19-465A-9285-9C462BC83245}"/>
                </a:ext>
              </a:extLst>
            </p:cNvPr>
            <p:cNvSpPr/>
            <p:nvPr/>
          </p:nvSpPr>
          <p:spPr>
            <a:xfrm>
              <a:off x="8881717" y="5452254"/>
              <a:ext cx="356903" cy="992632"/>
            </a:xfrm>
            <a:custGeom>
              <a:avLst/>
              <a:gdLst>
                <a:gd name="connsiteX0" fmla="*/ 0 w 356903"/>
                <a:gd name="connsiteY0" fmla="*/ 992632 h 992632"/>
                <a:gd name="connsiteX1" fmla="*/ 356904 w 356903"/>
                <a:gd name="connsiteY1" fmla="*/ 992632 h 992632"/>
                <a:gd name="connsiteX2" fmla="*/ 356904 w 356903"/>
                <a:gd name="connsiteY2" fmla="*/ 635 h 992632"/>
                <a:gd name="connsiteX3" fmla="*/ 356015 w 356903"/>
                <a:gd name="connsiteY3" fmla="*/ 0 h 992632"/>
                <a:gd name="connsiteX4" fmla="*/ 0 w 356903"/>
                <a:gd name="connsiteY4" fmla="*/ 0 h 992632"/>
                <a:gd name="connsiteX5" fmla="*/ 0 w 356903"/>
                <a:gd name="connsiteY5" fmla="*/ 283265 h 992632"/>
                <a:gd name="connsiteX6" fmla="*/ 0 w 356903"/>
                <a:gd name="connsiteY6" fmla="*/ 992505 h 992632"/>
                <a:gd name="connsiteX7" fmla="*/ 0 w 356903"/>
                <a:gd name="connsiteY7" fmla="*/ 992632 h 992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03" h="992632">
                  <a:moveTo>
                    <a:pt x="0" y="992632"/>
                  </a:moveTo>
                  <a:lnTo>
                    <a:pt x="356904" y="992632"/>
                  </a:lnTo>
                  <a:lnTo>
                    <a:pt x="356904" y="635"/>
                  </a:lnTo>
                  <a:lnTo>
                    <a:pt x="356015" y="0"/>
                  </a:lnTo>
                  <a:lnTo>
                    <a:pt x="0" y="0"/>
                  </a:lnTo>
                  <a:lnTo>
                    <a:pt x="0" y="283265"/>
                  </a:lnTo>
                  <a:lnTo>
                    <a:pt x="0" y="992505"/>
                  </a:lnTo>
                  <a:lnTo>
                    <a:pt x="0" y="992632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3BAE1404-AF60-40F0-B2AB-BEF649A4DAA8}"/>
                </a:ext>
              </a:extLst>
            </p:cNvPr>
            <p:cNvSpPr/>
            <p:nvPr/>
          </p:nvSpPr>
          <p:spPr>
            <a:xfrm>
              <a:off x="9285091" y="5618962"/>
              <a:ext cx="13966" cy="817543"/>
            </a:xfrm>
            <a:custGeom>
              <a:avLst/>
              <a:gdLst>
                <a:gd name="connsiteX0" fmla="*/ 13967 w 13966"/>
                <a:gd name="connsiteY0" fmla="*/ 817544 h 817543"/>
                <a:gd name="connsiteX1" fmla="*/ 13967 w 13966"/>
                <a:gd name="connsiteY1" fmla="*/ 8253 h 817543"/>
                <a:gd name="connsiteX2" fmla="*/ 0 w 13966"/>
                <a:gd name="connsiteY2" fmla="*/ 0 h 817543"/>
                <a:gd name="connsiteX3" fmla="*/ 0 w 13966"/>
                <a:gd name="connsiteY3" fmla="*/ 817544 h 817543"/>
                <a:gd name="connsiteX4" fmla="*/ 13967 w 13966"/>
                <a:gd name="connsiteY4" fmla="*/ 817544 h 817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66" h="817543">
                  <a:moveTo>
                    <a:pt x="13967" y="817544"/>
                  </a:moveTo>
                  <a:lnTo>
                    <a:pt x="13967" y="8253"/>
                  </a:lnTo>
                  <a:lnTo>
                    <a:pt x="0" y="0"/>
                  </a:lnTo>
                  <a:lnTo>
                    <a:pt x="0" y="817544"/>
                  </a:lnTo>
                  <a:lnTo>
                    <a:pt x="13967" y="817544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A4CCDCB4-1665-44FD-B31E-092F66871071}"/>
                </a:ext>
              </a:extLst>
            </p:cNvPr>
            <p:cNvSpPr/>
            <p:nvPr/>
          </p:nvSpPr>
          <p:spPr>
            <a:xfrm>
              <a:off x="9271505" y="5617185"/>
              <a:ext cx="11173" cy="819321"/>
            </a:xfrm>
            <a:custGeom>
              <a:avLst/>
              <a:gdLst>
                <a:gd name="connsiteX0" fmla="*/ 11173 w 11173"/>
                <a:gd name="connsiteY0" fmla="*/ 819321 h 819321"/>
                <a:gd name="connsiteX1" fmla="*/ 11173 w 11173"/>
                <a:gd name="connsiteY1" fmla="*/ 381 h 819321"/>
                <a:gd name="connsiteX2" fmla="*/ 10538 w 11173"/>
                <a:gd name="connsiteY2" fmla="*/ 0 h 819321"/>
                <a:gd name="connsiteX3" fmla="*/ 0 w 11173"/>
                <a:gd name="connsiteY3" fmla="*/ 0 h 819321"/>
                <a:gd name="connsiteX4" fmla="*/ 0 w 11173"/>
                <a:gd name="connsiteY4" fmla="*/ 819321 h 819321"/>
                <a:gd name="connsiteX5" fmla="*/ 11173 w 11173"/>
                <a:gd name="connsiteY5" fmla="*/ 819321 h 819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73" h="819321">
                  <a:moveTo>
                    <a:pt x="11173" y="819321"/>
                  </a:moveTo>
                  <a:lnTo>
                    <a:pt x="11173" y="381"/>
                  </a:lnTo>
                  <a:lnTo>
                    <a:pt x="10538" y="0"/>
                  </a:lnTo>
                  <a:lnTo>
                    <a:pt x="0" y="0"/>
                  </a:lnTo>
                  <a:lnTo>
                    <a:pt x="0" y="819321"/>
                  </a:lnTo>
                  <a:lnTo>
                    <a:pt x="11173" y="819321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14D2918-7F40-4BFE-8719-240829B82A3E}"/>
                </a:ext>
              </a:extLst>
            </p:cNvPr>
            <p:cNvSpPr/>
            <p:nvPr/>
          </p:nvSpPr>
          <p:spPr>
            <a:xfrm>
              <a:off x="9432880" y="6438284"/>
              <a:ext cx="343572" cy="426229"/>
            </a:xfrm>
            <a:custGeom>
              <a:avLst/>
              <a:gdLst>
                <a:gd name="connsiteX0" fmla="*/ 32758 w 343572"/>
                <a:gd name="connsiteY0" fmla="*/ 0 h 426229"/>
                <a:gd name="connsiteX1" fmla="*/ 25393 w 343572"/>
                <a:gd name="connsiteY1" fmla="*/ 0 h 426229"/>
                <a:gd name="connsiteX2" fmla="*/ 0 w 343572"/>
                <a:gd name="connsiteY2" fmla="*/ 889 h 426229"/>
                <a:gd name="connsiteX3" fmla="*/ 0 w 343572"/>
                <a:gd name="connsiteY3" fmla="*/ 2412 h 426229"/>
                <a:gd name="connsiteX4" fmla="*/ 0 w 343572"/>
                <a:gd name="connsiteY4" fmla="*/ 4190 h 426229"/>
                <a:gd name="connsiteX5" fmla="*/ 0 w 343572"/>
                <a:gd name="connsiteY5" fmla="*/ 426230 h 426229"/>
                <a:gd name="connsiteX6" fmla="*/ 343572 w 343572"/>
                <a:gd name="connsiteY6" fmla="*/ 426230 h 426229"/>
                <a:gd name="connsiteX7" fmla="*/ 343572 w 343572"/>
                <a:gd name="connsiteY7" fmla="*/ 0 h 426229"/>
                <a:gd name="connsiteX8" fmla="*/ 32758 w 343572"/>
                <a:gd name="connsiteY8" fmla="*/ 0 h 42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3572" h="426229">
                  <a:moveTo>
                    <a:pt x="32758" y="0"/>
                  </a:moveTo>
                  <a:lnTo>
                    <a:pt x="25393" y="0"/>
                  </a:lnTo>
                  <a:lnTo>
                    <a:pt x="0" y="889"/>
                  </a:lnTo>
                  <a:lnTo>
                    <a:pt x="0" y="2412"/>
                  </a:lnTo>
                  <a:lnTo>
                    <a:pt x="0" y="4190"/>
                  </a:lnTo>
                  <a:lnTo>
                    <a:pt x="0" y="426230"/>
                  </a:lnTo>
                  <a:lnTo>
                    <a:pt x="343572" y="426230"/>
                  </a:lnTo>
                  <a:lnTo>
                    <a:pt x="343572" y="0"/>
                  </a:lnTo>
                  <a:lnTo>
                    <a:pt x="32758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A59E9B23-AE2B-4B7B-9F7E-DA2B9D37E093}"/>
                </a:ext>
              </a:extLst>
            </p:cNvPr>
            <p:cNvSpPr/>
            <p:nvPr/>
          </p:nvSpPr>
          <p:spPr>
            <a:xfrm>
              <a:off x="9422977" y="5618327"/>
              <a:ext cx="353476" cy="159344"/>
            </a:xfrm>
            <a:custGeom>
              <a:avLst/>
              <a:gdLst>
                <a:gd name="connsiteX0" fmla="*/ 353476 w 353476"/>
                <a:gd name="connsiteY0" fmla="*/ 0 h 159344"/>
                <a:gd name="connsiteX1" fmla="*/ 292151 w 353476"/>
                <a:gd name="connsiteY1" fmla="*/ 0 h 159344"/>
                <a:gd name="connsiteX2" fmla="*/ 253426 w 353476"/>
                <a:gd name="connsiteY2" fmla="*/ 0 h 159344"/>
                <a:gd name="connsiteX3" fmla="*/ 137125 w 353476"/>
                <a:gd name="connsiteY3" fmla="*/ 0 h 159344"/>
                <a:gd name="connsiteX4" fmla="*/ 91798 w 353476"/>
                <a:gd name="connsiteY4" fmla="*/ 0 h 159344"/>
                <a:gd name="connsiteX5" fmla="*/ 0 w 353476"/>
                <a:gd name="connsiteY5" fmla="*/ 0 h 159344"/>
                <a:gd name="connsiteX6" fmla="*/ 0 w 353476"/>
                <a:gd name="connsiteY6" fmla="*/ 159344 h 159344"/>
                <a:gd name="connsiteX7" fmla="*/ 353476 w 353476"/>
                <a:gd name="connsiteY7" fmla="*/ 159344 h 159344"/>
                <a:gd name="connsiteX8" fmla="*/ 353476 w 353476"/>
                <a:gd name="connsiteY8" fmla="*/ 0 h 159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476" h="159344">
                  <a:moveTo>
                    <a:pt x="353476" y="0"/>
                  </a:moveTo>
                  <a:lnTo>
                    <a:pt x="292151" y="0"/>
                  </a:lnTo>
                  <a:lnTo>
                    <a:pt x="253426" y="0"/>
                  </a:lnTo>
                  <a:lnTo>
                    <a:pt x="137125" y="0"/>
                  </a:lnTo>
                  <a:lnTo>
                    <a:pt x="91798" y="0"/>
                  </a:lnTo>
                  <a:lnTo>
                    <a:pt x="0" y="0"/>
                  </a:lnTo>
                  <a:lnTo>
                    <a:pt x="0" y="159344"/>
                  </a:lnTo>
                  <a:lnTo>
                    <a:pt x="353476" y="159344"/>
                  </a:lnTo>
                  <a:lnTo>
                    <a:pt x="353476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3B82F57C-7EA5-4AC5-A298-1EECB88372E9}"/>
                </a:ext>
              </a:extLst>
            </p:cNvPr>
            <p:cNvSpPr/>
            <p:nvPr/>
          </p:nvSpPr>
          <p:spPr>
            <a:xfrm>
              <a:off x="9422723" y="6094075"/>
              <a:ext cx="36312" cy="336463"/>
            </a:xfrm>
            <a:custGeom>
              <a:avLst/>
              <a:gdLst>
                <a:gd name="connsiteX0" fmla="*/ 1904 w 36312"/>
                <a:gd name="connsiteY0" fmla="*/ 335956 h 336463"/>
                <a:gd name="connsiteX1" fmla="*/ 3047 w 36312"/>
                <a:gd name="connsiteY1" fmla="*/ 335956 h 336463"/>
                <a:gd name="connsiteX2" fmla="*/ 35296 w 36312"/>
                <a:gd name="connsiteY2" fmla="*/ 334940 h 336463"/>
                <a:gd name="connsiteX3" fmla="*/ 36312 w 36312"/>
                <a:gd name="connsiteY3" fmla="*/ 334940 h 336463"/>
                <a:gd name="connsiteX4" fmla="*/ 36312 w 36312"/>
                <a:gd name="connsiteY4" fmla="*/ 0 h 336463"/>
                <a:gd name="connsiteX5" fmla="*/ 0 w 36312"/>
                <a:gd name="connsiteY5" fmla="*/ 0 h 336463"/>
                <a:gd name="connsiteX6" fmla="*/ 762 w 36312"/>
                <a:gd name="connsiteY6" fmla="*/ 2920 h 336463"/>
                <a:gd name="connsiteX7" fmla="*/ 762 w 36312"/>
                <a:gd name="connsiteY7" fmla="*/ 336464 h 336463"/>
                <a:gd name="connsiteX8" fmla="*/ 762 w 36312"/>
                <a:gd name="connsiteY8" fmla="*/ 336464 h 336463"/>
                <a:gd name="connsiteX9" fmla="*/ 1904 w 36312"/>
                <a:gd name="connsiteY9" fmla="*/ 335956 h 33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312" h="336463">
                  <a:moveTo>
                    <a:pt x="1904" y="335956"/>
                  </a:moveTo>
                  <a:lnTo>
                    <a:pt x="3047" y="335956"/>
                  </a:lnTo>
                  <a:lnTo>
                    <a:pt x="35296" y="334940"/>
                  </a:lnTo>
                  <a:lnTo>
                    <a:pt x="36312" y="334940"/>
                  </a:lnTo>
                  <a:lnTo>
                    <a:pt x="36312" y="0"/>
                  </a:lnTo>
                  <a:lnTo>
                    <a:pt x="0" y="0"/>
                  </a:lnTo>
                  <a:cubicBezTo>
                    <a:pt x="444" y="914"/>
                    <a:pt x="711" y="1905"/>
                    <a:pt x="762" y="2920"/>
                  </a:cubicBezTo>
                  <a:lnTo>
                    <a:pt x="762" y="336464"/>
                  </a:lnTo>
                  <a:lnTo>
                    <a:pt x="762" y="336464"/>
                  </a:lnTo>
                  <a:cubicBezTo>
                    <a:pt x="1117" y="336235"/>
                    <a:pt x="1498" y="336070"/>
                    <a:pt x="1904" y="335956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EB903DDB-1CE3-44CE-8A3A-2699AC07AD7C}"/>
                </a:ext>
              </a:extLst>
            </p:cNvPr>
            <p:cNvSpPr/>
            <p:nvPr/>
          </p:nvSpPr>
          <p:spPr>
            <a:xfrm>
              <a:off x="9400250" y="6094075"/>
              <a:ext cx="9142" cy="2285"/>
            </a:xfrm>
            <a:custGeom>
              <a:avLst/>
              <a:gdLst>
                <a:gd name="connsiteX0" fmla="*/ 0 w 9142"/>
                <a:gd name="connsiteY0" fmla="*/ 0 h 2285"/>
                <a:gd name="connsiteX1" fmla="*/ 9142 w 9142"/>
                <a:gd name="connsiteY1" fmla="*/ 2285 h 2285"/>
                <a:gd name="connsiteX2" fmla="*/ 9142 w 9142"/>
                <a:gd name="connsiteY2" fmla="*/ 0 h 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2" h="2285">
                  <a:moveTo>
                    <a:pt x="0" y="0"/>
                  </a:moveTo>
                  <a:lnTo>
                    <a:pt x="9142" y="2285"/>
                  </a:lnTo>
                  <a:cubicBezTo>
                    <a:pt x="9027" y="1524"/>
                    <a:pt x="9027" y="762"/>
                    <a:pt x="9142" y="0"/>
                  </a:cubicBezTo>
                  <a:close/>
                </a:path>
              </a:pathLst>
            </a:custGeom>
            <a:solidFill>
              <a:srgbClr val="F398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BFA9B5B5-041A-40A1-84A9-9A1E549EA4FE}"/>
                </a:ext>
              </a:extLst>
            </p:cNvPr>
            <p:cNvSpPr/>
            <p:nvPr/>
          </p:nvSpPr>
          <p:spPr>
            <a:xfrm>
              <a:off x="10476929" y="5843187"/>
              <a:ext cx="888" cy="273742"/>
            </a:xfrm>
            <a:custGeom>
              <a:avLst/>
              <a:gdLst>
                <a:gd name="connsiteX0" fmla="*/ 889 w 888"/>
                <a:gd name="connsiteY0" fmla="*/ 273615 h 273742"/>
                <a:gd name="connsiteX1" fmla="*/ 889 w 888"/>
                <a:gd name="connsiteY1" fmla="*/ 0 h 273742"/>
                <a:gd name="connsiteX2" fmla="*/ 0 w 888"/>
                <a:gd name="connsiteY2" fmla="*/ 0 h 273742"/>
                <a:gd name="connsiteX3" fmla="*/ 0 w 888"/>
                <a:gd name="connsiteY3" fmla="*/ 273742 h 27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273742">
                  <a:moveTo>
                    <a:pt x="889" y="273615"/>
                  </a:moveTo>
                  <a:lnTo>
                    <a:pt x="889" y="0"/>
                  </a:lnTo>
                  <a:lnTo>
                    <a:pt x="0" y="0"/>
                  </a:lnTo>
                  <a:lnTo>
                    <a:pt x="0" y="273742"/>
                  </a:lnTo>
                  <a:close/>
                </a:path>
              </a:pathLst>
            </a:custGeom>
            <a:solidFill>
              <a:srgbClr val="F4F5F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63714D59-5B8E-4825-BFD6-D0A39E236D1C}"/>
                </a:ext>
              </a:extLst>
            </p:cNvPr>
            <p:cNvSpPr/>
            <p:nvPr/>
          </p:nvSpPr>
          <p:spPr>
            <a:xfrm>
              <a:off x="10480230" y="5843441"/>
              <a:ext cx="317671" cy="586081"/>
            </a:xfrm>
            <a:custGeom>
              <a:avLst/>
              <a:gdLst>
                <a:gd name="connsiteX0" fmla="*/ 7237 w 317671"/>
                <a:gd name="connsiteY0" fmla="*/ 273361 h 586081"/>
                <a:gd name="connsiteX1" fmla="*/ 7237 w 317671"/>
                <a:gd name="connsiteY1" fmla="*/ 273361 h 586081"/>
                <a:gd name="connsiteX2" fmla="*/ 8761 w 317671"/>
                <a:gd name="connsiteY2" fmla="*/ 273361 h 586081"/>
                <a:gd name="connsiteX3" fmla="*/ 9904 w 317671"/>
                <a:gd name="connsiteY3" fmla="*/ 273996 h 586081"/>
                <a:gd name="connsiteX4" fmla="*/ 10919 w 317671"/>
                <a:gd name="connsiteY4" fmla="*/ 274758 h 586081"/>
                <a:gd name="connsiteX5" fmla="*/ 11935 w 317671"/>
                <a:gd name="connsiteY5" fmla="*/ 275900 h 586081"/>
                <a:gd name="connsiteX6" fmla="*/ 11935 w 317671"/>
                <a:gd name="connsiteY6" fmla="*/ 276662 h 586081"/>
                <a:gd name="connsiteX7" fmla="*/ 12951 w 317671"/>
                <a:gd name="connsiteY7" fmla="*/ 278694 h 586081"/>
                <a:gd name="connsiteX8" fmla="*/ 12951 w 317671"/>
                <a:gd name="connsiteY8" fmla="*/ 278694 h 586081"/>
                <a:gd name="connsiteX9" fmla="*/ 12951 w 317671"/>
                <a:gd name="connsiteY9" fmla="*/ 279963 h 586081"/>
                <a:gd name="connsiteX10" fmla="*/ 12951 w 317671"/>
                <a:gd name="connsiteY10" fmla="*/ 281360 h 586081"/>
                <a:gd name="connsiteX11" fmla="*/ 12951 w 317671"/>
                <a:gd name="connsiteY11" fmla="*/ 586082 h 586081"/>
                <a:gd name="connsiteX12" fmla="*/ 317672 w 317671"/>
                <a:gd name="connsiteY12" fmla="*/ 586082 h 586081"/>
                <a:gd name="connsiteX13" fmla="*/ 317672 w 317671"/>
                <a:gd name="connsiteY13" fmla="*/ 0 h 586081"/>
                <a:gd name="connsiteX14" fmla="*/ 0 w 317671"/>
                <a:gd name="connsiteY14" fmla="*/ 0 h 586081"/>
                <a:gd name="connsiteX15" fmla="*/ 0 w 317671"/>
                <a:gd name="connsiteY15" fmla="*/ 273361 h 586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7671" h="586081">
                  <a:moveTo>
                    <a:pt x="7237" y="273361"/>
                  </a:moveTo>
                  <a:lnTo>
                    <a:pt x="7237" y="273361"/>
                  </a:lnTo>
                  <a:lnTo>
                    <a:pt x="8761" y="273361"/>
                  </a:lnTo>
                  <a:lnTo>
                    <a:pt x="9904" y="273996"/>
                  </a:lnTo>
                  <a:lnTo>
                    <a:pt x="10919" y="274758"/>
                  </a:lnTo>
                  <a:lnTo>
                    <a:pt x="11935" y="275900"/>
                  </a:lnTo>
                  <a:lnTo>
                    <a:pt x="11935" y="276662"/>
                  </a:lnTo>
                  <a:lnTo>
                    <a:pt x="12951" y="278694"/>
                  </a:lnTo>
                  <a:cubicBezTo>
                    <a:pt x="12951" y="278694"/>
                    <a:pt x="12951" y="278694"/>
                    <a:pt x="12951" y="278694"/>
                  </a:cubicBezTo>
                  <a:lnTo>
                    <a:pt x="12951" y="279963"/>
                  </a:lnTo>
                  <a:cubicBezTo>
                    <a:pt x="13014" y="280433"/>
                    <a:pt x="13014" y="280890"/>
                    <a:pt x="12951" y="281360"/>
                  </a:cubicBezTo>
                  <a:lnTo>
                    <a:pt x="12951" y="586082"/>
                  </a:lnTo>
                  <a:lnTo>
                    <a:pt x="317672" y="586082"/>
                  </a:lnTo>
                  <a:lnTo>
                    <a:pt x="317672" y="0"/>
                  </a:lnTo>
                  <a:lnTo>
                    <a:pt x="0" y="0"/>
                  </a:lnTo>
                  <a:lnTo>
                    <a:pt x="0" y="273361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F8BAA421-3737-4176-8928-3312985E6196}"/>
                </a:ext>
              </a:extLst>
            </p:cNvPr>
            <p:cNvSpPr/>
            <p:nvPr/>
          </p:nvSpPr>
          <p:spPr>
            <a:xfrm>
              <a:off x="10802092" y="5670638"/>
              <a:ext cx="172547" cy="127983"/>
            </a:xfrm>
            <a:custGeom>
              <a:avLst/>
              <a:gdLst>
                <a:gd name="connsiteX0" fmla="*/ 126 w 172547"/>
                <a:gd name="connsiteY0" fmla="*/ 126968 h 127983"/>
                <a:gd name="connsiteX1" fmla="*/ 1269 w 172547"/>
                <a:gd name="connsiteY1" fmla="*/ 126968 h 127983"/>
                <a:gd name="connsiteX2" fmla="*/ 2666 w 172547"/>
                <a:gd name="connsiteY2" fmla="*/ 126968 h 127983"/>
                <a:gd name="connsiteX3" fmla="*/ 172548 w 172547"/>
                <a:gd name="connsiteY3" fmla="*/ 126968 h 127983"/>
                <a:gd name="connsiteX4" fmla="*/ 172548 w 172547"/>
                <a:gd name="connsiteY4" fmla="*/ 0 h 127983"/>
                <a:gd name="connsiteX5" fmla="*/ 0 w 172547"/>
                <a:gd name="connsiteY5" fmla="*/ 0 h 127983"/>
                <a:gd name="connsiteX6" fmla="*/ 0 w 172547"/>
                <a:gd name="connsiteY6" fmla="*/ 1016 h 127983"/>
                <a:gd name="connsiteX7" fmla="*/ 0 w 172547"/>
                <a:gd name="connsiteY7" fmla="*/ 127983 h 12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547" h="127983">
                  <a:moveTo>
                    <a:pt x="126" y="126968"/>
                  </a:moveTo>
                  <a:lnTo>
                    <a:pt x="1269" y="126968"/>
                  </a:lnTo>
                  <a:lnTo>
                    <a:pt x="2666" y="126968"/>
                  </a:lnTo>
                  <a:lnTo>
                    <a:pt x="172548" y="126968"/>
                  </a:lnTo>
                  <a:lnTo>
                    <a:pt x="172548" y="0"/>
                  </a:lnTo>
                  <a:lnTo>
                    <a:pt x="0" y="0"/>
                  </a:lnTo>
                  <a:lnTo>
                    <a:pt x="0" y="1016"/>
                  </a:lnTo>
                  <a:lnTo>
                    <a:pt x="0" y="127983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29A8C751-1292-4EC4-9893-F9FAF7AA5BA5}"/>
                </a:ext>
              </a:extLst>
            </p:cNvPr>
            <p:cNvSpPr/>
            <p:nvPr/>
          </p:nvSpPr>
          <p:spPr>
            <a:xfrm>
              <a:off x="10281146" y="5648673"/>
              <a:ext cx="149947" cy="467113"/>
            </a:xfrm>
            <a:custGeom>
              <a:avLst/>
              <a:gdLst>
                <a:gd name="connsiteX0" fmla="*/ 3809 w 149947"/>
                <a:gd name="connsiteY0" fmla="*/ 191467 h 467113"/>
                <a:gd name="connsiteX1" fmla="*/ 3047 w 149947"/>
                <a:gd name="connsiteY1" fmla="*/ 192483 h 467113"/>
                <a:gd name="connsiteX2" fmla="*/ 2031 w 149947"/>
                <a:gd name="connsiteY2" fmla="*/ 193499 h 467113"/>
                <a:gd name="connsiteX3" fmla="*/ 2031 w 149947"/>
                <a:gd name="connsiteY3" fmla="*/ 193499 h 467113"/>
                <a:gd name="connsiteX4" fmla="*/ 2031 w 149947"/>
                <a:gd name="connsiteY4" fmla="*/ 193499 h 467113"/>
                <a:gd name="connsiteX5" fmla="*/ 0 w 149947"/>
                <a:gd name="connsiteY5" fmla="*/ 193499 h 467113"/>
                <a:gd name="connsiteX6" fmla="*/ 0 w 149947"/>
                <a:gd name="connsiteY6" fmla="*/ 467114 h 467113"/>
                <a:gd name="connsiteX7" fmla="*/ 149948 w 149947"/>
                <a:gd name="connsiteY7" fmla="*/ 467114 h 467113"/>
                <a:gd name="connsiteX8" fmla="*/ 149948 w 149947"/>
                <a:gd name="connsiteY8" fmla="*/ 0 h 467113"/>
                <a:gd name="connsiteX9" fmla="*/ 4825 w 149947"/>
                <a:gd name="connsiteY9" fmla="*/ 0 h 467113"/>
                <a:gd name="connsiteX10" fmla="*/ 4825 w 149947"/>
                <a:gd name="connsiteY10" fmla="*/ 187912 h 467113"/>
                <a:gd name="connsiteX11" fmla="*/ 4825 w 149947"/>
                <a:gd name="connsiteY11" fmla="*/ 187912 h 467113"/>
                <a:gd name="connsiteX12" fmla="*/ 4825 w 149947"/>
                <a:gd name="connsiteY12" fmla="*/ 189309 h 467113"/>
                <a:gd name="connsiteX13" fmla="*/ 3809 w 149947"/>
                <a:gd name="connsiteY13" fmla="*/ 191467 h 46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9947" h="467113">
                  <a:moveTo>
                    <a:pt x="3809" y="191467"/>
                  </a:moveTo>
                  <a:cubicBezTo>
                    <a:pt x="3644" y="191862"/>
                    <a:pt x="3377" y="192211"/>
                    <a:pt x="3047" y="192483"/>
                  </a:cubicBezTo>
                  <a:cubicBezTo>
                    <a:pt x="2743" y="192852"/>
                    <a:pt x="2400" y="193193"/>
                    <a:pt x="2031" y="193499"/>
                  </a:cubicBezTo>
                  <a:cubicBezTo>
                    <a:pt x="2031" y="193499"/>
                    <a:pt x="2031" y="193499"/>
                    <a:pt x="2031" y="193499"/>
                  </a:cubicBezTo>
                  <a:lnTo>
                    <a:pt x="2031" y="193499"/>
                  </a:lnTo>
                  <a:lnTo>
                    <a:pt x="0" y="193499"/>
                  </a:lnTo>
                  <a:lnTo>
                    <a:pt x="0" y="467114"/>
                  </a:lnTo>
                  <a:lnTo>
                    <a:pt x="149948" y="467114"/>
                  </a:lnTo>
                  <a:lnTo>
                    <a:pt x="149948" y="0"/>
                  </a:lnTo>
                  <a:lnTo>
                    <a:pt x="4825" y="0"/>
                  </a:lnTo>
                  <a:lnTo>
                    <a:pt x="4825" y="187912"/>
                  </a:lnTo>
                  <a:cubicBezTo>
                    <a:pt x="4825" y="187912"/>
                    <a:pt x="4825" y="187912"/>
                    <a:pt x="4825" y="187912"/>
                  </a:cubicBezTo>
                  <a:cubicBezTo>
                    <a:pt x="4901" y="188374"/>
                    <a:pt x="4901" y="188846"/>
                    <a:pt x="4825" y="189309"/>
                  </a:cubicBezTo>
                  <a:cubicBezTo>
                    <a:pt x="4723" y="190119"/>
                    <a:pt x="4368" y="190875"/>
                    <a:pt x="3809" y="191467"/>
                  </a:cubicBez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12295A7C-1668-4033-B5B3-F10FC597568B}"/>
                </a:ext>
              </a:extLst>
            </p:cNvPr>
            <p:cNvSpPr/>
            <p:nvPr/>
          </p:nvSpPr>
          <p:spPr>
            <a:xfrm>
              <a:off x="9526201" y="5584300"/>
              <a:ext cx="143219" cy="20187"/>
            </a:xfrm>
            <a:custGeom>
              <a:avLst/>
              <a:gdLst>
                <a:gd name="connsiteX0" fmla="*/ 33901 w 143219"/>
                <a:gd name="connsiteY0" fmla="*/ 20188 h 20187"/>
                <a:gd name="connsiteX1" fmla="*/ 143219 w 143219"/>
                <a:gd name="connsiteY1" fmla="*/ 20188 h 20187"/>
                <a:gd name="connsiteX2" fmla="*/ 143219 w 143219"/>
                <a:gd name="connsiteY2" fmla="*/ 0 h 20187"/>
                <a:gd name="connsiteX3" fmla="*/ 0 w 143219"/>
                <a:gd name="connsiteY3" fmla="*/ 0 h 20187"/>
                <a:gd name="connsiteX4" fmla="*/ 27425 w 143219"/>
                <a:gd name="connsiteY4" fmla="*/ 20188 h 20187"/>
                <a:gd name="connsiteX5" fmla="*/ 33901 w 143219"/>
                <a:gd name="connsiteY5" fmla="*/ 20188 h 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219" h="20187">
                  <a:moveTo>
                    <a:pt x="33901" y="20188"/>
                  </a:moveTo>
                  <a:lnTo>
                    <a:pt x="143219" y="20188"/>
                  </a:lnTo>
                  <a:lnTo>
                    <a:pt x="143219" y="0"/>
                  </a:lnTo>
                  <a:lnTo>
                    <a:pt x="0" y="0"/>
                  </a:lnTo>
                  <a:lnTo>
                    <a:pt x="27425" y="20188"/>
                  </a:lnTo>
                  <a:lnTo>
                    <a:pt x="33901" y="20188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4B7E48D5-718B-43A5-9564-F8C77E341CB7}"/>
                </a:ext>
              </a:extLst>
            </p:cNvPr>
            <p:cNvSpPr/>
            <p:nvPr/>
          </p:nvSpPr>
          <p:spPr>
            <a:xfrm>
              <a:off x="9521757" y="5584300"/>
              <a:ext cx="27678" cy="20187"/>
            </a:xfrm>
            <a:custGeom>
              <a:avLst/>
              <a:gdLst>
                <a:gd name="connsiteX0" fmla="*/ 380 w 27678"/>
                <a:gd name="connsiteY0" fmla="*/ 0 h 20187"/>
                <a:gd name="connsiteX1" fmla="*/ 0 w 27678"/>
                <a:gd name="connsiteY1" fmla="*/ 0 h 20187"/>
                <a:gd name="connsiteX2" fmla="*/ 0 w 27678"/>
                <a:gd name="connsiteY2" fmla="*/ 20188 h 20187"/>
                <a:gd name="connsiteX3" fmla="*/ 27679 w 27678"/>
                <a:gd name="connsiteY3" fmla="*/ 20188 h 20187"/>
                <a:gd name="connsiteX4" fmla="*/ 380 w 27678"/>
                <a:gd name="connsiteY4" fmla="*/ 0 h 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78" h="20187">
                  <a:moveTo>
                    <a:pt x="380" y="0"/>
                  </a:moveTo>
                  <a:lnTo>
                    <a:pt x="0" y="0"/>
                  </a:lnTo>
                  <a:lnTo>
                    <a:pt x="0" y="20188"/>
                  </a:lnTo>
                  <a:lnTo>
                    <a:pt x="27679" y="20188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F398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C0B6861C-5603-436E-95B7-59A31B397D2A}"/>
                </a:ext>
              </a:extLst>
            </p:cNvPr>
            <p:cNvSpPr/>
            <p:nvPr/>
          </p:nvSpPr>
          <p:spPr>
            <a:xfrm>
              <a:off x="9683259" y="5592553"/>
              <a:ext cx="13839" cy="11934"/>
            </a:xfrm>
            <a:custGeom>
              <a:avLst/>
              <a:gdLst>
                <a:gd name="connsiteX0" fmla="*/ 0 w 13839"/>
                <a:gd name="connsiteY0" fmla="*/ 0 h 11934"/>
                <a:gd name="connsiteX1" fmla="*/ 0 w 13839"/>
                <a:gd name="connsiteY1" fmla="*/ 11935 h 11934"/>
                <a:gd name="connsiteX2" fmla="*/ 13840 w 13839"/>
                <a:gd name="connsiteY2" fmla="*/ 11935 h 11934"/>
                <a:gd name="connsiteX3" fmla="*/ 0 w 13839"/>
                <a:gd name="connsiteY3" fmla="*/ 0 h 11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39" h="11934">
                  <a:moveTo>
                    <a:pt x="0" y="0"/>
                  </a:moveTo>
                  <a:lnTo>
                    <a:pt x="0" y="11935"/>
                  </a:lnTo>
                  <a:lnTo>
                    <a:pt x="13840" y="119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68B8D51-9607-4CB0-AC5D-408F30A423D2}"/>
                </a:ext>
              </a:extLst>
            </p:cNvPr>
            <p:cNvSpPr/>
            <p:nvPr/>
          </p:nvSpPr>
          <p:spPr>
            <a:xfrm>
              <a:off x="12143878" y="6511798"/>
              <a:ext cx="31487" cy="352715"/>
            </a:xfrm>
            <a:custGeom>
              <a:avLst/>
              <a:gdLst>
                <a:gd name="connsiteX0" fmla="*/ 0 w 31487"/>
                <a:gd name="connsiteY0" fmla="*/ 0 h 352715"/>
                <a:gd name="connsiteX1" fmla="*/ 31488 w 31487"/>
                <a:gd name="connsiteY1" fmla="*/ 0 h 352715"/>
                <a:gd name="connsiteX2" fmla="*/ 31488 w 31487"/>
                <a:gd name="connsiteY2" fmla="*/ 352716 h 352715"/>
                <a:gd name="connsiteX3" fmla="*/ 0 w 31487"/>
                <a:gd name="connsiteY3" fmla="*/ 352716 h 3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87" h="352715">
                  <a:moveTo>
                    <a:pt x="0" y="0"/>
                  </a:moveTo>
                  <a:lnTo>
                    <a:pt x="31488" y="0"/>
                  </a:lnTo>
                  <a:lnTo>
                    <a:pt x="31488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50911A17-B666-4658-8CE6-83F2F000B4FE}"/>
                </a:ext>
              </a:extLst>
            </p:cNvPr>
            <p:cNvSpPr/>
            <p:nvPr/>
          </p:nvSpPr>
          <p:spPr>
            <a:xfrm>
              <a:off x="11809955" y="6511798"/>
              <a:ext cx="331383" cy="352715"/>
            </a:xfrm>
            <a:custGeom>
              <a:avLst/>
              <a:gdLst>
                <a:gd name="connsiteX0" fmla="*/ 0 w 331383"/>
                <a:gd name="connsiteY0" fmla="*/ 0 h 352715"/>
                <a:gd name="connsiteX1" fmla="*/ 331383 w 331383"/>
                <a:gd name="connsiteY1" fmla="*/ 0 h 352715"/>
                <a:gd name="connsiteX2" fmla="*/ 331383 w 331383"/>
                <a:gd name="connsiteY2" fmla="*/ 352716 h 352715"/>
                <a:gd name="connsiteX3" fmla="*/ 0 w 331383"/>
                <a:gd name="connsiteY3" fmla="*/ 352716 h 352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1383" h="352715">
                  <a:moveTo>
                    <a:pt x="0" y="0"/>
                  </a:moveTo>
                  <a:lnTo>
                    <a:pt x="331383" y="0"/>
                  </a:lnTo>
                  <a:lnTo>
                    <a:pt x="331383" y="352716"/>
                  </a:lnTo>
                  <a:lnTo>
                    <a:pt x="0" y="35271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928F0E4A-A37B-42E2-BFCB-029A8AF501F6}"/>
                </a:ext>
              </a:extLst>
            </p:cNvPr>
            <p:cNvSpPr/>
            <p:nvPr/>
          </p:nvSpPr>
          <p:spPr>
            <a:xfrm>
              <a:off x="11099702" y="6439807"/>
              <a:ext cx="118206" cy="424452"/>
            </a:xfrm>
            <a:custGeom>
              <a:avLst/>
              <a:gdLst>
                <a:gd name="connsiteX0" fmla="*/ 118207 w 118206"/>
                <a:gd name="connsiteY0" fmla="*/ 360715 h 424452"/>
                <a:gd name="connsiteX1" fmla="*/ 118207 w 118206"/>
                <a:gd name="connsiteY1" fmla="*/ 0 h 424452"/>
                <a:gd name="connsiteX2" fmla="*/ 64881 w 118206"/>
                <a:gd name="connsiteY2" fmla="*/ 0 h 424452"/>
                <a:gd name="connsiteX3" fmla="*/ 63483 w 118206"/>
                <a:gd name="connsiteY3" fmla="*/ 0 h 424452"/>
                <a:gd name="connsiteX4" fmla="*/ 0 w 118206"/>
                <a:gd name="connsiteY4" fmla="*/ 0 h 424452"/>
                <a:gd name="connsiteX5" fmla="*/ 0 w 118206"/>
                <a:gd name="connsiteY5" fmla="*/ 424453 h 424452"/>
                <a:gd name="connsiteX6" fmla="*/ 117699 w 118206"/>
                <a:gd name="connsiteY6" fmla="*/ 424453 h 424452"/>
                <a:gd name="connsiteX7" fmla="*/ 117699 w 118206"/>
                <a:gd name="connsiteY7" fmla="*/ 360969 h 424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206" h="424452">
                  <a:moveTo>
                    <a:pt x="118207" y="360715"/>
                  </a:moveTo>
                  <a:lnTo>
                    <a:pt x="118207" y="0"/>
                  </a:lnTo>
                  <a:lnTo>
                    <a:pt x="64881" y="0"/>
                  </a:lnTo>
                  <a:lnTo>
                    <a:pt x="63483" y="0"/>
                  </a:lnTo>
                  <a:lnTo>
                    <a:pt x="0" y="0"/>
                  </a:lnTo>
                  <a:lnTo>
                    <a:pt x="0" y="424453"/>
                  </a:lnTo>
                  <a:lnTo>
                    <a:pt x="117699" y="424453"/>
                  </a:lnTo>
                  <a:lnTo>
                    <a:pt x="117699" y="360969"/>
                  </a:lnTo>
                  <a:close/>
                </a:path>
              </a:pathLst>
            </a:custGeom>
            <a:solidFill>
              <a:srgbClr val="22B0AE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429D4D6E-2469-4009-B2B3-CB79E8EDF4A3}"/>
                </a:ext>
              </a:extLst>
            </p:cNvPr>
            <p:cNvSpPr/>
            <p:nvPr/>
          </p:nvSpPr>
          <p:spPr>
            <a:xfrm>
              <a:off x="11006381" y="5858677"/>
              <a:ext cx="313608" cy="642582"/>
            </a:xfrm>
            <a:custGeom>
              <a:avLst/>
              <a:gdLst>
                <a:gd name="connsiteX0" fmla="*/ 77831 w 313608"/>
                <a:gd name="connsiteY0" fmla="*/ 571100 h 642582"/>
                <a:gd name="connsiteX1" fmla="*/ 77831 w 313608"/>
                <a:gd name="connsiteY1" fmla="*/ 571100 h 642582"/>
                <a:gd name="connsiteX2" fmla="*/ 82783 w 313608"/>
                <a:gd name="connsiteY2" fmla="*/ 571100 h 642582"/>
                <a:gd name="connsiteX3" fmla="*/ 217876 w 313608"/>
                <a:gd name="connsiteY3" fmla="*/ 571100 h 642582"/>
                <a:gd name="connsiteX4" fmla="*/ 224732 w 313608"/>
                <a:gd name="connsiteY4" fmla="*/ 577956 h 642582"/>
                <a:gd name="connsiteX5" fmla="*/ 224732 w 313608"/>
                <a:gd name="connsiteY5" fmla="*/ 642583 h 642582"/>
                <a:gd name="connsiteX6" fmla="*/ 313608 w 313608"/>
                <a:gd name="connsiteY6" fmla="*/ 642583 h 642582"/>
                <a:gd name="connsiteX7" fmla="*/ 313608 w 313608"/>
                <a:gd name="connsiteY7" fmla="*/ 0 h 642582"/>
                <a:gd name="connsiteX8" fmla="*/ 0 w 313608"/>
                <a:gd name="connsiteY8" fmla="*/ 0 h 642582"/>
                <a:gd name="connsiteX9" fmla="*/ 0 w 313608"/>
                <a:gd name="connsiteY9" fmla="*/ 571354 h 642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3608" h="642582">
                  <a:moveTo>
                    <a:pt x="77831" y="571100"/>
                  </a:moveTo>
                  <a:lnTo>
                    <a:pt x="77831" y="571100"/>
                  </a:lnTo>
                  <a:lnTo>
                    <a:pt x="82783" y="571100"/>
                  </a:lnTo>
                  <a:lnTo>
                    <a:pt x="217876" y="571100"/>
                  </a:lnTo>
                  <a:cubicBezTo>
                    <a:pt x="221659" y="571100"/>
                    <a:pt x="224732" y="574173"/>
                    <a:pt x="224732" y="577956"/>
                  </a:cubicBezTo>
                  <a:lnTo>
                    <a:pt x="224732" y="642583"/>
                  </a:lnTo>
                  <a:lnTo>
                    <a:pt x="313608" y="642583"/>
                  </a:lnTo>
                  <a:lnTo>
                    <a:pt x="313608" y="0"/>
                  </a:lnTo>
                  <a:lnTo>
                    <a:pt x="0" y="0"/>
                  </a:lnTo>
                  <a:lnTo>
                    <a:pt x="0" y="571354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81301B1A-E97B-416B-A1DD-E309B4C132CC}"/>
                </a:ext>
              </a:extLst>
            </p:cNvPr>
            <p:cNvSpPr/>
            <p:nvPr/>
          </p:nvSpPr>
          <p:spPr>
            <a:xfrm>
              <a:off x="11326719" y="6507100"/>
              <a:ext cx="439559" cy="357413"/>
            </a:xfrm>
            <a:custGeom>
              <a:avLst/>
              <a:gdLst>
                <a:gd name="connsiteX0" fmla="*/ 6730 w 439559"/>
                <a:gd name="connsiteY0" fmla="*/ 0 h 357413"/>
                <a:gd name="connsiteX1" fmla="*/ 2539 w 439559"/>
                <a:gd name="connsiteY1" fmla="*/ 2539 h 357413"/>
                <a:gd name="connsiteX2" fmla="*/ 0 w 439559"/>
                <a:gd name="connsiteY2" fmla="*/ 290883 h 357413"/>
                <a:gd name="connsiteX3" fmla="*/ 2539 w 439559"/>
                <a:gd name="connsiteY3" fmla="*/ 295580 h 357413"/>
                <a:gd name="connsiteX4" fmla="*/ 39487 w 439559"/>
                <a:gd name="connsiteY4" fmla="*/ 311832 h 357413"/>
                <a:gd name="connsiteX5" fmla="*/ 42153 w 439559"/>
                <a:gd name="connsiteY5" fmla="*/ 316022 h 357413"/>
                <a:gd name="connsiteX6" fmla="*/ 43550 w 439559"/>
                <a:gd name="connsiteY6" fmla="*/ 357413 h 357413"/>
                <a:gd name="connsiteX7" fmla="*/ 439559 w 439559"/>
                <a:gd name="connsiteY7" fmla="*/ 357413 h 357413"/>
                <a:gd name="connsiteX8" fmla="*/ 439559 w 439559"/>
                <a:gd name="connsiteY8" fmla="*/ 0 h 357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9559" h="357413">
                  <a:moveTo>
                    <a:pt x="6730" y="0"/>
                  </a:moveTo>
                  <a:cubicBezTo>
                    <a:pt x="5727" y="1371"/>
                    <a:pt x="4216" y="2286"/>
                    <a:pt x="2539" y="2539"/>
                  </a:cubicBezTo>
                  <a:lnTo>
                    <a:pt x="0" y="290883"/>
                  </a:lnTo>
                  <a:cubicBezTo>
                    <a:pt x="762" y="290883"/>
                    <a:pt x="1778" y="295073"/>
                    <a:pt x="2539" y="295580"/>
                  </a:cubicBezTo>
                  <a:lnTo>
                    <a:pt x="39487" y="311832"/>
                  </a:lnTo>
                  <a:cubicBezTo>
                    <a:pt x="40465" y="313165"/>
                    <a:pt x="41353" y="314575"/>
                    <a:pt x="42153" y="316022"/>
                  </a:cubicBezTo>
                  <a:lnTo>
                    <a:pt x="43550" y="357413"/>
                  </a:lnTo>
                  <a:lnTo>
                    <a:pt x="439559" y="357413"/>
                  </a:lnTo>
                  <a:lnTo>
                    <a:pt x="439559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E08F69EA-8A83-4D9D-8C3D-93850D4028F4}"/>
                </a:ext>
              </a:extLst>
            </p:cNvPr>
            <p:cNvSpPr/>
            <p:nvPr/>
          </p:nvSpPr>
          <p:spPr>
            <a:xfrm>
              <a:off x="11231621" y="6504307"/>
              <a:ext cx="95098" cy="299262"/>
            </a:xfrm>
            <a:custGeom>
              <a:avLst/>
              <a:gdLst>
                <a:gd name="connsiteX0" fmla="*/ 0 w 95098"/>
                <a:gd name="connsiteY0" fmla="*/ 299263 h 299262"/>
                <a:gd name="connsiteX1" fmla="*/ 89639 w 95098"/>
                <a:gd name="connsiteY1" fmla="*/ 299263 h 299262"/>
                <a:gd name="connsiteX2" fmla="*/ 90400 w 95098"/>
                <a:gd name="connsiteY2" fmla="*/ 296977 h 299262"/>
                <a:gd name="connsiteX3" fmla="*/ 95098 w 95098"/>
                <a:gd name="connsiteY3" fmla="*/ 293676 h 299262"/>
                <a:gd name="connsiteX4" fmla="*/ 95098 w 95098"/>
                <a:gd name="connsiteY4" fmla="*/ 5333 h 299262"/>
                <a:gd name="connsiteX5" fmla="*/ 89766 w 95098"/>
                <a:gd name="connsiteY5" fmla="*/ 0 h 299262"/>
                <a:gd name="connsiteX6" fmla="*/ 0 w 95098"/>
                <a:gd name="connsiteY6" fmla="*/ 0 h 29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098" h="299262">
                  <a:moveTo>
                    <a:pt x="0" y="299263"/>
                  </a:moveTo>
                  <a:lnTo>
                    <a:pt x="89639" y="299263"/>
                  </a:lnTo>
                  <a:cubicBezTo>
                    <a:pt x="89740" y="298463"/>
                    <a:pt x="89994" y="297675"/>
                    <a:pt x="90400" y="296977"/>
                  </a:cubicBezTo>
                  <a:cubicBezTo>
                    <a:pt x="91416" y="295250"/>
                    <a:pt x="93131" y="294057"/>
                    <a:pt x="95098" y="293676"/>
                  </a:cubicBezTo>
                  <a:lnTo>
                    <a:pt x="95098" y="5333"/>
                  </a:lnTo>
                  <a:cubicBezTo>
                    <a:pt x="92356" y="4876"/>
                    <a:pt x="90223" y="2730"/>
                    <a:pt x="8976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99835C59-7319-4AB6-A2FC-95338F6734A9}"/>
                </a:ext>
              </a:extLst>
            </p:cNvPr>
            <p:cNvSpPr/>
            <p:nvPr/>
          </p:nvSpPr>
          <p:spPr>
            <a:xfrm>
              <a:off x="9790292" y="6439807"/>
              <a:ext cx="1523" cy="424706"/>
            </a:xfrm>
            <a:custGeom>
              <a:avLst/>
              <a:gdLst>
                <a:gd name="connsiteX0" fmla="*/ 0 w 1523"/>
                <a:gd name="connsiteY0" fmla="*/ 0 h 424706"/>
                <a:gd name="connsiteX1" fmla="*/ 1524 w 1523"/>
                <a:gd name="connsiteY1" fmla="*/ 0 h 424706"/>
                <a:gd name="connsiteX2" fmla="*/ 1524 w 1523"/>
                <a:gd name="connsiteY2" fmla="*/ 424706 h 424706"/>
                <a:gd name="connsiteX3" fmla="*/ 0 w 1523"/>
                <a:gd name="connsiteY3" fmla="*/ 424706 h 42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3" h="424706">
                  <a:moveTo>
                    <a:pt x="0" y="0"/>
                  </a:moveTo>
                  <a:lnTo>
                    <a:pt x="1524" y="0"/>
                  </a:lnTo>
                  <a:lnTo>
                    <a:pt x="1524" y="424706"/>
                  </a:lnTo>
                  <a:lnTo>
                    <a:pt x="0" y="424706"/>
                  </a:ln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F389A4D5-73F9-4E82-A496-6620C1BD877E}"/>
                </a:ext>
              </a:extLst>
            </p:cNvPr>
            <p:cNvSpPr/>
            <p:nvPr/>
          </p:nvSpPr>
          <p:spPr>
            <a:xfrm>
              <a:off x="9794228" y="6443997"/>
              <a:ext cx="240602" cy="420389"/>
            </a:xfrm>
            <a:custGeom>
              <a:avLst/>
              <a:gdLst>
                <a:gd name="connsiteX0" fmla="*/ 0 w 240602"/>
                <a:gd name="connsiteY0" fmla="*/ 0 h 420389"/>
                <a:gd name="connsiteX1" fmla="*/ 240603 w 240602"/>
                <a:gd name="connsiteY1" fmla="*/ 0 h 420389"/>
                <a:gd name="connsiteX2" fmla="*/ 240603 w 240602"/>
                <a:gd name="connsiteY2" fmla="*/ 420389 h 420389"/>
                <a:gd name="connsiteX3" fmla="*/ 0 w 240602"/>
                <a:gd name="connsiteY3" fmla="*/ 420389 h 420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02" h="420389">
                  <a:moveTo>
                    <a:pt x="0" y="0"/>
                  </a:moveTo>
                  <a:lnTo>
                    <a:pt x="240603" y="0"/>
                  </a:lnTo>
                  <a:lnTo>
                    <a:pt x="240603" y="420389"/>
                  </a:lnTo>
                  <a:lnTo>
                    <a:pt x="0" y="420389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BB7E17C9-BA67-4E57-A4E8-0B060B453448}"/>
                </a:ext>
              </a:extLst>
            </p:cNvPr>
            <p:cNvSpPr/>
            <p:nvPr/>
          </p:nvSpPr>
          <p:spPr>
            <a:xfrm>
              <a:off x="10444045" y="5825411"/>
              <a:ext cx="30725" cy="292025"/>
            </a:xfrm>
            <a:custGeom>
              <a:avLst/>
              <a:gdLst>
                <a:gd name="connsiteX0" fmla="*/ 0 w 30725"/>
                <a:gd name="connsiteY0" fmla="*/ 0 h 292025"/>
                <a:gd name="connsiteX1" fmla="*/ 0 w 30725"/>
                <a:gd name="connsiteY1" fmla="*/ 292025 h 292025"/>
                <a:gd name="connsiteX2" fmla="*/ 30726 w 30725"/>
                <a:gd name="connsiteY2" fmla="*/ 292025 h 292025"/>
                <a:gd name="connsiteX3" fmla="*/ 30726 w 30725"/>
                <a:gd name="connsiteY3" fmla="*/ 16252 h 292025"/>
                <a:gd name="connsiteX4" fmla="*/ 28313 w 30725"/>
                <a:gd name="connsiteY4" fmla="*/ 11173 h 292025"/>
                <a:gd name="connsiteX5" fmla="*/ 28313 w 30725"/>
                <a:gd name="connsiteY5" fmla="*/ 0 h 29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25" h="292025">
                  <a:moveTo>
                    <a:pt x="0" y="0"/>
                  </a:moveTo>
                  <a:lnTo>
                    <a:pt x="0" y="292025"/>
                  </a:lnTo>
                  <a:lnTo>
                    <a:pt x="30726" y="292025"/>
                  </a:lnTo>
                  <a:lnTo>
                    <a:pt x="30726" y="16252"/>
                  </a:lnTo>
                  <a:cubicBezTo>
                    <a:pt x="29240" y="14972"/>
                    <a:pt x="28377" y="13130"/>
                    <a:pt x="28313" y="11173"/>
                  </a:cubicBezTo>
                  <a:lnTo>
                    <a:pt x="28313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8886933B-E79F-4ADC-9C0D-52F4EDC83BFE}"/>
                </a:ext>
              </a:extLst>
            </p:cNvPr>
            <p:cNvSpPr/>
            <p:nvPr/>
          </p:nvSpPr>
          <p:spPr>
            <a:xfrm>
              <a:off x="10802473" y="5842933"/>
              <a:ext cx="1396" cy="586843"/>
            </a:xfrm>
            <a:custGeom>
              <a:avLst/>
              <a:gdLst>
                <a:gd name="connsiteX0" fmla="*/ 0 w 1396"/>
                <a:gd name="connsiteY0" fmla="*/ 254 h 586843"/>
                <a:gd name="connsiteX1" fmla="*/ 0 w 1396"/>
                <a:gd name="connsiteY1" fmla="*/ 586844 h 586843"/>
                <a:gd name="connsiteX2" fmla="*/ 1396 w 1396"/>
                <a:gd name="connsiteY2" fmla="*/ 586844 h 586843"/>
                <a:gd name="connsiteX3" fmla="*/ 1396 w 1396"/>
                <a:gd name="connsiteY3" fmla="*/ 0 h 586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586843">
                  <a:moveTo>
                    <a:pt x="0" y="254"/>
                  </a:moveTo>
                  <a:lnTo>
                    <a:pt x="0" y="586844"/>
                  </a:lnTo>
                  <a:lnTo>
                    <a:pt x="1396" y="586844"/>
                  </a:lnTo>
                  <a:lnTo>
                    <a:pt x="1396" y="0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A64770C1-1DA1-4BFF-986B-A0E657E7289D}"/>
                </a:ext>
              </a:extLst>
            </p:cNvPr>
            <p:cNvSpPr/>
            <p:nvPr/>
          </p:nvSpPr>
          <p:spPr>
            <a:xfrm>
              <a:off x="10806409" y="5810683"/>
              <a:ext cx="186133" cy="619093"/>
            </a:xfrm>
            <a:custGeom>
              <a:avLst/>
              <a:gdLst>
                <a:gd name="connsiteX0" fmla="*/ 1524 w 186133"/>
                <a:gd name="connsiteY0" fmla="*/ 7872 h 619093"/>
                <a:gd name="connsiteX1" fmla="*/ 1524 w 186133"/>
                <a:gd name="connsiteY1" fmla="*/ 7872 h 619093"/>
                <a:gd name="connsiteX2" fmla="*/ 0 w 186133"/>
                <a:gd name="connsiteY2" fmla="*/ 13078 h 619093"/>
                <a:gd name="connsiteX3" fmla="*/ 0 w 186133"/>
                <a:gd name="connsiteY3" fmla="*/ 21204 h 619093"/>
                <a:gd name="connsiteX4" fmla="*/ 1778 w 186133"/>
                <a:gd name="connsiteY4" fmla="*/ 25901 h 619093"/>
                <a:gd name="connsiteX5" fmla="*/ 0 w 186133"/>
                <a:gd name="connsiteY5" fmla="*/ 30472 h 619093"/>
                <a:gd name="connsiteX6" fmla="*/ 0 w 186133"/>
                <a:gd name="connsiteY6" fmla="*/ 619094 h 619093"/>
                <a:gd name="connsiteX7" fmla="*/ 186134 w 186133"/>
                <a:gd name="connsiteY7" fmla="*/ 619094 h 619093"/>
                <a:gd name="connsiteX8" fmla="*/ 186134 w 186133"/>
                <a:gd name="connsiteY8" fmla="*/ 0 h 619093"/>
                <a:gd name="connsiteX9" fmla="*/ 3809 w 186133"/>
                <a:gd name="connsiteY9" fmla="*/ 0 h 619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133" h="619093">
                  <a:moveTo>
                    <a:pt x="1524" y="7872"/>
                  </a:moveTo>
                  <a:lnTo>
                    <a:pt x="1524" y="7872"/>
                  </a:lnTo>
                  <a:lnTo>
                    <a:pt x="0" y="13078"/>
                  </a:lnTo>
                  <a:lnTo>
                    <a:pt x="0" y="21204"/>
                  </a:lnTo>
                  <a:cubicBezTo>
                    <a:pt x="1130" y="22513"/>
                    <a:pt x="1752" y="24176"/>
                    <a:pt x="1778" y="25901"/>
                  </a:cubicBezTo>
                  <a:cubicBezTo>
                    <a:pt x="1752" y="27590"/>
                    <a:pt x="1130" y="29214"/>
                    <a:pt x="0" y="30472"/>
                  </a:cubicBezTo>
                  <a:lnTo>
                    <a:pt x="0" y="619094"/>
                  </a:lnTo>
                  <a:lnTo>
                    <a:pt x="186134" y="619094"/>
                  </a:lnTo>
                  <a:lnTo>
                    <a:pt x="186134" y="0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2932949B-0D78-4B10-A0C1-D140DA664E8B}"/>
                </a:ext>
              </a:extLst>
            </p:cNvPr>
            <p:cNvSpPr/>
            <p:nvPr/>
          </p:nvSpPr>
          <p:spPr>
            <a:xfrm>
              <a:off x="11231621" y="6805982"/>
              <a:ext cx="115793" cy="18029"/>
            </a:xfrm>
            <a:custGeom>
              <a:avLst/>
              <a:gdLst>
                <a:gd name="connsiteX0" fmla="*/ 0 w 115793"/>
                <a:gd name="connsiteY0" fmla="*/ 18029 h 18029"/>
                <a:gd name="connsiteX1" fmla="*/ 115794 w 115793"/>
                <a:gd name="connsiteY1" fmla="*/ 18029 h 18029"/>
                <a:gd name="connsiteX2" fmla="*/ 92940 w 115793"/>
                <a:gd name="connsiteY2" fmla="*/ 4698 h 18029"/>
                <a:gd name="connsiteX3" fmla="*/ 89639 w 115793"/>
                <a:gd name="connsiteY3" fmla="*/ 0 h 18029"/>
                <a:gd name="connsiteX4" fmla="*/ 0 w 115793"/>
                <a:gd name="connsiteY4" fmla="*/ 0 h 18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793" h="18029">
                  <a:moveTo>
                    <a:pt x="0" y="18029"/>
                  </a:moveTo>
                  <a:lnTo>
                    <a:pt x="115794" y="18029"/>
                  </a:lnTo>
                  <a:lnTo>
                    <a:pt x="92940" y="4698"/>
                  </a:lnTo>
                  <a:cubicBezTo>
                    <a:pt x="91175" y="3720"/>
                    <a:pt x="89969" y="1993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88A8F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C0796E71-F46E-475C-840C-A79600CC4C7F}"/>
                </a:ext>
              </a:extLst>
            </p:cNvPr>
            <p:cNvSpPr/>
            <p:nvPr/>
          </p:nvSpPr>
          <p:spPr>
            <a:xfrm>
              <a:off x="11231621" y="6822233"/>
              <a:ext cx="124808" cy="42280"/>
            </a:xfrm>
            <a:custGeom>
              <a:avLst/>
              <a:gdLst>
                <a:gd name="connsiteX0" fmla="*/ 120111 w 124808"/>
                <a:gd name="connsiteY0" fmla="*/ 0 h 42280"/>
                <a:gd name="connsiteX1" fmla="*/ 0 w 124808"/>
                <a:gd name="connsiteY1" fmla="*/ 0 h 42280"/>
                <a:gd name="connsiteX2" fmla="*/ 0 w 124808"/>
                <a:gd name="connsiteY2" fmla="*/ 42280 h 42280"/>
                <a:gd name="connsiteX3" fmla="*/ 124809 w 124808"/>
                <a:gd name="connsiteY3" fmla="*/ 42280 h 42280"/>
                <a:gd name="connsiteX4" fmla="*/ 124809 w 124808"/>
                <a:gd name="connsiteY4" fmla="*/ 2666 h 42280"/>
                <a:gd name="connsiteX5" fmla="*/ 120111 w 124808"/>
                <a:gd name="connsiteY5" fmla="*/ 0 h 42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808" h="42280">
                  <a:moveTo>
                    <a:pt x="120111" y="0"/>
                  </a:moveTo>
                  <a:lnTo>
                    <a:pt x="0" y="0"/>
                  </a:lnTo>
                  <a:lnTo>
                    <a:pt x="0" y="42280"/>
                  </a:lnTo>
                  <a:lnTo>
                    <a:pt x="124809" y="42280"/>
                  </a:lnTo>
                  <a:lnTo>
                    <a:pt x="124809" y="2666"/>
                  </a:lnTo>
                  <a:lnTo>
                    <a:pt x="120111" y="0"/>
                  </a:lnTo>
                  <a:close/>
                </a:path>
              </a:pathLst>
            </a:custGeom>
            <a:solidFill>
              <a:srgbClr val="F2654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B6F222F8-DABC-4C7C-916E-7F13907CDE1A}"/>
                </a:ext>
              </a:extLst>
            </p:cNvPr>
            <p:cNvSpPr/>
            <p:nvPr/>
          </p:nvSpPr>
          <p:spPr>
            <a:xfrm>
              <a:off x="10273020" y="5840647"/>
              <a:ext cx="4317" cy="269298"/>
            </a:xfrm>
            <a:custGeom>
              <a:avLst/>
              <a:gdLst>
                <a:gd name="connsiteX0" fmla="*/ 127 w 4317"/>
                <a:gd name="connsiteY0" fmla="*/ 265108 h 269298"/>
                <a:gd name="connsiteX1" fmla="*/ 2667 w 4317"/>
                <a:gd name="connsiteY1" fmla="*/ 267140 h 269298"/>
                <a:gd name="connsiteX2" fmla="*/ 2667 w 4317"/>
                <a:gd name="connsiteY2" fmla="*/ 267140 h 269298"/>
                <a:gd name="connsiteX3" fmla="*/ 3555 w 4317"/>
                <a:gd name="connsiteY3" fmla="*/ 268282 h 269298"/>
                <a:gd name="connsiteX4" fmla="*/ 4317 w 4317"/>
                <a:gd name="connsiteY4" fmla="*/ 269298 h 269298"/>
                <a:gd name="connsiteX5" fmla="*/ 4317 w 4317"/>
                <a:gd name="connsiteY5" fmla="*/ 269298 h 269298"/>
                <a:gd name="connsiteX6" fmla="*/ 4317 w 4317"/>
                <a:gd name="connsiteY6" fmla="*/ 2539 h 269298"/>
                <a:gd name="connsiteX7" fmla="*/ 2539 w 4317"/>
                <a:gd name="connsiteY7" fmla="*/ 2539 h 269298"/>
                <a:gd name="connsiteX8" fmla="*/ 1778 w 4317"/>
                <a:gd name="connsiteY8" fmla="*/ 2539 h 269298"/>
                <a:gd name="connsiteX9" fmla="*/ 0 w 4317"/>
                <a:gd name="connsiteY9" fmla="*/ 889 h 269298"/>
                <a:gd name="connsiteX10" fmla="*/ 0 w 4317"/>
                <a:gd name="connsiteY10" fmla="*/ 889 h 269298"/>
                <a:gd name="connsiteX11" fmla="*/ 0 w 4317"/>
                <a:gd name="connsiteY11" fmla="*/ 0 h 269298"/>
                <a:gd name="connsiteX12" fmla="*/ 0 w 4317"/>
                <a:gd name="connsiteY12" fmla="*/ 266632 h 269298"/>
                <a:gd name="connsiteX13" fmla="*/ 127 w 4317"/>
                <a:gd name="connsiteY13" fmla="*/ 265108 h 269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7" h="269298">
                  <a:moveTo>
                    <a:pt x="127" y="265108"/>
                  </a:moveTo>
                  <a:lnTo>
                    <a:pt x="2667" y="267140"/>
                  </a:lnTo>
                  <a:lnTo>
                    <a:pt x="2667" y="267140"/>
                  </a:lnTo>
                  <a:cubicBezTo>
                    <a:pt x="3060" y="267432"/>
                    <a:pt x="3365" y="267825"/>
                    <a:pt x="3555" y="268282"/>
                  </a:cubicBezTo>
                  <a:cubicBezTo>
                    <a:pt x="3872" y="268562"/>
                    <a:pt x="4139" y="268905"/>
                    <a:pt x="4317" y="269298"/>
                  </a:cubicBezTo>
                  <a:lnTo>
                    <a:pt x="4317" y="269298"/>
                  </a:lnTo>
                  <a:lnTo>
                    <a:pt x="4317" y="2539"/>
                  </a:lnTo>
                  <a:lnTo>
                    <a:pt x="2539" y="2539"/>
                  </a:lnTo>
                  <a:lnTo>
                    <a:pt x="1778" y="2539"/>
                  </a:lnTo>
                  <a:cubicBezTo>
                    <a:pt x="1092" y="2092"/>
                    <a:pt x="495" y="1535"/>
                    <a:pt x="0" y="889"/>
                  </a:cubicBezTo>
                  <a:cubicBezTo>
                    <a:pt x="0" y="889"/>
                    <a:pt x="0" y="889"/>
                    <a:pt x="0" y="889"/>
                  </a:cubicBezTo>
                  <a:lnTo>
                    <a:pt x="0" y="0"/>
                  </a:lnTo>
                  <a:lnTo>
                    <a:pt x="0" y="266632"/>
                  </a:lnTo>
                  <a:cubicBezTo>
                    <a:pt x="0" y="266632"/>
                    <a:pt x="0" y="264854"/>
                    <a:pt x="127" y="265108"/>
                  </a:cubicBezTo>
                  <a:close/>
                </a:path>
              </a:pathLst>
            </a:custGeom>
            <a:solidFill>
              <a:srgbClr val="F9C996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A4EFD2BC-FC04-4904-A445-8CCF922D0C9C}"/>
                </a:ext>
              </a:extLst>
            </p:cNvPr>
            <p:cNvSpPr/>
            <p:nvPr/>
          </p:nvSpPr>
          <p:spPr>
            <a:xfrm>
              <a:off x="10270100" y="5835188"/>
              <a:ext cx="127" cy="269171"/>
            </a:xfrm>
            <a:custGeom>
              <a:avLst/>
              <a:gdLst>
                <a:gd name="connsiteX0" fmla="*/ 127 w 127"/>
                <a:gd name="connsiteY0" fmla="*/ 269171 h 269171"/>
                <a:gd name="connsiteX1" fmla="*/ 127 w 127"/>
                <a:gd name="connsiteY1" fmla="*/ 127 h 269171"/>
                <a:gd name="connsiteX2" fmla="*/ 0 w 127"/>
                <a:gd name="connsiteY2" fmla="*/ 0 h 269171"/>
                <a:gd name="connsiteX3" fmla="*/ 0 w 127"/>
                <a:gd name="connsiteY3" fmla="*/ 269171 h 269171"/>
                <a:gd name="connsiteX4" fmla="*/ 127 w 127"/>
                <a:gd name="connsiteY4" fmla="*/ 269171 h 269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" h="269171">
                  <a:moveTo>
                    <a:pt x="127" y="269171"/>
                  </a:moveTo>
                  <a:lnTo>
                    <a:pt x="127" y="127"/>
                  </a:lnTo>
                  <a:lnTo>
                    <a:pt x="0" y="0"/>
                  </a:lnTo>
                  <a:lnTo>
                    <a:pt x="0" y="269171"/>
                  </a:lnTo>
                  <a:lnTo>
                    <a:pt x="127" y="269171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EF0ABC50-6307-4BE6-9BF9-4E2B200B66B3}"/>
                </a:ext>
              </a:extLst>
            </p:cNvPr>
            <p:cNvSpPr/>
            <p:nvPr/>
          </p:nvSpPr>
          <p:spPr>
            <a:xfrm>
              <a:off x="9372698" y="5791511"/>
              <a:ext cx="403754" cy="300659"/>
            </a:xfrm>
            <a:custGeom>
              <a:avLst/>
              <a:gdLst>
                <a:gd name="connsiteX0" fmla="*/ 43422 w 403754"/>
                <a:gd name="connsiteY0" fmla="*/ 299136 h 300659"/>
                <a:gd name="connsiteX1" fmla="*/ 47613 w 403754"/>
                <a:gd name="connsiteY1" fmla="*/ 300659 h 300659"/>
                <a:gd name="connsiteX2" fmla="*/ 85703 w 403754"/>
                <a:gd name="connsiteY2" fmla="*/ 300659 h 300659"/>
                <a:gd name="connsiteX3" fmla="*/ 85703 w 403754"/>
                <a:gd name="connsiteY3" fmla="*/ 190705 h 300659"/>
                <a:gd name="connsiteX4" fmla="*/ 92686 w 403754"/>
                <a:gd name="connsiteY4" fmla="*/ 183849 h 300659"/>
                <a:gd name="connsiteX5" fmla="*/ 403755 w 403754"/>
                <a:gd name="connsiteY5" fmla="*/ 183849 h 300659"/>
                <a:gd name="connsiteX6" fmla="*/ 403755 w 403754"/>
                <a:gd name="connsiteY6" fmla="*/ 0 h 300659"/>
                <a:gd name="connsiteX7" fmla="*/ 0 w 403754"/>
                <a:gd name="connsiteY7" fmla="*/ 0 h 300659"/>
                <a:gd name="connsiteX8" fmla="*/ 0 w 403754"/>
                <a:gd name="connsiteY8" fmla="*/ 296469 h 300659"/>
                <a:gd name="connsiteX9" fmla="*/ 17394 w 403754"/>
                <a:gd name="connsiteY9" fmla="*/ 300659 h 300659"/>
                <a:gd name="connsiteX10" fmla="*/ 39232 w 403754"/>
                <a:gd name="connsiteY10" fmla="*/ 300659 h 300659"/>
                <a:gd name="connsiteX11" fmla="*/ 43422 w 403754"/>
                <a:gd name="connsiteY11" fmla="*/ 299136 h 30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03754" h="300659">
                  <a:moveTo>
                    <a:pt x="43422" y="299136"/>
                  </a:moveTo>
                  <a:cubicBezTo>
                    <a:pt x="44946" y="299148"/>
                    <a:pt x="46432" y="299694"/>
                    <a:pt x="47613" y="300659"/>
                  </a:cubicBezTo>
                  <a:lnTo>
                    <a:pt x="85703" y="300659"/>
                  </a:lnTo>
                  <a:lnTo>
                    <a:pt x="85703" y="190705"/>
                  </a:lnTo>
                  <a:cubicBezTo>
                    <a:pt x="85766" y="186899"/>
                    <a:pt x="88877" y="183849"/>
                    <a:pt x="92686" y="183849"/>
                  </a:cubicBezTo>
                  <a:lnTo>
                    <a:pt x="403755" y="183849"/>
                  </a:lnTo>
                  <a:lnTo>
                    <a:pt x="403755" y="0"/>
                  </a:lnTo>
                  <a:lnTo>
                    <a:pt x="0" y="0"/>
                  </a:lnTo>
                  <a:lnTo>
                    <a:pt x="0" y="296469"/>
                  </a:lnTo>
                  <a:lnTo>
                    <a:pt x="17394" y="300659"/>
                  </a:lnTo>
                  <a:lnTo>
                    <a:pt x="39232" y="300659"/>
                  </a:lnTo>
                  <a:cubicBezTo>
                    <a:pt x="40413" y="299694"/>
                    <a:pt x="41899" y="299148"/>
                    <a:pt x="43422" y="299136"/>
                  </a:cubicBez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F96A01BE-8289-4959-9ABD-8CBFF097926F}"/>
                </a:ext>
              </a:extLst>
            </p:cNvPr>
            <p:cNvSpPr/>
            <p:nvPr/>
          </p:nvSpPr>
          <p:spPr>
            <a:xfrm>
              <a:off x="9472494" y="5989073"/>
              <a:ext cx="305355" cy="439688"/>
            </a:xfrm>
            <a:custGeom>
              <a:avLst/>
              <a:gdLst>
                <a:gd name="connsiteX0" fmla="*/ 303959 w 305355"/>
                <a:gd name="connsiteY0" fmla="*/ 255966 h 439688"/>
                <a:gd name="connsiteX1" fmla="*/ 303324 w 305355"/>
                <a:gd name="connsiteY1" fmla="*/ 255966 h 439688"/>
                <a:gd name="connsiteX2" fmla="*/ 301928 w 305355"/>
                <a:gd name="connsiteY2" fmla="*/ 255966 h 439688"/>
                <a:gd name="connsiteX3" fmla="*/ 300912 w 305355"/>
                <a:gd name="connsiteY3" fmla="*/ 255205 h 439688"/>
                <a:gd name="connsiteX4" fmla="*/ 300023 w 305355"/>
                <a:gd name="connsiteY4" fmla="*/ 254316 h 439688"/>
                <a:gd name="connsiteX5" fmla="*/ 299261 w 305355"/>
                <a:gd name="connsiteY5" fmla="*/ 253173 h 439688"/>
                <a:gd name="connsiteX6" fmla="*/ 299261 w 305355"/>
                <a:gd name="connsiteY6" fmla="*/ 252031 h 439688"/>
                <a:gd name="connsiteX7" fmla="*/ 299261 w 305355"/>
                <a:gd name="connsiteY7" fmla="*/ 250634 h 439688"/>
                <a:gd name="connsiteX8" fmla="*/ 299261 w 305355"/>
                <a:gd name="connsiteY8" fmla="*/ 250634 h 439688"/>
                <a:gd name="connsiteX9" fmla="*/ 299261 w 305355"/>
                <a:gd name="connsiteY9" fmla="*/ 136363 h 439688"/>
                <a:gd name="connsiteX10" fmla="*/ 305355 w 305355"/>
                <a:gd name="connsiteY10" fmla="*/ 129634 h 439688"/>
                <a:gd name="connsiteX11" fmla="*/ 305355 w 305355"/>
                <a:gd name="connsiteY11" fmla="*/ 0 h 439688"/>
                <a:gd name="connsiteX12" fmla="*/ 0 w 305355"/>
                <a:gd name="connsiteY12" fmla="*/ 0 h 439688"/>
                <a:gd name="connsiteX13" fmla="*/ 0 w 305355"/>
                <a:gd name="connsiteY13" fmla="*/ 439688 h 439688"/>
                <a:gd name="connsiteX14" fmla="*/ 303959 w 305355"/>
                <a:gd name="connsiteY14" fmla="*/ 439688 h 439688"/>
                <a:gd name="connsiteX15" fmla="*/ 303959 w 305355"/>
                <a:gd name="connsiteY15" fmla="*/ 256093 h 439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5355" h="439688">
                  <a:moveTo>
                    <a:pt x="303959" y="255966"/>
                  </a:moveTo>
                  <a:lnTo>
                    <a:pt x="303324" y="255966"/>
                  </a:lnTo>
                  <a:lnTo>
                    <a:pt x="301928" y="255966"/>
                  </a:lnTo>
                  <a:lnTo>
                    <a:pt x="300912" y="255205"/>
                  </a:lnTo>
                  <a:cubicBezTo>
                    <a:pt x="300556" y="254976"/>
                    <a:pt x="300252" y="254671"/>
                    <a:pt x="300023" y="254316"/>
                  </a:cubicBezTo>
                  <a:cubicBezTo>
                    <a:pt x="299731" y="253960"/>
                    <a:pt x="299464" y="253580"/>
                    <a:pt x="299261" y="253173"/>
                  </a:cubicBezTo>
                  <a:cubicBezTo>
                    <a:pt x="299210" y="252792"/>
                    <a:pt x="299210" y="252411"/>
                    <a:pt x="299261" y="252031"/>
                  </a:cubicBezTo>
                  <a:cubicBezTo>
                    <a:pt x="299185" y="251573"/>
                    <a:pt x="299185" y="251091"/>
                    <a:pt x="299261" y="250634"/>
                  </a:cubicBezTo>
                  <a:cubicBezTo>
                    <a:pt x="299261" y="250634"/>
                    <a:pt x="299261" y="250634"/>
                    <a:pt x="299261" y="250634"/>
                  </a:cubicBezTo>
                  <a:lnTo>
                    <a:pt x="299261" y="136363"/>
                  </a:lnTo>
                  <a:cubicBezTo>
                    <a:pt x="299249" y="132884"/>
                    <a:pt x="301889" y="129964"/>
                    <a:pt x="305355" y="129634"/>
                  </a:cubicBezTo>
                  <a:lnTo>
                    <a:pt x="305355" y="0"/>
                  </a:lnTo>
                  <a:lnTo>
                    <a:pt x="0" y="0"/>
                  </a:lnTo>
                  <a:lnTo>
                    <a:pt x="0" y="439688"/>
                  </a:lnTo>
                  <a:lnTo>
                    <a:pt x="303959" y="439688"/>
                  </a:lnTo>
                  <a:lnTo>
                    <a:pt x="303959" y="256093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F3CD1DF7-D61C-422D-AA25-4EDBFC945B5B}"/>
                </a:ext>
              </a:extLst>
            </p:cNvPr>
            <p:cNvSpPr/>
            <p:nvPr/>
          </p:nvSpPr>
          <p:spPr>
            <a:xfrm>
              <a:off x="10248008" y="5799637"/>
              <a:ext cx="19679" cy="304595"/>
            </a:xfrm>
            <a:custGeom>
              <a:avLst/>
              <a:gdLst>
                <a:gd name="connsiteX0" fmla="*/ 14220 w 19679"/>
                <a:gd name="connsiteY0" fmla="*/ 304595 h 304595"/>
                <a:gd name="connsiteX1" fmla="*/ 19680 w 19679"/>
                <a:gd name="connsiteY1" fmla="*/ 304595 h 304595"/>
                <a:gd name="connsiteX2" fmla="*/ 19680 w 19679"/>
                <a:gd name="connsiteY2" fmla="*/ 31615 h 304595"/>
                <a:gd name="connsiteX3" fmla="*/ 17521 w 19679"/>
                <a:gd name="connsiteY3" fmla="*/ 28187 h 304595"/>
                <a:gd name="connsiteX4" fmla="*/ 17521 w 19679"/>
                <a:gd name="connsiteY4" fmla="*/ 28187 h 304595"/>
                <a:gd name="connsiteX5" fmla="*/ 14982 w 19679"/>
                <a:gd name="connsiteY5" fmla="*/ 24124 h 304595"/>
                <a:gd name="connsiteX6" fmla="*/ 14982 w 19679"/>
                <a:gd name="connsiteY6" fmla="*/ 24124 h 304595"/>
                <a:gd name="connsiteX7" fmla="*/ 0 w 19679"/>
                <a:gd name="connsiteY7" fmla="*/ 0 h 304595"/>
                <a:gd name="connsiteX8" fmla="*/ 0 w 19679"/>
                <a:gd name="connsiteY8" fmla="*/ 293168 h 304595"/>
                <a:gd name="connsiteX9" fmla="*/ 14220 w 19679"/>
                <a:gd name="connsiteY9" fmla="*/ 304595 h 30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79" h="304595">
                  <a:moveTo>
                    <a:pt x="14220" y="304595"/>
                  </a:moveTo>
                  <a:lnTo>
                    <a:pt x="19680" y="304595"/>
                  </a:lnTo>
                  <a:lnTo>
                    <a:pt x="19680" y="31615"/>
                  </a:lnTo>
                  <a:lnTo>
                    <a:pt x="17521" y="28187"/>
                  </a:lnTo>
                  <a:lnTo>
                    <a:pt x="17521" y="28187"/>
                  </a:lnTo>
                  <a:lnTo>
                    <a:pt x="14982" y="24124"/>
                  </a:lnTo>
                  <a:lnTo>
                    <a:pt x="14982" y="24124"/>
                  </a:lnTo>
                  <a:lnTo>
                    <a:pt x="0" y="0"/>
                  </a:lnTo>
                  <a:lnTo>
                    <a:pt x="0" y="293168"/>
                  </a:lnTo>
                  <a:lnTo>
                    <a:pt x="14220" y="304595"/>
                  </a:lnTo>
                  <a:close/>
                </a:path>
              </a:pathLst>
            </a:custGeom>
            <a:solidFill>
              <a:srgbClr val="F2494C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0934A952-D4DC-4D0D-850C-5E4406A7B8D4}"/>
                </a:ext>
              </a:extLst>
            </p:cNvPr>
            <p:cNvSpPr/>
            <p:nvPr/>
          </p:nvSpPr>
          <p:spPr>
            <a:xfrm>
              <a:off x="10060097" y="5791511"/>
              <a:ext cx="186133" cy="299643"/>
            </a:xfrm>
            <a:custGeom>
              <a:avLst/>
              <a:gdLst>
                <a:gd name="connsiteX0" fmla="*/ 0 w 186133"/>
                <a:gd name="connsiteY0" fmla="*/ 0 h 299643"/>
                <a:gd name="connsiteX1" fmla="*/ 0 w 186133"/>
                <a:gd name="connsiteY1" fmla="*/ 218765 h 299643"/>
                <a:gd name="connsiteX2" fmla="*/ 9523 w 186133"/>
                <a:gd name="connsiteY2" fmla="*/ 225240 h 299643"/>
                <a:gd name="connsiteX3" fmla="*/ 9523 w 186133"/>
                <a:gd name="connsiteY3" fmla="*/ 225240 h 299643"/>
                <a:gd name="connsiteX4" fmla="*/ 10538 w 186133"/>
                <a:gd name="connsiteY4" fmla="*/ 226256 h 299643"/>
                <a:gd name="connsiteX5" fmla="*/ 11299 w 186133"/>
                <a:gd name="connsiteY5" fmla="*/ 227399 h 299643"/>
                <a:gd name="connsiteX6" fmla="*/ 11299 w 186133"/>
                <a:gd name="connsiteY6" fmla="*/ 228542 h 299643"/>
                <a:gd name="connsiteX7" fmla="*/ 11299 w 186133"/>
                <a:gd name="connsiteY7" fmla="*/ 229938 h 299643"/>
                <a:gd name="connsiteX8" fmla="*/ 11299 w 186133"/>
                <a:gd name="connsiteY8" fmla="*/ 229938 h 299643"/>
                <a:gd name="connsiteX9" fmla="*/ 11299 w 186133"/>
                <a:gd name="connsiteY9" fmla="*/ 299643 h 299643"/>
                <a:gd name="connsiteX10" fmla="*/ 186133 w 186133"/>
                <a:gd name="connsiteY10" fmla="*/ 299643 h 299643"/>
                <a:gd name="connsiteX11" fmla="*/ 186133 w 186133"/>
                <a:gd name="connsiteY11" fmla="*/ 4190 h 299643"/>
                <a:gd name="connsiteX12" fmla="*/ 183594 w 186133"/>
                <a:gd name="connsiteY12" fmla="*/ 0 h 299643"/>
                <a:gd name="connsiteX13" fmla="*/ 0 w 186133"/>
                <a:gd name="connsiteY13" fmla="*/ 0 h 299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33" h="299643">
                  <a:moveTo>
                    <a:pt x="0" y="0"/>
                  </a:moveTo>
                  <a:lnTo>
                    <a:pt x="0" y="218765"/>
                  </a:lnTo>
                  <a:lnTo>
                    <a:pt x="9523" y="225240"/>
                  </a:lnTo>
                  <a:lnTo>
                    <a:pt x="9523" y="225240"/>
                  </a:lnTo>
                  <a:cubicBezTo>
                    <a:pt x="9891" y="225546"/>
                    <a:pt x="10233" y="225887"/>
                    <a:pt x="10538" y="226256"/>
                  </a:cubicBezTo>
                  <a:lnTo>
                    <a:pt x="11299" y="227399"/>
                  </a:lnTo>
                  <a:lnTo>
                    <a:pt x="11299" y="228542"/>
                  </a:lnTo>
                  <a:lnTo>
                    <a:pt x="11299" y="229938"/>
                  </a:lnTo>
                  <a:cubicBezTo>
                    <a:pt x="11299" y="229938"/>
                    <a:pt x="11299" y="229938"/>
                    <a:pt x="11299" y="229938"/>
                  </a:cubicBezTo>
                  <a:lnTo>
                    <a:pt x="11299" y="299643"/>
                  </a:lnTo>
                  <a:lnTo>
                    <a:pt x="186133" y="299643"/>
                  </a:lnTo>
                  <a:lnTo>
                    <a:pt x="186133" y="4190"/>
                  </a:lnTo>
                  <a:lnTo>
                    <a:pt x="1835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550E7BDA-23D4-429D-9803-815D6FBD4335}"/>
                </a:ext>
              </a:extLst>
            </p:cNvPr>
            <p:cNvSpPr/>
            <p:nvPr/>
          </p:nvSpPr>
          <p:spPr>
            <a:xfrm>
              <a:off x="10072794" y="6094583"/>
              <a:ext cx="185498" cy="9649"/>
            </a:xfrm>
            <a:custGeom>
              <a:avLst/>
              <a:gdLst>
                <a:gd name="connsiteX0" fmla="*/ 185499 w 185498"/>
                <a:gd name="connsiteY0" fmla="*/ 9650 h 9649"/>
                <a:gd name="connsiteX1" fmla="*/ 173564 w 185498"/>
                <a:gd name="connsiteY1" fmla="*/ 0 h 9649"/>
                <a:gd name="connsiteX2" fmla="*/ 0 w 185498"/>
                <a:gd name="connsiteY2" fmla="*/ 0 h 9649"/>
                <a:gd name="connsiteX3" fmla="*/ 0 w 185498"/>
                <a:gd name="connsiteY3" fmla="*/ 9650 h 9649"/>
                <a:gd name="connsiteX4" fmla="*/ 185499 w 185498"/>
                <a:gd name="connsiteY4" fmla="*/ 9650 h 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498" h="9649">
                  <a:moveTo>
                    <a:pt x="185499" y="9650"/>
                  </a:moveTo>
                  <a:lnTo>
                    <a:pt x="173564" y="0"/>
                  </a:lnTo>
                  <a:lnTo>
                    <a:pt x="0" y="0"/>
                  </a:lnTo>
                  <a:lnTo>
                    <a:pt x="0" y="9650"/>
                  </a:lnTo>
                  <a:lnTo>
                    <a:pt x="185499" y="9650"/>
                  </a:lnTo>
                  <a:close/>
                </a:path>
              </a:pathLst>
            </a:custGeom>
            <a:solidFill>
              <a:srgbClr val="F2494C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3E6E2D00-9D1D-4F7C-BEED-2BFAACC71521}"/>
                </a:ext>
              </a:extLst>
            </p:cNvPr>
            <p:cNvSpPr/>
            <p:nvPr/>
          </p:nvSpPr>
          <p:spPr>
            <a:xfrm>
              <a:off x="10054384" y="6023100"/>
              <a:ext cx="4570" cy="93701"/>
            </a:xfrm>
            <a:custGeom>
              <a:avLst/>
              <a:gdLst>
                <a:gd name="connsiteX0" fmla="*/ 4571 w 4570"/>
                <a:gd name="connsiteY0" fmla="*/ 93702 h 93701"/>
                <a:gd name="connsiteX1" fmla="*/ 4571 w 4570"/>
                <a:gd name="connsiteY1" fmla="*/ 90020 h 93701"/>
                <a:gd name="connsiteX2" fmla="*/ 4571 w 4570"/>
                <a:gd name="connsiteY2" fmla="*/ 87988 h 93701"/>
                <a:gd name="connsiteX3" fmla="*/ 4571 w 4570"/>
                <a:gd name="connsiteY3" fmla="*/ 70340 h 93701"/>
                <a:gd name="connsiteX4" fmla="*/ 4571 w 4570"/>
                <a:gd name="connsiteY4" fmla="*/ 3047 h 93701"/>
                <a:gd name="connsiteX5" fmla="*/ 0 w 4570"/>
                <a:gd name="connsiteY5" fmla="*/ 0 h 93701"/>
                <a:gd name="connsiteX6" fmla="*/ 0 w 4570"/>
                <a:gd name="connsiteY6" fmla="*/ 93702 h 93701"/>
                <a:gd name="connsiteX7" fmla="*/ 4571 w 4570"/>
                <a:gd name="connsiteY7" fmla="*/ 93702 h 9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70" h="93701">
                  <a:moveTo>
                    <a:pt x="4571" y="93702"/>
                  </a:moveTo>
                  <a:lnTo>
                    <a:pt x="4571" y="90020"/>
                  </a:lnTo>
                  <a:lnTo>
                    <a:pt x="4571" y="87988"/>
                  </a:lnTo>
                  <a:lnTo>
                    <a:pt x="4571" y="70340"/>
                  </a:lnTo>
                  <a:lnTo>
                    <a:pt x="4571" y="3047"/>
                  </a:lnTo>
                  <a:lnTo>
                    <a:pt x="0" y="0"/>
                  </a:lnTo>
                  <a:lnTo>
                    <a:pt x="0" y="93702"/>
                  </a:lnTo>
                  <a:lnTo>
                    <a:pt x="4571" y="93702"/>
                  </a:lnTo>
                  <a:close/>
                </a:path>
              </a:pathLst>
            </a:custGeom>
            <a:solidFill>
              <a:srgbClr val="9FD1D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97E09095-836B-4C6C-A835-AE29DE052A62}"/>
                </a:ext>
              </a:extLst>
            </p:cNvPr>
            <p:cNvSpPr/>
            <p:nvPr/>
          </p:nvSpPr>
          <p:spPr>
            <a:xfrm>
              <a:off x="9784071" y="6130514"/>
              <a:ext cx="695271" cy="306372"/>
            </a:xfrm>
            <a:custGeom>
              <a:avLst/>
              <a:gdLst>
                <a:gd name="connsiteX0" fmla="*/ 694891 w 695271"/>
                <a:gd name="connsiteY0" fmla="*/ 0 h 306372"/>
                <a:gd name="connsiteX1" fmla="*/ 0 w 695271"/>
                <a:gd name="connsiteY1" fmla="*/ 0 h 306372"/>
                <a:gd name="connsiteX2" fmla="*/ 0 w 695271"/>
                <a:gd name="connsiteY2" fmla="*/ 101574 h 306372"/>
                <a:gd name="connsiteX3" fmla="*/ 0 w 695271"/>
                <a:gd name="connsiteY3" fmla="*/ 101574 h 306372"/>
                <a:gd name="connsiteX4" fmla="*/ 762 w 695271"/>
                <a:gd name="connsiteY4" fmla="*/ 101574 h 306372"/>
                <a:gd name="connsiteX5" fmla="*/ 2032 w 695271"/>
                <a:gd name="connsiteY5" fmla="*/ 101574 h 306372"/>
                <a:gd name="connsiteX6" fmla="*/ 3048 w 695271"/>
                <a:gd name="connsiteY6" fmla="*/ 101574 h 306372"/>
                <a:gd name="connsiteX7" fmla="*/ 4063 w 695271"/>
                <a:gd name="connsiteY7" fmla="*/ 102590 h 306372"/>
                <a:gd name="connsiteX8" fmla="*/ 4063 w 695271"/>
                <a:gd name="connsiteY8" fmla="*/ 103605 h 306372"/>
                <a:gd name="connsiteX9" fmla="*/ 4063 w 695271"/>
                <a:gd name="connsiteY9" fmla="*/ 104494 h 306372"/>
                <a:gd name="connsiteX10" fmla="*/ 249998 w 695271"/>
                <a:gd name="connsiteY10" fmla="*/ 104494 h 306372"/>
                <a:gd name="connsiteX11" fmla="*/ 256600 w 695271"/>
                <a:gd name="connsiteY11" fmla="*/ 98781 h 306372"/>
                <a:gd name="connsiteX12" fmla="*/ 263583 w 695271"/>
                <a:gd name="connsiteY12" fmla="*/ 105764 h 306372"/>
                <a:gd name="connsiteX13" fmla="*/ 263583 w 695271"/>
                <a:gd name="connsiteY13" fmla="*/ 306373 h 306372"/>
                <a:gd name="connsiteX14" fmla="*/ 695271 w 695271"/>
                <a:gd name="connsiteY14" fmla="*/ 306373 h 306372"/>
                <a:gd name="connsiteX15" fmla="*/ 695271 w 695271"/>
                <a:gd name="connsiteY15" fmla="*/ 0 h 30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271" h="306372">
                  <a:moveTo>
                    <a:pt x="694891" y="0"/>
                  </a:moveTo>
                  <a:lnTo>
                    <a:pt x="0" y="0"/>
                  </a:lnTo>
                  <a:lnTo>
                    <a:pt x="0" y="101574"/>
                  </a:lnTo>
                  <a:lnTo>
                    <a:pt x="0" y="101574"/>
                  </a:lnTo>
                  <a:lnTo>
                    <a:pt x="762" y="101574"/>
                  </a:lnTo>
                  <a:lnTo>
                    <a:pt x="2032" y="101574"/>
                  </a:lnTo>
                  <a:lnTo>
                    <a:pt x="3048" y="101574"/>
                  </a:lnTo>
                  <a:lnTo>
                    <a:pt x="4063" y="102590"/>
                  </a:lnTo>
                  <a:cubicBezTo>
                    <a:pt x="4127" y="102920"/>
                    <a:pt x="4127" y="103275"/>
                    <a:pt x="4063" y="103605"/>
                  </a:cubicBezTo>
                  <a:cubicBezTo>
                    <a:pt x="4101" y="103898"/>
                    <a:pt x="4101" y="104202"/>
                    <a:pt x="4063" y="104494"/>
                  </a:cubicBezTo>
                  <a:lnTo>
                    <a:pt x="249998" y="104494"/>
                  </a:lnTo>
                  <a:cubicBezTo>
                    <a:pt x="250544" y="101257"/>
                    <a:pt x="253312" y="98857"/>
                    <a:pt x="256600" y="98781"/>
                  </a:cubicBezTo>
                  <a:cubicBezTo>
                    <a:pt x="260460" y="98781"/>
                    <a:pt x="263583" y="101904"/>
                    <a:pt x="263583" y="105764"/>
                  </a:cubicBezTo>
                  <a:lnTo>
                    <a:pt x="263583" y="306373"/>
                  </a:lnTo>
                  <a:lnTo>
                    <a:pt x="695271" y="306373"/>
                  </a:lnTo>
                  <a:lnTo>
                    <a:pt x="69527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1BE2ABD8-D5B2-4DE2-BDD6-88C4B5EB3FC8}"/>
                </a:ext>
              </a:extLst>
            </p:cNvPr>
            <p:cNvSpPr/>
            <p:nvPr/>
          </p:nvSpPr>
          <p:spPr>
            <a:xfrm>
              <a:off x="9790293" y="6240722"/>
              <a:ext cx="245173" cy="189562"/>
            </a:xfrm>
            <a:custGeom>
              <a:avLst/>
              <a:gdLst>
                <a:gd name="connsiteX0" fmla="*/ 0 w 245173"/>
                <a:gd name="connsiteY0" fmla="*/ 0 h 189562"/>
                <a:gd name="connsiteX1" fmla="*/ 0 w 245173"/>
                <a:gd name="connsiteY1" fmla="*/ 189562 h 189562"/>
                <a:gd name="connsiteX2" fmla="*/ 2666 w 245173"/>
                <a:gd name="connsiteY2" fmla="*/ 189562 h 189562"/>
                <a:gd name="connsiteX3" fmla="*/ 245173 w 245173"/>
                <a:gd name="connsiteY3" fmla="*/ 189562 h 189562"/>
                <a:gd name="connsiteX4" fmla="*/ 245173 w 245173"/>
                <a:gd name="connsiteY4" fmla="*/ 0 h 189562"/>
                <a:gd name="connsiteX5" fmla="*/ 0 w 245173"/>
                <a:gd name="connsiteY5" fmla="*/ 0 h 18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5173" h="189562">
                  <a:moveTo>
                    <a:pt x="0" y="0"/>
                  </a:moveTo>
                  <a:lnTo>
                    <a:pt x="0" y="189562"/>
                  </a:lnTo>
                  <a:lnTo>
                    <a:pt x="2666" y="189562"/>
                  </a:lnTo>
                  <a:lnTo>
                    <a:pt x="245173" y="189562"/>
                  </a:lnTo>
                  <a:lnTo>
                    <a:pt x="245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C65E3CF2-FF3B-45BF-A3A3-DCE8DD656567}"/>
                </a:ext>
              </a:extLst>
            </p:cNvPr>
            <p:cNvSpPr/>
            <p:nvPr/>
          </p:nvSpPr>
          <p:spPr>
            <a:xfrm>
              <a:off x="10048416" y="6018656"/>
              <a:ext cx="4190" cy="98653"/>
            </a:xfrm>
            <a:custGeom>
              <a:avLst/>
              <a:gdLst>
                <a:gd name="connsiteX0" fmla="*/ 3555 w 4190"/>
                <a:gd name="connsiteY0" fmla="*/ 2793 h 98653"/>
                <a:gd name="connsiteX1" fmla="*/ 1016 w 4190"/>
                <a:gd name="connsiteY1" fmla="*/ 1016 h 98653"/>
                <a:gd name="connsiteX2" fmla="*/ 1016 w 4190"/>
                <a:gd name="connsiteY2" fmla="*/ 1016 h 98653"/>
                <a:gd name="connsiteX3" fmla="*/ 0 w 4190"/>
                <a:gd name="connsiteY3" fmla="*/ 0 h 98653"/>
                <a:gd name="connsiteX4" fmla="*/ 0 w 4190"/>
                <a:gd name="connsiteY4" fmla="*/ 0 h 98653"/>
                <a:gd name="connsiteX5" fmla="*/ 0 w 4190"/>
                <a:gd name="connsiteY5" fmla="*/ 98654 h 98653"/>
                <a:gd name="connsiteX6" fmla="*/ 4190 w 4190"/>
                <a:gd name="connsiteY6" fmla="*/ 98654 h 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" h="98653">
                  <a:moveTo>
                    <a:pt x="3555" y="2793"/>
                  </a:moveTo>
                  <a:lnTo>
                    <a:pt x="1016" y="1016"/>
                  </a:lnTo>
                  <a:lnTo>
                    <a:pt x="1016" y="1016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98654"/>
                  </a:lnTo>
                  <a:lnTo>
                    <a:pt x="4190" y="98654"/>
                  </a:lnTo>
                  <a:close/>
                </a:path>
              </a:pathLst>
            </a:custGeom>
            <a:solidFill>
              <a:srgbClr val="66B2B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E2E98BB5-A1BC-401A-8197-F20D69FA78CC}"/>
                </a:ext>
              </a:extLst>
            </p:cNvPr>
            <p:cNvSpPr/>
            <p:nvPr/>
          </p:nvSpPr>
          <p:spPr>
            <a:xfrm>
              <a:off x="9790293" y="5004947"/>
              <a:ext cx="255076" cy="1111854"/>
            </a:xfrm>
            <a:custGeom>
              <a:avLst/>
              <a:gdLst>
                <a:gd name="connsiteX0" fmla="*/ 0 w 255076"/>
                <a:gd name="connsiteY0" fmla="*/ 977269 h 1111854"/>
                <a:gd name="connsiteX1" fmla="*/ 0 w 255076"/>
                <a:gd name="connsiteY1" fmla="*/ 1111855 h 1111854"/>
                <a:gd name="connsiteX2" fmla="*/ 255076 w 255076"/>
                <a:gd name="connsiteY2" fmla="*/ 1111855 h 1111854"/>
                <a:gd name="connsiteX3" fmla="*/ 255076 w 255076"/>
                <a:gd name="connsiteY3" fmla="*/ 8126 h 1111854"/>
                <a:gd name="connsiteX4" fmla="*/ 251648 w 255076"/>
                <a:gd name="connsiteY4" fmla="*/ 0 h 1111854"/>
                <a:gd name="connsiteX5" fmla="*/ 162771 w 255076"/>
                <a:gd name="connsiteY5" fmla="*/ 0 h 1111854"/>
                <a:gd name="connsiteX6" fmla="*/ 0 w 255076"/>
                <a:gd name="connsiteY6" fmla="*/ 0 h 1111854"/>
                <a:gd name="connsiteX7" fmla="*/ 0 w 255076"/>
                <a:gd name="connsiteY7" fmla="*/ 606524 h 1111854"/>
                <a:gd name="connsiteX8" fmla="*/ 0 w 255076"/>
                <a:gd name="connsiteY8" fmla="*/ 779581 h 1111854"/>
                <a:gd name="connsiteX9" fmla="*/ 0 w 255076"/>
                <a:gd name="connsiteY9" fmla="*/ 977269 h 111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076" h="1111854">
                  <a:moveTo>
                    <a:pt x="0" y="977269"/>
                  </a:moveTo>
                  <a:lnTo>
                    <a:pt x="0" y="1111855"/>
                  </a:lnTo>
                  <a:lnTo>
                    <a:pt x="255076" y="1111855"/>
                  </a:lnTo>
                  <a:lnTo>
                    <a:pt x="255076" y="8126"/>
                  </a:lnTo>
                  <a:lnTo>
                    <a:pt x="251648" y="0"/>
                  </a:lnTo>
                  <a:lnTo>
                    <a:pt x="162771" y="0"/>
                  </a:lnTo>
                  <a:lnTo>
                    <a:pt x="0" y="0"/>
                  </a:lnTo>
                  <a:lnTo>
                    <a:pt x="0" y="606524"/>
                  </a:lnTo>
                  <a:lnTo>
                    <a:pt x="0" y="779581"/>
                  </a:lnTo>
                  <a:lnTo>
                    <a:pt x="0" y="97726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3D93F9BA-9DF5-4F4B-9ACC-88C00205C3CF}"/>
                </a:ext>
              </a:extLst>
            </p:cNvPr>
            <p:cNvSpPr/>
            <p:nvPr/>
          </p:nvSpPr>
          <p:spPr>
            <a:xfrm>
              <a:off x="10050066" y="6434855"/>
              <a:ext cx="1037701" cy="430039"/>
            </a:xfrm>
            <a:custGeom>
              <a:avLst/>
              <a:gdLst>
                <a:gd name="connsiteX0" fmla="*/ 1034146 w 1037701"/>
                <a:gd name="connsiteY0" fmla="*/ 4444 h 430039"/>
                <a:gd name="connsiteX1" fmla="*/ 440068 w 1037701"/>
                <a:gd name="connsiteY1" fmla="*/ 4444 h 430039"/>
                <a:gd name="connsiteX2" fmla="*/ 437909 w 1037701"/>
                <a:gd name="connsiteY2" fmla="*/ 4444 h 430039"/>
                <a:gd name="connsiteX3" fmla="*/ 431688 w 1037701"/>
                <a:gd name="connsiteY3" fmla="*/ 0 h 430039"/>
                <a:gd name="connsiteX4" fmla="*/ 431688 w 1037701"/>
                <a:gd name="connsiteY4" fmla="*/ 0 h 430039"/>
                <a:gd name="connsiteX5" fmla="*/ 431688 w 1037701"/>
                <a:gd name="connsiteY5" fmla="*/ 0 h 430039"/>
                <a:gd name="connsiteX6" fmla="*/ 0 w 1037701"/>
                <a:gd name="connsiteY6" fmla="*/ 0 h 430039"/>
                <a:gd name="connsiteX7" fmla="*/ 0 w 1037701"/>
                <a:gd name="connsiteY7" fmla="*/ 1143 h 430039"/>
                <a:gd name="connsiteX8" fmla="*/ 0 w 1037701"/>
                <a:gd name="connsiteY8" fmla="*/ 430039 h 430039"/>
                <a:gd name="connsiteX9" fmla="*/ 1037701 w 1037701"/>
                <a:gd name="connsiteY9" fmla="*/ 430039 h 430039"/>
                <a:gd name="connsiteX10" fmla="*/ 1037701 w 1037701"/>
                <a:gd name="connsiteY10" fmla="*/ 4698 h 43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7701" h="430039">
                  <a:moveTo>
                    <a:pt x="1034146" y="4444"/>
                  </a:moveTo>
                  <a:lnTo>
                    <a:pt x="440068" y="4444"/>
                  </a:lnTo>
                  <a:cubicBezTo>
                    <a:pt x="439356" y="4571"/>
                    <a:pt x="438620" y="4571"/>
                    <a:pt x="437909" y="4444"/>
                  </a:cubicBezTo>
                  <a:cubicBezTo>
                    <a:pt x="435116" y="4393"/>
                    <a:pt x="432640" y="2628"/>
                    <a:pt x="431688" y="0"/>
                  </a:cubicBezTo>
                  <a:cubicBezTo>
                    <a:pt x="431688" y="0"/>
                    <a:pt x="431688" y="0"/>
                    <a:pt x="431688" y="0"/>
                  </a:cubicBezTo>
                  <a:lnTo>
                    <a:pt x="431688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430039"/>
                  </a:lnTo>
                  <a:lnTo>
                    <a:pt x="1037701" y="430039"/>
                  </a:lnTo>
                  <a:lnTo>
                    <a:pt x="1037701" y="469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9F7CDE57-91E7-4C5D-BD43-C0BB6F74AB2B}"/>
                </a:ext>
              </a:extLst>
            </p:cNvPr>
            <p:cNvSpPr/>
            <p:nvPr/>
          </p:nvSpPr>
          <p:spPr>
            <a:xfrm>
              <a:off x="9791816" y="6439807"/>
              <a:ext cx="2412" cy="424706"/>
            </a:xfrm>
            <a:custGeom>
              <a:avLst/>
              <a:gdLst>
                <a:gd name="connsiteX0" fmla="*/ 1142 w 2412"/>
                <a:gd name="connsiteY0" fmla="*/ 0 h 424706"/>
                <a:gd name="connsiteX1" fmla="*/ 0 w 2412"/>
                <a:gd name="connsiteY1" fmla="*/ 0 h 424706"/>
                <a:gd name="connsiteX2" fmla="*/ 0 w 2412"/>
                <a:gd name="connsiteY2" fmla="*/ 424706 h 424706"/>
                <a:gd name="connsiteX3" fmla="*/ 2412 w 2412"/>
                <a:gd name="connsiteY3" fmla="*/ 424706 h 424706"/>
                <a:gd name="connsiteX4" fmla="*/ 2412 w 2412"/>
                <a:gd name="connsiteY4" fmla="*/ 0 h 424706"/>
                <a:gd name="connsiteX5" fmla="*/ 1142 w 2412"/>
                <a:gd name="connsiteY5" fmla="*/ 0 h 424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424706">
                  <a:moveTo>
                    <a:pt x="1142" y="0"/>
                  </a:moveTo>
                  <a:lnTo>
                    <a:pt x="0" y="0"/>
                  </a:lnTo>
                  <a:lnTo>
                    <a:pt x="0" y="424706"/>
                  </a:lnTo>
                  <a:lnTo>
                    <a:pt x="2412" y="424706"/>
                  </a:lnTo>
                  <a:lnTo>
                    <a:pt x="2412" y="0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777577F3-5823-487F-890C-F048B9287CF3}"/>
                </a:ext>
              </a:extLst>
            </p:cNvPr>
            <p:cNvSpPr/>
            <p:nvPr/>
          </p:nvSpPr>
          <p:spPr>
            <a:xfrm>
              <a:off x="8607595" y="6442474"/>
              <a:ext cx="2412" cy="422039"/>
            </a:xfrm>
            <a:custGeom>
              <a:avLst/>
              <a:gdLst>
                <a:gd name="connsiteX0" fmla="*/ 0 w 2412"/>
                <a:gd name="connsiteY0" fmla="*/ 0 h 422039"/>
                <a:gd name="connsiteX1" fmla="*/ 0 w 2412"/>
                <a:gd name="connsiteY1" fmla="*/ 422040 h 422039"/>
                <a:gd name="connsiteX2" fmla="*/ 2412 w 2412"/>
                <a:gd name="connsiteY2" fmla="*/ 422040 h 422039"/>
                <a:gd name="connsiteX3" fmla="*/ 2412 w 2412"/>
                <a:gd name="connsiteY3" fmla="*/ 4952 h 422039"/>
                <a:gd name="connsiteX4" fmla="*/ 0 w 2412"/>
                <a:gd name="connsiteY4" fmla="*/ 0 h 422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422039">
                  <a:moveTo>
                    <a:pt x="0" y="0"/>
                  </a:moveTo>
                  <a:lnTo>
                    <a:pt x="0" y="422040"/>
                  </a:lnTo>
                  <a:lnTo>
                    <a:pt x="2412" y="422040"/>
                  </a:lnTo>
                  <a:lnTo>
                    <a:pt x="2412" y="4952"/>
                  </a:lnTo>
                  <a:cubicBezTo>
                    <a:pt x="914" y="3746"/>
                    <a:pt x="26" y="193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F30BE779-815B-4E0C-A07E-1E351A6D8572}"/>
                </a:ext>
              </a:extLst>
            </p:cNvPr>
            <p:cNvSpPr/>
            <p:nvPr/>
          </p:nvSpPr>
          <p:spPr>
            <a:xfrm>
              <a:off x="8620038" y="6447933"/>
              <a:ext cx="99542" cy="2412"/>
            </a:xfrm>
            <a:custGeom>
              <a:avLst/>
              <a:gdLst>
                <a:gd name="connsiteX0" fmla="*/ 1016 w 99542"/>
                <a:gd name="connsiteY0" fmla="*/ 0 h 2412"/>
                <a:gd name="connsiteX1" fmla="*/ 0 w 99542"/>
                <a:gd name="connsiteY1" fmla="*/ 2412 h 2412"/>
                <a:gd name="connsiteX2" fmla="*/ 99542 w 99542"/>
                <a:gd name="connsiteY2" fmla="*/ 2412 h 2412"/>
                <a:gd name="connsiteX3" fmla="*/ 97257 w 99542"/>
                <a:gd name="connsiteY3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42" h="2412">
                  <a:moveTo>
                    <a:pt x="1016" y="0"/>
                  </a:moveTo>
                  <a:cubicBezTo>
                    <a:pt x="863" y="876"/>
                    <a:pt x="521" y="1701"/>
                    <a:pt x="0" y="2412"/>
                  </a:cubicBezTo>
                  <a:lnTo>
                    <a:pt x="99542" y="2412"/>
                  </a:lnTo>
                  <a:cubicBezTo>
                    <a:pt x="98564" y="1841"/>
                    <a:pt x="97777" y="1003"/>
                    <a:pt x="972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6EEA496C-6E0A-48DF-AAB5-139ED445F138}"/>
                </a:ext>
              </a:extLst>
            </p:cNvPr>
            <p:cNvSpPr/>
            <p:nvPr/>
          </p:nvSpPr>
          <p:spPr>
            <a:xfrm>
              <a:off x="8621435" y="6445394"/>
              <a:ext cx="95098" cy="12696"/>
            </a:xfrm>
            <a:custGeom>
              <a:avLst/>
              <a:gdLst>
                <a:gd name="connsiteX0" fmla="*/ 95098 w 95098"/>
                <a:gd name="connsiteY0" fmla="*/ 0 h 12696"/>
                <a:gd name="connsiteX1" fmla="*/ 95098 w 95098"/>
                <a:gd name="connsiteY1" fmla="*/ 0 h 12696"/>
                <a:gd name="connsiteX2" fmla="*/ 95098 w 95098"/>
                <a:gd name="connsiteY2" fmla="*/ 0 h 12696"/>
                <a:gd name="connsiteX3" fmla="*/ 10157 w 95098"/>
                <a:gd name="connsiteY3" fmla="*/ 0 h 12696"/>
                <a:gd name="connsiteX4" fmla="*/ 0 w 95098"/>
                <a:gd name="connsiteY4" fmla="*/ 0 h 12696"/>
                <a:gd name="connsiteX5" fmla="*/ 0 w 95098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098" h="12696">
                  <a:moveTo>
                    <a:pt x="95098" y="0"/>
                  </a:moveTo>
                  <a:cubicBezTo>
                    <a:pt x="95098" y="0"/>
                    <a:pt x="95098" y="0"/>
                    <a:pt x="95098" y="0"/>
                  </a:cubicBezTo>
                  <a:lnTo>
                    <a:pt x="95098" y="0"/>
                  </a:lnTo>
                  <a:lnTo>
                    <a:pt x="1015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31EA4A37-D131-4EB5-9105-FFE2C3AB33C2}"/>
                </a:ext>
              </a:extLst>
            </p:cNvPr>
            <p:cNvSpPr/>
            <p:nvPr/>
          </p:nvSpPr>
          <p:spPr>
            <a:xfrm>
              <a:off x="9465638" y="5975360"/>
              <a:ext cx="310814" cy="13712"/>
            </a:xfrm>
            <a:custGeom>
              <a:avLst/>
              <a:gdLst>
                <a:gd name="connsiteX0" fmla="*/ 6856 w 310814"/>
                <a:gd name="connsiteY0" fmla="*/ 6856 h 13712"/>
                <a:gd name="connsiteX1" fmla="*/ 6856 w 310814"/>
                <a:gd name="connsiteY1" fmla="*/ 13713 h 13712"/>
                <a:gd name="connsiteX2" fmla="*/ 310815 w 310814"/>
                <a:gd name="connsiteY2" fmla="*/ 13713 h 13712"/>
                <a:gd name="connsiteX3" fmla="*/ 310815 w 310814"/>
                <a:gd name="connsiteY3" fmla="*/ 0 h 13712"/>
                <a:gd name="connsiteX4" fmla="*/ 0 w 310814"/>
                <a:gd name="connsiteY4" fmla="*/ 0 h 13712"/>
                <a:gd name="connsiteX5" fmla="*/ 6856 w 310814"/>
                <a:gd name="connsiteY5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814" h="13712">
                  <a:moveTo>
                    <a:pt x="6856" y="6856"/>
                  </a:moveTo>
                  <a:lnTo>
                    <a:pt x="6856" y="13713"/>
                  </a:lnTo>
                  <a:lnTo>
                    <a:pt x="310815" y="13713"/>
                  </a:lnTo>
                  <a:lnTo>
                    <a:pt x="310815" y="0"/>
                  </a:lnTo>
                  <a:lnTo>
                    <a:pt x="0" y="0"/>
                  </a:lnTo>
                  <a:cubicBezTo>
                    <a:pt x="3783" y="0"/>
                    <a:pt x="6856" y="3070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48179DB3-F7B0-48FC-AB33-2E3AA1E75947}"/>
                </a:ext>
              </a:extLst>
            </p:cNvPr>
            <p:cNvSpPr/>
            <p:nvPr/>
          </p:nvSpPr>
          <p:spPr>
            <a:xfrm>
              <a:off x="8535859" y="5893593"/>
              <a:ext cx="2412" cy="970920"/>
            </a:xfrm>
            <a:custGeom>
              <a:avLst/>
              <a:gdLst>
                <a:gd name="connsiteX0" fmla="*/ 381 w 2412"/>
                <a:gd name="connsiteY0" fmla="*/ 0 h 970920"/>
                <a:gd name="connsiteX1" fmla="*/ 0 w 2412"/>
                <a:gd name="connsiteY1" fmla="*/ 0 h 970920"/>
                <a:gd name="connsiteX2" fmla="*/ 0 w 2412"/>
                <a:gd name="connsiteY2" fmla="*/ 970921 h 970920"/>
                <a:gd name="connsiteX3" fmla="*/ 2412 w 2412"/>
                <a:gd name="connsiteY3" fmla="*/ 970921 h 970920"/>
                <a:gd name="connsiteX4" fmla="*/ 2412 w 2412"/>
                <a:gd name="connsiteY4" fmla="*/ 508 h 970920"/>
                <a:gd name="connsiteX5" fmla="*/ 381 w 2412"/>
                <a:gd name="connsiteY5" fmla="*/ 0 h 970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970920">
                  <a:moveTo>
                    <a:pt x="381" y="0"/>
                  </a:moveTo>
                  <a:lnTo>
                    <a:pt x="0" y="0"/>
                  </a:lnTo>
                  <a:lnTo>
                    <a:pt x="0" y="970921"/>
                  </a:lnTo>
                  <a:lnTo>
                    <a:pt x="2412" y="970921"/>
                  </a:lnTo>
                  <a:lnTo>
                    <a:pt x="2412" y="50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717D1D32-DB15-4A2D-9125-28E3CE490F6C}"/>
                </a:ext>
              </a:extLst>
            </p:cNvPr>
            <p:cNvSpPr/>
            <p:nvPr/>
          </p:nvSpPr>
          <p:spPr>
            <a:xfrm>
              <a:off x="8881463" y="6446283"/>
              <a:ext cx="376964" cy="1142"/>
            </a:xfrm>
            <a:custGeom>
              <a:avLst/>
              <a:gdLst>
                <a:gd name="connsiteX0" fmla="*/ 358427 w 376964"/>
                <a:gd name="connsiteY0" fmla="*/ 1143 h 1142"/>
                <a:gd name="connsiteX1" fmla="*/ 0 w 376964"/>
                <a:gd name="connsiteY1" fmla="*/ 1143 h 1142"/>
                <a:gd name="connsiteX2" fmla="*/ 0 w 376964"/>
                <a:gd name="connsiteY2" fmla="*/ 1143 h 1142"/>
                <a:gd name="connsiteX3" fmla="*/ 376965 w 376964"/>
                <a:gd name="connsiteY3" fmla="*/ 1143 h 1142"/>
                <a:gd name="connsiteX4" fmla="*/ 376965 w 376964"/>
                <a:gd name="connsiteY4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6964" h="1142">
                  <a:moveTo>
                    <a:pt x="358427" y="1143"/>
                  </a:moveTo>
                  <a:lnTo>
                    <a:pt x="0" y="1143"/>
                  </a:lnTo>
                  <a:lnTo>
                    <a:pt x="0" y="1143"/>
                  </a:lnTo>
                  <a:lnTo>
                    <a:pt x="376965" y="1143"/>
                  </a:lnTo>
                  <a:cubicBezTo>
                    <a:pt x="376850" y="774"/>
                    <a:pt x="376850" y="368"/>
                    <a:pt x="37696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403D4546-0FC7-4C74-B48D-E3F1ECCDA2B2}"/>
                </a:ext>
              </a:extLst>
            </p:cNvPr>
            <p:cNvSpPr/>
            <p:nvPr/>
          </p:nvSpPr>
          <p:spPr>
            <a:xfrm>
              <a:off x="8729357" y="6445902"/>
              <a:ext cx="138901" cy="2031"/>
            </a:xfrm>
            <a:custGeom>
              <a:avLst/>
              <a:gdLst>
                <a:gd name="connsiteX0" fmla="*/ 138521 w 138901"/>
                <a:gd name="connsiteY0" fmla="*/ 0 h 2031"/>
                <a:gd name="connsiteX1" fmla="*/ 635 w 138901"/>
                <a:gd name="connsiteY1" fmla="*/ 0 h 2031"/>
                <a:gd name="connsiteX2" fmla="*/ 0 w 138901"/>
                <a:gd name="connsiteY2" fmla="*/ 2031 h 2031"/>
                <a:gd name="connsiteX3" fmla="*/ 138901 w 138901"/>
                <a:gd name="connsiteY3" fmla="*/ 2031 h 2031"/>
                <a:gd name="connsiteX4" fmla="*/ 138901 w 138901"/>
                <a:gd name="connsiteY4" fmla="*/ 254 h 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901" h="2031">
                  <a:moveTo>
                    <a:pt x="138521" y="0"/>
                  </a:moveTo>
                  <a:lnTo>
                    <a:pt x="635" y="0"/>
                  </a:lnTo>
                  <a:cubicBezTo>
                    <a:pt x="494" y="698"/>
                    <a:pt x="291" y="1384"/>
                    <a:pt x="0" y="2031"/>
                  </a:cubicBezTo>
                  <a:lnTo>
                    <a:pt x="138901" y="2031"/>
                  </a:lnTo>
                  <a:cubicBezTo>
                    <a:pt x="138787" y="1447"/>
                    <a:pt x="138787" y="838"/>
                    <a:pt x="138901" y="2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FB178ECF-FE85-49CB-9A12-318786656315}"/>
                </a:ext>
              </a:extLst>
            </p:cNvPr>
            <p:cNvSpPr/>
            <p:nvPr/>
          </p:nvSpPr>
          <p:spPr>
            <a:xfrm>
              <a:off x="8621054" y="6445394"/>
              <a:ext cx="96241" cy="2539"/>
            </a:xfrm>
            <a:custGeom>
              <a:avLst/>
              <a:gdLst>
                <a:gd name="connsiteX0" fmla="*/ 95479 w 96241"/>
                <a:gd name="connsiteY0" fmla="*/ 0 h 2539"/>
                <a:gd name="connsiteX1" fmla="*/ 0 w 96241"/>
                <a:gd name="connsiteY1" fmla="*/ 0 h 2539"/>
                <a:gd name="connsiteX2" fmla="*/ 0 w 96241"/>
                <a:gd name="connsiteY2" fmla="*/ 1143 h 2539"/>
                <a:gd name="connsiteX3" fmla="*/ 0 w 96241"/>
                <a:gd name="connsiteY3" fmla="*/ 2539 h 2539"/>
                <a:gd name="connsiteX4" fmla="*/ 96241 w 96241"/>
                <a:gd name="connsiteY4" fmla="*/ 2539 h 2539"/>
                <a:gd name="connsiteX5" fmla="*/ 95479 w 96241"/>
                <a:gd name="connsiteY5" fmla="*/ 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6241" h="2539">
                  <a:moveTo>
                    <a:pt x="95479" y="0"/>
                  </a:moveTo>
                  <a:lnTo>
                    <a:pt x="0" y="0"/>
                  </a:lnTo>
                  <a:lnTo>
                    <a:pt x="0" y="1143"/>
                  </a:lnTo>
                  <a:cubicBezTo>
                    <a:pt x="64" y="1612"/>
                    <a:pt x="64" y="2069"/>
                    <a:pt x="0" y="2539"/>
                  </a:cubicBezTo>
                  <a:lnTo>
                    <a:pt x="96241" y="2539"/>
                  </a:lnTo>
                  <a:cubicBezTo>
                    <a:pt x="95860" y="1740"/>
                    <a:pt x="95593" y="876"/>
                    <a:pt x="9547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8C5AD710-CAFA-4750-8EF7-280C03C34F92}"/>
                </a:ext>
              </a:extLst>
            </p:cNvPr>
            <p:cNvSpPr/>
            <p:nvPr/>
          </p:nvSpPr>
          <p:spPr>
            <a:xfrm>
              <a:off x="8536240" y="5883436"/>
              <a:ext cx="80370" cy="31233"/>
            </a:xfrm>
            <a:custGeom>
              <a:avLst/>
              <a:gdLst>
                <a:gd name="connsiteX0" fmla="*/ 7745 w 80370"/>
                <a:gd name="connsiteY0" fmla="*/ 7491 h 31233"/>
                <a:gd name="connsiteX1" fmla="*/ 889 w 80370"/>
                <a:gd name="connsiteY1" fmla="*/ 14347 h 31233"/>
                <a:gd name="connsiteX2" fmla="*/ 0 w 80370"/>
                <a:gd name="connsiteY2" fmla="*/ 14347 h 31233"/>
                <a:gd name="connsiteX3" fmla="*/ 2031 w 80370"/>
                <a:gd name="connsiteY3" fmla="*/ 14347 h 31233"/>
                <a:gd name="connsiteX4" fmla="*/ 71355 w 80370"/>
                <a:gd name="connsiteY4" fmla="*/ 31234 h 31233"/>
                <a:gd name="connsiteX5" fmla="*/ 71355 w 80370"/>
                <a:gd name="connsiteY5" fmla="*/ 25774 h 31233"/>
                <a:gd name="connsiteX6" fmla="*/ 78211 w 80370"/>
                <a:gd name="connsiteY6" fmla="*/ 18791 h 31233"/>
                <a:gd name="connsiteX7" fmla="*/ 80370 w 80370"/>
                <a:gd name="connsiteY7" fmla="*/ 18791 h 31233"/>
                <a:gd name="connsiteX8" fmla="*/ 80370 w 80370"/>
                <a:gd name="connsiteY8" fmla="*/ 18791 h 31233"/>
                <a:gd name="connsiteX9" fmla="*/ 2920 w 80370"/>
                <a:gd name="connsiteY9" fmla="*/ 0 h 31233"/>
                <a:gd name="connsiteX10" fmla="*/ 2158 w 80370"/>
                <a:gd name="connsiteY10" fmla="*/ 0 h 31233"/>
                <a:gd name="connsiteX11" fmla="*/ 7745 w 80370"/>
                <a:gd name="connsiteY11" fmla="*/ 7491 h 3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370" h="31233">
                  <a:moveTo>
                    <a:pt x="7745" y="7491"/>
                  </a:moveTo>
                  <a:cubicBezTo>
                    <a:pt x="7745" y="11277"/>
                    <a:pt x="4672" y="14347"/>
                    <a:pt x="889" y="14347"/>
                  </a:cubicBezTo>
                  <a:lnTo>
                    <a:pt x="0" y="14347"/>
                  </a:lnTo>
                  <a:lnTo>
                    <a:pt x="2031" y="14347"/>
                  </a:lnTo>
                  <a:lnTo>
                    <a:pt x="71355" y="31234"/>
                  </a:lnTo>
                  <a:lnTo>
                    <a:pt x="71355" y="25774"/>
                  </a:lnTo>
                  <a:cubicBezTo>
                    <a:pt x="71355" y="21967"/>
                    <a:pt x="74402" y="18861"/>
                    <a:pt x="78211" y="18791"/>
                  </a:cubicBezTo>
                  <a:cubicBezTo>
                    <a:pt x="78923" y="18676"/>
                    <a:pt x="79659" y="18676"/>
                    <a:pt x="80370" y="18791"/>
                  </a:cubicBezTo>
                  <a:lnTo>
                    <a:pt x="80370" y="18791"/>
                  </a:lnTo>
                  <a:lnTo>
                    <a:pt x="2920" y="0"/>
                  </a:lnTo>
                  <a:cubicBezTo>
                    <a:pt x="2920" y="0"/>
                    <a:pt x="2920" y="0"/>
                    <a:pt x="2158" y="0"/>
                  </a:cubicBezTo>
                  <a:cubicBezTo>
                    <a:pt x="5738" y="587"/>
                    <a:pt x="8202" y="3898"/>
                    <a:pt x="7745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12ACFA63-5266-4B3C-BE93-2D11DE96C92E}"/>
                </a:ext>
              </a:extLst>
            </p:cNvPr>
            <p:cNvSpPr/>
            <p:nvPr/>
          </p:nvSpPr>
          <p:spPr>
            <a:xfrm>
              <a:off x="8231012" y="5884197"/>
              <a:ext cx="312973" cy="13585"/>
            </a:xfrm>
            <a:custGeom>
              <a:avLst/>
              <a:gdLst>
                <a:gd name="connsiteX0" fmla="*/ 6856 w 312973"/>
                <a:gd name="connsiteY0" fmla="*/ 6729 h 13585"/>
                <a:gd name="connsiteX1" fmla="*/ 6856 w 312973"/>
                <a:gd name="connsiteY1" fmla="*/ 13586 h 13585"/>
                <a:gd name="connsiteX2" fmla="*/ 306117 w 312973"/>
                <a:gd name="connsiteY2" fmla="*/ 13586 h 13585"/>
                <a:gd name="connsiteX3" fmla="*/ 312973 w 312973"/>
                <a:gd name="connsiteY3" fmla="*/ 6729 h 13585"/>
                <a:gd name="connsiteX4" fmla="*/ 306879 w 312973"/>
                <a:gd name="connsiteY4" fmla="*/ 0 h 13585"/>
                <a:gd name="connsiteX5" fmla="*/ 306117 w 312973"/>
                <a:gd name="connsiteY5" fmla="*/ 0 h 13585"/>
                <a:gd name="connsiteX6" fmla="*/ 0 w 312973"/>
                <a:gd name="connsiteY6" fmla="*/ 0 h 13585"/>
                <a:gd name="connsiteX7" fmla="*/ 6856 w 312973"/>
                <a:gd name="connsiteY7" fmla="*/ 6729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973" h="13585">
                  <a:moveTo>
                    <a:pt x="6856" y="6729"/>
                  </a:moveTo>
                  <a:lnTo>
                    <a:pt x="6856" y="13586"/>
                  </a:lnTo>
                  <a:lnTo>
                    <a:pt x="306117" y="13586"/>
                  </a:lnTo>
                  <a:cubicBezTo>
                    <a:pt x="309900" y="13586"/>
                    <a:pt x="312973" y="10515"/>
                    <a:pt x="312973" y="6729"/>
                  </a:cubicBezTo>
                  <a:cubicBezTo>
                    <a:pt x="312986" y="3248"/>
                    <a:pt x="310345" y="329"/>
                    <a:pt x="306879" y="0"/>
                  </a:cubicBezTo>
                  <a:lnTo>
                    <a:pt x="306117" y="0"/>
                  </a:lnTo>
                  <a:lnTo>
                    <a:pt x="0" y="0"/>
                  </a:lnTo>
                  <a:cubicBezTo>
                    <a:pt x="3707" y="65"/>
                    <a:pt x="6716" y="3021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4DE8998C-E999-442A-8633-888D9E460717}"/>
                </a:ext>
              </a:extLst>
            </p:cNvPr>
            <p:cNvSpPr/>
            <p:nvPr/>
          </p:nvSpPr>
          <p:spPr>
            <a:xfrm>
              <a:off x="12143370" y="6416699"/>
              <a:ext cx="40883" cy="5586"/>
            </a:xfrm>
            <a:custGeom>
              <a:avLst/>
              <a:gdLst>
                <a:gd name="connsiteX0" fmla="*/ 5968 w 40883"/>
                <a:gd name="connsiteY0" fmla="*/ 5587 h 5586"/>
                <a:gd name="connsiteX1" fmla="*/ 32758 w 40883"/>
                <a:gd name="connsiteY1" fmla="*/ 5587 h 5586"/>
                <a:gd name="connsiteX2" fmla="*/ 39487 w 40883"/>
                <a:gd name="connsiteY2" fmla="*/ 0 h 5586"/>
                <a:gd name="connsiteX3" fmla="*/ 40884 w 40883"/>
                <a:gd name="connsiteY3" fmla="*/ 0 h 5586"/>
                <a:gd name="connsiteX4" fmla="*/ 39614 w 40883"/>
                <a:gd name="connsiteY4" fmla="*/ 0 h 5586"/>
                <a:gd name="connsiteX5" fmla="*/ 0 w 40883"/>
                <a:gd name="connsiteY5" fmla="*/ 0 h 5586"/>
                <a:gd name="connsiteX6" fmla="*/ 0 w 40883"/>
                <a:gd name="connsiteY6" fmla="*/ 0 h 5586"/>
                <a:gd name="connsiteX7" fmla="*/ 5968 w 40883"/>
                <a:gd name="connsiteY7" fmla="*/ 5587 h 5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883" h="5586">
                  <a:moveTo>
                    <a:pt x="5968" y="5587"/>
                  </a:moveTo>
                  <a:lnTo>
                    <a:pt x="32758" y="5587"/>
                  </a:lnTo>
                  <a:cubicBezTo>
                    <a:pt x="33367" y="2349"/>
                    <a:pt x="36198" y="0"/>
                    <a:pt x="39487" y="0"/>
                  </a:cubicBezTo>
                  <a:lnTo>
                    <a:pt x="40884" y="0"/>
                  </a:lnTo>
                  <a:lnTo>
                    <a:pt x="39614" y="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3022" y="305"/>
                    <a:pt x="5473" y="2590"/>
                    <a:pt x="5968" y="55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BD0C999D-C777-4097-A173-CFC5722C0EF8}"/>
                </a:ext>
              </a:extLst>
            </p:cNvPr>
            <p:cNvSpPr/>
            <p:nvPr/>
          </p:nvSpPr>
          <p:spPr>
            <a:xfrm>
              <a:off x="12142608" y="6424317"/>
              <a:ext cx="32884" cy="5459"/>
            </a:xfrm>
            <a:custGeom>
              <a:avLst/>
              <a:gdLst>
                <a:gd name="connsiteX0" fmla="*/ 0 w 32884"/>
                <a:gd name="connsiteY0" fmla="*/ 5460 h 5459"/>
                <a:gd name="connsiteX1" fmla="*/ 0 w 32884"/>
                <a:gd name="connsiteY1" fmla="*/ 5460 h 5459"/>
                <a:gd name="connsiteX2" fmla="*/ 32885 w 32884"/>
                <a:gd name="connsiteY2" fmla="*/ 5460 h 5459"/>
                <a:gd name="connsiteX3" fmla="*/ 32885 w 32884"/>
                <a:gd name="connsiteY3" fmla="*/ 0 h 5459"/>
                <a:gd name="connsiteX4" fmla="*/ 6603 w 32884"/>
                <a:gd name="connsiteY4" fmla="*/ 0 h 5459"/>
                <a:gd name="connsiteX5" fmla="*/ 0 w 32884"/>
                <a:gd name="connsiteY5" fmla="*/ 5460 h 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884" h="5459">
                  <a:moveTo>
                    <a:pt x="0" y="5460"/>
                  </a:moveTo>
                  <a:lnTo>
                    <a:pt x="0" y="5460"/>
                  </a:lnTo>
                  <a:lnTo>
                    <a:pt x="32885" y="5460"/>
                  </a:lnTo>
                  <a:lnTo>
                    <a:pt x="32885" y="0"/>
                  </a:lnTo>
                  <a:lnTo>
                    <a:pt x="6603" y="0"/>
                  </a:lnTo>
                  <a:cubicBezTo>
                    <a:pt x="5993" y="3162"/>
                    <a:pt x="3225" y="5460"/>
                    <a:pt x="0" y="546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1B5E6107-926E-431F-BB1C-9B466BCC00D3}"/>
                </a:ext>
              </a:extLst>
            </p:cNvPr>
            <p:cNvSpPr/>
            <p:nvPr/>
          </p:nvSpPr>
          <p:spPr>
            <a:xfrm>
              <a:off x="11773135" y="6415556"/>
              <a:ext cx="376203" cy="6221"/>
            </a:xfrm>
            <a:custGeom>
              <a:avLst/>
              <a:gdLst>
                <a:gd name="connsiteX0" fmla="*/ 6729 w 376203"/>
                <a:gd name="connsiteY0" fmla="*/ 6221 h 6221"/>
                <a:gd name="connsiteX1" fmla="*/ 29964 w 376203"/>
                <a:gd name="connsiteY1" fmla="*/ 6221 h 6221"/>
                <a:gd name="connsiteX2" fmla="*/ 376203 w 376203"/>
                <a:gd name="connsiteY2" fmla="*/ 6221 h 6221"/>
                <a:gd name="connsiteX3" fmla="*/ 369473 w 376203"/>
                <a:gd name="connsiteY3" fmla="*/ 0 h 6221"/>
                <a:gd name="connsiteX4" fmla="*/ 0 w 376203"/>
                <a:gd name="connsiteY4" fmla="*/ 0 h 6221"/>
                <a:gd name="connsiteX5" fmla="*/ 6729 w 376203"/>
                <a:gd name="connsiteY5" fmla="*/ 6221 h 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203" h="6221">
                  <a:moveTo>
                    <a:pt x="6729" y="6221"/>
                  </a:moveTo>
                  <a:lnTo>
                    <a:pt x="29964" y="6221"/>
                  </a:lnTo>
                  <a:lnTo>
                    <a:pt x="376203" y="6221"/>
                  </a:lnTo>
                  <a:cubicBezTo>
                    <a:pt x="375937" y="2704"/>
                    <a:pt x="373003" y="-13"/>
                    <a:pt x="369473" y="0"/>
                  </a:cubicBezTo>
                  <a:lnTo>
                    <a:pt x="0" y="0"/>
                  </a:lnTo>
                  <a:cubicBezTo>
                    <a:pt x="3479" y="102"/>
                    <a:pt x="6348" y="2755"/>
                    <a:pt x="6729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0E325EF6-A759-4037-B916-DFA751D61F6A}"/>
                </a:ext>
              </a:extLst>
            </p:cNvPr>
            <p:cNvSpPr/>
            <p:nvPr/>
          </p:nvSpPr>
          <p:spPr>
            <a:xfrm>
              <a:off x="11779991" y="6424317"/>
              <a:ext cx="21838" cy="5459"/>
            </a:xfrm>
            <a:custGeom>
              <a:avLst/>
              <a:gdLst>
                <a:gd name="connsiteX0" fmla="*/ 21839 w 21838"/>
                <a:gd name="connsiteY0" fmla="*/ 381 h 5459"/>
                <a:gd name="connsiteX1" fmla="*/ 0 w 21838"/>
                <a:gd name="connsiteY1" fmla="*/ 0 h 5459"/>
                <a:gd name="connsiteX2" fmla="*/ 0 w 21838"/>
                <a:gd name="connsiteY2" fmla="*/ 5460 h 5459"/>
                <a:gd name="connsiteX3" fmla="*/ 21839 w 21838"/>
                <a:gd name="connsiteY3" fmla="*/ 5460 h 5459"/>
                <a:gd name="connsiteX4" fmla="*/ 21839 w 21838"/>
                <a:gd name="connsiteY4" fmla="*/ 381 h 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8" h="5459">
                  <a:moveTo>
                    <a:pt x="21839" y="381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1839" y="5460"/>
                  </a:lnTo>
                  <a:lnTo>
                    <a:pt x="21839" y="38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5D4951DA-49BD-4DB0-B233-F2ED2C5D571B}"/>
                </a:ext>
              </a:extLst>
            </p:cNvPr>
            <p:cNvSpPr/>
            <p:nvPr/>
          </p:nvSpPr>
          <p:spPr>
            <a:xfrm>
              <a:off x="11804242" y="6424825"/>
              <a:ext cx="344714" cy="4951"/>
            </a:xfrm>
            <a:custGeom>
              <a:avLst/>
              <a:gdLst>
                <a:gd name="connsiteX0" fmla="*/ 338239 w 344714"/>
                <a:gd name="connsiteY0" fmla="*/ 4952 h 4951"/>
                <a:gd name="connsiteX1" fmla="*/ 338239 w 344714"/>
                <a:gd name="connsiteY1" fmla="*/ 4952 h 4951"/>
                <a:gd name="connsiteX2" fmla="*/ 344715 w 344714"/>
                <a:gd name="connsiteY2" fmla="*/ 0 h 4951"/>
                <a:gd name="connsiteX3" fmla="*/ 0 w 344714"/>
                <a:gd name="connsiteY3" fmla="*/ 0 h 4951"/>
                <a:gd name="connsiteX4" fmla="*/ 0 w 344714"/>
                <a:gd name="connsiteY4" fmla="*/ 4952 h 4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714" h="4951">
                  <a:moveTo>
                    <a:pt x="338239" y="4952"/>
                  </a:moveTo>
                  <a:lnTo>
                    <a:pt x="338239" y="4952"/>
                  </a:lnTo>
                  <a:cubicBezTo>
                    <a:pt x="341262" y="4939"/>
                    <a:pt x="343915" y="2920"/>
                    <a:pt x="344715" y="0"/>
                  </a:cubicBezTo>
                  <a:lnTo>
                    <a:pt x="0" y="0"/>
                  </a:lnTo>
                  <a:lnTo>
                    <a:pt x="0" y="49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4421C4C8-0E17-4397-B79F-937FC477A856}"/>
                </a:ext>
              </a:extLst>
            </p:cNvPr>
            <p:cNvSpPr/>
            <p:nvPr/>
          </p:nvSpPr>
          <p:spPr>
            <a:xfrm>
              <a:off x="11779864" y="6422920"/>
              <a:ext cx="23235" cy="1269"/>
            </a:xfrm>
            <a:custGeom>
              <a:avLst/>
              <a:gdLst>
                <a:gd name="connsiteX0" fmla="*/ 21966 w 23235"/>
                <a:gd name="connsiteY0" fmla="*/ 1270 h 1269"/>
                <a:gd name="connsiteX1" fmla="*/ 23235 w 23235"/>
                <a:gd name="connsiteY1" fmla="*/ 0 h 1269"/>
                <a:gd name="connsiteX2" fmla="*/ 23235 w 23235"/>
                <a:gd name="connsiteY2" fmla="*/ 0 h 1269"/>
                <a:gd name="connsiteX3" fmla="*/ 0 w 23235"/>
                <a:gd name="connsiteY3" fmla="*/ 0 h 1269"/>
                <a:gd name="connsiteX4" fmla="*/ 0 w 23235"/>
                <a:gd name="connsiteY4" fmla="*/ 1143 h 1269"/>
                <a:gd name="connsiteX5" fmla="*/ 0 w 23235"/>
                <a:gd name="connsiteY5" fmla="*/ 1270 h 1269"/>
                <a:gd name="connsiteX6" fmla="*/ 21839 w 23235"/>
                <a:gd name="connsiteY6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35" h="1269">
                  <a:moveTo>
                    <a:pt x="21966" y="1270"/>
                  </a:moveTo>
                  <a:cubicBezTo>
                    <a:pt x="21966" y="572"/>
                    <a:pt x="22537" y="0"/>
                    <a:pt x="23235" y="0"/>
                  </a:cubicBezTo>
                  <a:lnTo>
                    <a:pt x="23235" y="0"/>
                  </a:lnTo>
                  <a:lnTo>
                    <a:pt x="0" y="0"/>
                  </a:lnTo>
                  <a:cubicBezTo>
                    <a:pt x="0" y="0"/>
                    <a:pt x="0" y="762"/>
                    <a:pt x="0" y="1143"/>
                  </a:cubicBezTo>
                  <a:lnTo>
                    <a:pt x="0" y="1270"/>
                  </a:lnTo>
                  <a:lnTo>
                    <a:pt x="21839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94566E21-B757-4382-8507-DEE9F704AEE0}"/>
                </a:ext>
              </a:extLst>
            </p:cNvPr>
            <p:cNvSpPr/>
            <p:nvPr/>
          </p:nvSpPr>
          <p:spPr>
            <a:xfrm>
              <a:off x="11803099" y="6422920"/>
              <a:ext cx="372267" cy="2539"/>
            </a:xfrm>
            <a:custGeom>
              <a:avLst/>
              <a:gdLst>
                <a:gd name="connsiteX0" fmla="*/ 1143 w 372267"/>
                <a:gd name="connsiteY0" fmla="*/ 1270 h 2539"/>
                <a:gd name="connsiteX1" fmla="*/ 1143 w 372267"/>
                <a:gd name="connsiteY1" fmla="*/ 2540 h 2539"/>
                <a:gd name="connsiteX2" fmla="*/ 372267 w 372267"/>
                <a:gd name="connsiteY2" fmla="*/ 2540 h 2539"/>
                <a:gd name="connsiteX3" fmla="*/ 372267 w 372267"/>
                <a:gd name="connsiteY3" fmla="*/ 1270 h 2539"/>
                <a:gd name="connsiteX4" fmla="*/ 372267 w 372267"/>
                <a:gd name="connsiteY4" fmla="*/ 0 h 2539"/>
                <a:gd name="connsiteX5" fmla="*/ 0 w 372267"/>
                <a:gd name="connsiteY5" fmla="*/ 0 h 2539"/>
                <a:gd name="connsiteX6" fmla="*/ 1143 w 372267"/>
                <a:gd name="connsiteY6" fmla="*/ 127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267" h="2539">
                  <a:moveTo>
                    <a:pt x="1143" y="1270"/>
                  </a:moveTo>
                  <a:lnTo>
                    <a:pt x="1143" y="2540"/>
                  </a:lnTo>
                  <a:lnTo>
                    <a:pt x="372267" y="2540"/>
                  </a:lnTo>
                  <a:lnTo>
                    <a:pt x="372267" y="1270"/>
                  </a:lnTo>
                  <a:cubicBezTo>
                    <a:pt x="372267" y="1270"/>
                    <a:pt x="372267" y="508"/>
                    <a:pt x="372267" y="0"/>
                  </a:cubicBezTo>
                  <a:lnTo>
                    <a:pt x="0" y="0"/>
                  </a:lnTo>
                  <a:cubicBezTo>
                    <a:pt x="648" y="64"/>
                    <a:pt x="1143" y="609"/>
                    <a:pt x="1143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E5E76F0B-C83B-41C8-A97D-6EFE2156FD9F}"/>
                </a:ext>
              </a:extLst>
            </p:cNvPr>
            <p:cNvSpPr/>
            <p:nvPr/>
          </p:nvSpPr>
          <p:spPr>
            <a:xfrm>
              <a:off x="12141339" y="6507481"/>
              <a:ext cx="2539" cy="357032"/>
            </a:xfrm>
            <a:custGeom>
              <a:avLst/>
              <a:gdLst>
                <a:gd name="connsiteX0" fmla="*/ 1269 w 2539"/>
                <a:gd name="connsiteY0" fmla="*/ 0 h 357032"/>
                <a:gd name="connsiteX1" fmla="*/ 0 w 2539"/>
                <a:gd name="connsiteY1" fmla="*/ 0 h 357032"/>
                <a:gd name="connsiteX2" fmla="*/ 0 w 2539"/>
                <a:gd name="connsiteY2" fmla="*/ 357033 h 357032"/>
                <a:gd name="connsiteX3" fmla="*/ 2539 w 2539"/>
                <a:gd name="connsiteY3" fmla="*/ 357033 h 357032"/>
                <a:gd name="connsiteX4" fmla="*/ 2539 w 2539"/>
                <a:gd name="connsiteY4" fmla="*/ 0 h 357032"/>
                <a:gd name="connsiteX5" fmla="*/ 1269 w 2539"/>
                <a:gd name="connsiteY5" fmla="*/ 0 h 35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357032">
                  <a:moveTo>
                    <a:pt x="1269" y="0"/>
                  </a:moveTo>
                  <a:lnTo>
                    <a:pt x="0" y="0"/>
                  </a:lnTo>
                  <a:lnTo>
                    <a:pt x="0" y="357033"/>
                  </a:lnTo>
                  <a:lnTo>
                    <a:pt x="2539" y="357033"/>
                  </a:lnTo>
                  <a:lnTo>
                    <a:pt x="2539" y="0"/>
                  </a:lnTo>
                  <a:lnTo>
                    <a:pt x="126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388B8950-80B4-47F8-A375-8225165D6026}"/>
                </a:ext>
              </a:extLst>
            </p:cNvPr>
            <p:cNvSpPr/>
            <p:nvPr/>
          </p:nvSpPr>
          <p:spPr>
            <a:xfrm>
              <a:off x="11801830" y="6422920"/>
              <a:ext cx="2412" cy="75926"/>
            </a:xfrm>
            <a:custGeom>
              <a:avLst/>
              <a:gdLst>
                <a:gd name="connsiteX0" fmla="*/ 2412 w 2412"/>
                <a:gd name="connsiteY0" fmla="*/ 75038 h 75926"/>
                <a:gd name="connsiteX1" fmla="*/ 2412 w 2412"/>
                <a:gd name="connsiteY1" fmla="*/ 1270 h 75926"/>
                <a:gd name="connsiteX2" fmla="*/ 1269 w 2412"/>
                <a:gd name="connsiteY2" fmla="*/ 0 h 75926"/>
                <a:gd name="connsiteX3" fmla="*/ 0 w 2412"/>
                <a:gd name="connsiteY3" fmla="*/ 1270 h 75926"/>
                <a:gd name="connsiteX4" fmla="*/ 0 w 2412"/>
                <a:gd name="connsiteY4" fmla="*/ 75927 h 75926"/>
                <a:gd name="connsiteX5" fmla="*/ 1269 w 2412"/>
                <a:gd name="connsiteY5" fmla="*/ 75927 h 75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75926">
                  <a:moveTo>
                    <a:pt x="2412" y="75038"/>
                  </a:moveTo>
                  <a:lnTo>
                    <a:pt x="2412" y="1270"/>
                  </a:lnTo>
                  <a:cubicBezTo>
                    <a:pt x="2412" y="609"/>
                    <a:pt x="1917" y="64"/>
                    <a:pt x="1269" y="0"/>
                  </a:cubicBezTo>
                  <a:cubicBezTo>
                    <a:pt x="571" y="0"/>
                    <a:pt x="0" y="572"/>
                    <a:pt x="0" y="1270"/>
                  </a:cubicBezTo>
                  <a:lnTo>
                    <a:pt x="0" y="75927"/>
                  </a:lnTo>
                  <a:lnTo>
                    <a:pt x="1269" y="759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F9A35AF2-DCBF-490A-8677-944EE2BB354A}"/>
                </a:ext>
              </a:extLst>
            </p:cNvPr>
            <p:cNvSpPr/>
            <p:nvPr/>
          </p:nvSpPr>
          <p:spPr>
            <a:xfrm>
              <a:off x="10436681" y="5618359"/>
              <a:ext cx="39106" cy="13680"/>
            </a:xfrm>
            <a:custGeom>
              <a:avLst/>
              <a:gdLst>
                <a:gd name="connsiteX0" fmla="*/ 7364 w 39106"/>
                <a:gd name="connsiteY0" fmla="*/ 6825 h 13680"/>
                <a:gd name="connsiteX1" fmla="*/ 7364 w 39106"/>
                <a:gd name="connsiteY1" fmla="*/ 13681 h 13680"/>
                <a:gd name="connsiteX2" fmla="*/ 32758 w 39106"/>
                <a:gd name="connsiteY2" fmla="*/ 13681 h 13680"/>
                <a:gd name="connsiteX3" fmla="*/ 31615 w 39106"/>
                <a:gd name="connsiteY3" fmla="*/ 8221 h 13680"/>
                <a:gd name="connsiteX4" fmla="*/ 37074 w 39106"/>
                <a:gd name="connsiteY4" fmla="*/ 95 h 13680"/>
                <a:gd name="connsiteX5" fmla="*/ 39106 w 39106"/>
                <a:gd name="connsiteY5" fmla="*/ 95 h 13680"/>
                <a:gd name="connsiteX6" fmla="*/ 0 w 39106"/>
                <a:gd name="connsiteY6" fmla="*/ 95 h 13680"/>
                <a:gd name="connsiteX7" fmla="*/ 7351 w 39106"/>
                <a:gd name="connsiteY7" fmla="*/ 6682 h 13680"/>
                <a:gd name="connsiteX8" fmla="*/ 7364 w 39106"/>
                <a:gd name="connsiteY8" fmla="*/ 6825 h 1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06" h="13680">
                  <a:moveTo>
                    <a:pt x="7364" y="6825"/>
                  </a:moveTo>
                  <a:lnTo>
                    <a:pt x="7364" y="13681"/>
                  </a:lnTo>
                  <a:lnTo>
                    <a:pt x="32758" y="13681"/>
                  </a:lnTo>
                  <a:lnTo>
                    <a:pt x="31615" y="8221"/>
                  </a:lnTo>
                  <a:cubicBezTo>
                    <a:pt x="30916" y="4477"/>
                    <a:pt x="33341" y="861"/>
                    <a:pt x="37074" y="95"/>
                  </a:cubicBezTo>
                  <a:cubicBezTo>
                    <a:pt x="37748" y="-32"/>
                    <a:pt x="38433" y="-32"/>
                    <a:pt x="39106" y="95"/>
                  </a:cubicBezTo>
                  <a:lnTo>
                    <a:pt x="0" y="95"/>
                  </a:lnTo>
                  <a:cubicBezTo>
                    <a:pt x="3847" y="-118"/>
                    <a:pt x="7148" y="2831"/>
                    <a:pt x="7351" y="6682"/>
                  </a:cubicBezTo>
                  <a:cubicBezTo>
                    <a:pt x="7364" y="6731"/>
                    <a:pt x="7364" y="6778"/>
                    <a:pt x="7364" y="6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F14B028C-1B6A-4D3D-BCEC-DF95303A1C10}"/>
                </a:ext>
              </a:extLst>
            </p:cNvPr>
            <p:cNvSpPr/>
            <p:nvPr/>
          </p:nvSpPr>
          <p:spPr>
            <a:xfrm>
              <a:off x="9946208" y="4817543"/>
              <a:ext cx="13839" cy="173564"/>
            </a:xfrm>
            <a:custGeom>
              <a:avLst/>
              <a:gdLst>
                <a:gd name="connsiteX0" fmla="*/ 13840 w 13839"/>
                <a:gd name="connsiteY0" fmla="*/ 173565 h 173564"/>
                <a:gd name="connsiteX1" fmla="*/ 13840 w 13839"/>
                <a:gd name="connsiteY1" fmla="*/ 6856 h 173564"/>
                <a:gd name="connsiteX2" fmla="*/ 6856 w 13839"/>
                <a:gd name="connsiteY2" fmla="*/ 6856 h 173564"/>
                <a:gd name="connsiteX3" fmla="*/ 0 w 13839"/>
                <a:gd name="connsiteY3" fmla="*/ 0 h 173564"/>
                <a:gd name="connsiteX4" fmla="*/ 0 w 13839"/>
                <a:gd name="connsiteY4" fmla="*/ 173565 h 173564"/>
                <a:gd name="connsiteX5" fmla="*/ 13840 w 13839"/>
                <a:gd name="connsiteY5" fmla="*/ 173565 h 173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73564">
                  <a:moveTo>
                    <a:pt x="13840" y="173565"/>
                  </a:moveTo>
                  <a:lnTo>
                    <a:pt x="13840" y="6856"/>
                  </a:lnTo>
                  <a:lnTo>
                    <a:pt x="6856" y="6856"/>
                  </a:lnTo>
                  <a:cubicBezTo>
                    <a:pt x="3073" y="6856"/>
                    <a:pt x="0" y="3787"/>
                    <a:pt x="0" y="0"/>
                  </a:cubicBezTo>
                  <a:lnTo>
                    <a:pt x="0" y="173565"/>
                  </a:lnTo>
                  <a:lnTo>
                    <a:pt x="13840" y="1735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34378F64-B243-427F-8C3B-A908B34C61BC}"/>
                </a:ext>
              </a:extLst>
            </p:cNvPr>
            <p:cNvSpPr/>
            <p:nvPr/>
          </p:nvSpPr>
          <p:spPr>
            <a:xfrm>
              <a:off x="8730245" y="6443489"/>
              <a:ext cx="137886" cy="2412"/>
            </a:xfrm>
            <a:custGeom>
              <a:avLst/>
              <a:gdLst>
                <a:gd name="connsiteX0" fmla="*/ 137632 w 137886"/>
                <a:gd name="connsiteY0" fmla="*/ 1270 h 2412"/>
                <a:gd name="connsiteX1" fmla="*/ 137632 w 137886"/>
                <a:gd name="connsiteY1" fmla="*/ 0 h 2412"/>
                <a:gd name="connsiteX2" fmla="*/ 0 w 137886"/>
                <a:gd name="connsiteY2" fmla="*/ 0 h 2412"/>
                <a:gd name="connsiteX3" fmla="*/ 0 w 137886"/>
                <a:gd name="connsiteY3" fmla="*/ 1270 h 2412"/>
                <a:gd name="connsiteX4" fmla="*/ 0 w 137886"/>
                <a:gd name="connsiteY4" fmla="*/ 2412 h 2412"/>
                <a:gd name="connsiteX5" fmla="*/ 137887 w 137886"/>
                <a:gd name="connsiteY5" fmla="*/ 2412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886" h="2412">
                  <a:moveTo>
                    <a:pt x="137632" y="1270"/>
                  </a:moveTo>
                  <a:lnTo>
                    <a:pt x="137632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1270"/>
                    <a:pt x="0" y="2031"/>
                    <a:pt x="0" y="2412"/>
                  </a:cubicBezTo>
                  <a:lnTo>
                    <a:pt x="137887" y="24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E84CC656-A7C6-45BC-A6C3-4D4A256EB7A2}"/>
                </a:ext>
              </a:extLst>
            </p:cNvPr>
            <p:cNvSpPr/>
            <p:nvPr/>
          </p:nvSpPr>
          <p:spPr>
            <a:xfrm>
              <a:off x="9240145" y="6444378"/>
              <a:ext cx="17901" cy="2539"/>
            </a:xfrm>
            <a:custGeom>
              <a:avLst/>
              <a:gdLst>
                <a:gd name="connsiteX0" fmla="*/ 17902 w 17901"/>
                <a:gd name="connsiteY0" fmla="*/ 2412 h 2539"/>
                <a:gd name="connsiteX1" fmla="*/ 17902 w 17901"/>
                <a:gd name="connsiteY1" fmla="*/ 889 h 2539"/>
                <a:gd name="connsiteX2" fmla="*/ 17902 w 17901"/>
                <a:gd name="connsiteY2" fmla="*/ 0 h 2539"/>
                <a:gd name="connsiteX3" fmla="*/ 1269 w 17901"/>
                <a:gd name="connsiteY3" fmla="*/ 0 h 2539"/>
                <a:gd name="connsiteX4" fmla="*/ 1269 w 17901"/>
                <a:gd name="connsiteY4" fmla="*/ 1270 h 2539"/>
                <a:gd name="connsiteX5" fmla="*/ 0 w 17901"/>
                <a:gd name="connsiteY5" fmla="*/ 2539 h 2539"/>
                <a:gd name="connsiteX6" fmla="*/ 0 w 17901"/>
                <a:gd name="connsiteY6" fmla="*/ 2539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901" h="2539">
                  <a:moveTo>
                    <a:pt x="17902" y="2412"/>
                  </a:moveTo>
                  <a:cubicBezTo>
                    <a:pt x="17826" y="1905"/>
                    <a:pt x="17826" y="1397"/>
                    <a:pt x="17902" y="889"/>
                  </a:cubicBezTo>
                  <a:lnTo>
                    <a:pt x="17902" y="0"/>
                  </a:lnTo>
                  <a:lnTo>
                    <a:pt x="1269" y="0"/>
                  </a:lnTo>
                  <a:lnTo>
                    <a:pt x="1269" y="1270"/>
                  </a:lnTo>
                  <a:cubicBezTo>
                    <a:pt x="1206" y="1943"/>
                    <a:pt x="673" y="2476"/>
                    <a:pt x="0" y="2539"/>
                  </a:cubicBezTo>
                  <a:lnTo>
                    <a:pt x="0" y="25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A2BF07C0-1C49-411C-9E9C-5B1A7F5BB5AF}"/>
                </a:ext>
              </a:extLst>
            </p:cNvPr>
            <p:cNvSpPr/>
            <p:nvPr/>
          </p:nvSpPr>
          <p:spPr>
            <a:xfrm>
              <a:off x="8881463" y="6444886"/>
              <a:ext cx="358427" cy="2539"/>
            </a:xfrm>
            <a:custGeom>
              <a:avLst/>
              <a:gdLst>
                <a:gd name="connsiteX0" fmla="*/ 0 w 358427"/>
                <a:gd name="connsiteY0" fmla="*/ 2539 h 2539"/>
                <a:gd name="connsiteX1" fmla="*/ 358427 w 358427"/>
                <a:gd name="connsiteY1" fmla="*/ 2539 h 2539"/>
                <a:gd name="connsiteX2" fmla="*/ 357158 w 358427"/>
                <a:gd name="connsiteY2" fmla="*/ 1270 h 2539"/>
                <a:gd name="connsiteX3" fmla="*/ 357158 w 358427"/>
                <a:gd name="connsiteY3" fmla="*/ 0 h 2539"/>
                <a:gd name="connsiteX4" fmla="*/ 254 w 358427"/>
                <a:gd name="connsiteY4" fmla="*/ 0 h 2539"/>
                <a:gd name="connsiteX5" fmla="*/ 254 w 358427"/>
                <a:gd name="connsiteY5" fmla="*/ 1270 h 2539"/>
                <a:gd name="connsiteX6" fmla="*/ 0 w 358427"/>
                <a:gd name="connsiteY6" fmla="*/ 2539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427" h="2539">
                  <a:moveTo>
                    <a:pt x="0" y="2539"/>
                  </a:moveTo>
                  <a:lnTo>
                    <a:pt x="358427" y="2539"/>
                  </a:lnTo>
                  <a:cubicBezTo>
                    <a:pt x="357755" y="2476"/>
                    <a:pt x="357222" y="1943"/>
                    <a:pt x="357158" y="1270"/>
                  </a:cubicBezTo>
                  <a:lnTo>
                    <a:pt x="357158" y="0"/>
                  </a:lnTo>
                  <a:lnTo>
                    <a:pt x="254" y="0"/>
                  </a:lnTo>
                  <a:lnTo>
                    <a:pt x="254" y="1270"/>
                  </a:lnTo>
                  <a:cubicBezTo>
                    <a:pt x="254" y="1270"/>
                    <a:pt x="0" y="2158"/>
                    <a:pt x="0" y="25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467562C6-D5C2-495D-A067-B0CB91E37C9A}"/>
                </a:ext>
              </a:extLst>
            </p:cNvPr>
            <p:cNvSpPr/>
            <p:nvPr/>
          </p:nvSpPr>
          <p:spPr>
            <a:xfrm>
              <a:off x="9239891" y="6446155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cubicBezTo>
                    <a:pt x="1207" y="673"/>
                    <a:pt x="673" y="1206"/>
                    <a:pt x="0" y="1270"/>
                  </a:cubicBezTo>
                  <a:cubicBezTo>
                    <a:pt x="673" y="1206"/>
                    <a:pt x="1207" y="673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0484AD0F-DAB8-4418-A923-4B4D66909F46}"/>
                </a:ext>
              </a:extLst>
            </p:cNvPr>
            <p:cNvSpPr/>
            <p:nvPr/>
          </p:nvSpPr>
          <p:spPr>
            <a:xfrm>
              <a:off x="9946208" y="4810633"/>
              <a:ext cx="260028" cy="13766"/>
            </a:xfrm>
            <a:custGeom>
              <a:avLst/>
              <a:gdLst>
                <a:gd name="connsiteX0" fmla="*/ 6856 w 260028"/>
                <a:gd name="connsiteY0" fmla="*/ 13767 h 13766"/>
                <a:gd name="connsiteX1" fmla="*/ 254188 w 260028"/>
                <a:gd name="connsiteY1" fmla="*/ 13767 h 13766"/>
                <a:gd name="connsiteX2" fmla="*/ 252918 w 260028"/>
                <a:gd name="connsiteY2" fmla="*/ 8688 h 13766"/>
                <a:gd name="connsiteX3" fmla="*/ 257096 w 260028"/>
                <a:gd name="connsiteY3" fmla="*/ 338 h 13766"/>
                <a:gd name="connsiteX4" fmla="*/ 260028 w 260028"/>
                <a:gd name="connsiteY4" fmla="*/ 54 h 13766"/>
                <a:gd name="connsiteX5" fmla="*/ 6856 w 260028"/>
                <a:gd name="connsiteY5" fmla="*/ 54 h 13766"/>
                <a:gd name="connsiteX6" fmla="*/ 0 w 260028"/>
                <a:gd name="connsiteY6" fmla="*/ 7038 h 13766"/>
                <a:gd name="connsiteX7" fmla="*/ 6856 w 260028"/>
                <a:gd name="connsiteY7" fmla="*/ 13767 h 1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28" h="13766">
                  <a:moveTo>
                    <a:pt x="6856" y="13767"/>
                  </a:moveTo>
                  <a:lnTo>
                    <a:pt x="254188" y="13767"/>
                  </a:lnTo>
                  <a:lnTo>
                    <a:pt x="252918" y="8688"/>
                  </a:lnTo>
                  <a:cubicBezTo>
                    <a:pt x="251762" y="5229"/>
                    <a:pt x="253642" y="1490"/>
                    <a:pt x="257096" y="338"/>
                  </a:cubicBezTo>
                  <a:cubicBezTo>
                    <a:pt x="258035" y="24"/>
                    <a:pt x="259038" y="-73"/>
                    <a:pt x="260028" y="54"/>
                  </a:cubicBezTo>
                  <a:lnTo>
                    <a:pt x="6856" y="54"/>
                  </a:lnTo>
                  <a:cubicBezTo>
                    <a:pt x="3047" y="124"/>
                    <a:pt x="0" y="3230"/>
                    <a:pt x="0" y="7038"/>
                  </a:cubicBezTo>
                  <a:cubicBezTo>
                    <a:pt x="64" y="10775"/>
                    <a:pt x="3124" y="13768"/>
                    <a:pt x="6856" y="1376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CCC858AC-9769-490F-9AD5-000440CE6119}"/>
                </a:ext>
              </a:extLst>
            </p:cNvPr>
            <p:cNvSpPr/>
            <p:nvPr/>
          </p:nvSpPr>
          <p:spPr>
            <a:xfrm>
              <a:off x="10199126" y="4811648"/>
              <a:ext cx="20442" cy="31670"/>
            </a:xfrm>
            <a:custGeom>
              <a:avLst/>
              <a:gdLst>
                <a:gd name="connsiteX0" fmla="*/ 0 w 20442"/>
                <a:gd name="connsiteY0" fmla="*/ 7800 h 31670"/>
                <a:gd name="connsiteX1" fmla="*/ 1270 w 20442"/>
                <a:gd name="connsiteY1" fmla="*/ 12879 h 31670"/>
                <a:gd name="connsiteX2" fmla="*/ 5459 w 20442"/>
                <a:gd name="connsiteY2" fmla="*/ 28115 h 31670"/>
                <a:gd name="connsiteX3" fmla="*/ 5459 w 20442"/>
                <a:gd name="connsiteY3" fmla="*/ 6023 h 31670"/>
                <a:gd name="connsiteX4" fmla="*/ 6463 w 20442"/>
                <a:gd name="connsiteY4" fmla="*/ 4760 h 31670"/>
                <a:gd name="connsiteX5" fmla="*/ 6603 w 20442"/>
                <a:gd name="connsiteY5" fmla="*/ 4753 h 31670"/>
                <a:gd name="connsiteX6" fmla="*/ 7872 w 20442"/>
                <a:gd name="connsiteY6" fmla="*/ 5753 h 31670"/>
                <a:gd name="connsiteX7" fmla="*/ 7872 w 20442"/>
                <a:gd name="connsiteY7" fmla="*/ 6023 h 31670"/>
                <a:gd name="connsiteX8" fmla="*/ 7872 w 20442"/>
                <a:gd name="connsiteY8" fmla="*/ 29131 h 31670"/>
                <a:gd name="connsiteX9" fmla="*/ 13713 w 20442"/>
                <a:gd name="connsiteY9" fmla="*/ 25703 h 31670"/>
                <a:gd name="connsiteX10" fmla="*/ 20442 w 20442"/>
                <a:gd name="connsiteY10" fmla="*/ 31670 h 31670"/>
                <a:gd name="connsiteX11" fmla="*/ 20442 w 20442"/>
                <a:gd name="connsiteY11" fmla="*/ 30781 h 31670"/>
                <a:gd name="connsiteX12" fmla="*/ 13332 w 20442"/>
                <a:gd name="connsiteY12" fmla="*/ 4245 h 31670"/>
                <a:gd name="connsiteX13" fmla="*/ 13332 w 20442"/>
                <a:gd name="connsiteY13" fmla="*/ 4245 h 31670"/>
                <a:gd name="connsiteX14" fmla="*/ 12697 w 20442"/>
                <a:gd name="connsiteY14" fmla="*/ 2975 h 31670"/>
                <a:gd name="connsiteX15" fmla="*/ 12697 w 20442"/>
                <a:gd name="connsiteY15" fmla="*/ 1960 h 31670"/>
                <a:gd name="connsiteX16" fmla="*/ 10793 w 20442"/>
                <a:gd name="connsiteY16" fmla="*/ 55 h 31670"/>
                <a:gd name="connsiteX17" fmla="*/ 9650 w 20442"/>
                <a:gd name="connsiteY17" fmla="*/ 55 h 31670"/>
                <a:gd name="connsiteX18" fmla="*/ 9015 w 20442"/>
                <a:gd name="connsiteY18" fmla="*/ 55 h 31670"/>
                <a:gd name="connsiteX19" fmla="*/ 7618 w 20442"/>
                <a:gd name="connsiteY19" fmla="*/ 55 h 31670"/>
                <a:gd name="connsiteX20" fmla="*/ 229 w 20442"/>
                <a:gd name="connsiteY20" fmla="*/ 5757 h 31670"/>
                <a:gd name="connsiteX21" fmla="*/ 508 w 20442"/>
                <a:gd name="connsiteY21" fmla="*/ 8689 h 3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442" h="31670">
                  <a:moveTo>
                    <a:pt x="0" y="7800"/>
                  </a:moveTo>
                  <a:lnTo>
                    <a:pt x="1270" y="12879"/>
                  </a:lnTo>
                  <a:lnTo>
                    <a:pt x="5459" y="28115"/>
                  </a:lnTo>
                  <a:lnTo>
                    <a:pt x="5459" y="6023"/>
                  </a:lnTo>
                  <a:cubicBezTo>
                    <a:pt x="5384" y="5395"/>
                    <a:pt x="5841" y="4830"/>
                    <a:pt x="6463" y="4760"/>
                  </a:cubicBezTo>
                  <a:cubicBezTo>
                    <a:pt x="6513" y="4755"/>
                    <a:pt x="6552" y="4753"/>
                    <a:pt x="6603" y="4753"/>
                  </a:cubicBezTo>
                  <a:cubicBezTo>
                    <a:pt x="7225" y="4678"/>
                    <a:pt x="7796" y="5126"/>
                    <a:pt x="7872" y="5753"/>
                  </a:cubicBezTo>
                  <a:cubicBezTo>
                    <a:pt x="7885" y="5842"/>
                    <a:pt x="7885" y="5933"/>
                    <a:pt x="7872" y="6023"/>
                  </a:cubicBezTo>
                  <a:lnTo>
                    <a:pt x="7872" y="29131"/>
                  </a:lnTo>
                  <a:cubicBezTo>
                    <a:pt x="9066" y="27020"/>
                    <a:pt x="11288" y="25711"/>
                    <a:pt x="13713" y="25703"/>
                  </a:cubicBezTo>
                  <a:cubicBezTo>
                    <a:pt x="17153" y="25681"/>
                    <a:pt x="20049" y="28254"/>
                    <a:pt x="20442" y="31670"/>
                  </a:cubicBezTo>
                  <a:lnTo>
                    <a:pt x="20442" y="30781"/>
                  </a:lnTo>
                  <a:lnTo>
                    <a:pt x="13332" y="4245"/>
                  </a:lnTo>
                  <a:lnTo>
                    <a:pt x="13332" y="4245"/>
                  </a:lnTo>
                  <a:lnTo>
                    <a:pt x="12697" y="2975"/>
                  </a:lnTo>
                  <a:cubicBezTo>
                    <a:pt x="12722" y="2637"/>
                    <a:pt x="12722" y="2298"/>
                    <a:pt x="12697" y="1960"/>
                  </a:cubicBezTo>
                  <a:lnTo>
                    <a:pt x="10793" y="55"/>
                  </a:lnTo>
                  <a:lnTo>
                    <a:pt x="9650" y="55"/>
                  </a:lnTo>
                  <a:lnTo>
                    <a:pt x="9015" y="55"/>
                  </a:lnTo>
                  <a:lnTo>
                    <a:pt x="7618" y="55"/>
                  </a:lnTo>
                  <a:cubicBezTo>
                    <a:pt x="3999" y="-412"/>
                    <a:pt x="686" y="2141"/>
                    <a:pt x="229" y="5757"/>
                  </a:cubicBezTo>
                  <a:cubicBezTo>
                    <a:pt x="102" y="6743"/>
                    <a:pt x="191" y="7745"/>
                    <a:pt x="508" y="86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D5A48120-3F16-4681-BA36-9042B35F49F0}"/>
                </a:ext>
              </a:extLst>
            </p:cNvPr>
            <p:cNvSpPr/>
            <p:nvPr/>
          </p:nvSpPr>
          <p:spPr>
            <a:xfrm>
              <a:off x="10204318" y="4816393"/>
              <a:ext cx="2434" cy="961279"/>
            </a:xfrm>
            <a:custGeom>
              <a:avLst/>
              <a:gdLst>
                <a:gd name="connsiteX0" fmla="*/ 1410 w 2434"/>
                <a:gd name="connsiteY0" fmla="*/ 961279 h 961279"/>
                <a:gd name="connsiteX1" fmla="*/ 1410 w 2434"/>
                <a:gd name="connsiteY1" fmla="*/ 961279 h 961279"/>
                <a:gd name="connsiteX2" fmla="*/ 1410 w 2434"/>
                <a:gd name="connsiteY2" fmla="*/ 27814 h 961279"/>
                <a:gd name="connsiteX3" fmla="*/ 2426 w 2434"/>
                <a:gd name="connsiteY3" fmla="*/ 24386 h 961279"/>
                <a:gd name="connsiteX4" fmla="*/ 2426 w 2434"/>
                <a:gd name="connsiteY4" fmla="*/ 1278 h 961279"/>
                <a:gd name="connsiteX5" fmla="*/ 1422 w 2434"/>
                <a:gd name="connsiteY5" fmla="*/ 8 h 961279"/>
                <a:gd name="connsiteX6" fmla="*/ 1155 w 2434"/>
                <a:gd name="connsiteY6" fmla="*/ 8 h 961279"/>
                <a:gd name="connsiteX7" fmla="*/ 0 w 2434"/>
                <a:gd name="connsiteY7" fmla="*/ 1144 h 961279"/>
                <a:gd name="connsiteX8" fmla="*/ 13 w 2434"/>
                <a:gd name="connsiteY8" fmla="*/ 1278 h 961279"/>
                <a:gd name="connsiteX9" fmla="*/ 13 w 2434"/>
                <a:gd name="connsiteY9" fmla="*/ 961279 h 96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4" h="961279">
                  <a:moveTo>
                    <a:pt x="1410" y="961279"/>
                  </a:moveTo>
                  <a:lnTo>
                    <a:pt x="1410" y="961279"/>
                  </a:lnTo>
                  <a:lnTo>
                    <a:pt x="1410" y="27814"/>
                  </a:lnTo>
                  <a:cubicBezTo>
                    <a:pt x="1435" y="26600"/>
                    <a:pt x="1778" y="25416"/>
                    <a:pt x="2426" y="24386"/>
                  </a:cubicBezTo>
                  <a:lnTo>
                    <a:pt x="2426" y="1278"/>
                  </a:lnTo>
                  <a:cubicBezTo>
                    <a:pt x="2502" y="651"/>
                    <a:pt x="2057" y="83"/>
                    <a:pt x="1422" y="8"/>
                  </a:cubicBezTo>
                  <a:cubicBezTo>
                    <a:pt x="1334" y="-3"/>
                    <a:pt x="1245" y="-3"/>
                    <a:pt x="1155" y="8"/>
                  </a:cubicBezTo>
                  <a:cubicBezTo>
                    <a:pt x="521" y="4"/>
                    <a:pt x="13" y="513"/>
                    <a:pt x="0" y="1144"/>
                  </a:cubicBezTo>
                  <a:cubicBezTo>
                    <a:pt x="0" y="1188"/>
                    <a:pt x="13" y="1233"/>
                    <a:pt x="13" y="1278"/>
                  </a:cubicBezTo>
                  <a:lnTo>
                    <a:pt x="13" y="96127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2CAC3B2F-33FC-4528-9C02-CF8DB9D567E7}"/>
                </a:ext>
              </a:extLst>
            </p:cNvPr>
            <p:cNvSpPr/>
            <p:nvPr/>
          </p:nvSpPr>
          <p:spPr>
            <a:xfrm>
              <a:off x="10205982" y="4837091"/>
              <a:ext cx="13838" cy="940580"/>
            </a:xfrm>
            <a:custGeom>
              <a:avLst/>
              <a:gdLst>
                <a:gd name="connsiteX0" fmla="*/ 6856 w 13838"/>
                <a:gd name="connsiteY0" fmla="*/ 6 h 940580"/>
                <a:gd name="connsiteX1" fmla="*/ 0 w 13838"/>
                <a:gd name="connsiteY1" fmla="*/ 6862 h 940580"/>
                <a:gd name="connsiteX2" fmla="*/ 0 w 13838"/>
                <a:gd name="connsiteY2" fmla="*/ 940581 h 940580"/>
                <a:gd name="connsiteX3" fmla="*/ 13839 w 13838"/>
                <a:gd name="connsiteY3" fmla="*/ 940581 h 940580"/>
                <a:gd name="connsiteX4" fmla="*/ 13839 w 13838"/>
                <a:gd name="connsiteY4" fmla="*/ 7116 h 940580"/>
                <a:gd name="connsiteX5" fmla="*/ 13839 w 13838"/>
                <a:gd name="connsiteY5" fmla="*/ 6227 h 940580"/>
                <a:gd name="connsiteX6" fmla="*/ 6856 w 13838"/>
                <a:gd name="connsiteY6" fmla="*/ 6 h 940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940580">
                  <a:moveTo>
                    <a:pt x="6856" y="6"/>
                  </a:moveTo>
                  <a:cubicBezTo>
                    <a:pt x="3123" y="137"/>
                    <a:pt x="127" y="3131"/>
                    <a:pt x="0" y="6862"/>
                  </a:cubicBezTo>
                  <a:lnTo>
                    <a:pt x="0" y="940581"/>
                  </a:lnTo>
                  <a:lnTo>
                    <a:pt x="13839" y="940581"/>
                  </a:lnTo>
                  <a:lnTo>
                    <a:pt x="13839" y="7116"/>
                  </a:lnTo>
                  <a:cubicBezTo>
                    <a:pt x="13839" y="7116"/>
                    <a:pt x="13839" y="7116"/>
                    <a:pt x="13839" y="6227"/>
                  </a:cubicBezTo>
                  <a:cubicBezTo>
                    <a:pt x="13572" y="2610"/>
                    <a:pt x="10475" y="-141"/>
                    <a:pt x="6856" y="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C3CD7075-844F-4B9F-8FB3-69D625BB68FA}"/>
                </a:ext>
              </a:extLst>
            </p:cNvPr>
            <p:cNvSpPr/>
            <p:nvPr/>
          </p:nvSpPr>
          <p:spPr>
            <a:xfrm>
              <a:off x="8874988" y="5438504"/>
              <a:ext cx="365029" cy="13749"/>
            </a:xfrm>
            <a:custGeom>
              <a:avLst/>
              <a:gdLst>
                <a:gd name="connsiteX0" fmla="*/ 6730 w 365029"/>
                <a:gd name="connsiteY0" fmla="*/ 6766 h 13749"/>
                <a:gd name="connsiteX1" fmla="*/ 6730 w 365029"/>
                <a:gd name="connsiteY1" fmla="*/ 13749 h 13749"/>
                <a:gd name="connsiteX2" fmla="*/ 362237 w 365029"/>
                <a:gd name="connsiteY2" fmla="*/ 13749 h 13749"/>
                <a:gd name="connsiteX3" fmla="*/ 360459 w 365029"/>
                <a:gd name="connsiteY3" fmla="*/ 12480 h 13749"/>
                <a:gd name="connsiteX4" fmla="*/ 358682 w 365029"/>
                <a:gd name="connsiteY4" fmla="*/ 2957 h 13749"/>
                <a:gd name="connsiteX5" fmla="*/ 365030 w 365029"/>
                <a:gd name="connsiteY5" fmla="*/ 37 h 13749"/>
                <a:gd name="connsiteX6" fmla="*/ 0 w 365029"/>
                <a:gd name="connsiteY6" fmla="*/ 37 h 13749"/>
                <a:gd name="connsiteX7" fmla="*/ 6730 w 365029"/>
                <a:gd name="connsiteY7" fmla="*/ 6766 h 13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029" h="13749">
                  <a:moveTo>
                    <a:pt x="6730" y="6766"/>
                  </a:moveTo>
                  <a:lnTo>
                    <a:pt x="6730" y="13749"/>
                  </a:lnTo>
                  <a:lnTo>
                    <a:pt x="362237" y="13749"/>
                  </a:lnTo>
                  <a:lnTo>
                    <a:pt x="360459" y="12480"/>
                  </a:lnTo>
                  <a:cubicBezTo>
                    <a:pt x="357349" y="10339"/>
                    <a:pt x="356548" y="6078"/>
                    <a:pt x="358682" y="2957"/>
                  </a:cubicBezTo>
                  <a:cubicBezTo>
                    <a:pt x="360104" y="898"/>
                    <a:pt x="362542" y="-222"/>
                    <a:pt x="365030" y="37"/>
                  </a:cubicBezTo>
                  <a:lnTo>
                    <a:pt x="0" y="37"/>
                  </a:lnTo>
                  <a:cubicBezTo>
                    <a:pt x="3657" y="168"/>
                    <a:pt x="6603" y="3106"/>
                    <a:pt x="6730" y="676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8BC2BDB1-4340-4243-BC72-6914AF043E74}"/>
                </a:ext>
              </a:extLst>
            </p:cNvPr>
            <p:cNvSpPr/>
            <p:nvPr/>
          </p:nvSpPr>
          <p:spPr>
            <a:xfrm>
              <a:off x="9233661" y="5439520"/>
              <a:ext cx="35305" cy="25811"/>
            </a:xfrm>
            <a:custGeom>
              <a:avLst/>
              <a:gdLst>
                <a:gd name="connsiteX0" fmla="*/ 2294 w 35305"/>
                <a:gd name="connsiteY0" fmla="*/ 11464 h 25811"/>
                <a:gd name="connsiteX1" fmla="*/ 4072 w 35305"/>
                <a:gd name="connsiteY1" fmla="*/ 12734 h 25811"/>
                <a:gd name="connsiteX2" fmla="*/ 4961 w 35305"/>
                <a:gd name="connsiteY2" fmla="*/ 12734 h 25811"/>
                <a:gd name="connsiteX3" fmla="*/ 4961 w 35305"/>
                <a:gd name="connsiteY3" fmla="*/ 5116 h 25811"/>
                <a:gd name="connsiteX4" fmla="*/ 6230 w 35305"/>
                <a:gd name="connsiteY4" fmla="*/ 3846 h 25811"/>
                <a:gd name="connsiteX5" fmla="*/ 7500 w 35305"/>
                <a:gd name="connsiteY5" fmla="*/ 5116 h 25811"/>
                <a:gd name="connsiteX6" fmla="*/ 7500 w 35305"/>
                <a:gd name="connsiteY6" fmla="*/ 14384 h 25811"/>
                <a:gd name="connsiteX7" fmla="*/ 24133 w 35305"/>
                <a:gd name="connsiteY7" fmla="*/ 25811 h 25811"/>
                <a:gd name="connsiteX8" fmla="*/ 24133 w 35305"/>
                <a:gd name="connsiteY8" fmla="*/ 22129 h 25811"/>
                <a:gd name="connsiteX9" fmla="*/ 30989 w 35305"/>
                <a:gd name="connsiteY9" fmla="*/ 15273 h 25811"/>
                <a:gd name="connsiteX10" fmla="*/ 35306 w 35305"/>
                <a:gd name="connsiteY10" fmla="*/ 16924 h 25811"/>
                <a:gd name="connsiteX11" fmla="*/ 35306 w 35305"/>
                <a:gd name="connsiteY11" fmla="*/ 16924 h 25811"/>
                <a:gd name="connsiteX12" fmla="*/ 9912 w 35305"/>
                <a:gd name="connsiteY12" fmla="*/ 37 h 25811"/>
                <a:gd name="connsiteX13" fmla="*/ 9912 w 35305"/>
                <a:gd name="connsiteY13" fmla="*/ 37 h 25811"/>
                <a:gd name="connsiteX14" fmla="*/ 8642 w 35305"/>
                <a:gd name="connsiteY14" fmla="*/ 37 h 25811"/>
                <a:gd name="connsiteX15" fmla="*/ 7246 w 35305"/>
                <a:gd name="connsiteY15" fmla="*/ 37 h 25811"/>
                <a:gd name="connsiteX16" fmla="*/ 898 w 35305"/>
                <a:gd name="connsiteY16" fmla="*/ 2957 h 25811"/>
                <a:gd name="connsiteX17" fmla="*/ 2294 w 35305"/>
                <a:gd name="connsiteY17" fmla="*/ 11464 h 25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305" h="25811">
                  <a:moveTo>
                    <a:pt x="2294" y="11464"/>
                  </a:moveTo>
                  <a:lnTo>
                    <a:pt x="4072" y="12734"/>
                  </a:lnTo>
                  <a:lnTo>
                    <a:pt x="4961" y="12734"/>
                  </a:lnTo>
                  <a:lnTo>
                    <a:pt x="4961" y="5116"/>
                  </a:lnTo>
                  <a:cubicBezTo>
                    <a:pt x="4961" y="4415"/>
                    <a:pt x="5532" y="3846"/>
                    <a:pt x="6230" y="3846"/>
                  </a:cubicBezTo>
                  <a:cubicBezTo>
                    <a:pt x="6928" y="3846"/>
                    <a:pt x="7500" y="4415"/>
                    <a:pt x="7500" y="5116"/>
                  </a:cubicBezTo>
                  <a:lnTo>
                    <a:pt x="7500" y="14384"/>
                  </a:lnTo>
                  <a:lnTo>
                    <a:pt x="24133" y="25811"/>
                  </a:lnTo>
                  <a:lnTo>
                    <a:pt x="24133" y="22129"/>
                  </a:lnTo>
                  <a:cubicBezTo>
                    <a:pt x="24133" y="18343"/>
                    <a:pt x="27205" y="15273"/>
                    <a:pt x="30989" y="15273"/>
                  </a:cubicBezTo>
                  <a:cubicBezTo>
                    <a:pt x="32576" y="15273"/>
                    <a:pt x="34125" y="15861"/>
                    <a:pt x="35306" y="16924"/>
                  </a:cubicBezTo>
                  <a:lnTo>
                    <a:pt x="35306" y="16924"/>
                  </a:lnTo>
                  <a:lnTo>
                    <a:pt x="9912" y="37"/>
                  </a:lnTo>
                  <a:lnTo>
                    <a:pt x="9912" y="37"/>
                  </a:lnTo>
                  <a:lnTo>
                    <a:pt x="8642" y="37"/>
                  </a:lnTo>
                  <a:lnTo>
                    <a:pt x="7246" y="37"/>
                  </a:lnTo>
                  <a:cubicBezTo>
                    <a:pt x="4758" y="-222"/>
                    <a:pt x="2320" y="898"/>
                    <a:pt x="898" y="2957"/>
                  </a:cubicBezTo>
                  <a:cubicBezTo>
                    <a:pt x="-703" y="5767"/>
                    <a:pt x="-118" y="9312"/>
                    <a:pt x="2294" y="114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B0EB2979-6D56-4BAC-913A-B388D0B7C518}"/>
                </a:ext>
              </a:extLst>
            </p:cNvPr>
            <p:cNvSpPr/>
            <p:nvPr/>
          </p:nvSpPr>
          <p:spPr>
            <a:xfrm>
              <a:off x="9238621" y="5444001"/>
              <a:ext cx="2539" cy="1003424"/>
            </a:xfrm>
            <a:custGeom>
              <a:avLst/>
              <a:gdLst>
                <a:gd name="connsiteX0" fmla="*/ 0 w 2539"/>
                <a:gd name="connsiteY0" fmla="*/ 1002155 h 1003424"/>
                <a:gd name="connsiteX1" fmla="*/ 1269 w 2539"/>
                <a:gd name="connsiteY1" fmla="*/ 1003424 h 1003424"/>
                <a:gd name="connsiteX2" fmla="*/ 2539 w 2539"/>
                <a:gd name="connsiteY2" fmla="*/ 1002155 h 1003424"/>
                <a:gd name="connsiteX3" fmla="*/ 2539 w 2539"/>
                <a:gd name="connsiteY3" fmla="*/ 1270 h 1003424"/>
                <a:gd name="connsiteX4" fmla="*/ 1269 w 2539"/>
                <a:gd name="connsiteY4" fmla="*/ 0 h 1003424"/>
                <a:gd name="connsiteX5" fmla="*/ 0 w 2539"/>
                <a:gd name="connsiteY5" fmla="*/ 1270 h 1003424"/>
                <a:gd name="connsiteX6" fmla="*/ 0 w 2539"/>
                <a:gd name="connsiteY6" fmla="*/ 1002155 h 1003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39" h="1003424">
                  <a:moveTo>
                    <a:pt x="0" y="1002155"/>
                  </a:moveTo>
                  <a:cubicBezTo>
                    <a:pt x="0" y="1002853"/>
                    <a:pt x="571" y="1003424"/>
                    <a:pt x="1269" y="1003424"/>
                  </a:cubicBezTo>
                  <a:cubicBezTo>
                    <a:pt x="1968" y="1003424"/>
                    <a:pt x="2539" y="1002853"/>
                    <a:pt x="2539" y="1002155"/>
                  </a:cubicBezTo>
                  <a:lnTo>
                    <a:pt x="2539" y="1270"/>
                  </a:lnTo>
                  <a:cubicBezTo>
                    <a:pt x="2539" y="569"/>
                    <a:pt x="1968" y="0"/>
                    <a:pt x="1269" y="0"/>
                  </a:cubicBezTo>
                  <a:cubicBezTo>
                    <a:pt x="571" y="0"/>
                    <a:pt x="0" y="569"/>
                    <a:pt x="0" y="1270"/>
                  </a:cubicBezTo>
                  <a:lnTo>
                    <a:pt x="0" y="10021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DD01365D-CF55-411F-9416-0D94C4E3D0E8}"/>
                </a:ext>
              </a:extLst>
            </p:cNvPr>
            <p:cNvSpPr/>
            <p:nvPr/>
          </p:nvSpPr>
          <p:spPr>
            <a:xfrm>
              <a:off x="8723262" y="5728662"/>
              <a:ext cx="144615" cy="13839"/>
            </a:xfrm>
            <a:custGeom>
              <a:avLst/>
              <a:gdLst>
                <a:gd name="connsiteX0" fmla="*/ 6983 w 144615"/>
                <a:gd name="connsiteY0" fmla="*/ 6856 h 13839"/>
                <a:gd name="connsiteX1" fmla="*/ 6983 w 144615"/>
                <a:gd name="connsiteY1" fmla="*/ 13839 h 13839"/>
                <a:gd name="connsiteX2" fmla="*/ 144616 w 144615"/>
                <a:gd name="connsiteY2" fmla="*/ 13839 h 13839"/>
                <a:gd name="connsiteX3" fmla="*/ 144616 w 144615"/>
                <a:gd name="connsiteY3" fmla="*/ 0 h 13839"/>
                <a:gd name="connsiteX4" fmla="*/ 0 w 144615"/>
                <a:gd name="connsiteY4" fmla="*/ 0 h 13839"/>
                <a:gd name="connsiteX5" fmla="*/ 6983 w 144615"/>
                <a:gd name="connsiteY5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615" h="13839">
                  <a:moveTo>
                    <a:pt x="6983" y="6856"/>
                  </a:moveTo>
                  <a:lnTo>
                    <a:pt x="6983" y="13839"/>
                  </a:lnTo>
                  <a:lnTo>
                    <a:pt x="144616" y="13839"/>
                  </a:lnTo>
                  <a:lnTo>
                    <a:pt x="144616" y="0"/>
                  </a:lnTo>
                  <a:lnTo>
                    <a:pt x="0" y="0"/>
                  </a:lnTo>
                  <a:cubicBezTo>
                    <a:pt x="3809" y="0"/>
                    <a:pt x="6919" y="3050"/>
                    <a:pt x="6983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B5EFD0F-02E3-4D39-87DB-60CBDF56E9BC}"/>
                </a:ext>
              </a:extLst>
            </p:cNvPr>
            <p:cNvSpPr/>
            <p:nvPr/>
          </p:nvSpPr>
          <p:spPr>
            <a:xfrm>
              <a:off x="9285091" y="5605123"/>
              <a:ext cx="25012" cy="22092"/>
            </a:xfrm>
            <a:custGeom>
              <a:avLst/>
              <a:gdLst>
                <a:gd name="connsiteX0" fmla="*/ 5714 w 25012"/>
                <a:gd name="connsiteY0" fmla="*/ 5206 h 22092"/>
                <a:gd name="connsiteX1" fmla="*/ 0 w 25012"/>
                <a:gd name="connsiteY1" fmla="*/ 11808 h 22092"/>
                <a:gd name="connsiteX2" fmla="*/ 0 w 25012"/>
                <a:gd name="connsiteY2" fmla="*/ 13840 h 22092"/>
                <a:gd name="connsiteX3" fmla="*/ 13967 w 25012"/>
                <a:gd name="connsiteY3" fmla="*/ 22092 h 22092"/>
                <a:gd name="connsiteX4" fmla="*/ 13967 w 25012"/>
                <a:gd name="connsiteY4" fmla="*/ 18156 h 22092"/>
                <a:gd name="connsiteX5" fmla="*/ 20823 w 25012"/>
                <a:gd name="connsiteY5" fmla="*/ 11300 h 22092"/>
                <a:gd name="connsiteX6" fmla="*/ 25013 w 25012"/>
                <a:gd name="connsiteY6" fmla="*/ 12697 h 22092"/>
                <a:gd name="connsiteX7" fmla="*/ 25013 w 25012"/>
                <a:gd name="connsiteY7" fmla="*/ 12697 h 22092"/>
                <a:gd name="connsiteX8" fmla="*/ 2921 w 25012"/>
                <a:gd name="connsiteY8" fmla="*/ 0 h 22092"/>
                <a:gd name="connsiteX9" fmla="*/ 2921 w 25012"/>
                <a:gd name="connsiteY9" fmla="*/ 0 h 22092"/>
                <a:gd name="connsiteX10" fmla="*/ 5714 w 25012"/>
                <a:gd name="connsiteY10" fmla="*/ 5206 h 22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012" h="22092">
                  <a:moveTo>
                    <a:pt x="5714" y="5206"/>
                  </a:moveTo>
                  <a:cubicBezTo>
                    <a:pt x="5638" y="8492"/>
                    <a:pt x="3238" y="11261"/>
                    <a:pt x="0" y="11808"/>
                  </a:cubicBezTo>
                  <a:lnTo>
                    <a:pt x="0" y="13840"/>
                  </a:lnTo>
                  <a:lnTo>
                    <a:pt x="13967" y="22092"/>
                  </a:lnTo>
                  <a:lnTo>
                    <a:pt x="13967" y="18156"/>
                  </a:lnTo>
                  <a:cubicBezTo>
                    <a:pt x="13967" y="14370"/>
                    <a:pt x="17039" y="11300"/>
                    <a:pt x="20823" y="11300"/>
                  </a:cubicBezTo>
                  <a:cubicBezTo>
                    <a:pt x="22334" y="11271"/>
                    <a:pt x="23819" y="11764"/>
                    <a:pt x="25013" y="12697"/>
                  </a:cubicBezTo>
                  <a:lnTo>
                    <a:pt x="25013" y="12697"/>
                  </a:lnTo>
                  <a:lnTo>
                    <a:pt x="2921" y="0"/>
                  </a:lnTo>
                  <a:lnTo>
                    <a:pt x="2921" y="0"/>
                  </a:lnTo>
                  <a:cubicBezTo>
                    <a:pt x="4571" y="1237"/>
                    <a:pt x="5600" y="3143"/>
                    <a:pt x="5714" y="52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8186C168-352E-4790-8EF0-E1AE8B4EF06A}"/>
                </a:ext>
              </a:extLst>
            </p:cNvPr>
            <p:cNvSpPr/>
            <p:nvPr/>
          </p:nvSpPr>
          <p:spPr>
            <a:xfrm>
              <a:off x="9282044" y="5617185"/>
              <a:ext cx="634" cy="380"/>
            </a:xfrm>
            <a:custGeom>
              <a:avLst/>
              <a:gdLst>
                <a:gd name="connsiteX0" fmla="*/ 635 w 634"/>
                <a:gd name="connsiteY0" fmla="*/ 0 h 380"/>
                <a:gd name="connsiteX1" fmla="*/ 0 w 634"/>
                <a:gd name="connsiteY1" fmla="*/ 0 h 380"/>
                <a:gd name="connsiteX2" fmla="*/ 635 w 634"/>
                <a:gd name="connsiteY2" fmla="*/ 381 h 380"/>
                <a:gd name="connsiteX3" fmla="*/ 635 w 634"/>
                <a:gd name="connsiteY3" fmla="*/ 0 h 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" h="380">
                  <a:moveTo>
                    <a:pt x="635" y="0"/>
                  </a:moveTo>
                  <a:lnTo>
                    <a:pt x="0" y="0"/>
                  </a:lnTo>
                  <a:lnTo>
                    <a:pt x="635" y="381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D7B68F02-D85E-4EE9-BACA-83EAFC71BF39}"/>
                </a:ext>
              </a:extLst>
            </p:cNvPr>
            <p:cNvSpPr/>
            <p:nvPr/>
          </p:nvSpPr>
          <p:spPr>
            <a:xfrm>
              <a:off x="9271505" y="5604234"/>
              <a:ext cx="19299" cy="13839"/>
            </a:xfrm>
            <a:custGeom>
              <a:avLst/>
              <a:gdLst>
                <a:gd name="connsiteX0" fmla="*/ 0 w 19299"/>
                <a:gd name="connsiteY0" fmla="*/ 12951 h 13839"/>
                <a:gd name="connsiteX1" fmla="*/ 11173 w 19299"/>
                <a:gd name="connsiteY1" fmla="*/ 12951 h 13839"/>
                <a:gd name="connsiteX2" fmla="*/ 11173 w 19299"/>
                <a:gd name="connsiteY2" fmla="*/ 6094 h 13839"/>
                <a:gd name="connsiteX3" fmla="*/ 12177 w 19299"/>
                <a:gd name="connsiteY3" fmla="*/ 4832 h 13839"/>
                <a:gd name="connsiteX4" fmla="*/ 12316 w 19299"/>
                <a:gd name="connsiteY4" fmla="*/ 4825 h 13839"/>
                <a:gd name="connsiteX5" fmla="*/ 13586 w 19299"/>
                <a:gd name="connsiteY5" fmla="*/ 5824 h 13839"/>
                <a:gd name="connsiteX6" fmla="*/ 13586 w 19299"/>
                <a:gd name="connsiteY6" fmla="*/ 6094 h 13839"/>
                <a:gd name="connsiteX7" fmla="*/ 13586 w 19299"/>
                <a:gd name="connsiteY7" fmla="*/ 12697 h 13839"/>
                <a:gd name="connsiteX8" fmla="*/ 19299 w 19299"/>
                <a:gd name="connsiteY8" fmla="*/ 6094 h 13839"/>
                <a:gd name="connsiteX9" fmla="*/ 15490 w 19299"/>
                <a:gd name="connsiteY9" fmla="*/ 0 h 13839"/>
                <a:gd name="connsiteX10" fmla="*/ 14094 w 19299"/>
                <a:gd name="connsiteY10" fmla="*/ 0 h 13839"/>
                <a:gd name="connsiteX11" fmla="*/ 12824 w 19299"/>
                <a:gd name="connsiteY11" fmla="*/ 0 h 13839"/>
                <a:gd name="connsiteX12" fmla="*/ 127 w 19299"/>
                <a:gd name="connsiteY12" fmla="*/ 0 h 13839"/>
                <a:gd name="connsiteX13" fmla="*/ 127 w 19299"/>
                <a:gd name="connsiteY13" fmla="*/ 1384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299" h="13839">
                  <a:moveTo>
                    <a:pt x="0" y="12951"/>
                  </a:moveTo>
                  <a:lnTo>
                    <a:pt x="11173" y="12951"/>
                  </a:lnTo>
                  <a:lnTo>
                    <a:pt x="11173" y="6094"/>
                  </a:lnTo>
                  <a:cubicBezTo>
                    <a:pt x="11097" y="5467"/>
                    <a:pt x="11554" y="4902"/>
                    <a:pt x="12177" y="4832"/>
                  </a:cubicBezTo>
                  <a:cubicBezTo>
                    <a:pt x="12227" y="4827"/>
                    <a:pt x="12265" y="4825"/>
                    <a:pt x="12316" y="4825"/>
                  </a:cubicBezTo>
                  <a:cubicBezTo>
                    <a:pt x="12938" y="4750"/>
                    <a:pt x="13510" y="5198"/>
                    <a:pt x="13586" y="5824"/>
                  </a:cubicBezTo>
                  <a:cubicBezTo>
                    <a:pt x="13599" y="5914"/>
                    <a:pt x="13599" y="6004"/>
                    <a:pt x="13586" y="6094"/>
                  </a:cubicBezTo>
                  <a:lnTo>
                    <a:pt x="13586" y="12697"/>
                  </a:lnTo>
                  <a:cubicBezTo>
                    <a:pt x="16823" y="12150"/>
                    <a:pt x="19223" y="9380"/>
                    <a:pt x="19299" y="6094"/>
                  </a:cubicBezTo>
                  <a:cubicBezTo>
                    <a:pt x="19248" y="3516"/>
                    <a:pt x="17788" y="1172"/>
                    <a:pt x="15490" y="0"/>
                  </a:cubicBezTo>
                  <a:lnTo>
                    <a:pt x="14094" y="0"/>
                  </a:lnTo>
                  <a:lnTo>
                    <a:pt x="12824" y="0"/>
                  </a:lnTo>
                  <a:lnTo>
                    <a:pt x="127" y="0"/>
                  </a:lnTo>
                  <a:lnTo>
                    <a:pt x="127" y="138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F13A9018-9958-420B-87D1-D2DE830EC95B}"/>
                </a:ext>
              </a:extLst>
            </p:cNvPr>
            <p:cNvSpPr/>
            <p:nvPr/>
          </p:nvSpPr>
          <p:spPr>
            <a:xfrm>
              <a:off x="9299058" y="5617352"/>
              <a:ext cx="13895" cy="819534"/>
            </a:xfrm>
            <a:custGeom>
              <a:avLst/>
              <a:gdLst>
                <a:gd name="connsiteX0" fmla="*/ 0 w 13895"/>
                <a:gd name="connsiteY0" fmla="*/ 5927 h 819534"/>
                <a:gd name="connsiteX1" fmla="*/ 0 w 13895"/>
                <a:gd name="connsiteY1" fmla="*/ 819535 h 819534"/>
                <a:gd name="connsiteX2" fmla="*/ 13839 w 13895"/>
                <a:gd name="connsiteY2" fmla="*/ 819535 h 819534"/>
                <a:gd name="connsiteX3" fmla="*/ 13839 w 13895"/>
                <a:gd name="connsiteY3" fmla="*/ 6943 h 819534"/>
                <a:gd name="connsiteX4" fmla="*/ 13839 w 13895"/>
                <a:gd name="connsiteY4" fmla="*/ 6054 h 819534"/>
                <a:gd name="connsiteX5" fmla="*/ 13839 w 13895"/>
                <a:gd name="connsiteY5" fmla="*/ 4784 h 819534"/>
                <a:gd name="connsiteX6" fmla="*/ 13839 w 13895"/>
                <a:gd name="connsiteY6" fmla="*/ 3515 h 819534"/>
                <a:gd name="connsiteX7" fmla="*/ 13077 w 13895"/>
                <a:gd name="connsiteY7" fmla="*/ 2499 h 819534"/>
                <a:gd name="connsiteX8" fmla="*/ 12061 w 13895"/>
                <a:gd name="connsiteY8" fmla="*/ 1483 h 819534"/>
                <a:gd name="connsiteX9" fmla="*/ 7872 w 13895"/>
                <a:gd name="connsiteY9" fmla="*/ 86 h 819534"/>
                <a:gd name="connsiteX10" fmla="*/ 25 w 13895"/>
                <a:gd name="connsiteY10" fmla="*/ 5778 h 819534"/>
                <a:gd name="connsiteX11" fmla="*/ 0 w 13895"/>
                <a:gd name="connsiteY11" fmla="*/ 5927 h 819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95" h="819534">
                  <a:moveTo>
                    <a:pt x="0" y="5927"/>
                  </a:moveTo>
                  <a:lnTo>
                    <a:pt x="0" y="819535"/>
                  </a:lnTo>
                  <a:lnTo>
                    <a:pt x="13839" y="819535"/>
                  </a:lnTo>
                  <a:lnTo>
                    <a:pt x="13839" y="6943"/>
                  </a:lnTo>
                  <a:cubicBezTo>
                    <a:pt x="13839" y="6943"/>
                    <a:pt x="13839" y="6943"/>
                    <a:pt x="13839" y="6054"/>
                  </a:cubicBezTo>
                  <a:lnTo>
                    <a:pt x="13839" y="4784"/>
                  </a:lnTo>
                  <a:cubicBezTo>
                    <a:pt x="13915" y="4364"/>
                    <a:pt x="13915" y="3935"/>
                    <a:pt x="13839" y="3515"/>
                  </a:cubicBezTo>
                  <a:lnTo>
                    <a:pt x="13077" y="2499"/>
                  </a:lnTo>
                  <a:cubicBezTo>
                    <a:pt x="12773" y="2129"/>
                    <a:pt x="12430" y="1789"/>
                    <a:pt x="12061" y="1483"/>
                  </a:cubicBezTo>
                  <a:cubicBezTo>
                    <a:pt x="10868" y="550"/>
                    <a:pt x="9382" y="57"/>
                    <a:pt x="7872" y="86"/>
                  </a:cubicBezTo>
                  <a:cubicBezTo>
                    <a:pt x="4126" y="-509"/>
                    <a:pt x="622" y="2039"/>
                    <a:pt x="25" y="5778"/>
                  </a:cubicBezTo>
                  <a:cubicBezTo>
                    <a:pt x="12" y="5828"/>
                    <a:pt x="0" y="5877"/>
                    <a:pt x="0" y="5927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B09CCE08-332E-4546-8210-E744FB859EED}"/>
                </a:ext>
              </a:extLst>
            </p:cNvPr>
            <p:cNvSpPr/>
            <p:nvPr/>
          </p:nvSpPr>
          <p:spPr>
            <a:xfrm>
              <a:off x="9282666" y="5609051"/>
              <a:ext cx="2433" cy="827835"/>
            </a:xfrm>
            <a:custGeom>
              <a:avLst/>
              <a:gdLst>
                <a:gd name="connsiteX0" fmla="*/ 12 w 2433"/>
                <a:gd name="connsiteY0" fmla="*/ 827836 h 827835"/>
                <a:gd name="connsiteX1" fmla="*/ 2425 w 2433"/>
                <a:gd name="connsiteY1" fmla="*/ 827836 h 827835"/>
                <a:gd name="connsiteX2" fmla="*/ 2425 w 2433"/>
                <a:gd name="connsiteY2" fmla="*/ 1277 h 827835"/>
                <a:gd name="connsiteX3" fmla="*/ 1422 w 2433"/>
                <a:gd name="connsiteY3" fmla="*/ 8 h 827835"/>
                <a:gd name="connsiteX4" fmla="*/ 1155 w 2433"/>
                <a:gd name="connsiteY4" fmla="*/ 8 h 827835"/>
                <a:gd name="connsiteX5" fmla="*/ 0 w 2433"/>
                <a:gd name="connsiteY5" fmla="*/ 1143 h 827835"/>
                <a:gd name="connsiteX6" fmla="*/ 12 w 2433"/>
                <a:gd name="connsiteY6" fmla="*/ 1277 h 827835"/>
                <a:gd name="connsiteX7" fmla="*/ 12 w 2433"/>
                <a:gd name="connsiteY7" fmla="*/ 827836 h 827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3" h="827835">
                  <a:moveTo>
                    <a:pt x="12" y="827836"/>
                  </a:moveTo>
                  <a:lnTo>
                    <a:pt x="2425" y="827836"/>
                  </a:lnTo>
                  <a:lnTo>
                    <a:pt x="2425" y="1277"/>
                  </a:lnTo>
                  <a:cubicBezTo>
                    <a:pt x="2502" y="650"/>
                    <a:pt x="2057" y="83"/>
                    <a:pt x="1422" y="8"/>
                  </a:cubicBezTo>
                  <a:cubicBezTo>
                    <a:pt x="1333" y="-3"/>
                    <a:pt x="1244" y="-3"/>
                    <a:pt x="1155" y="8"/>
                  </a:cubicBezTo>
                  <a:cubicBezTo>
                    <a:pt x="521" y="4"/>
                    <a:pt x="12" y="512"/>
                    <a:pt x="0" y="1143"/>
                  </a:cubicBezTo>
                  <a:cubicBezTo>
                    <a:pt x="0" y="1188"/>
                    <a:pt x="12" y="1233"/>
                    <a:pt x="12" y="1277"/>
                  </a:cubicBezTo>
                  <a:lnTo>
                    <a:pt x="12" y="8278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FB2001C5-A4EA-4BA8-8E9C-B98D229A0330}"/>
                </a:ext>
              </a:extLst>
            </p:cNvPr>
            <p:cNvSpPr/>
            <p:nvPr/>
          </p:nvSpPr>
          <p:spPr>
            <a:xfrm>
              <a:off x="9409265" y="5611471"/>
              <a:ext cx="13838" cy="166200"/>
            </a:xfrm>
            <a:custGeom>
              <a:avLst/>
              <a:gdLst>
                <a:gd name="connsiteX0" fmla="*/ 13839 w 13838"/>
                <a:gd name="connsiteY0" fmla="*/ 166201 h 166200"/>
                <a:gd name="connsiteX1" fmla="*/ 13839 w 13838"/>
                <a:gd name="connsiteY1" fmla="*/ 6856 h 166200"/>
                <a:gd name="connsiteX2" fmla="*/ 6856 w 13838"/>
                <a:gd name="connsiteY2" fmla="*/ 6856 h 166200"/>
                <a:gd name="connsiteX3" fmla="*/ 0 w 13838"/>
                <a:gd name="connsiteY3" fmla="*/ 0 h 166200"/>
                <a:gd name="connsiteX4" fmla="*/ 0 w 13838"/>
                <a:gd name="connsiteY4" fmla="*/ 166201 h 166200"/>
                <a:gd name="connsiteX5" fmla="*/ 13839 w 13838"/>
                <a:gd name="connsiteY5" fmla="*/ 166201 h 16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8" h="166200">
                  <a:moveTo>
                    <a:pt x="13839" y="166201"/>
                  </a:moveTo>
                  <a:lnTo>
                    <a:pt x="13839" y="6856"/>
                  </a:lnTo>
                  <a:lnTo>
                    <a:pt x="6856" y="6856"/>
                  </a:lnTo>
                  <a:cubicBezTo>
                    <a:pt x="3073" y="6856"/>
                    <a:pt x="0" y="3786"/>
                    <a:pt x="0" y="0"/>
                  </a:cubicBezTo>
                  <a:lnTo>
                    <a:pt x="0" y="166201"/>
                  </a:lnTo>
                  <a:lnTo>
                    <a:pt x="13839" y="1662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887F25A3-1B3F-401D-892B-874B69FC7E09}"/>
                </a:ext>
              </a:extLst>
            </p:cNvPr>
            <p:cNvSpPr/>
            <p:nvPr/>
          </p:nvSpPr>
          <p:spPr>
            <a:xfrm>
              <a:off x="9432880" y="6437903"/>
              <a:ext cx="25393" cy="5459"/>
            </a:xfrm>
            <a:custGeom>
              <a:avLst/>
              <a:gdLst>
                <a:gd name="connsiteX0" fmla="*/ 18918 w 25393"/>
                <a:gd name="connsiteY0" fmla="*/ 0 h 5459"/>
                <a:gd name="connsiteX1" fmla="*/ 0 w 25393"/>
                <a:gd name="connsiteY1" fmla="*/ 0 h 5459"/>
                <a:gd name="connsiteX2" fmla="*/ 0 w 25393"/>
                <a:gd name="connsiteY2" fmla="*/ 5460 h 5459"/>
                <a:gd name="connsiteX3" fmla="*/ 25393 w 25393"/>
                <a:gd name="connsiteY3" fmla="*/ 4698 h 5459"/>
                <a:gd name="connsiteX4" fmla="*/ 25393 w 25393"/>
                <a:gd name="connsiteY4" fmla="*/ 4698 h 5459"/>
                <a:gd name="connsiteX5" fmla="*/ 18918 w 25393"/>
                <a:gd name="connsiteY5" fmla="*/ 0 h 5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3" h="5459">
                  <a:moveTo>
                    <a:pt x="18918" y="0"/>
                  </a:moveTo>
                  <a:lnTo>
                    <a:pt x="0" y="0"/>
                  </a:lnTo>
                  <a:lnTo>
                    <a:pt x="0" y="5460"/>
                  </a:lnTo>
                  <a:lnTo>
                    <a:pt x="25393" y="4698"/>
                  </a:lnTo>
                  <a:lnTo>
                    <a:pt x="25393" y="4698"/>
                  </a:lnTo>
                  <a:cubicBezTo>
                    <a:pt x="22448" y="4685"/>
                    <a:pt x="19845" y="2793"/>
                    <a:pt x="1891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E464577D-FA89-4238-91F0-6EC775DAAB2B}"/>
                </a:ext>
              </a:extLst>
            </p:cNvPr>
            <p:cNvSpPr/>
            <p:nvPr/>
          </p:nvSpPr>
          <p:spPr>
            <a:xfrm>
              <a:off x="0" y="4773613"/>
              <a:ext cx="12696" cy="12696"/>
            </a:xfrm>
            <a:custGeom>
              <a:avLst/>
              <a:gdLst/>
              <a:ahLst/>
              <a:cxnLst/>
              <a:rect l="l" t="t" r="r" b="b"/>
              <a:pathLst>
                <a:path w="12696" h="12696"/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ADF83C86-F064-4705-8462-D7D8D1A281C0}"/>
                </a:ext>
              </a:extLst>
            </p:cNvPr>
            <p:cNvSpPr/>
            <p:nvPr/>
          </p:nvSpPr>
          <p:spPr>
            <a:xfrm>
              <a:off x="9424754" y="6428761"/>
              <a:ext cx="33392" cy="6729"/>
            </a:xfrm>
            <a:custGeom>
              <a:avLst/>
              <a:gdLst>
                <a:gd name="connsiteX0" fmla="*/ 33392 w 33392"/>
                <a:gd name="connsiteY0" fmla="*/ 0 h 6729"/>
                <a:gd name="connsiteX1" fmla="*/ 33392 w 33392"/>
                <a:gd name="connsiteY1" fmla="*/ 0 h 6729"/>
                <a:gd name="connsiteX2" fmla="*/ 1143 w 33392"/>
                <a:gd name="connsiteY2" fmla="*/ 1016 h 6729"/>
                <a:gd name="connsiteX3" fmla="*/ 0 w 33392"/>
                <a:gd name="connsiteY3" fmla="*/ 1016 h 6729"/>
                <a:gd name="connsiteX4" fmla="*/ 1396 w 33392"/>
                <a:gd name="connsiteY4" fmla="*/ 1016 h 6729"/>
                <a:gd name="connsiteX5" fmla="*/ 7999 w 33392"/>
                <a:gd name="connsiteY5" fmla="*/ 6729 h 6729"/>
                <a:gd name="connsiteX6" fmla="*/ 26790 w 33392"/>
                <a:gd name="connsiteY6" fmla="*/ 6729 h 6729"/>
                <a:gd name="connsiteX7" fmla="*/ 33392 w 33392"/>
                <a:gd name="connsiteY7" fmla="*/ 0 h 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92" h="6729">
                  <a:moveTo>
                    <a:pt x="33392" y="0"/>
                  </a:moveTo>
                  <a:lnTo>
                    <a:pt x="33392" y="0"/>
                  </a:lnTo>
                  <a:lnTo>
                    <a:pt x="1143" y="1016"/>
                  </a:lnTo>
                  <a:lnTo>
                    <a:pt x="0" y="1016"/>
                  </a:lnTo>
                  <a:lnTo>
                    <a:pt x="1396" y="1016"/>
                  </a:lnTo>
                  <a:cubicBezTo>
                    <a:pt x="4685" y="1092"/>
                    <a:pt x="7453" y="3492"/>
                    <a:pt x="7999" y="6729"/>
                  </a:cubicBezTo>
                  <a:lnTo>
                    <a:pt x="26790" y="6729"/>
                  </a:lnTo>
                  <a:cubicBezTo>
                    <a:pt x="26917" y="3111"/>
                    <a:pt x="29787" y="190"/>
                    <a:pt x="3339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CE314E15-B8BD-4804-BF42-1968D09AE392}"/>
                </a:ext>
              </a:extLst>
            </p:cNvPr>
            <p:cNvSpPr/>
            <p:nvPr/>
          </p:nvSpPr>
          <p:spPr>
            <a:xfrm>
              <a:off x="9432499" y="6435744"/>
              <a:ext cx="18918" cy="2412"/>
            </a:xfrm>
            <a:custGeom>
              <a:avLst/>
              <a:gdLst>
                <a:gd name="connsiteX0" fmla="*/ 18792 w 18918"/>
                <a:gd name="connsiteY0" fmla="*/ 0 h 2412"/>
                <a:gd name="connsiteX1" fmla="*/ 18792 w 18918"/>
                <a:gd name="connsiteY1" fmla="*/ 0 h 2412"/>
                <a:gd name="connsiteX2" fmla="*/ 0 w 18918"/>
                <a:gd name="connsiteY2" fmla="*/ 0 h 2412"/>
                <a:gd name="connsiteX3" fmla="*/ 0 w 18918"/>
                <a:gd name="connsiteY3" fmla="*/ 1270 h 2412"/>
                <a:gd name="connsiteX4" fmla="*/ 0 w 18918"/>
                <a:gd name="connsiteY4" fmla="*/ 2412 h 2412"/>
                <a:gd name="connsiteX5" fmla="*/ 18919 w 18918"/>
                <a:gd name="connsiteY5" fmla="*/ 2412 h 2412"/>
                <a:gd name="connsiteX6" fmla="*/ 18792 w 18918"/>
                <a:gd name="connsiteY6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8" h="2412">
                  <a:moveTo>
                    <a:pt x="18792" y="0"/>
                  </a:moveTo>
                  <a:lnTo>
                    <a:pt x="18792" y="0"/>
                  </a:lnTo>
                  <a:lnTo>
                    <a:pt x="0" y="0"/>
                  </a:lnTo>
                  <a:cubicBezTo>
                    <a:pt x="77" y="419"/>
                    <a:pt x="77" y="851"/>
                    <a:pt x="0" y="1270"/>
                  </a:cubicBezTo>
                  <a:lnTo>
                    <a:pt x="0" y="2412"/>
                  </a:lnTo>
                  <a:lnTo>
                    <a:pt x="18919" y="2412"/>
                  </a:lnTo>
                  <a:cubicBezTo>
                    <a:pt x="18715" y="1625"/>
                    <a:pt x="18665" y="800"/>
                    <a:pt x="1879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5FADDA1D-A74D-405A-AFFE-4E81A946C538}"/>
                </a:ext>
              </a:extLst>
            </p:cNvPr>
            <p:cNvSpPr/>
            <p:nvPr/>
          </p:nvSpPr>
          <p:spPr>
            <a:xfrm>
              <a:off x="11160392" y="6430285"/>
              <a:ext cx="64372" cy="11766"/>
            </a:xfrm>
            <a:custGeom>
              <a:avLst/>
              <a:gdLst>
                <a:gd name="connsiteX0" fmla="*/ 64372 w 64372"/>
                <a:gd name="connsiteY0" fmla="*/ 0 h 11766"/>
                <a:gd name="connsiteX1" fmla="*/ 0 w 64372"/>
                <a:gd name="connsiteY1" fmla="*/ 0 h 11766"/>
                <a:gd name="connsiteX2" fmla="*/ 3809 w 64372"/>
                <a:gd name="connsiteY2" fmla="*/ 0 h 11766"/>
                <a:gd name="connsiteX3" fmla="*/ 4952 w 64372"/>
                <a:gd name="connsiteY3" fmla="*/ 0 h 11766"/>
                <a:gd name="connsiteX4" fmla="*/ 6221 w 64372"/>
                <a:gd name="connsiteY4" fmla="*/ 0 h 11766"/>
                <a:gd name="connsiteX5" fmla="*/ 7364 w 64372"/>
                <a:gd name="connsiteY5" fmla="*/ 762 h 11766"/>
                <a:gd name="connsiteX6" fmla="*/ 8379 w 64372"/>
                <a:gd name="connsiteY6" fmla="*/ 1524 h 11766"/>
                <a:gd name="connsiteX7" fmla="*/ 9141 w 64372"/>
                <a:gd name="connsiteY7" fmla="*/ 2666 h 11766"/>
                <a:gd name="connsiteX8" fmla="*/ 9777 w 64372"/>
                <a:gd name="connsiteY8" fmla="*/ 3809 h 11766"/>
                <a:gd name="connsiteX9" fmla="*/ 9777 w 64372"/>
                <a:gd name="connsiteY9" fmla="*/ 5206 h 11766"/>
                <a:gd name="connsiteX10" fmla="*/ 9777 w 64372"/>
                <a:gd name="connsiteY10" fmla="*/ 6221 h 11766"/>
                <a:gd name="connsiteX11" fmla="*/ 9777 w 64372"/>
                <a:gd name="connsiteY11" fmla="*/ 6221 h 11766"/>
                <a:gd name="connsiteX12" fmla="*/ 9777 w 64372"/>
                <a:gd name="connsiteY12" fmla="*/ 6221 h 11766"/>
                <a:gd name="connsiteX13" fmla="*/ 9777 w 64372"/>
                <a:gd name="connsiteY13" fmla="*/ 7491 h 11766"/>
                <a:gd name="connsiteX14" fmla="*/ 9777 w 64372"/>
                <a:gd name="connsiteY14" fmla="*/ 8634 h 11766"/>
                <a:gd name="connsiteX15" fmla="*/ 8888 w 64372"/>
                <a:gd name="connsiteY15" fmla="*/ 9903 h 11766"/>
                <a:gd name="connsiteX16" fmla="*/ 8888 w 64372"/>
                <a:gd name="connsiteY16" fmla="*/ 10665 h 11766"/>
                <a:gd name="connsiteX17" fmla="*/ 7491 w 64372"/>
                <a:gd name="connsiteY17" fmla="*/ 11681 h 11766"/>
                <a:gd name="connsiteX18" fmla="*/ 6730 w 64372"/>
                <a:gd name="connsiteY18" fmla="*/ 11681 h 11766"/>
                <a:gd name="connsiteX19" fmla="*/ 5587 w 64372"/>
                <a:gd name="connsiteY19" fmla="*/ 11681 h 11766"/>
                <a:gd name="connsiteX20" fmla="*/ 58913 w 64372"/>
                <a:gd name="connsiteY20" fmla="*/ 11681 h 11766"/>
                <a:gd name="connsiteX21" fmla="*/ 58913 w 64372"/>
                <a:gd name="connsiteY21" fmla="*/ 6602 h 11766"/>
                <a:gd name="connsiteX22" fmla="*/ 64372 w 64372"/>
                <a:gd name="connsiteY22" fmla="*/ 0 h 1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4372" h="11766">
                  <a:moveTo>
                    <a:pt x="64372" y="0"/>
                  </a:moveTo>
                  <a:lnTo>
                    <a:pt x="0" y="0"/>
                  </a:lnTo>
                  <a:lnTo>
                    <a:pt x="3809" y="0"/>
                  </a:lnTo>
                  <a:lnTo>
                    <a:pt x="4952" y="0"/>
                  </a:lnTo>
                  <a:lnTo>
                    <a:pt x="6221" y="0"/>
                  </a:lnTo>
                  <a:lnTo>
                    <a:pt x="7364" y="762"/>
                  </a:lnTo>
                  <a:lnTo>
                    <a:pt x="8379" y="1524"/>
                  </a:lnTo>
                  <a:lnTo>
                    <a:pt x="9141" y="2666"/>
                  </a:lnTo>
                  <a:cubicBezTo>
                    <a:pt x="9395" y="3022"/>
                    <a:pt x="9612" y="3403"/>
                    <a:pt x="9777" y="3809"/>
                  </a:cubicBezTo>
                  <a:cubicBezTo>
                    <a:pt x="9777" y="3809"/>
                    <a:pt x="9777" y="4698"/>
                    <a:pt x="9777" y="5206"/>
                  </a:cubicBezTo>
                  <a:cubicBezTo>
                    <a:pt x="9827" y="5536"/>
                    <a:pt x="9827" y="589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cubicBezTo>
                    <a:pt x="9777" y="6221"/>
                    <a:pt x="9777" y="6221"/>
                    <a:pt x="9777" y="6221"/>
                  </a:cubicBezTo>
                  <a:lnTo>
                    <a:pt x="9777" y="7491"/>
                  </a:lnTo>
                  <a:cubicBezTo>
                    <a:pt x="9777" y="7491"/>
                    <a:pt x="9777" y="8253"/>
                    <a:pt x="9777" y="8634"/>
                  </a:cubicBezTo>
                  <a:cubicBezTo>
                    <a:pt x="9447" y="9040"/>
                    <a:pt x="9154" y="9459"/>
                    <a:pt x="8888" y="9903"/>
                  </a:cubicBezTo>
                  <a:lnTo>
                    <a:pt x="8888" y="10665"/>
                  </a:lnTo>
                  <a:lnTo>
                    <a:pt x="7491" y="11681"/>
                  </a:lnTo>
                  <a:cubicBezTo>
                    <a:pt x="7491" y="11681"/>
                    <a:pt x="7491" y="11681"/>
                    <a:pt x="6730" y="11681"/>
                  </a:cubicBezTo>
                  <a:cubicBezTo>
                    <a:pt x="6361" y="11795"/>
                    <a:pt x="5955" y="11795"/>
                    <a:pt x="5587" y="11681"/>
                  </a:cubicBezTo>
                  <a:lnTo>
                    <a:pt x="58913" y="11681"/>
                  </a:lnTo>
                  <a:lnTo>
                    <a:pt x="58913" y="6602"/>
                  </a:lnTo>
                  <a:cubicBezTo>
                    <a:pt x="58963" y="3390"/>
                    <a:pt x="61236" y="648"/>
                    <a:pt x="64372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E41E3A7D-A607-4CAC-A043-F44B4964E1A0}"/>
                </a:ext>
              </a:extLst>
            </p:cNvPr>
            <p:cNvSpPr/>
            <p:nvPr/>
          </p:nvSpPr>
          <p:spPr>
            <a:xfrm>
              <a:off x="10477818" y="5843441"/>
              <a:ext cx="2412" cy="273614"/>
            </a:xfrm>
            <a:custGeom>
              <a:avLst/>
              <a:gdLst>
                <a:gd name="connsiteX0" fmla="*/ 1143 w 2412"/>
                <a:gd name="connsiteY0" fmla="*/ 273361 h 273614"/>
                <a:gd name="connsiteX1" fmla="*/ 2412 w 2412"/>
                <a:gd name="connsiteY1" fmla="*/ 273361 h 273614"/>
                <a:gd name="connsiteX2" fmla="*/ 2412 w 2412"/>
                <a:gd name="connsiteY2" fmla="*/ 0 h 273614"/>
                <a:gd name="connsiteX3" fmla="*/ 1143 w 2412"/>
                <a:gd name="connsiteY3" fmla="*/ 0 h 273614"/>
                <a:gd name="connsiteX4" fmla="*/ 0 w 2412"/>
                <a:gd name="connsiteY4" fmla="*/ 0 h 273614"/>
                <a:gd name="connsiteX5" fmla="*/ 0 w 2412"/>
                <a:gd name="connsiteY5" fmla="*/ 273615 h 27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3614">
                  <a:moveTo>
                    <a:pt x="1143" y="273361"/>
                  </a:moveTo>
                  <a:lnTo>
                    <a:pt x="2412" y="273361"/>
                  </a:ln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2736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1EF34B44-369E-49D9-A310-783E06DB78FB}"/>
                </a:ext>
              </a:extLst>
            </p:cNvPr>
            <p:cNvSpPr/>
            <p:nvPr/>
          </p:nvSpPr>
          <p:spPr>
            <a:xfrm>
              <a:off x="10468930" y="5620518"/>
              <a:ext cx="17141" cy="21933"/>
            </a:xfrm>
            <a:custGeom>
              <a:avLst/>
              <a:gdLst>
                <a:gd name="connsiteX0" fmla="*/ 0 w 17141"/>
                <a:gd name="connsiteY0" fmla="*/ 6063 h 21933"/>
                <a:gd name="connsiteX1" fmla="*/ 1143 w 17141"/>
                <a:gd name="connsiteY1" fmla="*/ 11522 h 21933"/>
                <a:gd name="connsiteX2" fmla="*/ 3174 w 17141"/>
                <a:gd name="connsiteY2" fmla="*/ 21934 h 21933"/>
                <a:gd name="connsiteX3" fmla="*/ 3174 w 17141"/>
                <a:gd name="connsiteY3" fmla="*/ 21299 h 21933"/>
                <a:gd name="connsiteX4" fmla="*/ 5841 w 17141"/>
                <a:gd name="connsiteY4" fmla="*/ 16474 h 21933"/>
                <a:gd name="connsiteX5" fmla="*/ 5841 w 17141"/>
                <a:gd name="connsiteY5" fmla="*/ 5047 h 21933"/>
                <a:gd name="connsiteX6" fmla="*/ 7110 w 17141"/>
                <a:gd name="connsiteY6" fmla="*/ 3777 h 21933"/>
                <a:gd name="connsiteX7" fmla="*/ 8253 w 17141"/>
                <a:gd name="connsiteY7" fmla="*/ 5047 h 21933"/>
                <a:gd name="connsiteX8" fmla="*/ 8253 w 17141"/>
                <a:gd name="connsiteY8" fmla="*/ 15077 h 21933"/>
                <a:gd name="connsiteX9" fmla="*/ 10284 w 17141"/>
                <a:gd name="connsiteY9" fmla="*/ 15077 h 21933"/>
                <a:gd name="connsiteX10" fmla="*/ 17141 w 17141"/>
                <a:gd name="connsiteY10" fmla="*/ 21299 h 21933"/>
                <a:gd name="connsiteX11" fmla="*/ 17141 w 17141"/>
                <a:gd name="connsiteY11" fmla="*/ 21299 h 21933"/>
                <a:gd name="connsiteX12" fmla="*/ 13840 w 17141"/>
                <a:gd name="connsiteY12" fmla="*/ 4793 h 21933"/>
                <a:gd name="connsiteX13" fmla="*/ 13840 w 17141"/>
                <a:gd name="connsiteY13" fmla="*/ 4031 h 21933"/>
                <a:gd name="connsiteX14" fmla="*/ 13840 w 17141"/>
                <a:gd name="connsiteY14" fmla="*/ 2762 h 21933"/>
                <a:gd name="connsiteX15" fmla="*/ 13078 w 17141"/>
                <a:gd name="connsiteY15" fmla="*/ 1746 h 21933"/>
                <a:gd name="connsiteX16" fmla="*/ 12189 w 17141"/>
                <a:gd name="connsiteY16" fmla="*/ 857 h 21933"/>
                <a:gd name="connsiteX17" fmla="*/ 11046 w 17141"/>
                <a:gd name="connsiteY17" fmla="*/ 95 h 21933"/>
                <a:gd name="connsiteX18" fmla="*/ 9904 w 17141"/>
                <a:gd name="connsiteY18" fmla="*/ 95 h 21933"/>
                <a:gd name="connsiteX19" fmla="*/ 8507 w 17141"/>
                <a:gd name="connsiteY19" fmla="*/ 95 h 21933"/>
                <a:gd name="connsiteX20" fmla="*/ 6475 w 17141"/>
                <a:gd name="connsiteY20" fmla="*/ 95 h 21933"/>
                <a:gd name="connsiteX21" fmla="*/ 0 w 17141"/>
                <a:gd name="connsiteY21" fmla="*/ 6063 h 2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141" h="21933">
                  <a:moveTo>
                    <a:pt x="0" y="6063"/>
                  </a:moveTo>
                  <a:lnTo>
                    <a:pt x="1143" y="11522"/>
                  </a:lnTo>
                  <a:lnTo>
                    <a:pt x="3174" y="21934"/>
                  </a:lnTo>
                  <a:lnTo>
                    <a:pt x="3174" y="21299"/>
                  </a:lnTo>
                  <a:cubicBezTo>
                    <a:pt x="3365" y="19393"/>
                    <a:pt x="4330" y="17649"/>
                    <a:pt x="5841" y="16474"/>
                  </a:cubicBezTo>
                  <a:lnTo>
                    <a:pt x="5841" y="5047"/>
                  </a:lnTo>
                  <a:cubicBezTo>
                    <a:pt x="5841" y="4346"/>
                    <a:pt x="6412" y="3777"/>
                    <a:pt x="7110" y="3777"/>
                  </a:cubicBezTo>
                  <a:cubicBezTo>
                    <a:pt x="7758" y="3843"/>
                    <a:pt x="8253" y="4393"/>
                    <a:pt x="8253" y="5047"/>
                  </a:cubicBezTo>
                  <a:lnTo>
                    <a:pt x="8253" y="15077"/>
                  </a:lnTo>
                  <a:lnTo>
                    <a:pt x="10284" y="15077"/>
                  </a:lnTo>
                  <a:cubicBezTo>
                    <a:pt x="13814" y="15121"/>
                    <a:pt x="16760" y="17791"/>
                    <a:pt x="17141" y="21299"/>
                  </a:cubicBezTo>
                  <a:cubicBezTo>
                    <a:pt x="17141" y="21299"/>
                    <a:pt x="17141" y="21299"/>
                    <a:pt x="17141" y="21299"/>
                  </a:cubicBezTo>
                  <a:lnTo>
                    <a:pt x="13840" y="4793"/>
                  </a:lnTo>
                  <a:cubicBezTo>
                    <a:pt x="13840" y="4793"/>
                    <a:pt x="13840" y="4793"/>
                    <a:pt x="13840" y="4031"/>
                  </a:cubicBezTo>
                  <a:cubicBezTo>
                    <a:pt x="13814" y="3608"/>
                    <a:pt x="13814" y="3184"/>
                    <a:pt x="13840" y="2762"/>
                  </a:cubicBezTo>
                  <a:lnTo>
                    <a:pt x="13078" y="1746"/>
                  </a:lnTo>
                  <a:cubicBezTo>
                    <a:pt x="12811" y="1418"/>
                    <a:pt x="12519" y="1120"/>
                    <a:pt x="12189" y="857"/>
                  </a:cubicBezTo>
                  <a:lnTo>
                    <a:pt x="11046" y="95"/>
                  </a:lnTo>
                  <a:lnTo>
                    <a:pt x="9904" y="95"/>
                  </a:lnTo>
                  <a:lnTo>
                    <a:pt x="8507" y="95"/>
                  </a:lnTo>
                  <a:cubicBezTo>
                    <a:pt x="7834" y="-32"/>
                    <a:pt x="7149" y="-32"/>
                    <a:pt x="6475" y="95"/>
                  </a:cubicBezTo>
                  <a:cubicBezTo>
                    <a:pt x="3174" y="301"/>
                    <a:pt x="470" y="2792"/>
                    <a:pt x="0" y="606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8FEC224E-432E-48AF-A455-34136A216565}"/>
                </a:ext>
              </a:extLst>
            </p:cNvPr>
            <p:cNvSpPr/>
            <p:nvPr/>
          </p:nvSpPr>
          <p:spPr>
            <a:xfrm>
              <a:off x="10474517" y="5623914"/>
              <a:ext cx="2412" cy="13077"/>
            </a:xfrm>
            <a:custGeom>
              <a:avLst/>
              <a:gdLst>
                <a:gd name="connsiteX0" fmla="*/ 2412 w 2412"/>
                <a:gd name="connsiteY0" fmla="*/ 1270 h 13077"/>
                <a:gd name="connsiteX1" fmla="*/ 1270 w 2412"/>
                <a:gd name="connsiteY1" fmla="*/ 0 h 13077"/>
                <a:gd name="connsiteX2" fmla="*/ 0 w 2412"/>
                <a:gd name="connsiteY2" fmla="*/ 1270 h 13077"/>
                <a:gd name="connsiteX3" fmla="*/ 0 w 2412"/>
                <a:gd name="connsiteY3" fmla="*/ 13078 h 13077"/>
                <a:gd name="connsiteX4" fmla="*/ 2412 w 2412"/>
                <a:gd name="connsiteY4" fmla="*/ 11681 h 13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13077">
                  <a:moveTo>
                    <a:pt x="2412" y="1270"/>
                  </a:moveTo>
                  <a:cubicBezTo>
                    <a:pt x="2412" y="616"/>
                    <a:pt x="1917" y="66"/>
                    <a:pt x="1270" y="0"/>
                  </a:cubicBezTo>
                  <a:cubicBezTo>
                    <a:pt x="572" y="0"/>
                    <a:pt x="0" y="569"/>
                    <a:pt x="0" y="1270"/>
                  </a:cubicBezTo>
                  <a:lnTo>
                    <a:pt x="0" y="13078"/>
                  </a:lnTo>
                  <a:cubicBezTo>
                    <a:pt x="724" y="12491"/>
                    <a:pt x="1537" y="12020"/>
                    <a:pt x="2412" y="116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B21ED556-6E9B-4DBA-A648-DB182C417554}"/>
                </a:ext>
              </a:extLst>
            </p:cNvPr>
            <p:cNvSpPr/>
            <p:nvPr/>
          </p:nvSpPr>
          <p:spPr>
            <a:xfrm>
              <a:off x="10795997" y="5655308"/>
              <a:ext cx="185498" cy="13933"/>
            </a:xfrm>
            <a:custGeom>
              <a:avLst/>
              <a:gdLst>
                <a:gd name="connsiteX0" fmla="*/ 7364 w 185498"/>
                <a:gd name="connsiteY0" fmla="*/ 8601 h 13933"/>
                <a:gd name="connsiteX1" fmla="*/ 6095 w 185498"/>
                <a:gd name="connsiteY1" fmla="*/ 13934 h 13933"/>
                <a:gd name="connsiteX2" fmla="*/ 178643 w 185498"/>
                <a:gd name="connsiteY2" fmla="*/ 13934 h 13933"/>
                <a:gd name="connsiteX3" fmla="*/ 178643 w 185498"/>
                <a:gd name="connsiteY3" fmla="*/ 7077 h 13933"/>
                <a:gd name="connsiteX4" fmla="*/ 185499 w 185498"/>
                <a:gd name="connsiteY4" fmla="*/ 94 h 13933"/>
                <a:gd name="connsiteX5" fmla="*/ 0 w 185498"/>
                <a:gd name="connsiteY5" fmla="*/ 94 h 13933"/>
                <a:gd name="connsiteX6" fmla="*/ 2158 w 185498"/>
                <a:gd name="connsiteY6" fmla="*/ 94 h 13933"/>
                <a:gd name="connsiteX7" fmla="*/ 7402 w 185498"/>
                <a:gd name="connsiteY7" fmla="*/ 8466 h 13933"/>
                <a:gd name="connsiteX8" fmla="*/ 7364 w 185498"/>
                <a:gd name="connsiteY8" fmla="*/ 8601 h 1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5498" h="13933">
                  <a:moveTo>
                    <a:pt x="7364" y="8601"/>
                  </a:moveTo>
                  <a:lnTo>
                    <a:pt x="6095" y="13934"/>
                  </a:lnTo>
                  <a:lnTo>
                    <a:pt x="178643" y="13934"/>
                  </a:lnTo>
                  <a:lnTo>
                    <a:pt x="178643" y="7077"/>
                  </a:lnTo>
                  <a:cubicBezTo>
                    <a:pt x="178643" y="3270"/>
                    <a:pt x="181690" y="164"/>
                    <a:pt x="185499" y="94"/>
                  </a:cubicBezTo>
                  <a:lnTo>
                    <a:pt x="0" y="94"/>
                  </a:lnTo>
                  <a:cubicBezTo>
                    <a:pt x="711" y="-31"/>
                    <a:pt x="1448" y="-31"/>
                    <a:pt x="2158" y="94"/>
                  </a:cubicBezTo>
                  <a:cubicBezTo>
                    <a:pt x="5917" y="960"/>
                    <a:pt x="8266" y="4708"/>
                    <a:pt x="7402" y="8466"/>
                  </a:cubicBezTo>
                  <a:cubicBezTo>
                    <a:pt x="7390" y="8511"/>
                    <a:pt x="7377" y="8557"/>
                    <a:pt x="7364" y="860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8E8D2233-8B70-4146-8EF7-F487492E96F8}"/>
                </a:ext>
              </a:extLst>
            </p:cNvPr>
            <p:cNvSpPr/>
            <p:nvPr/>
          </p:nvSpPr>
          <p:spPr>
            <a:xfrm>
              <a:off x="10788379" y="5655562"/>
              <a:ext cx="14505" cy="14695"/>
            </a:xfrm>
            <a:custGeom>
              <a:avLst/>
              <a:gdLst>
                <a:gd name="connsiteX0" fmla="*/ 6602 w 14505"/>
                <a:gd name="connsiteY0" fmla="*/ 6824 h 14695"/>
                <a:gd name="connsiteX1" fmla="*/ 6602 w 14505"/>
                <a:gd name="connsiteY1" fmla="*/ 6824 h 14695"/>
                <a:gd name="connsiteX2" fmla="*/ 6602 w 14505"/>
                <a:gd name="connsiteY2" fmla="*/ 6824 h 14695"/>
                <a:gd name="connsiteX3" fmla="*/ 7605 w 14505"/>
                <a:gd name="connsiteY3" fmla="*/ 5554 h 14695"/>
                <a:gd name="connsiteX4" fmla="*/ 7872 w 14505"/>
                <a:gd name="connsiteY4" fmla="*/ 5554 h 14695"/>
                <a:gd name="connsiteX5" fmla="*/ 9027 w 14505"/>
                <a:gd name="connsiteY5" fmla="*/ 6689 h 14695"/>
                <a:gd name="connsiteX6" fmla="*/ 9014 w 14505"/>
                <a:gd name="connsiteY6" fmla="*/ 6824 h 14695"/>
                <a:gd name="connsiteX7" fmla="*/ 9014 w 14505"/>
                <a:gd name="connsiteY7" fmla="*/ 7712 h 14695"/>
                <a:gd name="connsiteX8" fmla="*/ 13077 w 14505"/>
                <a:gd name="connsiteY8" fmla="*/ 13934 h 14695"/>
                <a:gd name="connsiteX9" fmla="*/ 13077 w 14505"/>
                <a:gd name="connsiteY9" fmla="*/ 14696 h 14695"/>
                <a:gd name="connsiteX10" fmla="*/ 13077 w 14505"/>
                <a:gd name="connsiteY10" fmla="*/ 13680 h 14695"/>
                <a:gd name="connsiteX11" fmla="*/ 14347 w 14505"/>
                <a:gd name="connsiteY11" fmla="*/ 8347 h 14695"/>
                <a:gd name="connsiteX12" fmla="*/ 9141 w 14505"/>
                <a:gd name="connsiteY12" fmla="*/ 94 h 14695"/>
                <a:gd name="connsiteX13" fmla="*/ 6983 w 14505"/>
                <a:gd name="connsiteY13" fmla="*/ 94 h 14695"/>
                <a:gd name="connsiteX14" fmla="*/ 5587 w 14505"/>
                <a:gd name="connsiteY14" fmla="*/ 94 h 14695"/>
                <a:gd name="connsiteX15" fmla="*/ 4444 w 14505"/>
                <a:gd name="connsiteY15" fmla="*/ 94 h 14695"/>
                <a:gd name="connsiteX16" fmla="*/ 3301 w 14505"/>
                <a:gd name="connsiteY16" fmla="*/ 856 h 14695"/>
                <a:gd name="connsiteX17" fmla="*/ 2412 w 14505"/>
                <a:gd name="connsiteY17" fmla="*/ 1745 h 14695"/>
                <a:gd name="connsiteX18" fmla="*/ 1651 w 14505"/>
                <a:gd name="connsiteY18" fmla="*/ 2761 h 14695"/>
                <a:gd name="connsiteX19" fmla="*/ 1651 w 14505"/>
                <a:gd name="connsiteY19" fmla="*/ 4030 h 14695"/>
                <a:gd name="connsiteX20" fmla="*/ 1651 w 14505"/>
                <a:gd name="connsiteY20" fmla="*/ 4030 h 14695"/>
                <a:gd name="connsiteX21" fmla="*/ 0 w 14505"/>
                <a:gd name="connsiteY21" fmla="*/ 11267 h 14695"/>
                <a:gd name="connsiteX22" fmla="*/ 0 w 14505"/>
                <a:gd name="connsiteY22" fmla="*/ 12029 h 14695"/>
                <a:gd name="connsiteX23" fmla="*/ 6602 w 14505"/>
                <a:gd name="connsiteY23" fmla="*/ 6824 h 1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505" h="14695">
                  <a:moveTo>
                    <a:pt x="6602" y="6824"/>
                  </a:moveTo>
                  <a:lnTo>
                    <a:pt x="6602" y="6824"/>
                  </a:lnTo>
                  <a:lnTo>
                    <a:pt x="6602" y="6824"/>
                  </a:lnTo>
                  <a:cubicBezTo>
                    <a:pt x="6526" y="6196"/>
                    <a:pt x="6971" y="5629"/>
                    <a:pt x="7605" y="5554"/>
                  </a:cubicBezTo>
                  <a:cubicBezTo>
                    <a:pt x="7694" y="5544"/>
                    <a:pt x="7783" y="5544"/>
                    <a:pt x="7872" y="5554"/>
                  </a:cubicBezTo>
                  <a:cubicBezTo>
                    <a:pt x="8507" y="5550"/>
                    <a:pt x="9014" y="6058"/>
                    <a:pt x="9027" y="6689"/>
                  </a:cubicBezTo>
                  <a:cubicBezTo>
                    <a:pt x="9027" y="6735"/>
                    <a:pt x="9014" y="6779"/>
                    <a:pt x="9014" y="6824"/>
                  </a:cubicBezTo>
                  <a:lnTo>
                    <a:pt x="9014" y="7712"/>
                  </a:lnTo>
                  <a:cubicBezTo>
                    <a:pt x="11490" y="8783"/>
                    <a:pt x="13090" y="11232"/>
                    <a:pt x="13077" y="13934"/>
                  </a:cubicBezTo>
                  <a:lnTo>
                    <a:pt x="13077" y="14696"/>
                  </a:lnTo>
                  <a:lnTo>
                    <a:pt x="13077" y="13680"/>
                  </a:lnTo>
                  <a:lnTo>
                    <a:pt x="14347" y="8347"/>
                  </a:lnTo>
                  <a:cubicBezTo>
                    <a:pt x="15147" y="4640"/>
                    <a:pt x="12836" y="975"/>
                    <a:pt x="9141" y="94"/>
                  </a:cubicBezTo>
                  <a:cubicBezTo>
                    <a:pt x="8431" y="-31"/>
                    <a:pt x="7694" y="-31"/>
                    <a:pt x="6983" y="94"/>
                  </a:cubicBezTo>
                  <a:lnTo>
                    <a:pt x="5587" y="94"/>
                  </a:lnTo>
                  <a:lnTo>
                    <a:pt x="4444" y="94"/>
                  </a:lnTo>
                  <a:lnTo>
                    <a:pt x="3301" y="856"/>
                  </a:lnTo>
                  <a:cubicBezTo>
                    <a:pt x="2971" y="1119"/>
                    <a:pt x="2679" y="1417"/>
                    <a:pt x="2412" y="1745"/>
                  </a:cubicBezTo>
                  <a:lnTo>
                    <a:pt x="1651" y="2761"/>
                  </a:lnTo>
                  <a:cubicBezTo>
                    <a:pt x="1599" y="3182"/>
                    <a:pt x="1599" y="3609"/>
                    <a:pt x="1651" y="4030"/>
                  </a:cubicBezTo>
                  <a:cubicBezTo>
                    <a:pt x="1651" y="4030"/>
                    <a:pt x="1651" y="4030"/>
                    <a:pt x="1651" y="4030"/>
                  </a:cubicBezTo>
                  <a:lnTo>
                    <a:pt x="0" y="11267"/>
                  </a:lnTo>
                  <a:cubicBezTo>
                    <a:pt x="0" y="11267"/>
                    <a:pt x="0" y="11267"/>
                    <a:pt x="0" y="12029"/>
                  </a:cubicBezTo>
                  <a:cubicBezTo>
                    <a:pt x="749" y="8990"/>
                    <a:pt x="3466" y="6848"/>
                    <a:pt x="6602" y="68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5DBB6F9E-47D8-4A27-AA53-79ADA1D0272A}"/>
                </a:ext>
              </a:extLst>
            </p:cNvPr>
            <p:cNvSpPr/>
            <p:nvPr/>
          </p:nvSpPr>
          <p:spPr>
            <a:xfrm>
              <a:off x="10278988" y="5634833"/>
              <a:ext cx="151217" cy="13839"/>
            </a:xfrm>
            <a:custGeom>
              <a:avLst/>
              <a:gdLst>
                <a:gd name="connsiteX0" fmla="*/ 6983 w 151217"/>
                <a:gd name="connsiteY0" fmla="*/ 6983 h 13839"/>
                <a:gd name="connsiteX1" fmla="*/ 6983 w 151217"/>
                <a:gd name="connsiteY1" fmla="*/ 13839 h 13839"/>
                <a:gd name="connsiteX2" fmla="*/ 151217 w 151217"/>
                <a:gd name="connsiteY2" fmla="*/ 13839 h 13839"/>
                <a:gd name="connsiteX3" fmla="*/ 151217 w 151217"/>
                <a:gd name="connsiteY3" fmla="*/ 0 h 13839"/>
                <a:gd name="connsiteX4" fmla="*/ 0 w 151217"/>
                <a:gd name="connsiteY4" fmla="*/ 0 h 13839"/>
                <a:gd name="connsiteX5" fmla="*/ 6983 w 151217"/>
                <a:gd name="connsiteY5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217" h="13839">
                  <a:moveTo>
                    <a:pt x="6983" y="6983"/>
                  </a:moveTo>
                  <a:lnTo>
                    <a:pt x="6983" y="13839"/>
                  </a:lnTo>
                  <a:lnTo>
                    <a:pt x="151217" y="13839"/>
                  </a:lnTo>
                  <a:lnTo>
                    <a:pt x="151217" y="0"/>
                  </a:lnTo>
                  <a:lnTo>
                    <a:pt x="0" y="0"/>
                  </a:lnTo>
                  <a:cubicBezTo>
                    <a:pt x="3859" y="0"/>
                    <a:pt x="6983" y="3126"/>
                    <a:pt x="698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90324575-5D43-4CDD-8ABD-99E20BD30F33}"/>
                </a:ext>
              </a:extLst>
            </p:cNvPr>
            <p:cNvSpPr/>
            <p:nvPr/>
          </p:nvSpPr>
          <p:spPr>
            <a:xfrm>
              <a:off x="10787960" y="5662385"/>
              <a:ext cx="6767" cy="167216"/>
            </a:xfrm>
            <a:custGeom>
              <a:avLst/>
              <a:gdLst>
                <a:gd name="connsiteX0" fmla="*/ 6767 w 6767"/>
                <a:gd name="connsiteY0" fmla="*/ 152361 h 167216"/>
                <a:gd name="connsiteX1" fmla="*/ 6767 w 6767"/>
                <a:gd name="connsiteY1" fmla="*/ 152361 h 167216"/>
                <a:gd name="connsiteX2" fmla="*/ 6767 w 6767"/>
                <a:gd name="connsiteY2" fmla="*/ 150076 h 167216"/>
                <a:gd name="connsiteX3" fmla="*/ 6767 w 6767"/>
                <a:gd name="connsiteY3" fmla="*/ 0 h 167216"/>
                <a:gd name="connsiteX4" fmla="*/ 6767 w 6767"/>
                <a:gd name="connsiteY4" fmla="*/ 0 h 167216"/>
                <a:gd name="connsiteX5" fmla="*/ 38 w 6767"/>
                <a:gd name="connsiteY5" fmla="*/ 6221 h 167216"/>
                <a:gd name="connsiteX6" fmla="*/ 38 w 6767"/>
                <a:gd name="connsiteY6" fmla="*/ 6983 h 167216"/>
                <a:gd name="connsiteX7" fmla="*/ 38 w 6767"/>
                <a:gd name="connsiteY7" fmla="*/ 167216 h 167216"/>
                <a:gd name="connsiteX8" fmla="*/ 2197 w 6767"/>
                <a:gd name="connsiteY8" fmla="*/ 167216 h 16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7" h="167216">
                  <a:moveTo>
                    <a:pt x="6767" y="152361"/>
                  </a:moveTo>
                  <a:lnTo>
                    <a:pt x="6767" y="152361"/>
                  </a:lnTo>
                  <a:lnTo>
                    <a:pt x="6767" y="150076"/>
                  </a:lnTo>
                  <a:lnTo>
                    <a:pt x="6767" y="0"/>
                  </a:lnTo>
                  <a:lnTo>
                    <a:pt x="6767" y="0"/>
                  </a:lnTo>
                  <a:cubicBezTo>
                    <a:pt x="3263" y="49"/>
                    <a:pt x="368" y="2732"/>
                    <a:pt x="38" y="6221"/>
                  </a:cubicBezTo>
                  <a:cubicBezTo>
                    <a:pt x="-13" y="6473"/>
                    <a:pt x="-13" y="6732"/>
                    <a:pt x="38" y="6983"/>
                  </a:cubicBezTo>
                  <a:lnTo>
                    <a:pt x="38" y="167216"/>
                  </a:lnTo>
                  <a:lnTo>
                    <a:pt x="2197" y="1672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C3F0CCF1-260D-4A6D-98D4-F9B3954BCDFF}"/>
                </a:ext>
              </a:extLst>
            </p:cNvPr>
            <p:cNvSpPr/>
            <p:nvPr/>
          </p:nvSpPr>
          <p:spPr>
            <a:xfrm>
              <a:off x="10797013" y="5663274"/>
              <a:ext cx="4063" cy="140933"/>
            </a:xfrm>
            <a:custGeom>
              <a:avLst/>
              <a:gdLst>
                <a:gd name="connsiteX0" fmla="*/ 1524 w 4063"/>
                <a:gd name="connsiteY0" fmla="*/ 138776 h 140933"/>
                <a:gd name="connsiteX1" fmla="*/ 1524 w 4063"/>
                <a:gd name="connsiteY1" fmla="*/ 138776 h 140933"/>
                <a:gd name="connsiteX2" fmla="*/ 1524 w 4063"/>
                <a:gd name="connsiteY2" fmla="*/ 137506 h 140933"/>
                <a:gd name="connsiteX3" fmla="*/ 2285 w 4063"/>
                <a:gd name="connsiteY3" fmla="*/ 136363 h 140933"/>
                <a:gd name="connsiteX4" fmla="*/ 3301 w 4063"/>
                <a:gd name="connsiteY4" fmla="*/ 135601 h 140933"/>
                <a:gd name="connsiteX5" fmla="*/ 4063 w 4063"/>
                <a:gd name="connsiteY5" fmla="*/ 135601 h 140933"/>
                <a:gd name="connsiteX6" fmla="*/ 4063 w 4063"/>
                <a:gd name="connsiteY6" fmla="*/ 6221 h 140933"/>
                <a:gd name="connsiteX7" fmla="*/ 0 w 4063"/>
                <a:gd name="connsiteY7" fmla="*/ 0 h 140933"/>
                <a:gd name="connsiteX8" fmla="*/ 0 w 4063"/>
                <a:gd name="connsiteY8" fmla="*/ 140934 h 140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3" h="140933">
                  <a:moveTo>
                    <a:pt x="1524" y="138776"/>
                  </a:moveTo>
                  <a:cubicBezTo>
                    <a:pt x="1524" y="138776"/>
                    <a:pt x="1524" y="138776"/>
                    <a:pt x="1524" y="138776"/>
                  </a:cubicBezTo>
                  <a:cubicBezTo>
                    <a:pt x="1460" y="138355"/>
                    <a:pt x="1460" y="137926"/>
                    <a:pt x="1524" y="137506"/>
                  </a:cubicBezTo>
                  <a:lnTo>
                    <a:pt x="2285" y="136363"/>
                  </a:lnTo>
                  <a:lnTo>
                    <a:pt x="3301" y="135601"/>
                  </a:lnTo>
                  <a:lnTo>
                    <a:pt x="4063" y="135601"/>
                  </a:lnTo>
                  <a:lnTo>
                    <a:pt x="4063" y="6221"/>
                  </a:lnTo>
                  <a:cubicBezTo>
                    <a:pt x="4075" y="3520"/>
                    <a:pt x="2476" y="1070"/>
                    <a:pt x="0" y="0"/>
                  </a:cubicBezTo>
                  <a:lnTo>
                    <a:pt x="0" y="1409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A747D990-DBEA-47B0-B563-11354550673B}"/>
                </a:ext>
              </a:extLst>
            </p:cNvPr>
            <p:cNvSpPr/>
            <p:nvPr/>
          </p:nvSpPr>
          <p:spPr>
            <a:xfrm>
              <a:off x="10472104" y="5825411"/>
              <a:ext cx="2412" cy="11173"/>
            </a:xfrm>
            <a:custGeom>
              <a:avLst/>
              <a:gdLst>
                <a:gd name="connsiteX0" fmla="*/ 0 w 2412"/>
                <a:gd name="connsiteY0" fmla="*/ 0 h 11173"/>
                <a:gd name="connsiteX1" fmla="*/ 0 w 2412"/>
                <a:gd name="connsiteY1" fmla="*/ 11173 h 11173"/>
                <a:gd name="connsiteX2" fmla="*/ 2412 w 2412"/>
                <a:gd name="connsiteY2" fmla="*/ 5967 h 11173"/>
                <a:gd name="connsiteX3" fmla="*/ 2412 w 2412"/>
                <a:gd name="connsiteY3" fmla="*/ 0 h 1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2" h="11173">
                  <a:moveTo>
                    <a:pt x="0" y="0"/>
                  </a:moveTo>
                  <a:lnTo>
                    <a:pt x="0" y="11173"/>
                  </a:lnTo>
                  <a:cubicBezTo>
                    <a:pt x="26" y="9172"/>
                    <a:pt x="902" y="7277"/>
                    <a:pt x="2412" y="5967"/>
                  </a:cubicBezTo>
                  <a:lnTo>
                    <a:pt x="24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8CAE1358-E2C5-4676-B788-C3738DCCB94A}"/>
                </a:ext>
              </a:extLst>
            </p:cNvPr>
            <p:cNvSpPr/>
            <p:nvPr/>
          </p:nvSpPr>
          <p:spPr>
            <a:xfrm>
              <a:off x="10472359" y="5634827"/>
              <a:ext cx="13839" cy="195155"/>
            </a:xfrm>
            <a:custGeom>
              <a:avLst/>
              <a:gdLst>
                <a:gd name="connsiteX0" fmla="*/ 6603 w 13839"/>
                <a:gd name="connsiteY0" fmla="*/ 6 h 195155"/>
                <a:gd name="connsiteX1" fmla="*/ 4571 w 13839"/>
                <a:gd name="connsiteY1" fmla="*/ 6 h 195155"/>
                <a:gd name="connsiteX2" fmla="*/ 2412 w 13839"/>
                <a:gd name="connsiteY2" fmla="*/ 2165 h 195155"/>
                <a:gd name="connsiteX3" fmla="*/ 0 w 13839"/>
                <a:gd name="connsiteY3" fmla="*/ 7370 h 195155"/>
                <a:gd name="connsiteX4" fmla="*/ 0 w 13839"/>
                <a:gd name="connsiteY4" fmla="*/ 188172 h 195155"/>
                <a:gd name="connsiteX5" fmla="*/ 3682 w 13839"/>
                <a:gd name="connsiteY5" fmla="*/ 188172 h 195155"/>
                <a:gd name="connsiteX6" fmla="*/ 4837 w 13839"/>
                <a:gd name="connsiteY6" fmla="*/ 189307 h 195155"/>
                <a:gd name="connsiteX7" fmla="*/ 4825 w 13839"/>
                <a:gd name="connsiteY7" fmla="*/ 189442 h 195155"/>
                <a:gd name="connsiteX8" fmla="*/ 4825 w 13839"/>
                <a:gd name="connsiteY8" fmla="*/ 195155 h 195155"/>
                <a:gd name="connsiteX9" fmla="*/ 6856 w 13839"/>
                <a:gd name="connsiteY9" fmla="*/ 195155 h 195155"/>
                <a:gd name="connsiteX10" fmla="*/ 13840 w 13839"/>
                <a:gd name="connsiteY10" fmla="*/ 195155 h 195155"/>
                <a:gd name="connsiteX11" fmla="*/ 13840 w 13839"/>
                <a:gd name="connsiteY11" fmla="*/ 6989 h 195155"/>
                <a:gd name="connsiteX12" fmla="*/ 13840 w 13839"/>
                <a:gd name="connsiteY12" fmla="*/ 6228 h 195155"/>
                <a:gd name="connsiteX13" fmla="*/ 6603 w 13839"/>
                <a:gd name="connsiteY13" fmla="*/ 6 h 19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839" h="195155">
                  <a:moveTo>
                    <a:pt x="6603" y="6"/>
                  </a:moveTo>
                  <a:lnTo>
                    <a:pt x="4571" y="6"/>
                  </a:lnTo>
                  <a:cubicBezTo>
                    <a:pt x="3733" y="599"/>
                    <a:pt x="3009" y="1329"/>
                    <a:pt x="2412" y="2165"/>
                  </a:cubicBezTo>
                  <a:cubicBezTo>
                    <a:pt x="901" y="3474"/>
                    <a:pt x="26" y="5369"/>
                    <a:pt x="0" y="7370"/>
                  </a:cubicBezTo>
                  <a:lnTo>
                    <a:pt x="0" y="188172"/>
                  </a:lnTo>
                  <a:lnTo>
                    <a:pt x="3682" y="188172"/>
                  </a:lnTo>
                  <a:cubicBezTo>
                    <a:pt x="4317" y="188168"/>
                    <a:pt x="4825" y="188676"/>
                    <a:pt x="4837" y="189307"/>
                  </a:cubicBezTo>
                  <a:cubicBezTo>
                    <a:pt x="4837" y="189353"/>
                    <a:pt x="4825" y="189397"/>
                    <a:pt x="4825" y="189442"/>
                  </a:cubicBezTo>
                  <a:lnTo>
                    <a:pt x="4825" y="195155"/>
                  </a:lnTo>
                  <a:lnTo>
                    <a:pt x="6856" y="195155"/>
                  </a:lnTo>
                  <a:lnTo>
                    <a:pt x="13840" y="195155"/>
                  </a:lnTo>
                  <a:lnTo>
                    <a:pt x="13840" y="6989"/>
                  </a:lnTo>
                  <a:cubicBezTo>
                    <a:pt x="13840" y="6989"/>
                    <a:pt x="13840" y="6989"/>
                    <a:pt x="13840" y="6228"/>
                  </a:cubicBezTo>
                  <a:cubicBezTo>
                    <a:pt x="13446" y="2572"/>
                    <a:pt x="10272" y="-149"/>
                    <a:pt x="6603" y="6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4BEDCF70-116C-4792-87DB-81AE418CB803}"/>
                </a:ext>
              </a:extLst>
            </p:cNvPr>
            <p:cNvSpPr/>
            <p:nvPr/>
          </p:nvSpPr>
          <p:spPr>
            <a:xfrm>
              <a:off x="10802473" y="5822872"/>
              <a:ext cx="1396" cy="7237"/>
            </a:xfrm>
            <a:custGeom>
              <a:avLst/>
              <a:gdLst>
                <a:gd name="connsiteX0" fmla="*/ 1396 w 1396"/>
                <a:gd name="connsiteY0" fmla="*/ 7237 h 7237"/>
                <a:gd name="connsiteX1" fmla="*/ 1396 w 1396"/>
                <a:gd name="connsiteY1" fmla="*/ 0 h 7237"/>
                <a:gd name="connsiteX2" fmla="*/ 0 w 1396"/>
                <a:gd name="connsiteY2" fmla="*/ 0 h 7237"/>
                <a:gd name="connsiteX3" fmla="*/ 0 w 1396"/>
                <a:gd name="connsiteY3" fmla="*/ 6602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6" h="7237">
                  <a:moveTo>
                    <a:pt x="1396" y="7237"/>
                  </a:moveTo>
                  <a:lnTo>
                    <a:pt x="1396" y="0"/>
                  </a:lnTo>
                  <a:lnTo>
                    <a:pt x="0" y="0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DEE1EA48-AC94-432A-8FF9-AE662270F259}"/>
                </a:ext>
              </a:extLst>
            </p:cNvPr>
            <p:cNvSpPr/>
            <p:nvPr/>
          </p:nvSpPr>
          <p:spPr>
            <a:xfrm>
              <a:off x="10806409" y="5818555"/>
              <a:ext cx="1523" cy="5205"/>
            </a:xfrm>
            <a:custGeom>
              <a:avLst/>
              <a:gdLst>
                <a:gd name="connsiteX0" fmla="*/ 1524 w 1523"/>
                <a:gd name="connsiteY0" fmla="*/ 0 h 5205"/>
                <a:gd name="connsiteX1" fmla="*/ 0 w 1523"/>
                <a:gd name="connsiteY1" fmla="*/ 2539 h 5205"/>
                <a:gd name="connsiteX2" fmla="*/ 0 w 1523"/>
                <a:gd name="connsiteY2" fmla="*/ 5206 h 5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3" h="5205">
                  <a:moveTo>
                    <a:pt x="1524" y="0"/>
                  </a:moveTo>
                  <a:cubicBezTo>
                    <a:pt x="1168" y="929"/>
                    <a:pt x="648" y="1789"/>
                    <a:pt x="0" y="2539"/>
                  </a:cubicBezTo>
                  <a:lnTo>
                    <a:pt x="0" y="520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2A0593CC-7FAD-4564-BB97-C07DEF3D81EA}"/>
                </a:ext>
              </a:extLst>
            </p:cNvPr>
            <p:cNvSpPr/>
            <p:nvPr/>
          </p:nvSpPr>
          <p:spPr>
            <a:xfrm>
              <a:off x="10790792" y="5814619"/>
              <a:ext cx="5205" cy="14982"/>
            </a:xfrm>
            <a:custGeom>
              <a:avLst/>
              <a:gdLst>
                <a:gd name="connsiteX0" fmla="*/ 4571 w 5205"/>
                <a:gd name="connsiteY0" fmla="*/ 14982 h 14982"/>
                <a:gd name="connsiteX1" fmla="*/ 4571 w 5205"/>
                <a:gd name="connsiteY1" fmla="*/ 5333 h 14982"/>
                <a:gd name="connsiteX2" fmla="*/ 4571 w 5205"/>
                <a:gd name="connsiteY2" fmla="*/ 0 h 14982"/>
                <a:gd name="connsiteX3" fmla="*/ 0 w 5205"/>
                <a:gd name="connsiteY3" fmla="*/ 14982 h 14982"/>
                <a:gd name="connsiteX4" fmla="*/ 5205 w 5205"/>
                <a:gd name="connsiteY4" fmla="*/ 14982 h 1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5" h="14982">
                  <a:moveTo>
                    <a:pt x="4571" y="14982"/>
                  </a:moveTo>
                  <a:lnTo>
                    <a:pt x="4571" y="5333"/>
                  </a:lnTo>
                  <a:cubicBezTo>
                    <a:pt x="3809" y="3638"/>
                    <a:pt x="3809" y="1695"/>
                    <a:pt x="4571" y="0"/>
                  </a:cubicBezTo>
                  <a:lnTo>
                    <a:pt x="0" y="14982"/>
                  </a:lnTo>
                  <a:lnTo>
                    <a:pt x="5205" y="1498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1C5C4F9F-1C7C-4E66-A448-03909D5DE22B}"/>
                </a:ext>
              </a:extLst>
            </p:cNvPr>
            <p:cNvSpPr/>
            <p:nvPr/>
          </p:nvSpPr>
          <p:spPr>
            <a:xfrm>
              <a:off x="10797775" y="5822491"/>
              <a:ext cx="2285" cy="7237"/>
            </a:xfrm>
            <a:custGeom>
              <a:avLst/>
              <a:gdLst>
                <a:gd name="connsiteX0" fmla="*/ 2285 w 2285"/>
                <a:gd name="connsiteY0" fmla="*/ 7110 h 7237"/>
                <a:gd name="connsiteX1" fmla="*/ 2285 w 2285"/>
                <a:gd name="connsiteY1" fmla="*/ 762 h 7237"/>
                <a:gd name="connsiteX2" fmla="*/ 1524 w 2285"/>
                <a:gd name="connsiteY2" fmla="*/ 762 h 7237"/>
                <a:gd name="connsiteX3" fmla="*/ 0 w 2285"/>
                <a:gd name="connsiteY3" fmla="*/ 0 h 7237"/>
                <a:gd name="connsiteX4" fmla="*/ 0 w 2285"/>
                <a:gd name="connsiteY4" fmla="*/ 7237 h 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" h="7237">
                  <a:moveTo>
                    <a:pt x="2285" y="7110"/>
                  </a:moveTo>
                  <a:lnTo>
                    <a:pt x="2285" y="762"/>
                  </a:lnTo>
                  <a:lnTo>
                    <a:pt x="1524" y="762"/>
                  </a:lnTo>
                  <a:cubicBezTo>
                    <a:pt x="990" y="560"/>
                    <a:pt x="483" y="305"/>
                    <a:pt x="0" y="0"/>
                  </a:cubicBezTo>
                  <a:lnTo>
                    <a:pt x="0" y="723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D5C5C53B-776A-41E8-840B-FA0E26686347}"/>
                </a:ext>
              </a:extLst>
            </p:cNvPr>
            <p:cNvSpPr/>
            <p:nvPr/>
          </p:nvSpPr>
          <p:spPr>
            <a:xfrm>
              <a:off x="9514774" y="5572025"/>
              <a:ext cx="160232" cy="12274"/>
            </a:xfrm>
            <a:custGeom>
              <a:avLst/>
              <a:gdLst>
                <a:gd name="connsiteX0" fmla="*/ 6983 w 160232"/>
                <a:gd name="connsiteY0" fmla="*/ 5418 h 12274"/>
                <a:gd name="connsiteX1" fmla="*/ 6983 w 160232"/>
                <a:gd name="connsiteY1" fmla="*/ 8973 h 12274"/>
                <a:gd name="connsiteX2" fmla="*/ 11427 w 160232"/>
                <a:gd name="connsiteY2" fmla="*/ 12275 h 12274"/>
                <a:gd name="connsiteX3" fmla="*/ 154646 w 160232"/>
                <a:gd name="connsiteY3" fmla="*/ 12275 h 12274"/>
                <a:gd name="connsiteX4" fmla="*/ 154646 w 160232"/>
                <a:gd name="connsiteY4" fmla="*/ 5418 h 12274"/>
                <a:gd name="connsiteX5" fmla="*/ 154646 w 160232"/>
                <a:gd name="connsiteY5" fmla="*/ 4530 h 12274"/>
                <a:gd name="connsiteX6" fmla="*/ 154646 w 160232"/>
                <a:gd name="connsiteY6" fmla="*/ 3006 h 12274"/>
                <a:gd name="connsiteX7" fmla="*/ 155407 w 160232"/>
                <a:gd name="connsiteY7" fmla="*/ 1736 h 12274"/>
                <a:gd name="connsiteX8" fmla="*/ 155407 w 160232"/>
                <a:gd name="connsiteY8" fmla="*/ 974 h 12274"/>
                <a:gd name="connsiteX9" fmla="*/ 155407 w 160232"/>
                <a:gd name="connsiteY9" fmla="*/ 974 h 12274"/>
                <a:gd name="connsiteX10" fmla="*/ 156550 w 160232"/>
                <a:gd name="connsiteY10" fmla="*/ 86 h 12274"/>
                <a:gd name="connsiteX11" fmla="*/ 157566 w 160232"/>
                <a:gd name="connsiteY11" fmla="*/ 86 h 12274"/>
                <a:gd name="connsiteX12" fmla="*/ 158709 w 160232"/>
                <a:gd name="connsiteY12" fmla="*/ 86 h 12274"/>
                <a:gd name="connsiteX13" fmla="*/ 160232 w 160232"/>
                <a:gd name="connsiteY13" fmla="*/ 86 h 12274"/>
                <a:gd name="connsiteX14" fmla="*/ 0 w 160232"/>
                <a:gd name="connsiteY14" fmla="*/ 86 h 12274"/>
                <a:gd name="connsiteX15" fmla="*/ 6983 w 160232"/>
                <a:gd name="connsiteY15" fmla="*/ 5418 h 1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0232" h="12274">
                  <a:moveTo>
                    <a:pt x="6983" y="5418"/>
                  </a:moveTo>
                  <a:lnTo>
                    <a:pt x="6983" y="8973"/>
                  </a:lnTo>
                  <a:lnTo>
                    <a:pt x="11427" y="12275"/>
                  </a:lnTo>
                  <a:lnTo>
                    <a:pt x="154646" y="12275"/>
                  </a:lnTo>
                  <a:lnTo>
                    <a:pt x="154646" y="5418"/>
                  </a:lnTo>
                  <a:cubicBezTo>
                    <a:pt x="154570" y="5126"/>
                    <a:pt x="154570" y="4822"/>
                    <a:pt x="154646" y="4530"/>
                  </a:cubicBezTo>
                  <a:cubicBezTo>
                    <a:pt x="154582" y="4023"/>
                    <a:pt x="154582" y="3513"/>
                    <a:pt x="154646" y="3006"/>
                  </a:cubicBezTo>
                  <a:lnTo>
                    <a:pt x="155407" y="1736"/>
                  </a:lnTo>
                  <a:lnTo>
                    <a:pt x="155407" y="974"/>
                  </a:lnTo>
                  <a:cubicBezTo>
                    <a:pt x="155407" y="974"/>
                    <a:pt x="155407" y="974"/>
                    <a:pt x="155407" y="974"/>
                  </a:cubicBezTo>
                  <a:lnTo>
                    <a:pt x="156550" y="86"/>
                  </a:lnTo>
                  <a:lnTo>
                    <a:pt x="157566" y="86"/>
                  </a:lnTo>
                  <a:lnTo>
                    <a:pt x="158709" y="86"/>
                  </a:lnTo>
                  <a:cubicBezTo>
                    <a:pt x="159216" y="-29"/>
                    <a:pt x="159737" y="-29"/>
                    <a:pt x="160232" y="86"/>
                  </a:cubicBezTo>
                  <a:lnTo>
                    <a:pt x="0" y="86"/>
                  </a:lnTo>
                  <a:cubicBezTo>
                    <a:pt x="3288" y="-7"/>
                    <a:pt x="6209" y="2216"/>
                    <a:pt x="6983" y="54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595C5E22-F6BF-4C02-8406-57B65F6ACCFC}"/>
                </a:ext>
              </a:extLst>
            </p:cNvPr>
            <p:cNvSpPr/>
            <p:nvPr/>
          </p:nvSpPr>
          <p:spPr>
            <a:xfrm>
              <a:off x="9521757" y="5584046"/>
              <a:ext cx="380" cy="253"/>
            </a:xfrm>
            <a:custGeom>
              <a:avLst/>
              <a:gdLst>
                <a:gd name="connsiteX0" fmla="*/ 0 w 380"/>
                <a:gd name="connsiteY0" fmla="*/ 0 h 253"/>
                <a:gd name="connsiteX1" fmla="*/ 0 w 380"/>
                <a:gd name="connsiteY1" fmla="*/ 254 h 253"/>
                <a:gd name="connsiteX2" fmla="*/ 380 w 380"/>
                <a:gd name="connsiteY2" fmla="*/ 254 h 253"/>
                <a:gd name="connsiteX3" fmla="*/ 0 w 380"/>
                <a:gd name="connsiteY3" fmla="*/ 0 h 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" h="253">
                  <a:moveTo>
                    <a:pt x="0" y="0"/>
                  </a:moveTo>
                  <a:lnTo>
                    <a:pt x="0" y="254"/>
                  </a:lnTo>
                  <a:lnTo>
                    <a:pt x="38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7C202758-6C3D-4B2C-8F03-5B0FDB815131}"/>
                </a:ext>
              </a:extLst>
            </p:cNvPr>
            <p:cNvSpPr/>
            <p:nvPr/>
          </p:nvSpPr>
          <p:spPr>
            <a:xfrm>
              <a:off x="9521757" y="5580999"/>
              <a:ext cx="31868" cy="23489"/>
            </a:xfrm>
            <a:custGeom>
              <a:avLst/>
              <a:gdLst>
                <a:gd name="connsiteX0" fmla="*/ 27679 w 31868"/>
                <a:gd name="connsiteY0" fmla="*/ 23489 h 23489"/>
                <a:gd name="connsiteX1" fmla="*/ 31869 w 31868"/>
                <a:gd name="connsiteY1" fmla="*/ 23489 h 23489"/>
                <a:gd name="connsiteX2" fmla="*/ 4444 w 31868"/>
                <a:gd name="connsiteY2" fmla="*/ 3301 h 23489"/>
                <a:gd name="connsiteX3" fmla="*/ 0 w 31868"/>
                <a:gd name="connsiteY3" fmla="*/ 0 h 23489"/>
                <a:gd name="connsiteX4" fmla="*/ 0 w 31868"/>
                <a:gd name="connsiteY4" fmla="*/ 3047 h 23489"/>
                <a:gd name="connsiteX5" fmla="*/ 380 w 31868"/>
                <a:gd name="connsiteY5" fmla="*/ 3301 h 23489"/>
                <a:gd name="connsiteX6" fmla="*/ 27679 w 31868"/>
                <a:gd name="connsiteY6" fmla="*/ 23489 h 2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68" h="23489">
                  <a:moveTo>
                    <a:pt x="27679" y="23489"/>
                  </a:moveTo>
                  <a:lnTo>
                    <a:pt x="31869" y="23489"/>
                  </a:lnTo>
                  <a:lnTo>
                    <a:pt x="4444" y="3301"/>
                  </a:lnTo>
                  <a:lnTo>
                    <a:pt x="0" y="0"/>
                  </a:lnTo>
                  <a:lnTo>
                    <a:pt x="0" y="3047"/>
                  </a:lnTo>
                  <a:lnTo>
                    <a:pt x="380" y="3301"/>
                  </a:lnTo>
                  <a:lnTo>
                    <a:pt x="27679" y="234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2A614CDC-5347-4F7F-96AE-718C3043862E}"/>
                </a:ext>
              </a:extLst>
            </p:cNvPr>
            <p:cNvSpPr/>
            <p:nvPr/>
          </p:nvSpPr>
          <p:spPr>
            <a:xfrm>
              <a:off x="9507918" y="5570588"/>
              <a:ext cx="13839" cy="33900"/>
            </a:xfrm>
            <a:custGeom>
              <a:avLst/>
              <a:gdLst>
                <a:gd name="connsiteX0" fmla="*/ 13840 w 13839"/>
                <a:gd name="connsiteY0" fmla="*/ 33900 h 33900"/>
                <a:gd name="connsiteX1" fmla="*/ 13840 w 13839"/>
                <a:gd name="connsiteY1" fmla="*/ 6856 h 33900"/>
                <a:gd name="connsiteX2" fmla="*/ 6857 w 13839"/>
                <a:gd name="connsiteY2" fmla="*/ 0 h 33900"/>
                <a:gd name="connsiteX3" fmla="*/ 0 w 13839"/>
                <a:gd name="connsiteY3" fmla="*/ 6856 h 33900"/>
                <a:gd name="connsiteX4" fmla="*/ 0 w 13839"/>
                <a:gd name="connsiteY4" fmla="*/ 33900 h 33900"/>
                <a:gd name="connsiteX5" fmla="*/ 13840 w 13839"/>
                <a:gd name="connsiteY5" fmla="*/ 33900 h 3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3900">
                  <a:moveTo>
                    <a:pt x="13840" y="33900"/>
                  </a:moveTo>
                  <a:lnTo>
                    <a:pt x="13840" y="6856"/>
                  </a:lnTo>
                  <a:cubicBezTo>
                    <a:pt x="13776" y="3050"/>
                    <a:pt x="10666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33900"/>
                  </a:lnTo>
                  <a:lnTo>
                    <a:pt x="13840" y="3390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1A03161A-7974-4807-961E-0EB9A87EA7C7}"/>
                </a:ext>
              </a:extLst>
            </p:cNvPr>
            <p:cNvSpPr/>
            <p:nvPr/>
          </p:nvSpPr>
          <p:spPr>
            <a:xfrm>
              <a:off x="11231621" y="6501894"/>
              <a:ext cx="89765" cy="2539"/>
            </a:xfrm>
            <a:custGeom>
              <a:avLst/>
              <a:gdLst>
                <a:gd name="connsiteX0" fmla="*/ 0 w 89765"/>
                <a:gd name="connsiteY0" fmla="*/ 2412 h 2539"/>
                <a:gd name="connsiteX1" fmla="*/ 89766 w 89765"/>
                <a:gd name="connsiteY1" fmla="*/ 2412 h 2539"/>
                <a:gd name="connsiteX2" fmla="*/ 89766 w 89765"/>
                <a:gd name="connsiteY2" fmla="*/ 1143 h 2539"/>
                <a:gd name="connsiteX3" fmla="*/ 89766 w 89765"/>
                <a:gd name="connsiteY3" fmla="*/ 0 h 2539"/>
                <a:gd name="connsiteX4" fmla="*/ 889 w 89765"/>
                <a:gd name="connsiteY4" fmla="*/ 0 h 2539"/>
                <a:gd name="connsiteX5" fmla="*/ 889 w 89765"/>
                <a:gd name="connsiteY5" fmla="*/ 2540 h 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765" h="2539">
                  <a:moveTo>
                    <a:pt x="0" y="2412"/>
                  </a:moveTo>
                  <a:lnTo>
                    <a:pt x="89766" y="2412"/>
                  </a:lnTo>
                  <a:cubicBezTo>
                    <a:pt x="89715" y="1993"/>
                    <a:pt x="89715" y="1562"/>
                    <a:pt x="89766" y="1143"/>
                  </a:cubicBezTo>
                  <a:lnTo>
                    <a:pt x="89766" y="0"/>
                  </a:lnTo>
                  <a:lnTo>
                    <a:pt x="889" y="0"/>
                  </a:lnTo>
                  <a:lnTo>
                    <a:pt x="889" y="25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C84FEB49-A3B0-42FF-97FA-13F801673A51}"/>
                </a:ext>
              </a:extLst>
            </p:cNvPr>
            <p:cNvSpPr/>
            <p:nvPr/>
          </p:nvSpPr>
          <p:spPr>
            <a:xfrm>
              <a:off x="9679958" y="5572238"/>
              <a:ext cx="38343" cy="32249"/>
            </a:xfrm>
            <a:custGeom>
              <a:avLst/>
              <a:gdLst>
                <a:gd name="connsiteX0" fmla="*/ 3300 w 38343"/>
                <a:gd name="connsiteY0" fmla="*/ 20315 h 32249"/>
                <a:gd name="connsiteX1" fmla="*/ 17140 w 38343"/>
                <a:gd name="connsiteY1" fmla="*/ 32250 h 32249"/>
                <a:gd name="connsiteX2" fmla="*/ 38343 w 38343"/>
                <a:gd name="connsiteY2" fmla="*/ 32250 h 32249"/>
                <a:gd name="connsiteX3" fmla="*/ 888 w 38343"/>
                <a:gd name="connsiteY3" fmla="*/ 0 h 32249"/>
                <a:gd name="connsiteX4" fmla="*/ 0 w 38343"/>
                <a:gd name="connsiteY4" fmla="*/ 0 h 32249"/>
                <a:gd name="connsiteX5" fmla="*/ 3300 w 38343"/>
                <a:gd name="connsiteY5" fmla="*/ 5713 h 3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343" h="32249">
                  <a:moveTo>
                    <a:pt x="3300" y="20315"/>
                  </a:moveTo>
                  <a:lnTo>
                    <a:pt x="17140" y="32250"/>
                  </a:lnTo>
                  <a:lnTo>
                    <a:pt x="38343" y="32250"/>
                  </a:lnTo>
                  <a:lnTo>
                    <a:pt x="888" y="0"/>
                  </a:lnTo>
                  <a:lnTo>
                    <a:pt x="0" y="0"/>
                  </a:lnTo>
                  <a:cubicBezTo>
                    <a:pt x="1993" y="1232"/>
                    <a:pt x="3225" y="3376"/>
                    <a:pt x="3300" y="57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9C274CCD-233E-42F4-A48D-C7873BF0DDC2}"/>
                </a:ext>
              </a:extLst>
            </p:cNvPr>
            <p:cNvSpPr/>
            <p:nvPr/>
          </p:nvSpPr>
          <p:spPr>
            <a:xfrm>
              <a:off x="9671198" y="5573254"/>
              <a:ext cx="634" cy="1015"/>
            </a:xfrm>
            <a:custGeom>
              <a:avLst/>
              <a:gdLst>
                <a:gd name="connsiteX0" fmla="*/ 0 w 634"/>
                <a:gd name="connsiteY0" fmla="*/ 254 h 1015"/>
                <a:gd name="connsiteX1" fmla="*/ 0 w 634"/>
                <a:gd name="connsiteY1" fmla="*/ 1016 h 1015"/>
                <a:gd name="connsiteX2" fmla="*/ 635 w 634"/>
                <a:gd name="connsiteY2" fmla="*/ 0 h 1015"/>
                <a:gd name="connsiteX3" fmla="*/ 0 w 634"/>
                <a:gd name="connsiteY3" fmla="*/ 254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4" h="1015">
                  <a:moveTo>
                    <a:pt x="0" y="254"/>
                  </a:moveTo>
                  <a:lnTo>
                    <a:pt x="0" y="1016"/>
                  </a:lnTo>
                  <a:lnTo>
                    <a:pt x="635" y="0"/>
                  </a:lnTo>
                  <a:cubicBezTo>
                    <a:pt x="635" y="0"/>
                    <a:pt x="0" y="254"/>
                    <a:pt x="0" y="2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06FF2417-D0D8-4051-834D-416A2D82D4D1}"/>
                </a:ext>
              </a:extLst>
            </p:cNvPr>
            <p:cNvSpPr/>
            <p:nvPr/>
          </p:nvSpPr>
          <p:spPr>
            <a:xfrm>
              <a:off x="10272005" y="5634833"/>
              <a:ext cx="13871" cy="202767"/>
            </a:xfrm>
            <a:custGeom>
              <a:avLst/>
              <a:gdLst>
                <a:gd name="connsiteX0" fmla="*/ 5332 w 13871"/>
                <a:gd name="connsiteY0" fmla="*/ 185753 h 202767"/>
                <a:gd name="connsiteX1" fmla="*/ 12950 w 13871"/>
                <a:gd name="connsiteY1" fmla="*/ 198450 h 202767"/>
                <a:gd name="connsiteX2" fmla="*/ 13839 w 13871"/>
                <a:gd name="connsiteY2" fmla="*/ 202767 h 202767"/>
                <a:gd name="connsiteX3" fmla="*/ 13839 w 13871"/>
                <a:gd name="connsiteY3" fmla="*/ 202767 h 202767"/>
                <a:gd name="connsiteX4" fmla="*/ 13839 w 13871"/>
                <a:gd name="connsiteY4" fmla="*/ 6983 h 202767"/>
                <a:gd name="connsiteX5" fmla="*/ 6856 w 13871"/>
                <a:gd name="connsiteY5" fmla="*/ 0 h 202767"/>
                <a:gd name="connsiteX6" fmla="*/ 0 w 13871"/>
                <a:gd name="connsiteY6" fmla="*/ 6855 h 202767"/>
                <a:gd name="connsiteX7" fmla="*/ 0 w 13871"/>
                <a:gd name="connsiteY7" fmla="*/ 6983 h 202767"/>
                <a:gd name="connsiteX8" fmla="*/ 0 w 13871"/>
                <a:gd name="connsiteY8" fmla="*/ 177501 h 202767"/>
                <a:gd name="connsiteX9" fmla="*/ 2666 w 13871"/>
                <a:gd name="connsiteY9" fmla="*/ 181690 h 202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71" h="202767">
                  <a:moveTo>
                    <a:pt x="5332" y="185753"/>
                  </a:moveTo>
                  <a:lnTo>
                    <a:pt x="12950" y="198450"/>
                  </a:lnTo>
                  <a:cubicBezTo>
                    <a:pt x="13661" y="199771"/>
                    <a:pt x="13978" y="201271"/>
                    <a:pt x="13839" y="202767"/>
                  </a:cubicBezTo>
                  <a:cubicBezTo>
                    <a:pt x="13839" y="202767"/>
                    <a:pt x="13839" y="202767"/>
                    <a:pt x="13839" y="20276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72" y="-1"/>
                    <a:pt x="0" y="3069"/>
                    <a:pt x="0" y="6855"/>
                  </a:cubicBezTo>
                  <a:cubicBezTo>
                    <a:pt x="0" y="6898"/>
                    <a:pt x="0" y="6940"/>
                    <a:pt x="0" y="6983"/>
                  </a:cubicBezTo>
                  <a:lnTo>
                    <a:pt x="0" y="177501"/>
                  </a:lnTo>
                  <a:lnTo>
                    <a:pt x="2666" y="18169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BAA8401E-DE1D-477F-9F78-E181F2FE744D}"/>
                </a:ext>
              </a:extLst>
            </p:cNvPr>
            <p:cNvSpPr/>
            <p:nvPr/>
          </p:nvSpPr>
          <p:spPr>
            <a:xfrm>
              <a:off x="10280258" y="5842552"/>
              <a:ext cx="2031" cy="12696"/>
            </a:xfrm>
            <a:custGeom>
              <a:avLst/>
              <a:gdLst>
                <a:gd name="connsiteX0" fmla="*/ 2032 w 2031"/>
                <a:gd name="connsiteY0" fmla="*/ 0 h 12696"/>
                <a:gd name="connsiteX1" fmla="*/ 0 w 2031"/>
                <a:gd name="connsiteY1" fmla="*/ 0 h 12696"/>
                <a:gd name="connsiteX2" fmla="*/ 0 w 203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1" h="12696">
                  <a:moveTo>
                    <a:pt x="203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2C9399FA-695B-4DF5-9EAC-B762BE069785}"/>
                </a:ext>
              </a:extLst>
            </p:cNvPr>
            <p:cNvSpPr/>
            <p:nvPr/>
          </p:nvSpPr>
          <p:spPr>
            <a:xfrm>
              <a:off x="10276067" y="5843060"/>
              <a:ext cx="1777" cy="98"/>
            </a:xfrm>
            <a:custGeom>
              <a:avLst/>
              <a:gdLst>
                <a:gd name="connsiteX0" fmla="*/ 1778 w 1777"/>
                <a:gd name="connsiteY0" fmla="*/ 0 h 98"/>
                <a:gd name="connsiteX1" fmla="*/ 0 w 1777"/>
                <a:gd name="connsiteY1" fmla="*/ 0 h 98"/>
                <a:gd name="connsiteX2" fmla="*/ 1778 w 1777"/>
                <a:gd name="connsiteY2" fmla="*/ 0 h 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7" h="98">
                  <a:moveTo>
                    <a:pt x="1778" y="0"/>
                  </a:moveTo>
                  <a:cubicBezTo>
                    <a:pt x="1193" y="131"/>
                    <a:pt x="584" y="131"/>
                    <a:pt x="0" y="0"/>
                  </a:cubicBezTo>
                  <a:lnTo>
                    <a:pt x="177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AEF505DE-7358-4C0E-B4EA-4E592B8A4643}"/>
                </a:ext>
              </a:extLst>
            </p:cNvPr>
            <p:cNvSpPr/>
            <p:nvPr/>
          </p:nvSpPr>
          <p:spPr>
            <a:xfrm>
              <a:off x="10795353" y="5661107"/>
              <a:ext cx="2429" cy="151226"/>
            </a:xfrm>
            <a:custGeom>
              <a:avLst/>
              <a:gdLst>
                <a:gd name="connsiteX0" fmla="*/ 2422 w 2429"/>
                <a:gd name="connsiteY0" fmla="*/ 2167 h 151226"/>
                <a:gd name="connsiteX1" fmla="*/ 2422 w 2429"/>
                <a:gd name="connsiteY1" fmla="*/ 1278 h 151226"/>
                <a:gd name="connsiteX2" fmla="*/ 1419 w 2429"/>
                <a:gd name="connsiteY2" fmla="*/ 16 h 151226"/>
                <a:gd name="connsiteX3" fmla="*/ 1279 w 2429"/>
                <a:gd name="connsiteY3" fmla="*/ 8 h 151226"/>
                <a:gd name="connsiteX4" fmla="*/ 9 w 2429"/>
                <a:gd name="connsiteY4" fmla="*/ 1007 h 151226"/>
                <a:gd name="connsiteX5" fmla="*/ 9 w 2429"/>
                <a:gd name="connsiteY5" fmla="*/ 1278 h 151226"/>
                <a:gd name="connsiteX6" fmla="*/ 9 w 2429"/>
                <a:gd name="connsiteY6" fmla="*/ 151226 h 151226"/>
                <a:gd name="connsiteX7" fmla="*/ 2422 w 2429"/>
                <a:gd name="connsiteY7" fmla="*/ 143101 h 151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9" h="151226">
                  <a:moveTo>
                    <a:pt x="2422" y="2167"/>
                  </a:move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lnTo>
                    <a:pt x="9" y="151226"/>
                  </a:lnTo>
                  <a:lnTo>
                    <a:pt x="2422" y="1431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CFB31CA6-108C-41BD-9C3E-C413A3EE0443}"/>
                </a:ext>
              </a:extLst>
            </p:cNvPr>
            <p:cNvSpPr/>
            <p:nvPr/>
          </p:nvSpPr>
          <p:spPr>
            <a:xfrm>
              <a:off x="10795362" y="5819952"/>
              <a:ext cx="2412" cy="9649"/>
            </a:xfrm>
            <a:custGeom>
              <a:avLst/>
              <a:gdLst>
                <a:gd name="connsiteX0" fmla="*/ 2412 w 2412"/>
                <a:gd name="connsiteY0" fmla="*/ 9649 h 9649"/>
                <a:gd name="connsiteX1" fmla="*/ 2412 w 2412"/>
                <a:gd name="connsiteY1" fmla="*/ 2412 h 9649"/>
                <a:gd name="connsiteX2" fmla="*/ 0 w 2412"/>
                <a:gd name="connsiteY2" fmla="*/ 0 h 9649"/>
                <a:gd name="connsiteX3" fmla="*/ 0 w 2412"/>
                <a:gd name="connsiteY3" fmla="*/ 9649 h 9649"/>
                <a:gd name="connsiteX4" fmla="*/ 2412 w 2412"/>
                <a:gd name="connsiteY4" fmla="*/ 9649 h 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9649">
                  <a:moveTo>
                    <a:pt x="2412" y="9649"/>
                  </a:moveTo>
                  <a:lnTo>
                    <a:pt x="2412" y="2412"/>
                  </a:lnTo>
                  <a:cubicBezTo>
                    <a:pt x="1410" y="1844"/>
                    <a:pt x="571" y="1009"/>
                    <a:pt x="0" y="0"/>
                  </a:cubicBezTo>
                  <a:lnTo>
                    <a:pt x="0" y="9649"/>
                  </a:lnTo>
                  <a:lnTo>
                    <a:pt x="2412" y="964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936FF610-78BC-4E5D-A96E-A9094AFC7B86}"/>
                </a:ext>
              </a:extLst>
            </p:cNvPr>
            <p:cNvSpPr/>
            <p:nvPr/>
          </p:nvSpPr>
          <p:spPr>
            <a:xfrm>
              <a:off x="10444045" y="5822991"/>
              <a:ext cx="31995" cy="2419"/>
            </a:xfrm>
            <a:custGeom>
              <a:avLst/>
              <a:gdLst>
                <a:gd name="connsiteX0" fmla="*/ 0 w 31995"/>
                <a:gd name="connsiteY0" fmla="*/ 1277 h 2419"/>
                <a:gd name="connsiteX1" fmla="*/ 0 w 31995"/>
                <a:gd name="connsiteY1" fmla="*/ 2420 h 2419"/>
                <a:gd name="connsiteX2" fmla="*/ 30726 w 31995"/>
                <a:gd name="connsiteY2" fmla="*/ 2420 h 2419"/>
                <a:gd name="connsiteX3" fmla="*/ 30726 w 31995"/>
                <a:gd name="connsiteY3" fmla="*/ 1277 h 2419"/>
                <a:gd name="connsiteX4" fmla="*/ 31729 w 31995"/>
                <a:gd name="connsiteY4" fmla="*/ 8 h 2419"/>
                <a:gd name="connsiteX5" fmla="*/ 31995 w 31995"/>
                <a:gd name="connsiteY5" fmla="*/ 8 h 2419"/>
                <a:gd name="connsiteX6" fmla="*/ 253 w 31995"/>
                <a:gd name="connsiteY6" fmla="*/ 8 h 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95" h="2419">
                  <a:moveTo>
                    <a:pt x="0" y="1277"/>
                  </a:moveTo>
                  <a:lnTo>
                    <a:pt x="0" y="2420"/>
                  </a:lnTo>
                  <a:lnTo>
                    <a:pt x="30726" y="2420"/>
                  </a:lnTo>
                  <a:lnTo>
                    <a:pt x="30726" y="1277"/>
                  </a:lnTo>
                  <a:cubicBezTo>
                    <a:pt x="30650" y="650"/>
                    <a:pt x="31094" y="83"/>
                    <a:pt x="31729" y="8"/>
                  </a:cubicBezTo>
                  <a:cubicBezTo>
                    <a:pt x="31818" y="-3"/>
                    <a:pt x="31907" y="-3"/>
                    <a:pt x="31995" y="8"/>
                  </a:cubicBezTo>
                  <a:lnTo>
                    <a:pt x="253" y="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ABB95563-5D53-492D-B7C7-25C3FFD41A4A}"/>
                </a:ext>
              </a:extLst>
            </p:cNvPr>
            <p:cNvSpPr/>
            <p:nvPr/>
          </p:nvSpPr>
          <p:spPr>
            <a:xfrm>
              <a:off x="10430205" y="5824777"/>
              <a:ext cx="13839" cy="292025"/>
            </a:xfrm>
            <a:custGeom>
              <a:avLst/>
              <a:gdLst>
                <a:gd name="connsiteX0" fmla="*/ 13840 w 13839"/>
                <a:gd name="connsiteY0" fmla="*/ 292025 h 292025"/>
                <a:gd name="connsiteX1" fmla="*/ 13840 w 13839"/>
                <a:gd name="connsiteY1" fmla="*/ 0 h 292025"/>
                <a:gd name="connsiteX2" fmla="*/ 6857 w 13839"/>
                <a:gd name="connsiteY2" fmla="*/ 6856 h 292025"/>
                <a:gd name="connsiteX3" fmla="*/ 0 w 13839"/>
                <a:gd name="connsiteY3" fmla="*/ 0 h 292025"/>
                <a:gd name="connsiteX4" fmla="*/ 0 w 13839"/>
                <a:gd name="connsiteY4" fmla="*/ 292025 h 292025"/>
                <a:gd name="connsiteX5" fmla="*/ 13840 w 13839"/>
                <a:gd name="connsiteY5" fmla="*/ 292025 h 29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292025">
                  <a:moveTo>
                    <a:pt x="13840" y="292025"/>
                  </a:moveTo>
                  <a:lnTo>
                    <a:pt x="13840" y="0"/>
                  </a:lnTo>
                  <a:cubicBezTo>
                    <a:pt x="13776" y="3806"/>
                    <a:pt x="10666" y="6856"/>
                    <a:pt x="6857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292025"/>
                  </a:lnTo>
                  <a:lnTo>
                    <a:pt x="13840" y="2920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98672AF4-336F-4282-9D21-00EBFC2D5736}"/>
                </a:ext>
              </a:extLst>
            </p:cNvPr>
            <p:cNvSpPr/>
            <p:nvPr/>
          </p:nvSpPr>
          <p:spPr>
            <a:xfrm>
              <a:off x="10803869" y="5841155"/>
              <a:ext cx="2539" cy="588621"/>
            </a:xfrm>
            <a:custGeom>
              <a:avLst/>
              <a:gdLst>
                <a:gd name="connsiteX0" fmla="*/ 0 w 2539"/>
                <a:gd name="connsiteY0" fmla="*/ 588621 h 588621"/>
                <a:gd name="connsiteX1" fmla="*/ 2539 w 2539"/>
                <a:gd name="connsiteY1" fmla="*/ 588621 h 588621"/>
                <a:gd name="connsiteX2" fmla="*/ 2539 w 2539"/>
                <a:gd name="connsiteY2" fmla="*/ 0 h 588621"/>
                <a:gd name="connsiteX3" fmla="*/ 0 w 2539"/>
                <a:gd name="connsiteY3" fmla="*/ 1778 h 58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39" h="588621">
                  <a:moveTo>
                    <a:pt x="0" y="588621"/>
                  </a:moveTo>
                  <a:lnTo>
                    <a:pt x="2539" y="588621"/>
                  </a:ln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2EC0FE5D-34CC-4959-A46E-8478B1D68A4D}"/>
                </a:ext>
              </a:extLst>
            </p:cNvPr>
            <p:cNvSpPr/>
            <p:nvPr/>
          </p:nvSpPr>
          <p:spPr>
            <a:xfrm>
              <a:off x="10803869" y="5821094"/>
              <a:ext cx="2539" cy="10792"/>
            </a:xfrm>
            <a:custGeom>
              <a:avLst/>
              <a:gdLst>
                <a:gd name="connsiteX0" fmla="*/ 2539 w 2539"/>
                <a:gd name="connsiteY0" fmla="*/ 10792 h 10792"/>
                <a:gd name="connsiteX1" fmla="*/ 2539 w 2539"/>
                <a:gd name="connsiteY1" fmla="*/ 0 h 10792"/>
                <a:gd name="connsiteX2" fmla="*/ 0 w 2539"/>
                <a:gd name="connsiteY2" fmla="*/ 1778 h 10792"/>
                <a:gd name="connsiteX3" fmla="*/ 0 w 2539"/>
                <a:gd name="connsiteY3" fmla="*/ 9015 h 10792"/>
                <a:gd name="connsiteX4" fmla="*/ 2539 w 2539"/>
                <a:gd name="connsiteY4" fmla="*/ 10792 h 1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" h="10792">
                  <a:moveTo>
                    <a:pt x="2539" y="10792"/>
                  </a:moveTo>
                  <a:lnTo>
                    <a:pt x="2539" y="0"/>
                  </a:lnTo>
                  <a:cubicBezTo>
                    <a:pt x="1829" y="772"/>
                    <a:pt x="965" y="1379"/>
                    <a:pt x="0" y="1778"/>
                  </a:cubicBezTo>
                  <a:lnTo>
                    <a:pt x="0" y="9015"/>
                  </a:lnTo>
                  <a:cubicBezTo>
                    <a:pt x="965" y="9413"/>
                    <a:pt x="1829" y="10020"/>
                    <a:pt x="2539" y="107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2088EA80-1F4E-4C04-A42A-9FA7A3D7E745}"/>
                </a:ext>
              </a:extLst>
            </p:cNvPr>
            <p:cNvSpPr/>
            <p:nvPr/>
          </p:nvSpPr>
          <p:spPr>
            <a:xfrm>
              <a:off x="10800060" y="5822999"/>
              <a:ext cx="2412" cy="6602"/>
            </a:xfrm>
            <a:custGeom>
              <a:avLst/>
              <a:gdLst>
                <a:gd name="connsiteX0" fmla="*/ 1269 w 2412"/>
                <a:gd name="connsiteY0" fmla="*/ 6602 h 6602"/>
                <a:gd name="connsiteX1" fmla="*/ 2412 w 2412"/>
                <a:gd name="connsiteY1" fmla="*/ 6602 h 6602"/>
                <a:gd name="connsiteX2" fmla="*/ 2412 w 2412"/>
                <a:gd name="connsiteY2" fmla="*/ 0 h 6602"/>
                <a:gd name="connsiteX3" fmla="*/ 0 w 2412"/>
                <a:gd name="connsiteY3" fmla="*/ 0 h 6602"/>
                <a:gd name="connsiteX4" fmla="*/ 0 w 2412"/>
                <a:gd name="connsiteY4" fmla="*/ 6348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6602">
                  <a:moveTo>
                    <a:pt x="1269" y="6602"/>
                  </a:moveTo>
                  <a:lnTo>
                    <a:pt x="2412" y="6602"/>
                  </a:lnTo>
                  <a:lnTo>
                    <a:pt x="2412" y="0"/>
                  </a:lnTo>
                  <a:lnTo>
                    <a:pt x="0" y="0"/>
                  </a:lnTo>
                  <a:lnTo>
                    <a:pt x="0" y="63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35BEA240-8D0B-4292-A4F1-2451A56F64FA}"/>
                </a:ext>
              </a:extLst>
            </p:cNvPr>
            <p:cNvSpPr/>
            <p:nvPr/>
          </p:nvSpPr>
          <p:spPr>
            <a:xfrm>
              <a:off x="10801076" y="5796971"/>
              <a:ext cx="1142" cy="761"/>
            </a:xfrm>
            <a:custGeom>
              <a:avLst/>
              <a:gdLst>
                <a:gd name="connsiteX0" fmla="*/ 762 w 1142"/>
                <a:gd name="connsiteY0" fmla="*/ 762 h 761"/>
                <a:gd name="connsiteX1" fmla="*/ 0 w 1142"/>
                <a:gd name="connsiteY1" fmla="*/ 762 h 761"/>
                <a:gd name="connsiteX2" fmla="*/ 1142 w 1142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2" h="761">
                  <a:moveTo>
                    <a:pt x="762" y="762"/>
                  </a:moveTo>
                  <a:lnTo>
                    <a:pt x="0" y="762"/>
                  </a:lnTo>
                  <a:lnTo>
                    <a:pt x="114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3A9CE949-F90F-49F2-848F-54C31423216D}"/>
                </a:ext>
              </a:extLst>
            </p:cNvPr>
            <p:cNvSpPr/>
            <p:nvPr/>
          </p:nvSpPr>
          <p:spPr>
            <a:xfrm>
              <a:off x="10794503" y="5801795"/>
              <a:ext cx="15714" cy="21330"/>
            </a:xfrm>
            <a:custGeom>
              <a:avLst/>
              <a:gdLst>
                <a:gd name="connsiteX0" fmla="*/ 860 w 15714"/>
                <a:gd name="connsiteY0" fmla="*/ 18156 h 21330"/>
                <a:gd name="connsiteX1" fmla="*/ 3272 w 15714"/>
                <a:gd name="connsiteY1" fmla="*/ 20569 h 21330"/>
                <a:gd name="connsiteX2" fmla="*/ 4796 w 15714"/>
                <a:gd name="connsiteY2" fmla="*/ 21331 h 21330"/>
                <a:gd name="connsiteX3" fmla="*/ 7970 w 15714"/>
                <a:gd name="connsiteY3" fmla="*/ 21331 h 21330"/>
                <a:gd name="connsiteX4" fmla="*/ 9366 w 15714"/>
                <a:gd name="connsiteY4" fmla="*/ 21331 h 21330"/>
                <a:gd name="connsiteX5" fmla="*/ 11906 w 15714"/>
                <a:gd name="connsiteY5" fmla="*/ 19553 h 21330"/>
                <a:gd name="connsiteX6" fmla="*/ 13429 w 15714"/>
                <a:gd name="connsiteY6" fmla="*/ 17014 h 21330"/>
                <a:gd name="connsiteX7" fmla="*/ 13429 w 15714"/>
                <a:gd name="connsiteY7" fmla="*/ 17014 h 21330"/>
                <a:gd name="connsiteX8" fmla="*/ 15715 w 15714"/>
                <a:gd name="connsiteY8" fmla="*/ 9142 h 21330"/>
                <a:gd name="connsiteX9" fmla="*/ 10382 w 15714"/>
                <a:gd name="connsiteY9" fmla="*/ 9142 h 21330"/>
                <a:gd name="connsiteX10" fmla="*/ 3526 w 15714"/>
                <a:gd name="connsiteY10" fmla="*/ 2285 h 21330"/>
                <a:gd name="connsiteX11" fmla="*/ 3526 w 15714"/>
                <a:gd name="connsiteY11" fmla="*/ 0 h 21330"/>
                <a:gd name="connsiteX12" fmla="*/ 3526 w 15714"/>
                <a:gd name="connsiteY12" fmla="*/ 0 h 21330"/>
                <a:gd name="connsiteX13" fmla="*/ 2765 w 15714"/>
                <a:gd name="connsiteY13" fmla="*/ 2412 h 21330"/>
                <a:gd name="connsiteX14" fmla="*/ 352 w 15714"/>
                <a:gd name="connsiteY14" fmla="*/ 10538 h 21330"/>
                <a:gd name="connsiteX15" fmla="*/ 352 w 15714"/>
                <a:gd name="connsiteY15" fmla="*/ 12824 h 21330"/>
                <a:gd name="connsiteX16" fmla="*/ 352 w 15714"/>
                <a:gd name="connsiteY16" fmla="*/ 12824 h 21330"/>
                <a:gd name="connsiteX17" fmla="*/ 860 w 15714"/>
                <a:gd name="connsiteY17" fmla="*/ 18156 h 21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714" h="21330">
                  <a:moveTo>
                    <a:pt x="860" y="18156"/>
                  </a:moveTo>
                  <a:cubicBezTo>
                    <a:pt x="1431" y="19166"/>
                    <a:pt x="2269" y="20000"/>
                    <a:pt x="3272" y="20569"/>
                  </a:cubicBezTo>
                  <a:cubicBezTo>
                    <a:pt x="3755" y="20873"/>
                    <a:pt x="4262" y="21129"/>
                    <a:pt x="4796" y="21331"/>
                  </a:cubicBezTo>
                  <a:lnTo>
                    <a:pt x="7970" y="21331"/>
                  </a:lnTo>
                  <a:lnTo>
                    <a:pt x="9366" y="21331"/>
                  </a:lnTo>
                  <a:cubicBezTo>
                    <a:pt x="10331" y="20932"/>
                    <a:pt x="11195" y="20325"/>
                    <a:pt x="11906" y="19553"/>
                  </a:cubicBezTo>
                  <a:cubicBezTo>
                    <a:pt x="12554" y="18803"/>
                    <a:pt x="13074" y="17943"/>
                    <a:pt x="13429" y="17014"/>
                  </a:cubicBezTo>
                  <a:lnTo>
                    <a:pt x="13429" y="17014"/>
                  </a:lnTo>
                  <a:lnTo>
                    <a:pt x="15715" y="9142"/>
                  </a:lnTo>
                  <a:lnTo>
                    <a:pt x="10382" y="9142"/>
                  </a:lnTo>
                  <a:cubicBezTo>
                    <a:pt x="6599" y="9142"/>
                    <a:pt x="3526" y="6072"/>
                    <a:pt x="3526" y="2285"/>
                  </a:cubicBezTo>
                  <a:cubicBezTo>
                    <a:pt x="3386" y="1530"/>
                    <a:pt x="3386" y="755"/>
                    <a:pt x="3526" y="0"/>
                  </a:cubicBezTo>
                  <a:cubicBezTo>
                    <a:pt x="3526" y="0"/>
                    <a:pt x="3526" y="0"/>
                    <a:pt x="3526" y="0"/>
                  </a:cubicBezTo>
                  <a:lnTo>
                    <a:pt x="2765" y="2412"/>
                  </a:lnTo>
                  <a:lnTo>
                    <a:pt x="352" y="10538"/>
                  </a:lnTo>
                  <a:lnTo>
                    <a:pt x="352" y="12824"/>
                  </a:lnTo>
                  <a:lnTo>
                    <a:pt x="352" y="12824"/>
                  </a:lnTo>
                  <a:cubicBezTo>
                    <a:pt x="-258" y="14591"/>
                    <a:pt x="-67" y="16535"/>
                    <a:pt x="860" y="181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02E22E43-787B-4CBB-A8DC-9876098DD7AD}"/>
                </a:ext>
              </a:extLst>
            </p:cNvPr>
            <p:cNvSpPr/>
            <p:nvPr/>
          </p:nvSpPr>
          <p:spPr>
            <a:xfrm>
              <a:off x="11231621" y="6824011"/>
              <a:ext cx="120110" cy="2412"/>
            </a:xfrm>
            <a:custGeom>
              <a:avLst/>
              <a:gdLst>
                <a:gd name="connsiteX0" fmla="*/ 0 w 120110"/>
                <a:gd name="connsiteY0" fmla="*/ 0 h 2412"/>
                <a:gd name="connsiteX1" fmla="*/ 0 w 120110"/>
                <a:gd name="connsiteY1" fmla="*/ 1270 h 2412"/>
                <a:gd name="connsiteX2" fmla="*/ 0 w 120110"/>
                <a:gd name="connsiteY2" fmla="*/ 2412 h 2412"/>
                <a:gd name="connsiteX3" fmla="*/ 120111 w 120110"/>
                <a:gd name="connsiteY3" fmla="*/ 2412 h 2412"/>
                <a:gd name="connsiteX4" fmla="*/ 115794 w 120110"/>
                <a:gd name="connsiteY4" fmla="*/ 0 h 2412"/>
                <a:gd name="connsiteX5" fmla="*/ 0 w 120110"/>
                <a:gd name="connsiteY5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0110" h="2412">
                  <a:moveTo>
                    <a:pt x="0" y="0"/>
                  </a:moveTo>
                  <a:lnTo>
                    <a:pt x="0" y="1270"/>
                  </a:lnTo>
                  <a:lnTo>
                    <a:pt x="0" y="2412"/>
                  </a:lnTo>
                  <a:lnTo>
                    <a:pt x="120111" y="2412"/>
                  </a:lnTo>
                  <a:lnTo>
                    <a:pt x="1157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28CBFD09-58BB-4A8D-BF19-F791CBD2CABE}"/>
                </a:ext>
              </a:extLst>
            </p:cNvPr>
            <p:cNvSpPr/>
            <p:nvPr/>
          </p:nvSpPr>
          <p:spPr>
            <a:xfrm>
              <a:off x="11231621" y="6803950"/>
              <a:ext cx="89638" cy="2412"/>
            </a:xfrm>
            <a:custGeom>
              <a:avLst/>
              <a:gdLst>
                <a:gd name="connsiteX0" fmla="*/ 0 w 89638"/>
                <a:gd name="connsiteY0" fmla="*/ 1143 h 2412"/>
                <a:gd name="connsiteX1" fmla="*/ 0 w 89638"/>
                <a:gd name="connsiteY1" fmla="*/ 2412 h 2412"/>
                <a:gd name="connsiteX2" fmla="*/ 89639 w 89638"/>
                <a:gd name="connsiteY2" fmla="*/ 2412 h 2412"/>
                <a:gd name="connsiteX3" fmla="*/ 89639 w 89638"/>
                <a:gd name="connsiteY3" fmla="*/ 0 h 2412"/>
                <a:gd name="connsiteX4" fmla="*/ 0 w 89638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8" h="2412">
                  <a:moveTo>
                    <a:pt x="0" y="1143"/>
                  </a:moveTo>
                  <a:lnTo>
                    <a:pt x="0" y="2412"/>
                  </a:lnTo>
                  <a:lnTo>
                    <a:pt x="89639" y="2412"/>
                  </a:lnTo>
                  <a:cubicBezTo>
                    <a:pt x="89512" y="1612"/>
                    <a:pt x="89512" y="800"/>
                    <a:pt x="8963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B0A2D156-C994-4231-91B6-A01F020845B3}"/>
                </a:ext>
              </a:extLst>
            </p:cNvPr>
            <p:cNvSpPr/>
            <p:nvPr/>
          </p:nvSpPr>
          <p:spPr>
            <a:xfrm>
              <a:off x="11321164" y="6797983"/>
              <a:ext cx="46565" cy="31233"/>
            </a:xfrm>
            <a:custGeom>
              <a:avLst/>
              <a:gdLst>
                <a:gd name="connsiteX0" fmla="*/ 6825 w 46565"/>
                <a:gd name="connsiteY0" fmla="*/ 7999 h 31233"/>
                <a:gd name="connsiteX1" fmla="*/ 5555 w 46565"/>
                <a:gd name="connsiteY1" fmla="*/ 6729 h 31233"/>
                <a:gd name="connsiteX2" fmla="*/ 5555 w 46565"/>
                <a:gd name="connsiteY2" fmla="*/ 0 h 31233"/>
                <a:gd name="connsiteX3" fmla="*/ 857 w 46565"/>
                <a:gd name="connsiteY3" fmla="*/ 3301 h 31233"/>
                <a:gd name="connsiteX4" fmla="*/ 95 w 46565"/>
                <a:gd name="connsiteY4" fmla="*/ 5587 h 31233"/>
                <a:gd name="connsiteX5" fmla="*/ 95 w 46565"/>
                <a:gd name="connsiteY5" fmla="*/ 7999 h 31233"/>
                <a:gd name="connsiteX6" fmla="*/ 3397 w 46565"/>
                <a:gd name="connsiteY6" fmla="*/ 12697 h 31233"/>
                <a:gd name="connsiteX7" fmla="*/ 26250 w 46565"/>
                <a:gd name="connsiteY7" fmla="*/ 26028 h 31233"/>
                <a:gd name="connsiteX8" fmla="*/ 30568 w 46565"/>
                <a:gd name="connsiteY8" fmla="*/ 28441 h 31233"/>
                <a:gd name="connsiteX9" fmla="*/ 35265 w 46565"/>
                <a:gd name="connsiteY9" fmla="*/ 31234 h 31233"/>
                <a:gd name="connsiteX10" fmla="*/ 35265 w 46565"/>
                <a:gd name="connsiteY10" fmla="*/ 27171 h 31233"/>
                <a:gd name="connsiteX11" fmla="*/ 41588 w 46565"/>
                <a:gd name="connsiteY11" fmla="*/ 19820 h 31233"/>
                <a:gd name="connsiteX12" fmla="*/ 42376 w 46565"/>
                <a:gd name="connsiteY12" fmla="*/ 19807 h 31233"/>
                <a:gd name="connsiteX13" fmla="*/ 46566 w 46565"/>
                <a:gd name="connsiteY13" fmla="*/ 21330 h 31233"/>
                <a:gd name="connsiteX14" fmla="*/ 46566 w 46565"/>
                <a:gd name="connsiteY14" fmla="*/ 21330 h 31233"/>
                <a:gd name="connsiteX15" fmla="*/ 11141 w 46565"/>
                <a:gd name="connsiteY15" fmla="*/ 889 h 31233"/>
                <a:gd name="connsiteX16" fmla="*/ 8983 w 46565"/>
                <a:gd name="connsiteY16" fmla="*/ 127 h 31233"/>
                <a:gd name="connsiteX17" fmla="*/ 8983 w 46565"/>
                <a:gd name="connsiteY17" fmla="*/ 7110 h 31233"/>
                <a:gd name="connsiteX18" fmla="*/ 7346 w 46565"/>
                <a:gd name="connsiteY18" fmla="*/ 8215 h 31233"/>
                <a:gd name="connsiteX19" fmla="*/ 6825 w 46565"/>
                <a:gd name="connsiteY19" fmla="*/ 7999 h 3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6565" h="31233">
                  <a:moveTo>
                    <a:pt x="6825" y="7999"/>
                  </a:moveTo>
                  <a:cubicBezTo>
                    <a:pt x="6152" y="7935"/>
                    <a:pt x="5618" y="7402"/>
                    <a:pt x="5555" y="6729"/>
                  </a:cubicBezTo>
                  <a:lnTo>
                    <a:pt x="5555" y="0"/>
                  </a:lnTo>
                  <a:cubicBezTo>
                    <a:pt x="3587" y="381"/>
                    <a:pt x="1873" y="1574"/>
                    <a:pt x="857" y="3301"/>
                  </a:cubicBezTo>
                  <a:cubicBezTo>
                    <a:pt x="451" y="4000"/>
                    <a:pt x="197" y="4787"/>
                    <a:pt x="95" y="5587"/>
                  </a:cubicBezTo>
                  <a:cubicBezTo>
                    <a:pt x="-32" y="6386"/>
                    <a:pt x="-32" y="7199"/>
                    <a:pt x="95" y="7999"/>
                  </a:cubicBezTo>
                  <a:cubicBezTo>
                    <a:pt x="425" y="9992"/>
                    <a:pt x="1632" y="11719"/>
                    <a:pt x="3397" y="12697"/>
                  </a:cubicBezTo>
                  <a:lnTo>
                    <a:pt x="26250" y="26028"/>
                  </a:lnTo>
                  <a:lnTo>
                    <a:pt x="30568" y="28441"/>
                  </a:lnTo>
                  <a:lnTo>
                    <a:pt x="35265" y="31234"/>
                  </a:lnTo>
                  <a:lnTo>
                    <a:pt x="35265" y="27171"/>
                  </a:lnTo>
                  <a:cubicBezTo>
                    <a:pt x="34986" y="23400"/>
                    <a:pt x="37817" y="20099"/>
                    <a:pt x="41588" y="19820"/>
                  </a:cubicBezTo>
                  <a:cubicBezTo>
                    <a:pt x="41855" y="19807"/>
                    <a:pt x="42109" y="19794"/>
                    <a:pt x="42376" y="19807"/>
                  </a:cubicBezTo>
                  <a:cubicBezTo>
                    <a:pt x="43899" y="19845"/>
                    <a:pt x="45372" y="20378"/>
                    <a:pt x="46566" y="21330"/>
                  </a:cubicBezTo>
                  <a:lnTo>
                    <a:pt x="46566" y="21330"/>
                  </a:lnTo>
                  <a:lnTo>
                    <a:pt x="11141" y="889"/>
                  </a:lnTo>
                  <a:cubicBezTo>
                    <a:pt x="10469" y="508"/>
                    <a:pt x="9745" y="241"/>
                    <a:pt x="8983" y="127"/>
                  </a:cubicBezTo>
                  <a:lnTo>
                    <a:pt x="8983" y="7110"/>
                  </a:lnTo>
                  <a:cubicBezTo>
                    <a:pt x="8830" y="7872"/>
                    <a:pt x="8107" y="8367"/>
                    <a:pt x="7346" y="8215"/>
                  </a:cubicBezTo>
                  <a:cubicBezTo>
                    <a:pt x="7155" y="8177"/>
                    <a:pt x="6977" y="8101"/>
                    <a:pt x="6825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2F229CEC-06B9-4D4D-A966-4367EDD894A7}"/>
                </a:ext>
              </a:extLst>
            </p:cNvPr>
            <p:cNvSpPr/>
            <p:nvPr/>
          </p:nvSpPr>
          <p:spPr>
            <a:xfrm>
              <a:off x="11326719" y="6509639"/>
              <a:ext cx="2539" cy="296723"/>
            </a:xfrm>
            <a:custGeom>
              <a:avLst/>
              <a:gdLst>
                <a:gd name="connsiteX0" fmla="*/ 0 w 2539"/>
                <a:gd name="connsiteY0" fmla="*/ 0 h 296723"/>
                <a:gd name="connsiteX1" fmla="*/ 0 w 2539"/>
                <a:gd name="connsiteY1" fmla="*/ 295453 h 296723"/>
                <a:gd name="connsiteX2" fmla="*/ 1270 w 2539"/>
                <a:gd name="connsiteY2" fmla="*/ 296723 h 296723"/>
                <a:gd name="connsiteX3" fmla="*/ 2539 w 2539"/>
                <a:gd name="connsiteY3" fmla="*/ 295453 h 296723"/>
                <a:gd name="connsiteX4" fmla="*/ 2539 w 2539"/>
                <a:gd name="connsiteY4" fmla="*/ 0 h 296723"/>
                <a:gd name="connsiteX5" fmla="*/ 1270 w 2539"/>
                <a:gd name="connsiteY5" fmla="*/ 0 h 296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296723">
                  <a:moveTo>
                    <a:pt x="0" y="0"/>
                  </a:moveTo>
                  <a:lnTo>
                    <a:pt x="0" y="295453"/>
                  </a:lnTo>
                  <a:cubicBezTo>
                    <a:pt x="0" y="296152"/>
                    <a:pt x="572" y="296723"/>
                    <a:pt x="1270" y="296723"/>
                  </a:cubicBezTo>
                  <a:cubicBezTo>
                    <a:pt x="1968" y="296723"/>
                    <a:pt x="2539" y="296152"/>
                    <a:pt x="2539" y="295453"/>
                  </a:cubicBezTo>
                  <a:lnTo>
                    <a:pt x="2539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2E9E8126-8C8E-4B16-A047-5E394139D186}"/>
                </a:ext>
              </a:extLst>
            </p:cNvPr>
            <p:cNvSpPr/>
            <p:nvPr/>
          </p:nvSpPr>
          <p:spPr>
            <a:xfrm>
              <a:off x="9790292" y="6239452"/>
              <a:ext cx="245173" cy="1142"/>
            </a:xfrm>
            <a:custGeom>
              <a:avLst/>
              <a:gdLst>
                <a:gd name="connsiteX0" fmla="*/ 0 w 245173"/>
                <a:gd name="connsiteY0" fmla="*/ 0 h 1142"/>
                <a:gd name="connsiteX1" fmla="*/ 245173 w 245173"/>
                <a:gd name="connsiteY1" fmla="*/ 0 h 1142"/>
                <a:gd name="connsiteX2" fmla="*/ 245173 w 245173"/>
                <a:gd name="connsiteY2" fmla="*/ 1143 h 1142"/>
                <a:gd name="connsiteX3" fmla="*/ 0 w 245173"/>
                <a:gd name="connsiteY3" fmla="*/ 1143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173" h="1142">
                  <a:moveTo>
                    <a:pt x="0" y="0"/>
                  </a:moveTo>
                  <a:lnTo>
                    <a:pt x="245173" y="0"/>
                  </a:lnTo>
                  <a:lnTo>
                    <a:pt x="245173" y="1143"/>
                  </a:lnTo>
                  <a:lnTo>
                    <a:pt x="0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B3D6D6DE-DEC5-4D8F-AA84-84DCA56AE60E}"/>
                </a:ext>
              </a:extLst>
            </p:cNvPr>
            <p:cNvSpPr/>
            <p:nvPr/>
          </p:nvSpPr>
          <p:spPr>
            <a:xfrm>
              <a:off x="10474517" y="5841663"/>
              <a:ext cx="2412" cy="275138"/>
            </a:xfrm>
            <a:custGeom>
              <a:avLst/>
              <a:gdLst>
                <a:gd name="connsiteX0" fmla="*/ 1270 w 2412"/>
                <a:gd name="connsiteY0" fmla="*/ 275139 h 275138"/>
                <a:gd name="connsiteX1" fmla="*/ 2412 w 2412"/>
                <a:gd name="connsiteY1" fmla="*/ 275139 h 275138"/>
                <a:gd name="connsiteX2" fmla="*/ 2412 w 2412"/>
                <a:gd name="connsiteY2" fmla="*/ 1397 h 275138"/>
                <a:gd name="connsiteX3" fmla="*/ 0 w 2412"/>
                <a:gd name="connsiteY3" fmla="*/ 0 h 275138"/>
                <a:gd name="connsiteX4" fmla="*/ 0 w 2412"/>
                <a:gd name="connsiteY4" fmla="*/ 275139 h 275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2" h="275138">
                  <a:moveTo>
                    <a:pt x="1270" y="275139"/>
                  </a:moveTo>
                  <a:lnTo>
                    <a:pt x="2412" y="275139"/>
                  </a:lnTo>
                  <a:lnTo>
                    <a:pt x="2412" y="1397"/>
                  </a:lnTo>
                  <a:cubicBezTo>
                    <a:pt x="1537" y="1058"/>
                    <a:pt x="724" y="587"/>
                    <a:pt x="0" y="0"/>
                  </a:cubicBezTo>
                  <a:lnTo>
                    <a:pt x="0" y="2751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BA7FC2DA-C5CB-4907-856E-94E38E7B6976}"/>
                </a:ext>
              </a:extLst>
            </p:cNvPr>
            <p:cNvSpPr/>
            <p:nvPr/>
          </p:nvSpPr>
          <p:spPr>
            <a:xfrm>
              <a:off x="10474762" y="5822991"/>
              <a:ext cx="2429" cy="8387"/>
            </a:xfrm>
            <a:custGeom>
              <a:avLst/>
              <a:gdLst>
                <a:gd name="connsiteX0" fmla="*/ 9 w 2429"/>
                <a:gd name="connsiteY0" fmla="*/ 1278 h 8387"/>
                <a:gd name="connsiteX1" fmla="*/ 9 w 2429"/>
                <a:gd name="connsiteY1" fmla="*/ 8388 h 8387"/>
                <a:gd name="connsiteX2" fmla="*/ 2422 w 2429"/>
                <a:gd name="connsiteY2" fmla="*/ 6991 h 8387"/>
                <a:gd name="connsiteX3" fmla="*/ 2422 w 2429"/>
                <a:gd name="connsiteY3" fmla="*/ 1278 h 8387"/>
                <a:gd name="connsiteX4" fmla="*/ 1419 w 2429"/>
                <a:gd name="connsiteY4" fmla="*/ 16 h 8387"/>
                <a:gd name="connsiteX5" fmla="*/ 1279 w 2429"/>
                <a:gd name="connsiteY5" fmla="*/ 8 h 8387"/>
                <a:gd name="connsiteX6" fmla="*/ 9 w 2429"/>
                <a:gd name="connsiteY6" fmla="*/ 1007 h 8387"/>
                <a:gd name="connsiteX7" fmla="*/ 9 w 2429"/>
                <a:gd name="connsiteY7" fmla="*/ 1278 h 8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29" h="8387">
                  <a:moveTo>
                    <a:pt x="9" y="1278"/>
                  </a:moveTo>
                  <a:lnTo>
                    <a:pt x="9" y="8388"/>
                  </a:lnTo>
                  <a:cubicBezTo>
                    <a:pt x="733" y="7801"/>
                    <a:pt x="1545" y="7330"/>
                    <a:pt x="2422" y="6991"/>
                  </a:cubicBezTo>
                  <a:lnTo>
                    <a:pt x="2422" y="1278"/>
                  </a:lnTo>
                  <a:cubicBezTo>
                    <a:pt x="2498" y="651"/>
                    <a:pt x="2040" y="86"/>
                    <a:pt x="1419" y="16"/>
                  </a:cubicBezTo>
                  <a:cubicBezTo>
                    <a:pt x="1368" y="11"/>
                    <a:pt x="1330" y="8"/>
                    <a:pt x="1279" y="8"/>
                  </a:cubicBezTo>
                  <a:cubicBezTo>
                    <a:pt x="657" y="-67"/>
                    <a:pt x="85" y="381"/>
                    <a:pt x="9" y="1007"/>
                  </a:cubicBezTo>
                  <a:cubicBezTo>
                    <a:pt x="-3" y="1098"/>
                    <a:pt x="-3" y="1188"/>
                    <a:pt x="9" y="12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F70E52AD-EBF7-4193-9364-2646854627CB}"/>
                </a:ext>
              </a:extLst>
            </p:cNvPr>
            <p:cNvSpPr/>
            <p:nvPr/>
          </p:nvSpPr>
          <p:spPr>
            <a:xfrm>
              <a:off x="10800060" y="5843187"/>
              <a:ext cx="2412" cy="586589"/>
            </a:xfrm>
            <a:custGeom>
              <a:avLst/>
              <a:gdLst>
                <a:gd name="connsiteX0" fmla="*/ 2412 w 2412"/>
                <a:gd name="connsiteY0" fmla="*/ 586590 h 586589"/>
                <a:gd name="connsiteX1" fmla="*/ 2412 w 2412"/>
                <a:gd name="connsiteY1" fmla="*/ 0 h 586589"/>
                <a:gd name="connsiteX2" fmla="*/ 1269 w 2412"/>
                <a:gd name="connsiteY2" fmla="*/ 0 h 586589"/>
                <a:gd name="connsiteX3" fmla="*/ 0 w 2412"/>
                <a:gd name="connsiteY3" fmla="*/ 0 h 586589"/>
                <a:gd name="connsiteX4" fmla="*/ 0 w 2412"/>
                <a:gd name="connsiteY4" fmla="*/ 586336 h 586589"/>
                <a:gd name="connsiteX5" fmla="*/ 2412 w 2412"/>
                <a:gd name="connsiteY5" fmla="*/ 586336 h 58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586589">
                  <a:moveTo>
                    <a:pt x="2412" y="586590"/>
                  </a:moveTo>
                  <a:lnTo>
                    <a:pt x="2412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586336"/>
                  </a:lnTo>
                  <a:lnTo>
                    <a:pt x="2412" y="58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51D2B22D-AF09-497E-9F2A-8586127F0084}"/>
                </a:ext>
              </a:extLst>
            </p:cNvPr>
            <p:cNvSpPr/>
            <p:nvPr/>
          </p:nvSpPr>
          <p:spPr>
            <a:xfrm>
              <a:off x="10974640" y="5655402"/>
              <a:ext cx="13839" cy="141441"/>
            </a:xfrm>
            <a:custGeom>
              <a:avLst/>
              <a:gdLst>
                <a:gd name="connsiteX0" fmla="*/ 0 w 13839"/>
                <a:gd name="connsiteY0" fmla="*/ 6983 h 141441"/>
                <a:gd name="connsiteX1" fmla="*/ 0 w 13839"/>
                <a:gd name="connsiteY1" fmla="*/ 141442 h 141441"/>
                <a:gd name="connsiteX2" fmla="*/ 13840 w 13839"/>
                <a:gd name="connsiteY2" fmla="*/ 141442 h 141441"/>
                <a:gd name="connsiteX3" fmla="*/ 13840 w 13839"/>
                <a:gd name="connsiteY3" fmla="*/ 6983 h 141441"/>
                <a:gd name="connsiteX4" fmla="*/ 6856 w 13839"/>
                <a:gd name="connsiteY4" fmla="*/ 0 h 141441"/>
                <a:gd name="connsiteX5" fmla="*/ 0 w 13839"/>
                <a:gd name="connsiteY5" fmla="*/ 6983 h 141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41441">
                  <a:moveTo>
                    <a:pt x="0" y="6983"/>
                  </a:moveTo>
                  <a:lnTo>
                    <a:pt x="0" y="141442"/>
                  </a:lnTo>
                  <a:lnTo>
                    <a:pt x="13840" y="141442"/>
                  </a:ln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7060984F-76D4-49EE-AB6E-E8FF952300FE}"/>
                </a:ext>
              </a:extLst>
            </p:cNvPr>
            <p:cNvSpPr/>
            <p:nvPr/>
          </p:nvSpPr>
          <p:spPr>
            <a:xfrm>
              <a:off x="8621054" y="6430919"/>
              <a:ext cx="10157" cy="13839"/>
            </a:xfrm>
            <a:custGeom>
              <a:avLst/>
              <a:gdLst>
                <a:gd name="connsiteX0" fmla="*/ 0 w 10157"/>
                <a:gd name="connsiteY0" fmla="*/ 7872 h 13839"/>
                <a:gd name="connsiteX1" fmla="*/ 0 w 10157"/>
                <a:gd name="connsiteY1" fmla="*/ 13839 h 13839"/>
                <a:gd name="connsiteX2" fmla="*/ 10157 w 10157"/>
                <a:gd name="connsiteY2" fmla="*/ 13839 h 13839"/>
                <a:gd name="connsiteX3" fmla="*/ 10157 w 10157"/>
                <a:gd name="connsiteY3" fmla="*/ 13839 h 13839"/>
                <a:gd name="connsiteX4" fmla="*/ 3301 w 10157"/>
                <a:gd name="connsiteY4" fmla="*/ 6983 h 13839"/>
                <a:gd name="connsiteX5" fmla="*/ 10030 w 10157"/>
                <a:gd name="connsiteY5" fmla="*/ 0 h 13839"/>
                <a:gd name="connsiteX6" fmla="*/ 10030 w 10157"/>
                <a:gd name="connsiteY6" fmla="*/ 0 h 13839"/>
                <a:gd name="connsiteX7" fmla="*/ 0 w 10157"/>
                <a:gd name="connsiteY7" fmla="*/ 0 h 13839"/>
                <a:gd name="connsiteX8" fmla="*/ 0 w 10157"/>
                <a:gd name="connsiteY8" fmla="*/ 7872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7" h="13839">
                  <a:moveTo>
                    <a:pt x="0" y="7872"/>
                  </a:moveTo>
                  <a:lnTo>
                    <a:pt x="0" y="13839"/>
                  </a:lnTo>
                  <a:lnTo>
                    <a:pt x="10157" y="13839"/>
                  </a:lnTo>
                  <a:lnTo>
                    <a:pt x="10157" y="13839"/>
                  </a:lnTo>
                  <a:cubicBezTo>
                    <a:pt x="6374" y="13839"/>
                    <a:pt x="3301" y="10767"/>
                    <a:pt x="3301" y="6983"/>
                  </a:cubicBezTo>
                  <a:cubicBezTo>
                    <a:pt x="3301" y="3225"/>
                    <a:pt x="6272" y="140"/>
                    <a:pt x="10030" y="0"/>
                  </a:cubicBezTo>
                  <a:lnTo>
                    <a:pt x="10030" y="0"/>
                  </a:lnTo>
                  <a:lnTo>
                    <a:pt x="0" y="0"/>
                  </a:lnTo>
                  <a:lnTo>
                    <a:pt x="0" y="787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15D6D757-FF74-4445-940C-C032771958B9}"/>
                </a:ext>
              </a:extLst>
            </p:cNvPr>
            <p:cNvSpPr/>
            <p:nvPr/>
          </p:nvSpPr>
          <p:spPr>
            <a:xfrm>
              <a:off x="8624609" y="6430665"/>
              <a:ext cx="91796" cy="13839"/>
            </a:xfrm>
            <a:custGeom>
              <a:avLst/>
              <a:gdLst>
                <a:gd name="connsiteX0" fmla="*/ 0 w 91796"/>
                <a:gd name="connsiteY0" fmla="*/ 6983 h 13839"/>
                <a:gd name="connsiteX1" fmla="*/ 6856 w 91796"/>
                <a:gd name="connsiteY1" fmla="*/ 13840 h 13839"/>
                <a:gd name="connsiteX2" fmla="*/ 91797 w 91796"/>
                <a:gd name="connsiteY2" fmla="*/ 13840 h 13839"/>
                <a:gd name="connsiteX3" fmla="*/ 91797 w 91796"/>
                <a:gd name="connsiteY3" fmla="*/ 0 h 13839"/>
                <a:gd name="connsiteX4" fmla="*/ 6729 w 91796"/>
                <a:gd name="connsiteY4" fmla="*/ 0 h 13839"/>
                <a:gd name="connsiteX5" fmla="*/ 0 w 91796"/>
                <a:gd name="connsiteY5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796" h="13839">
                  <a:moveTo>
                    <a:pt x="0" y="6983"/>
                  </a:moveTo>
                  <a:cubicBezTo>
                    <a:pt x="0" y="10767"/>
                    <a:pt x="3072" y="13840"/>
                    <a:pt x="6856" y="13840"/>
                  </a:cubicBezTo>
                  <a:lnTo>
                    <a:pt x="91797" y="13840"/>
                  </a:lnTo>
                  <a:lnTo>
                    <a:pt x="91797" y="0"/>
                  </a:lnTo>
                  <a:lnTo>
                    <a:pt x="6729" y="0"/>
                  </a:lnTo>
                  <a:cubicBezTo>
                    <a:pt x="2970" y="140"/>
                    <a:pt x="0" y="322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287BF313-C588-482D-B0AA-0907B8A9CC2A}"/>
                </a:ext>
              </a:extLst>
            </p:cNvPr>
            <p:cNvSpPr/>
            <p:nvPr/>
          </p:nvSpPr>
          <p:spPr>
            <a:xfrm>
              <a:off x="10277338" y="5843187"/>
              <a:ext cx="2412" cy="273234"/>
            </a:xfrm>
            <a:custGeom>
              <a:avLst/>
              <a:gdLst>
                <a:gd name="connsiteX0" fmla="*/ 508 w 2412"/>
                <a:gd name="connsiteY0" fmla="*/ 267394 h 273234"/>
                <a:gd name="connsiteX1" fmla="*/ 508 w 2412"/>
                <a:gd name="connsiteY1" fmla="*/ 268155 h 273234"/>
                <a:gd name="connsiteX2" fmla="*/ 508 w 2412"/>
                <a:gd name="connsiteY2" fmla="*/ 269552 h 273234"/>
                <a:gd name="connsiteX3" fmla="*/ 508 w 2412"/>
                <a:gd name="connsiteY3" fmla="*/ 269552 h 273234"/>
                <a:gd name="connsiteX4" fmla="*/ 508 w 2412"/>
                <a:gd name="connsiteY4" fmla="*/ 273234 h 273234"/>
                <a:gd name="connsiteX5" fmla="*/ 2412 w 2412"/>
                <a:gd name="connsiteY5" fmla="*/ 273234 h 273234"/>
                <a:gd name="connsiteX6" fmla="*/ 2412 w 2412"/>
                <a:gd name="connsiteY6" fmla="*/ 0 h 273234"/>
                <a:gd name="connsiteX7" fmla="*/ 2412 w 2412"/>
                <a:gd name="connsiteY7" fmla="*/ 0 h 273234"/>
                <a:gd name="connsiteX8" fmla="*/ 1142 w 2412"/>
                <a:gd name="connsiteY8" fmla="*/ 0 h 273234"/>
                <a:gd name="connsiteX9" fmla="*/ 0 w 2412"/>
                <a:gd name="connsiteY9" fmla="*/ 0 h 273234"/>
                <a:gd name="connsiteX10" fmla="*/ 0 w 2412"/>
                <a:gd name="connsiteY10" fmla="*/ 0 h 273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2" h="273234">
                  <a:moveTo>
                    <a:pt x="508" y="267394"/>
                  </a:moveTo>
                  <a:cubicBezTo>
                    <a:pt x="444" y="267648"/>
                    <a:pt x="444" y="267901"/>
                    <a:pt x="508" y="268155"/>
                  </a:cubicBezTo>
                  <a:cubicBezTo>
                    <a:pt x="571" y="268625"/>
                    <a:pt x="571" y="269082"/>
                    <a:pt x="508" y="269552"/>
                  </a:cubicBezTo>
                  <a:cubicBezTo>
                    <a:pt x="508" y="269552"/>
                    <a:pt x="508" y="269552"/>
                    <a:pt x="508" y="269552"/>
                  </a:cubicBezTo>
                  <a:lnTo>
                    <a:pt x="508" y="273234"/>
                  </a:lnTo>
                  <a:lnTo>
                    <a:pt x="2412" y="273234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1993" y="74"/>
                    <a:pt x="1562" y="74"/>
                    <a:pt x="1142" y="0"/>
                  </a:cubicBezTo>
                  <a:cubicBezTo>
                    <a:pt x="762" y="53"/>
                    <a:pt x="380" y="5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13652C2F-1443-469A-A776-64A2DF32710D}"/>
                </a:ext>
              </a:extLst>
            </p:cNvPr>
            <p:cNvSpPr/>
            <p:nvPr/>
          </p:nvSpPr>
          <p:spPr>
            <a:xfrm>
              <a:off x="10270481" y="5834045"/>
              <a:ext cx="2412" cy="270567"/>
            </a:xfrm>
            <a:custGeom>
              <a:avLst/>
              <a:gdLst>
                <a:gd name="connsiteX0" fmla="*/ 1143 w 2412"/>
                <a:gd name="connsiteY0" fmla="*/ 270568 h 270567"/>
                <a:gd name="connsiteX1" fmla="*/ 2412 w 2412"/>
                <a:gd name="connsiteY1" fmla="*/ 270568 h 270567"/>
                <a:gd name="connsiteX2" fmla="*/ 2412 w 2412"/>
                <a:gd name="connsiteY2" fmla="*/ 270568 h 270567"/>
                <a:gd name="connsiteX3" fmla="*/ 2412 w 2412"/>
                <a:gd name="connsiteY3" fmla="*/ 3936 h 270567"/>
                <a:gd name="connsiteX4" fmla="*/ 0 w 2412"/>
                <a:gd name="connsiteY4" fmla="*/ 0 h 270567"/>
                <a:gd name="connsiteX5" fmla="*/ 0 w 2412"/>
                <a:gd name="connsiteY5" fmla="*/ 269044 h 27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0567">
                  <a:moveTo>
                    <a:pt x="1143" y="270568"/>
                  </a:moveTo>
                  <a:lnTo>
                    <a:pt x="2412" y="270568"/>
                  </a:lnTo>
                  <a:lnTo>
                    <a:pt x="2412" y="270568"/>
                  </a:lnTo>
                  <a:lnTo>
                    <a:pt x="2412" y="3936"/>
                  </a:lnTo>
                  <a:lnTo>
                    <a:pt x="0" y="0"/>
                  </a:lnTo>
                  <a:lnTo>
                    <a:pt x="0" y="2690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6D370F48-36CF-4E04-BE1E-70077A35E05B}"/>
                </a:ext>
              </a:extLst>
            </p:cNvPr>
            <p:cNvSpPr/>
            <p:nvPr/>
          </p:nvSpPr>
          <p:spPr>
            <a:xfrm>
              <a:off x="10246231" y="5795701"/>
              <a:ext cx="1396" cy="296469"/>
            </a:xfrm>
            <a:custGeom>
              <a:avLst/>
              <a:gdLst>
                <a:gd name="connsiteX0" fmla="*/ 635 w 1396"/>
                <a:gd name="connsiteY0" fmla="*/ 296469 h 296469"/>
                <a:gd name="connsiteX1" fmla="*/ 1396 w 1396"/>
                <a:gd name="connsiteY1" fmla="*/ 296469 h 296469"/>
                <a:gd name="connsiteX2" fmla="*/ 1396 w 1396"/>
                <a:gd name="connsiteY2" fmla="*/ 296469 h 296469"/>
                <a:gd name="connsiteX3" fmla="*/ 1396 w 1396"/>
                <a:gd name="connsiteY3" fmla="*/ 3936 h 296469"/>
                <a:gd name="connsiteX4" fmla="*/ 0 w 1396"/>
                <a:gd name="connsiteY4" fmla="*/ 0 h 296469"/>
                <a:gd name="connsiteX5" fmla="*/ 0 w 1396"/>
                <a:gd name="connsiteY5" fmla="*/ 296469 h 29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6" h="296469">
                  <a:moveTo>
                    <a:pt x="635" y="296469"/>
                  </a:moveTo>
                  <a:lnTo>
                    <a:pt x="1396" y="296469"/>
                  </a:lnTo>
                  <a:lnTo>
                    <a:pt x="1396" y="296469"/>
                  </a:lnTo>
                  <a:lnTo>
                    <a:pt x="1396" y="3936"/>
                  </a:lnTo>
                  <a:lnTo>
                    <a:pt x="0" y="0"/>
                  </a:lnTo>
                  <a:lnTo>
                    <a:pt x="0" y="29646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292552A7-69A5-44B2-94F9-54E544103921}"/>
                </a:ext>
              </a:extLst>
            </p:cNvPr>
            <p:cNvSpPr/>
            <p:nvPr/>
          </p:nvSpPr>
          <p:spPr>
            <a:xfrm>
              <a:off x="9390093" y="6092170"/>
              <a:ext cx="21837" cy="2412"/>
            </a:xfrm>
            <a:custGeom>
              <a:avLst/>
              <a:gdLst>
                <a:gd name="connsiteX0" fmla="*/ 21838 w 21837"/>
                <a:gd name="connsiteY0" fmla="*/ 0 h 2412"/>
                <a:gd name="connsiteX1" fmla="*/ 0 w 21837"/>
                <a:gd name="connsiteY1" fmla="*/ 0 h 2412"/>
                <a:gd name="connsiteX2" fmla="*/ 10157 w 21837"/>
                <a:gd name="connsiteY2" fmla="*/ 2412 h 2412"/>
                <a:gd name="connsiteX3" fmla="*/ 19807 w 21837"/>
                <a:gd name="connsiteY3" fmla="*/ 2412 h 2412"/>
                <a:gd name="connsiteX4" fmla="*/ 21838 w 21837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7" h="2412">
                  <a:moveTo>
                    <a:pt x="21838" y="0"/>
                  </a:moveTo>
                  <a:lnTo>
                    <a:pt x="0" y="0"/>
                  </a:lnTo>
                  <a:lnTo>
                    <a:pt x="10157" y="2412"/>
                  </a:lnTo>
                  <a:lnTo>
                    <a:pt x="19807" y="2412"/>
                  </a:lnTo>
                  <a:cubicBezTo>
                    <a:pt x="20302" y="1473"/>
                    <a:pt x="21000" y="648"/>
                    <a:pt x="218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B1889F98-A90E-444F-A3FF-E8652C7B6A8E}"/>
                </a:ext>
              </a:extLst>
            </p:cNvPr>
            <p:cNvSpPr/>
            <p:nvPr/>
          </p:nvSpPr>
          <p:spPr>
            <a:xfrm>
              <a:off x="9420945" y="6092170"/>
              <a:ext cx="38090" cy="2412"/>
            </a:xfrm>
            <a:custGeom>
              <a:avLst/>
              <a:gdLst>
                <a:gd name="connsiteX0" fmla="*/ 38090 w 38090"/>
                <a:gd name="connsiteY0" fmla="*/ 0 h 2412"/>
                <a:gd name="connsiteX1" fmla="*/ 0 w 38090"/>
                <a:gd name="connsiteY1" fmla="*/ 0 h 2412"/>
                <a:gd name="connsiteX2" fmla="*/ 2031 w 38090"/>
                <a:gd name="connsiteY2" fmla="*/ 2412 h 2412"/>
                <a:gd name="connsiteX3" fmla="*/ 38090 w 38090"/>
                <a:gd name="connsiteY3" fmla="*/ 2412 h 2412"/>
                <a:gd name="connsiteX4" fmla="*/ 38090 w 38090"/>
                <a:gd name="connsiteY4" fmla="*/ 0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90" h="2412">
                  <a:moveTo>
                    <a:pt x="38090" y="0"/>
                  </a:moveTo>
                  <a:lnTo>
                    <a:pt x="0" y="0"/>
                  </a:lnTo>
                  <a:cubicBezTo>
                    <a:pt x="876" y="609"/>
                    <a:pt x="1575" y="1447"/>
                    <a:pt x="2031" y="2412"/>
                  </a:cubicBezTo>
                  <a:lnTo>
                    <a:pt x="38090" y="2412"/>
                  </a:lnTo>
                  <a:lnTo>
                    <a:pt x="3809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4F41BD05-BA0B-4D13-A78C-2F71BB24C0D7}"/>
                </a:ext>
              </a:extLst>
            </p:cNvPr>
            <p:cNvSpPr/>
            <p:nvPr/>
          </p:nvSpPr>
          <p:spPr>
            <a:xfrm>
              <a:off x="10072794" y="6092234"/>
              <a:ext cx="174832" cy="1841"/>
            </a:xfrm>
            <a:custGeom>
              <a:avLst/>
              <a:gdLst>
                <a:gd name="connsiteX0" fmla="*/ 0 w 174832"/>
                <a:gd name="connsiteY0" fmla="*/ 1841 h 1841"/>
                <a:gd name="connsiteX1" fmla="*/ 173436 w 174832"/>
                <a:gd name="connsiteY1" fmla="*/ 1841 h 1841"/>
                <a:gd name="connsiteX2" fmla="*/ 173436 w 174832"/>
                <a:gd name="connsiteY2" fmla="*/ 1841 h 1841"/>
                <a:gd name="connsiteX3" fmla="*/ 173399 w 174832"/>
                <a:gd name="connsiteY3" fmla="*/ 229 h 1841"/>
                <a:gd name="connsiteX4" fmla="*/ 173436 w 174832"/>
                <a:gd name="connsiteY4" fmla="*/ 190 h 1841"/>
                <a:gd name="connsiteX5" fmla="*/ 174833 w 174832"/>
                <a:gd name="connsiteY5" fmla="*/ 190 h 1841"/>
                <a:gd name="connsiteX6" fmla="*/ 0 w 174832"/>
                <a:gd name="connsiteY6" fmla="*/ 190 h 1841"/>
                <a:gd name="connsiteX7" fmla="*/ 0 w 174832"/>
                <a:gd name="connsiteY7" fmla="*/ 1841 h 1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832" h="1841">
                  <a:moveTo>
                    <a:pt x="0" y="1841"/>
                  </a:moveTo>
                  <a:lnTo>
                    <a:pt x="173436" y="1841"/>
                  </a:lnTo>
                  <a:lnTo>
                    <a:pt x="173436" y="1841"/>
                  </a:lnTo>
                  <a:cubicBezTo>
                    <a:pt x="172979" y="1409"/>
                    <a:pt x="172967" y="686"/>
                    <a:pt x="173399" y="229"/>
                  </a:cubicBezTo>
                  <a:cubicBezTo>
                    <a:pt x="173411" y="216"/>
                    <a:pt x="173424" y="203"/>
                    <a:pt x="173436" y="190"/>
                  </a:cubicBezTo>
                  <a:cubicBezTo>
                    <a:pt x="173868" y="-63"/>
                    <a:pt x="174401" y="-63"/>
                    <a:pt x="174833" y="190"/>
                  </a:cubicBezTo>
                  <a:lnTo>
                    <a:pt x="0" y="190"/>
                  </a:lnTo>
                  <a:lnTo>
                    <a:pt x="0" y="18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C75CD3EE-F82E-464E-B4B9-483DA6659BFB}"/>
                </a:ext>
              </a:extLst>
            </p:cNvPr>
            <p:cNvSpPr/>
            <p:nvPr/>
          </p:nvSpPr>
          <p:spPr>
            <a:xfrm>
              <a:off x="9358811" y="5784528"/>
              <a:ext cx="13887" cy="309546"/>
            </a:xfrm>
            <a:custGeom>
              <a:avLst/>
              <a:gdLst>
                <a:gd name="connsiteX0" fmla="*/ 8681 w 13887"/>
                <a:gd name="connsiteY0" fmla="*/ 302183 h 309546"/>
                <a:gd name="connsiteX1" fmla="*/ 13887 w 13887"/>
                <a:gd name="connsiteY1" fmla="*/ 303452 h 309546"/>
                <a:gd name="connsiteX2" fmla="*/ 13887 w 13887"/>
                <a:gd name="connsiteY2" fmla="*/ 6983 h 309546"/>
                <a:gd name="connsiteX3" fmla="*/ 7031 w 13887"/>
                <a:gd name="connsiteY3" fmla="*/ 6983 h 309546"/>
                <a:gd name="connsiteX4" fmla="*/ 48 w 13887"/>
                <a:gd name="connsiteY4" fmla="*/ 0 h 309546"/>
                <a:gd name="connsiteX5" fmla="*/ 48 w 13887"/>
                <a:gd name="connsiteY5" fmla="*/ 309547 h 309546"/>
                <a:gd name="connsiteX6" fmla="*/ 48 w 13887"/>
                <a:gd name="connsiteY6" fmla="*/ 307388 h 309546"/>
                <a:gd name="connsiteX7" fmla="*/ 8136 w 13887"/>
                <a:gd name="connsiteY7" fmla="*/ 302043 h 309546"/>
                <a:gd name="connsiteX8" fmla="*/ 8681 w 13887"/>
                <a:gd name="connsiteY8" fmla="*/ 302183 h 30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87" h="309546">
                  <a:moveTo>
                    <a:pt x="8681" y="302183"/>
                  </a:moveTo>
                  <a:lnTo>
                    <a:pt x="13887" y="303452"/>
                  </a:lnTo>
                  <a:lnTo>
                    <a:pt x="13887" y="6983"/>
                  </a:lnTo>
                  <a:lnTo>
                    <a:pt x="7031" y="6983"/>
                  </a:lnTo>
                  <a:cubicBezTo>
                    <a:pt x="3171" y="6983"/>
                    <a:pt x="48" y="3857"/>
                    <a:pt x="48" y="0"/>
                  </a:cubicBezTo>
                  <a:lnTo>
                    <a:pt x="48" y="309547"/>
                  </a:lnTo>
                  <a:cubicBezTo>
                    <a:pt x="-16" y="308823"/>
                    <a:pt x="-16" y="308112"/>
                    <a:pt x="48" y="307388"/>
                  </a:cubicBezTo>
                  <a:cubicBezTo>
                    <a:pt x="809" y="303681"/>
                    <a:pt x="4428" y="301294"/>
                    <a:pt x="8136" y="302043"/>
                  </a:cubicBezTo>
                  <a:cubicBezTo>
                    <a:pt x="8326" y="302081"/>
                    <a:pt x="8504" y="302132"/>
                    <a:pt x="8681" y="3021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41F2141D-0FDD-48F4-8DE5-5B5477BFDDAF}"/>
                </a:ext>
              </a:extLst>
            </p:cNvPr>
            <p:cNvSpPr/>
            <p:nvPr/>
          </p:nvSpPr>
          <p:spPr>
            <a:xfrm>
              <a:off x="10262228" y="6104359"/>
              <a:ext cx="5459" cy="1777"/>
            </a:xfrm>
            <a:custGeom>
              <a:avLst/>
              <a:gdLst>
                <a:gd name="connsiteX0" fmla="*/ 5459 w 5459"/>
                <a:gd name="connsiteY0" fmla="*/ 0 h 1777"/>
                <a:gd name="connsiteX1" fmla="*/ 0 w 5459"/>
                <a:gd name="connsiteY1" fmla="*/ 0 h 1777"/>
                <a:gd name="connsiteX2" fmla="*/ 2158 w 5459"/>
                <a:gd name="connsiteY2" fmla="*/ 1778 h 1777"/>
                <a:gd name="connsiteX3" fmla="*/ 5459 w 5459"/>
                <a:gd name="connsiteY3" fmla="*/ 0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9" h="1777">
                  <a:moveTo>
                    <a:pt x="5459" y="0"/>
                  </a:moveTo>
                  <a:lnTo>
                    <a:pt x="0" y="0"/>
                  </a:lnTo>
                  <a:lnTo>
                    <a:pt x="2158" y="1778"/>
                  </a:lnTo>
                  <a:cubicBezTo>
                    <a:pt x="3073" y="889"/>
                    <a:pt x="4215" y="267"/>
                    <a:pt x="545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678D806C-48F5-4B92-A5D2-904B7CE8E19E}"/>
                </a:ext>
              </a:extLst>
            </p:cNvPr>
            <p:cNvSpPr/>
            <p:nvPr/>
          </p:nvSpPr>
          <p:spPr>
            <a:xfrm>
              <a:off x="10072794" y="6104232"/>
              <a:ext cx="189434" cy="8125"/>
            </a:xfrm>
            <a:custGeom>
              <a:avLst/>
              <a:gdLst>
                <a:gd name="connsiteX0" fmla="*/ 0 w 189434"/>
                <a:gd name="connsiteY0" fmla="*/ 6856 h 8125"/>
                <a:gd name="connsiteX1" fmla="*/ 0 w 189434"/>
                <a:gd name="connsiteY1" fmla="*/ 8126 h 8125"/>
                <a:gd name="connsiteX2" fmla="*/ 189434 w 189434"/>
                <a:gd name="connsiteY2" fmla="*/ 8126 h 8125"/>
                <a:gd name="connsiteX3" fmla="*/ 189434 w 189434"/>
                <a:gd name="connsiteY3" fmla="*/ 3682 h 8125"/>
                <a:gd name="connsiteX4" fmla="*/ 184864 w 189434"/>
                <a:gd name="connsiteY4" fmla="*/ 0 h 8125"/>
                <a:gd name="connsiteX5" fmla="*/ 0 w 189434"/>
                <a:gd name="connsiteY5" fmla="*/ 0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434" h="8125">
                  <a:moveTo>
                    <a:pt x="0" y="6856"/>
                  </a:moveTo>
                  <a:lnTo>
                    <a:pt x="0" y="8126"/>
                  </a:lnTo>
                  <a:lnTo>
                    <a:pt x="189434" y="8126"/>
                  </a:lnTo>
                  <a:cubicBezTo>
                    <a:pt x="188876" y="6691"/>
                    <a:pt x="188876" y="5117"/>
                    <a:pt x="189434" y="3682"/>
                  </a:cubicBezTo>
                  <a:lnTo>
                    <a:pt x="1848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B26C0F14-51BE-4A42-9580-3E4DAE6FA366}"/>
                </a:ext>
              </a:extLst>
            </p:cNvPr>
            <p:cNvSpPr/>
            <p:nvPr/>
          </p:nvSpPr>
          <p:spPr>
            <a:xfrm>
              <a:off x="10267688" y="5831252"/>
              <a:ext cx="2412" cy="273107"/>
            </a:xfrm>
            <a:custGeom>
              <a:avLst/>
              <a:gdLst>
                <a:gd name="connsiteX0" fmla="*/ 2412 w 2412"/>
                <a:gd name="connsiteY0" fmla="*/ 273107 h 273107"/>
                <a:gd name="connsiteX1" fmla="*/ 2412 w 2412"/>
                <a:gd name="connsiteY1" fmla="*/ 3936 h 273107"/>
                <a:gd name="connsiteX2" fmla="*/ 0 w 2412"/>
                <a:gd name="connsiteY2" fmla="*/ 0 h 273107"/>
                <a:gd name="connsiteX3" fmla="*/ 0 w 2412"/>
                <a:gd name="connsiteY3" fmla="*/ 272980 h 273107"/>
                <a:gd name="connsiteX4" fmla="*/ 0 w 2412"/>
                <a:gd name="connsiteY4" fmla="*/ 272980 h 273107"/>
                <a:gd name="connsiteX5" fmla="*/ 2412 w 2412"/>
                <a:gd name="connsiteY5" fmla="*/ 273107 h 273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12" h="273107">
                  <a:moveTo>
                    <a:pt x="2412" y="273107"/>
                  </a:moveTo>
                  <a:lnTo>
                    <a:pt x="2412" y="3936"/>
                  </a:lnTo>
                  <a:lnTo>
                    <a:pt x="0" y="0"/>
                  </a:lnTo>
                  <a:lnTo>
                    <a:pt x="0" y="272980"/>
                  </a:lnTo>
                  <a:lnTo>
                    <a:pt x="0" y="272980"/>
                  </a:lnTo>
                  <a:cubicBezTo>
                    <a:pt x="800" y="272891"/>
                    <a:pt x="1625" y="272942"/>
                    <a:pt x="2412" y="2731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ECC5E234-FB5C-4D5D-BD45-DE4D8AC2EB92}"/>
                </a:ext>
              </a:extLst>
            </p:cNvPr>
            <p:cNvSpPr/>
            <p:nvPr/>
          </p:nvSpPr>
          <p:spPr>
            <a:xfrm>
              <a:off x="10265530" y="5820714"/>
              <a:ext cx="17578" cy="21766"/>
            </a:xfrm>
            <a:custGeom>
              <a:avLst/>
              <a:gdLst>
                <a:gd name="connsiteX0" fmla="*/ 9523 w 17578"/>
                <a:gd name="connsiteY0" fmla="*/ 9396 h 21766"/>
                <a:gd name="connsiteX1" fmla="*/ 5840 w 17578"/>
                <a:gd name="connsiteY1" fmla="*/ 10411 h 21766"/>
                <a:gd name="connsiteX2" fmla="*/ 0 w 17578"/>
                <a:gd name="connsiteY2" fmla="*/ 7110 h 21766"/>
                <a:gd name="connsiteX3" fmla="*/ 2158 w 17578"/>
                <a:gd name="connsiteY3" fmla="*/ 10538 h 21766"/>
                <a:gd name="connsiteX4" fmla="*/ 4571 w 17578"/>
                <a:gd name="connsiteY4" fmla="*/ 14474 h 21766"/>
                <a:gd name="connsiteX5" fmla="*/ 4571 w 17578"/>
                <a:gd name="connsiteY5" fmla="*/ 14474 h 21766"/>
                <a:gd name="connsiteX6" fmla="*/ 6983 w 17578"/>
                <a:gd name="connsiteY6" fmla="*/ 18410 h 21766"/>
                <a:gd name="connsiteX7" fmla="*/ 6983 w 17578"/>
                <a:gd name="connsiteY7" fmla="*/ 19299 h 21766"/>
                <a:gd name="connsiteX8" fmla="*/ 6983 w 17578"/>
                <a:gd name="connsiteY8" fmla="*/ 19299 h 21766"/>
                <a:gd name="connsiteX9" fmla="*/ 8761 w 17578"/>
                <a:gd name="connsiteY9" fmla="*/ 20950 h 21766"/>
                <a:gd name="connsiteX10" fmla="*/ 9523 w 17578"/>
                <a:gd name="connsiteY10" fmla="*/ 20950 h 21766"/>
                <a:gd name="connsiteX11" fmla="*/ 12443 w 17578"/>
                <a:gd name="connsiteY11" fmla="*/ 21711 h 21766"/>
                <a:gd name="connsiteX12" fmla="*/ 13712 w 17578"/>
                <a:gd name="connsiteY12" fmla="*/ 21711 h 21766"/>
                <a:gd name="connsiteX13" fmla="*/ 15744 w 17578"/>
                <a:gd name="connsiteY13" fmla="*/ 21711 h 21766"/>
                <a:gd name="connsiteX14" fmla="*/ 15744 w 17578"/>
                <a:gd name="connsiteY14" fmla="*/ 21711 h 21766"/>
                <a:gd name="connsiteX15" fmla="*/ 15744 w 17578"/>
                <a:gd name="connsiteY15" fmla="*/ 21711 h 21766"/>
                <a:gd name="connsiteX16" fmla="*/ 16760 w 17578"/>
                <a:gd name="connsiteY16" fmla="*/ 20696 h 21766"/>
                <a:gd name="connsiteX17" fmla="*/ 17521 w 17578"/>
                <a:gd name="connsiteY17" fmla="*/ 19680 h 21766"/>
                <a:gd name="connsiteX18" fmla="*/ 17521 w 17578"/>
                <a:gd name="connsiteY18" fmla="*/ 18410 h 21766"/>
                <a:gd name="connsiteX19" fmla="*/ 17521 w 17578"/>
                <a:gd name="connsiteY19" fmla="*/ 17014 h 21766"/>
                <a:gd name="connsiteX20" fmla="*/ 16633 w 17578"/>
                <a:gd name="connsiteY20" fmla="*/ 12697 h 21766"/>
                <a:gd name="connsiteX21" fmla="*/ 9014 w 17578"/>
                <a:gd name="connsiteY21" fmla="*/ 0 h 21766"/>
                <a:gd name="connsiteX22" fmla="*/ 9014 w 17578"/>
                <a:gd name="connsiteY22" fmla="*/ 0 h 21766"/>
                <a:gd name="connsiteX23" fmla="*/ 9523 w 17578"/>
                <a:gd name="connsiteY23" fmla="*/ 9396 h 2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578" h="21766">
                  <a:moveTo>
                    <a:pt x="9523" y="9396"/>
                  </a:moveTo>
                  <a:cubicBezTo>
                    <a:pt x="8405" y="10042"/>
                    <a:pt x="7135" y="10391"/>
                    <a:pt x="5840" y="10411"/>
                  </a:cubicBezTo>
                  <a:cubicBezTo>
                    <a:pt x="3453" y="10404"/>
                    <a:pt x="1244" y="9153"/>
                    <a:pt x="0" y="7110"/>
                  </a:cubicBezTo>
                  <a:lnTo>
                    <a:pt x="2158" y="10538"/>
                  </a:lnTo>
                  <a:lnTo>
                    <a:pt x="4571" y="14474"/>
                  </a:lnTo>
                  <a:lnTo>
                    <a:pt x="4571" y="14474"/>
                  </a:lnTo>
                  <a:lnTo>
                    <a:pt x="6983" y="18410"/>
                  </a:lnTo>
                  <a:lnTo>
                    <a:pt x="6983" y="19299"/>
                  </a:lnTo>
                  <a:cubicBezTo>
                    <a:pt x="6983" y="19299"/>
                    <a:pt x="6983" y="19299"/>
                    <a:pt x="6983" y="19299"/>
                  </a:cubicBezTo>
                  <a:cubicBezTo>
                    <a:pt x="7478" y="19945"/>
                    <a:pt x="8075" y="20503"/>
                    <a:pt x="8761" y="20950"/>
                  </a:cubicBezTo>
                  <a:lnTo>
                    <a:pt x="9523" y="20950"/>
                  </a:lnTo>
                  <a:cubicBezTo>
                    <a:pt x="10525" y="21096"/>
                    <a:pt x="11503" y="21351"/>
                    <a:pt x="12443" y="21711"/>
                  </a:cubicBezTo>
                  <a:cubicBezTo>
                    <a:pt x="12862" y="21785"/>
                    <a:pt x="13293" y="21785"/>
                    <a:pt x="13712" y="21711"/>
                  </a:cubicBezTo>
                  <a:lnTo>
                    <a:pt x="15744" y="21711"/>
                  </a:lnTo>
                  <a:lnTo>
                    <a:pt x="15744" y="21711"/>
                  </a:lnTo>
                  <a:cubicBezTo>
                    <a:pt x="15744" y="21711"/>
                    <a:pt x="15744" y="21711"/>
                    <a:pt x="15744" y="21711"/>
                  </a:cubicBezTo>
                  <a:cubicBezTo>
                    <a:pt x="16112" y="21405"/>
                    <a:pt x="16454" y="21065"/>
                    <a:pt x="16760" y="20696"/>
                  </a:cubicBezTo>
                  <a:cubicBezTo>
                    <a:pt x="17090" y="20424"/>
                    <a:pt x="17356" y="20075"/>
                    <a:pt x="17521" y="19680"/>
                  </a:cubicBezTo>
                  <a:cubicBezTo>
                    <a:pt x="17597" y="19260"/>
                    <a:pt x="17597" y="18831"/>
                    <a:pt x="17521" y="18410"/>
                  </a:cubicBezTo>
                  <a:cubicBezTo>
                    <a:pt x="17597" y="17948"/>
                    <a:pt x="17597" y="17476"/>
                    <a:pt x="17521" y="17014"/>
                  </a:cubicBezTo>
                  <a:cubicBezTo>
                    <a:pt x="17661" y="15518"/>
                    <a:pt x="17343" y="14017"/>
                    <a:pt x="16633" y="12697"/>
                  </a:cubicBezTo>
                  <a:lnTo>
                    <a:pt x="9014" y="0"/>
                  </a:lnTo>
                  <a:lnTo>
                    <a:pt x="9014" y="0"/>
                  </a:lnTo>
                  <a:cubicBezTo>
                    <a:pt x="11579" y="2530"/>
                    <a:pt x="11808" y="6602"/>
                    <a:pt x="9523" y="93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B5467DA2-FABA-4604-ABDE-16E2B5D93DAD}"/>
                </a:ext>
              </a:extLst>
            </p:cNvPr>
            <p:cNvSpPr/>
            <p:nvPr/>
          </p:nvSpPr>
          <p:spPr>
            <a:xfrm>
              <a:off x="9358938" y="6087129"/>
              <a:ext cx="50326" cy="23578"/>
            </a:xfrm>
            <a:custGeom>
              <a:avLst/>
              <a:gdLst>
                <a:gd name="connsiteX0" fmla="*/ 50327 w 50326"/>
                <a:gd name="connsiteY0" fmla="*/ 10374 h 23578"/>
                <a:gd name="connsiteX1" fmla="*/ 50327 w 50326"/>
                <a:gd name="connsiteY1" fmla="*/ 10374 h 23578"/>
                <a:gd name="connsiteX2" fmla="*/ 41185 w 50326"/>
                <a:gd name="connsiteY2" fmla="*/ 8088 h 23578"/>
                <a:gd name="connsiteX3" fmla="*/ 31028 w 50326"/>
                <a:gd name="connsiteY3" fmla="*/ 5676 h 23578"/>
                <a:gd name="connsiteX4" fmla="*/ 13633 w 50326"/>
                <a:gd name="connsiteY4" fmla="*/ 1486 h 23578"/>
                <a:gd name="connsiteX5" fmla="*/ 8428 w 50326"/>
                <a:gd name="connsiteY5" fmla="*/ 216 h 23578"/>
                <a:gd name="connsiteX6" fmla="*/ 86 w 50326"/>
                <a:gd name="connsiteY6" fmla="*/ 5155 h 23578"/>
                <a:gd name="connsiteX7" fmla="*/ 48 w 50326"/>
                <a:gd name="connsiteY7" fmla="*/ 5295 h 23578"/>
                <a:gd name="connsiteX8" fmla="*/ 48 w 50326"/>
                <a:gd name="connsiteY8" fmla="*/ 7453 h 23578"/>
                <a:gd name="connsiteX9" fmla="*/ 48 w 50326"/>
                <a:gd name="connsiteY9" fmla="*/ 8850 h 23578"/>
                <a:gd name="connsiteX10" fmla="*/ 48 w 50326"/>
                <a:gd name="connsiteY10" fmla="*/ 9993 h 23578"/>
                <a:gd name="connsiteX11" fmla="*/ 809 w 50326"/>
                <a:gd name="connsiteY11" fmla="*/ 11135 h 23578"/>
                <a:gd name="connsiteX12" fmla="*/ 1698 w 50326"/>
                <a:gd name="connsiteY12" fmla="*/ 12024 h 23578"/>
                <a:gd name="connsiteX13" fmla="*/ 2714 w 50326"/>
                <a:gd name="connsiteY13" fmla="*/ 12786 h 23578"/>
                <a:gd name="connsiteX14" fmla="*/ 3984 w 50326"/>
                <a:gd name="connsiteY14" fmla="*/ 12786 h 23578"/>
                <a:gd name="connsiteX15" fmla="*/ 3984 w 50326"/>
                <a:gd name="connsiteY15" fmla="*/ 12786 h 23578"/>
                <a:gd name="connsiteX16" fmla="*/ 49057 w 50326"/>
                <a:gd name="connsiteY16" fmla="*/ 23578 h 23578"/>
                <a:gd name="connsiteX17" fmla="*/ 49057 w 50326"/>
                <a:gd name="connsiteY17" fmla="*/ 10120 h 23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0326" h="23578">
                  <a:moveTo>
                    <a:pt x="50327" y="10374"/>
                  </a:moveTo>
                  <a:cubicBezTo>
                    <a:pt x="50327" y="10374"/>
                    <a:pt x="50327" y="10374"/>
                    <a:pt x="50327" y="10374"/>
                  </a:cubicBezTo>
                  <a:lnTo>
                    <a:pt x="41185" y="8088"/>
                  </a:lnTo>
                  <a:lnTo>
                    <a:pt x="31028" y="5676"/>
                  </a:lnTo>
                  <a:lnTo>
                    <a:pt x="13633" y="1486"/>
                  </a:lnTo>
                  <a:lnTo>
                    <a:pt x="8428" y="216"/>
                  </a:lnTo>
                  <a:cubicBezTo>
                    <a:pt x="4759" y="-723"/>
                    <a:pt x="1026" y="1486"/>
                    <a:pt x="86" y="5155"/>
                  </a:cubicBezTo>
                  <a:cubicBezTo>
                    <a:pt x="73" y="5206"/>
                    <a:pt x="60" y="5244"/>
                    <a:pt x="48" y="5295"/>
                  </a:cubicBezTo>
                  <a:cubicBezTo>
                    <a:pt x="-16" y="6019"/>
                    <a:pt x="-16" y="6730"/>
                    <a:pt x="48" y="7453"/>
                  </a:cubicBezTo>
                  <a:cubicBezTo>
                    <a:pt x="-16" y="7923"/>
                    <a:pt x="-16" y="8380"/>
                    <a:pt x="48" y="8850"/>
                  </a:cubicBezTo>
                  <a:cubicBezTo>
                    <a:pt x="-3" y="9231"/>
                    <a:pt x="-3" y="9612"/>
                    <a:pt x="48" y="9993"/>
                  </a:cubicBezTo>
                  <a:lnTo>
                    <a:pt x="809" y="11135"/>
                  </a:lnTo>
                  <a:cubicBezTo>
                    <a:pt x="1038" y="11491"/>
                    <a:pt x="1343" y="11796"/>
                    <a:pt x="1698" y="12024"/>
                  </a:cubicBezTo>
                  <a:cubicBezTo>
                    <a:pt x="1977" y="12342"/>
                    <a:pt x="2321" y="12608"/>
                    <a:pt x="2714" y="12786"/>
                  </a:cubicBezTo>
                  <a:lnTo>
                    <a:pt x="3984" y="12786"/>
                  </a:lnTo>
                  <a:lnTo>
                    <a:pt x="3984" y="12786"/>
                  </a:lnTo>
                  <a:lnTo>
                    <a:pt x="49057" y="23578"/>
                  </a:lnTo>
                  <a:lnTo>
                    <a:pt x="49057" y="101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6AB183D0-423B-4958-B01B-BA2B40D32B84}"/>
                </a:ext>
              </a:extLst>
            </p:cNvPr>
            <p:cNvSpPr/>
            <p:nvPr/>
          </p:nvSpPr>
          <p:spPr>
            <a:xfrm>
              <a:off x="10262062" y="6107914"/>
              <a:ext cx="3340" cy="4443"/>
            </a:xfrm>
            <a:custGeom>
              <a:avLst/>
              <a:gdLst>
                <a:gd name="connsiteX0" fmla="*/ 166 w 3340"/>
                <a:gd name="connsiteY0" fmla="*/ 4444 h 4443"/>
                <a:gd name="connsiteX1" fmla="*/ 2579 w 3340"/>
                <a:gd name="connsiteY1" fmla="*/ 4444 h 4443"/>
                <a:gd name="connsiteX2" fmla="*/ 3341 w 3340"/>
                <a:gd name="connsiteY2" fmla="*/ 2032 h 4443"/>
                <a:gd name="connsiteX3" fmla="*/ 801 w 3340"/>
                <a:gd name="connsiteY3" fmla="*/ 0 h 4443"/>
                <a:gd name="connsiteX4" fmla="*/ 166 w 3340"/>
                <a:gd name="connsiteY4" fmla="*/ 4444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0" h="4443">
                  <a:moveTo>
                    <a:pt x="166" y="4444"/>
                  </a:moveTo>
                  <a:lnTo>
                    <a:pt x="2579" y="4444"/>
                  </a:lnTo>
                  <a:cubicBezTo>
                    <a:pt x="2680" y="3593"/>
                    <a:pt x="2934" y="2781"/>
                    <a:pt x="3341" y="2032"/>
                  </a:cubicBezTo>
                  <a:lnTo>
                    <a:pt x="801" y="0"/>
                  </a:lnTo>
                  <a:cubicBezTo>
                    <a:pt x="27" y="1346"/>
                    <a:pt x="-189" y="2933"/>
                    <a:pt x="166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F287BC30-A72C-49A1-A676-7C0DA1136510}"/>
                </a:ext>
              </a:extLst>
            </p:cNvPr>
            <p:cNvSpPr/>
            <p:nvPr/>
          </p:nvSpPr>
          <p:spPr>
            <a:xfrm>
              <a:off x="10265530" y="6105914"/>
              <a:ext cx="10411" cy="3650"/>
            </a:xfrm>
            <a:custGeom>
              <a:avLst/>
              <a:gdLst>
                <a:gd name="connsiteX0" fmla="*/ 10411 w 10411"/>
                <a:gd name="connsiteY0" fmla="*/ 2127 h 3650"/>
                <a:gd name="connsiteX1" fmla="*/ 10411 w 10411"/>
                <a:gd name="connsiteY1" fmla="*/ 2127 h 3650"/>
                <a:gd name="connsiteX2" fmla="*/ 7872 w 10411"/>
                <a:gd name="connsiteY2" fmla="*/ 95 h 3650"/>
                <a:gd name="connsiteX3" fmla="*/ 7872 w 10411"/>
                <a:gd name="connsiteY3" fmla="*/ 95 h 3650"/>
                <a:gd name="connsiteX4" fmla="*/ 7872 w 10411"/>
                <a:gd name="connsiteY4" fmla="*/ 95 h 3650"/>
                <a:gd name="connsiteX5" fmla="*/ 6602 w 10411"/>
                <a:gd name="connsiteY5" fmla="*/ 95 h 3650"/>
                <a:gd name="connsiteX6" fmla="*/ 5713 w 10411"/>
                <a:gd name="connsiteY6" fmla="*/ 95 h 3650"/>
                <a:gd name="connsiteX7" fmla="*/ 5713 w 10411"/>
                <a:gd name="connsiteY7" fmla="*/ 95 h 3650"/>
                <a:gd name="connsiteX8" fmla="*/ 3301 w 10411"/>
                <a:gd name="connsiteY8" fmla="*/ 95 h 3650"/>
                <a:gd name="connsiteX9" fmla="*/ 0 w 10411"/>
                <a:gd name="connsiteY9" fmla="*/ 1746 h 3650"/>
                <a:gd name="connsiteX10" fmla="*/ 2539 w 10411"/>
                <a:gd name="connsiteY10" fmla="*/ 3650 h 3650"/>
                <a:gd name="connsiteX11" fmla="*/ 6094 w 10411"/>
                <a:gd name="connsiteY11" fmla="*/ 857 h 3650"/>
                <a:gd name="connsiteX12" fmla="*/ 10411 w 10411"/>
                <a:gd name="connsiteY12" fmla="*/ 2127 h 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11" h="3650">
                  <a:moveTo>
                    <a:pt x="10411" y="2127"/>
                  </a:moveTo>
                  <a:lnTo>
                    <a:pt x="10411" y="2127"/>
                  </a:lnTo>
                  <a:lnTo>
                    <a:pt x="7872" y="95"/>
                  </a:lnTo>
                  <a:cubicBezTo>
                    <a:pt x="7872" y="95"/>
                    <a:pt x="7872" y="95"/>
                    <a:pt x="7872" y="95"/>
                  </a:cubicBezTo>
                  <a:lnTo>
                    <a:pt x="7872" y="95"/>
                  </a:lnTo>
                  <a:lnTo>
                    <a:pt x="6602" y="95"/>
                  </a:lnTo>
                  <a:lnTo>
                    <a:pt x="5713" y="95"/>
                  </a:lnTo>
                  <a:lnTo>
                    <a:pt x="5713" y="95"/>
                  </a:lnTo>
                  <a:cubicBezTo>
                    <a:pt x="4913" y="-32"/>
                    <a:pt x="4101" y="-32"/>
                    <a:pt x="3301" y="95"/>
                  </a:cubicBezTo>
                  <a:cubicBezTo>
                    <a:pt x="2069" y="324"/>
                    <a:pt x="927" y="895"/>
                    <a:pt x="0" y="1746"/>
                  </a:cubicBezTo>
                  <a:lnTo>
                    <a:pt x="2539" y="3650"/>
                  </a:lnTo>
                  <a:cubicBezTo>
                    <a:pt x="3390" y="2355"/>
                    <a:pt x="4634" y="1378"/>
                    <a:pt x="6094" y="857"/>
                  </a:cubicBezTo>
                  <a:cubicBezTo>
                    <a:pt x="7643" y="755"/>
                    <a:pt x="9167" y="1200"/>
                    <a:pt x="10411" y="2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F4D8426A-23B8-4F4F-B890-73D41D2B62F3}"/>
                </a:ext>
              </a:extLst>
            </p:cNvPr>
            <p:cNvSpPr/>
            <p:nvPr/>
          </p:nvSpPr>
          <p:spPr>
            <a:xfrm>
              <a:off x="10245911" y="6092107"/>
              <a:ext cx="20887" cy="17331"/>
            </a:xfrm>
            <a:custGeom>
              <a:avLst/>
              <a:gdLst>
                <a:gd name="connsiteX0" fmla="*/ 319 w 20887"/>
                <a:gd name="connsiteY0" fmla="*/ 1968 h 17331"/>
                <a:gd name="connsiteX1" fmla="*/ 319 w 20887"/>
                <a:gd name="connsiteY1" fmla="*/ 1968 h 17331"/>
                <a:gd name="connsiteX2" fmla="*/ 12254 w 20887"/>
                <a:gd name="connsiteY2" fmla="*/ 11618 h 17331"/>
                <a:gd name="connsiteX3" fmla="*/ 16825 w 20887"/>
                <a:gd name="connsiteY3" fmla="*/ 15300 h 17331"/>
                <a:gd name="connsiteX4" fmla="*/ 19364 w 20887"/>
                <a:gd name="connsiteY4" fmla="*/ 17331 h 17331"/>
                <a:gd name="connsiteX5" fmla="*/ 20888 w 20887"/>
                <a:gd name="connsiteY5" fmla="*/ 15300 h 17331"/>
                <a:gd name="connsiteX6" fmla="*/ 18348 w 20887"/>
                <a:gd name="connsiteY6" fmla="*/ 13395 h 17331"/>
                <a:gd name="connsiteX7" fmla="*/ 16190 w 20887"/>
                <a:gd name="connsiteY7" fmla="*/ 11618 h 17331"/>
                <a:gd name="connsiteX8" fmla="*/ 1970 w 20887"/>
                <a:gd name="connsiteY8" fmla="*/ 190 h 17331"/>
                <a:gd name="connsiteX9" fmla="*/ 1970 w 20887"/>
                <a:gd name="connsiteY9" fmla="*/ 190 h 17331"/>
                <a:gd name="connsiteX10" fmla="*/ 1970 w 20887"/>
                <a:gd name="connsiteY10" fmla="*/ 190 h 17331"/>
                <a:gd name="connsiteX11" fmla="*/ 573 w 20887"/>
                <a:gd name="connsiteY11" fmla="*/ 190 h 17331"/>
                <a:gd name="connsiteX12" fmla="*/ 154 w 20887"/>
                <a:gd name="connsiteY12" fmla="*/ 1752 h 17331"/>
                <a:gd name="connsiteX13" fmla="*/ 319 w 20887"/>
                <a:gd name="connsiteY13" fmla="*/ 1968 h 17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887" h="17331">
                  <a:moveTo>
                    <a:pt x="319" y="1968"/>
                  </a:moveTo>
                  <a:lnTo>
                    <a:pt x="319" y="1968"/>
                  </a:lnTo>
                  <a:lnTo>
                    <a:pt x="12254" y="11618"/>
                  </a:lnTo>
                  <a:lnTo>
                    <a:pt x="16825" y="15300"/>
                  </a:lnTo>
                  <a:lnTo>
                    <a:pt x="19364" y="17331"/>
                  </a:lnTo>
                  <a:cubicBezTo>
                    <a:pt x="19758" y="16569"/>
                    <a:pt x="20265" y="15884"/>
                    <a:pt x="20888" y="15300"/>
                  </a:cubicBezTo>
                  <a:lnTo>
                    <a:pt x="18348" y="13395"/>
                  </a:lnTo>
                  <a:lnTo>
                    <a:pt x="16190" y="11618"/>
                  </a:lnTo>
                  <a:lnTo>
                    <a:pt x="1970" y="190"/>
                  </a:lnTo>
                  <a:lnTo>
                    <a:pt x="1970" y="190"/>
                  </a:lnTo>
                  <a:lnTo>
                    <a:pt x="1970" y="190"/>
                  </a:lnTo>
                  <a:cubicBezTo>
                    <a:pt x="1538" y="-63"/>
                    <a:pt x="1005" y="-63"/>
                    <a:pt x="573" y="190"/>
                  </a:cubicBezTo>
                  <a:cubicBezTo>
                    <a:pt x="27" y="508"/>
                    <a:pt x="-164" y="1206"/>
                    <a:pt x="154" y="1752"/>
                  </a:cubicBezTo>
                  <a:cubicBezTo>
                    <a:pt x="205" y="1828"/>
                    <a:pt x="255" y="1905"/>
                    <a:pt x="319" y="196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397D503F-FA24-4C59-8E3C-1B91AC830F44}"/>
                </a:ext>
              </a:extLst>
            </p:cNvPr>
            <p:cNvSpPr/>
            <p:nvPr/>
          </p:nvSpPr>
          <p:spPr>
            <a:xfrm>
              <a:off x="10243056" y="5780973"/>
              <a:ext cx="31741" cy="42788"/>
            </a:xfrm>
            <a:custGeom>
              <a:avLst/>
              <a:gdLst>
                <a:gd name="connsiteX0" fmla="*/ 3809 w 31741"/>
                <a:gd name="connsiteY0" fmla="*/ 10538 h 42788"/>
                <a:gd name="connsiteX1" fmla="*/ 0 w 31741"/>
                <a:gd name="connsiteY1" fmla="*/ 10538 h 42788"/>
                <a:gd name="connsiteX2" fmla="*/ 2539 w 31741"/>
                <a:gd name="connsiteY2" fmla="*/ 14728 h 42788"/>
                <a:gd name="connsiteX3" fmla="*/ 4952 w 31741"/>
                <a:gd name="connsiteY3" fmla="*/ 18664 h 42788"/>
                <a:gd name="connsiteX4" fmla="*/ 19934 w 31741"/>
                <a:gd name="connsiteY4" fmla="*/ 42788 h 42788"/>
                <a:gd name="connsiteX5" fmla="*/ 23464 w 31741"/>
                <a:gd name="connsiteY5" fmla="*/ 33564 h 42788"/>
                <a:gd name="connsiteX6" fmla="*/ 31742 w 31741"/>
                <a:gd name="connsiteY6" fmla="*/ 35551 h 42788"/>
                <a:gd name="connsiteX7" fmla="*/ 29075 w 31741"/>
                <a:gd name="connsiteY7" fmla="*/ 31361 h 42788"/>
                <a:gd name="connsiteX8" fmla="*/ 9650 w 31741"/>
                <a:gd name="connsiteY8" fmla="*/ 0 h 42788"/>
                <a:gd name="connsiteX9" fmla="*/ 9650 w 31741"/>
                <a:gd name="connsiteY9" fmla="*/ 0 h 42788"/>
                <a:gd name="connsiteX10" fmla="*/ 11173 w 31741"/>
                <a:gd name="connsiteY10" fmla="*/ 4190 h 42788"/>
                <a:gd name="connsiteX11" fmla="*/ 3809 w 31741"/>
                <a:gd name="connsiteY11" fmla="*/ 10538 h 4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41" h="42788">
                  <a:moveTo>
                    <a:pt x="3809" y="10538"/>
                  </a:moveTo>
                  <a:lnTo>
                    <a:pt x="0" y="10538"/>
                  </a:lnTo>
                  <a:lnTo>
                    <a:pt x="2539" y="14728"/>
                  </a:lnTo>
                  <a:lnTo>
                    <a:pt x="4952" y="18664"/>
                  </a:lnTo>
                  <a:lnTo>
                    <a:pt x="19934" y="42788"/>
                  </a:lnTo>
                  <a:cubicBezTo>
                    <a:pt x="18359" y="39267"/>
                    <a:pt x="19934" y="35137"/>
                    <a:pt x="23464" y="33564"/>
                  </a:cubicBezTo>
                  <a:cubicBezTo>
                    <a:pt x="26358" y="32271"/>
                    <a:pt x="29749" y="33087"/>
                    <a:pt x="31742" y="35551"/>
                  </a:cubicBezTo>
                  <a:lnTo>
                    <a:pt x="29075" y="31361"/>
                  </a:lnTo>
                  <a:lnTo>
                    <a:pt x="9650" y="0"/>
                  </a:lnTo>
                  <a:lnTo>
                    <a:pt x="9650" y="0"/>
                  </a:lnTo>
                  <a:cubicBezTo>
                    <a:pt x="10576" y="1206"/>
                    <a:pt x="11110" y="2669"/>
                    <a:pt x="11173" y="4190"/>
                  </a:cubicBezTo>
                  <a:cubicBezTo>
                    <a:pt x="10843" y="7948"/>
                    <a:pt x="7580" y="10759"/>
                    <a:pt x="3809" y="105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1180B2D5-91C8-4884-A96E-62F36F769BDA}"/>
                </a:ext>
              </a:extLst>
            </p:cNvPr>
            <p:cNvSpPr/>
            <p:nvPr/>
          </p:nvSpPr>
          <p:spPr>
            <a:xfrm>
              <a:off x="10262380" y="5813547"/>
              <a:ext cx="15960" cy="17196"/>
            </a:xfrm>
            <a:custGeom>
              <a:avLst/>
              <a:gdLst>
                <a:gd name="connsiteX0" fmla="*/ 3150 w 15960"/>
                <a:gd name="connsiteY0" fmla="*/ 13896 h 17196"/>
                <a:gd name="connsiteX1" fmla="*/ 3150 w 15960"/>
                <a:gd name="connsiteY1" fmla="*/ 13896 h 17196"/>
                <a:gd name="connsiteX2" fmla="*/ 8990 w 15960"/>
                <a:gd name="connsiteY2" fmla="*/ 17197 h 17196"/>
                <a:gd name="connsiteX3" fmla="*/ 12672 w 15960"/>
                <a:gd name="connsiteY3" fmla="*/ 16181 h 17196"/>
                <a:gd name="connsiteX4" fmla="*/ 14958 w 15960"/>
                <a:gd name="connsiteY4" fmla="*/ 6658 h 17196"/>
                <a:gd name="connsiteX5" fmla="*/ 14958 w 15960"/>
                <a:gd name="connsiteY5" fmla="*/ 6658 h 17196"/>
                <a:gd name="connsiteX6" fmla="*/ 12418 w 15960"/>
                <a:gd name="connsiteY6" fmla="*/ 2595 h 17196"/>
                <a:gd name="connsiteX7" fmla="*/ 2604 w 15960"/>
                <a:gd name="connsiteY7" fmla="*/ 1551 h 17196"/>
                <a:gd name="connsiteX8" fmla="*/ 610 w 15960"/>
                <a:gd name="connsiteY8" fmla="*/ 9833 h 17196"/>
                <a:gd name="connsiteX9" fmla="*/ 610 w 15960"/>
                <a:gd name="connsiteY9" fmla="*/ 9833 h 1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960" h="17196">
                  <a:moveTo>
                    <a:pt x="3150" y="13896"/>
                  </a:moveTo>
                  <a:lnTo>
                    <a:pt x="3150" y="13896"/>
                  </a:lnTo>
                  <a:cubicBezTo>
                    <a:pt x="4394" y="15938"/>
                    <a:pt x="6603" y="17189"/>
                    <a:pt x="8990" y="17197"/>
                  </a:cubicBezTo>
                  <a:cubicBezTo>
                    <a:pt x="10285" y="17176"/>
                    <a:pt x="11555" y="16827"/>
                    <a:pt x="12672" y="16181"/>
                  </a:cubicBezTo>
                  <a:cubicBezTo>
                    <a:pt x="15910" y="14162"/>
                    <a:pt x="16925" y="9924"/>
                    <a:pt x="14958" y="6658"/>
                  </a:cubicBezTo>
                  <a:lnTo>
                    <a:pt x="14958" y="6658"/>
                  </a:lnTo>
                  <a:lnTo>
                    <a:pt x="12418" y="2595"/>
                  </a:lnTo>
                  <a:cubicBezTo>
                    <a:pt x="9993" y="-405"/>
                    <a:pt x="5600" y="-872"/>
                    <a:pt x="2604" y="1551"/>
                  </a:cubicBezTo>
                  <a:cubicBezTo>
                    <a:pt x="128" y="3541"/>
                    <a:pt x="-685" y="6940"/>
                    <a:pt x="610" y="9833"/>
                  </a:cubicBezTo>
                  <a:lnTo>
                    <a:pt x="610" y="983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0DD2848A-1E0E-4702-8312-610D79E2CBAD}"/>
                </a:ext>
              </a:extLst>
            </p:cNvPr>
            <p:cNvSpPr/>
            <p:nvPr/>
          </p:nvSpPr>
          <p:spPr>
            <a:xfrm>
              <a:off x="11006381" y="5844964"/>
              <a:ext cx="321607" cy="13712"/>
            </a:xfrm>
            <a:custGeom>
              <a:avLst/>
              <a:gdLst>
                <a:gd name="connsiteX0" fmla="*/ 0 w 321607"/>
                <a:gd name="connsiteY0" fmla="*/ 13713 h 13712"/>
                <a:gd name="connsiteX1" fmla="*/ 314751 w 321607"/>
                <a:gd name="connsiteY1" fmla="*/ 13713 h 13712"/>
                <a:gd name="connsiteX2" fmla="*/ 314751 w 321607"/>
                <a:gd name="connsiteY2" fmla="*/ 6856 h 13712"/>
                <a:gd name="connsiteX3" fmla="*/ 321607 w 321607"/>
                <a:gd name="connsiteY3" fmla="*/ 0 h 13712"/>
                <a:gd name="connsiteX4" fmla="*/ 0 w 321607"/>
                <a:gd name="connsiteY4" fmla="*/ 0 h 13712"/>
                <a:gd name="connsiteX5" fmla="*/ 0 w 321607"/>
                <a:gd name="connsiteY5" fmla="*/ 13713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1607" h="13712">
                  <a:moveTo>
                    <a:pt x="0" y="13713"/>
                  </a:moveTo>
                  <a:lnTo>
                    <a:pt x="314751" y="13713"/>
                  </a:lnTo>
                  <a:lnTo>
                    <a:pt x="314751" y="6856"/>
                  </a:lnTo>
                  <a:cubicBezTo>
                    <a:pt x="314751" y="3070"/>
                    <a:pt x="317823" y="0"/>
                    <a:pt x="321607" y="0"/>
                  </a:cubicBezTo>
                  <a:lnTo>
                    <a:pt x="0" y="0"/>
                  </a:lnTo>
                  <a:lnTo>
                    <a:pt x="0" y="137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A1E626A7-BE78-4B4F-8622-AAE87449F800}"/>
                </a:ext>
              </a:extLst>
            </p:cNvPr>
            <p:cNvSpPr/>
            <p:nvPr/>
          </p:nvSpPr>
          <p:spPr>
            <a:xfrm>
              <a:off x="11334845" y="6493387"/>
              <a:ext cx="431306" cy="6602"/>
            </a:xfrm>
            <a:custGeom>
              <a:avLst/>
              <a:gdLst>
                <a:gd name="connsiteX0" fmla="*/ 0 w 431306"/>
                <a:gd name="connsiteY0" fmla="*/ 0 h 6602"/>
                <a:gd name="connsiteX1" fmla="*/ 431306 w 431306"/>
                <a:gd name="connsiteY1" fmla="*/ 0 h 6602"/>
                <a:gd name="connsiteX2" fmla="*/ 431306 w 431306"/>
                <a:gd name="connsiteY2" fmla="*/ 6602 h 6602"/>
                <a:gd name="connsiteX3" fmla="*/ 0 w 431306"/>
                <a:gd name="connsiteY3" fmla="*/ 6602 h 6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1306" h="6602">
                  <a:moveTo>
                    <a:pt x="0" y="0"/>
                  </a:moveTo>
                  <a:lnTo>
                    <a:pt x="431306" y="0"/>
                  </a:lnTo>
                  <a:lnTo>
                    <a:pt x="431306" y="6602"/>
                  </a:lnTo>
                  <a:lnTo>
                    <a:pt x="0" y="6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9294BC03-67E6-4700-AF03-AE8086F321D4}"/>
                </a:ext>
              </a:extLst>
            </p:cNvPr>
            <p:cNvSpPr/>
            <p:nvPr/>
          </p:nvSpPr>
          <p:spPr>
            <a:xfrm>
              <a:off x="11333448" y="6502402"/>
              <a:ext cx="432829" cy="4697"/>
            </a:xfrm>
            <a:custGeom>
              <a:avLst/>
              <a:gdLst>
                <a:gd name="connsiteX0" fmla="*/ 1396 w 432829"/>
                <a:gd name="connsiteY0" fmla="*/ 0 h 4697"/>
                <a:gd name="connsiteX1" fmla="*/ 1396 w 432829"/>
                <a:gd name="connsiteY1" fmla="*/ 635 h 4697"/>
                <a:gd name="connsiteX2" fmla="*/ 0 w 432829"/>
                <a:gd name="connsiteY2" fmla="*/ 4698 h 4697"/>
                <a:gd name="connsiteX3" fmla="*/ 432830 w 432829"/>
                <a:gd name="connsiteY3" fmla="*/ 4698 h 4697"/>
                <a:gd name="connsiteX4" fmla="*/ 432830 w 432829"/>
                <a:gd name="connsiteY4" fmla="*/ 0 h 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829" h="4697">
                  <a:moveTo>
                    <a:pt x="1396" y="0"/>
                  </a:moveTo>
                  <a:lnTo>
                    <a:pt x="1396" y="635"/>
                  </a:lnTo>
                  <a:cubicBezTo>
                    <a:pt x="1396" y="2108"/>
                    <a:pt x="901" y="3542"/>
                    <a:pt x="0" y="4698"/>
                  </a:cubicBezTo>
                  <a:lnTo>
                    <a:pt x="432830" y="4698"/>
                  </a:lnTo>
                  <a:lnTo>
                    <a:pt x="43283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DD3F1987-7B9F-4696-A11F-85009DE2B7DA}"/>
                </a:ext>
              </a:extLst>
            </p:cNvPr>
            <p:cNvSpPr/>
            <p:nvPr/>
          </p:nvSpPr>
          <p:spPr>
            <a:xfrm>
              <a:off x="11334845" y="6499990"/>
              <a:ext cx="431433" cy="2412"/>
            </a:xfrm>
            <a:custGeom>
              <a:avLst/>
              <a:gdLst>
                <a:gd name="connsiteX0" fmla="*/ 0 w 431433"/>
                <a:gd name="connsiteY0" fmla="*/ 1904 h 2412"/>
                <a:gd name="connsiteX1" fmla="*/ 0 w 431433"/>
                <a:gd name="connsiteY1" fmla="*/ 2412 h 2412"/>
                <a:gd name="connsiteX2" fmla="*/ 431433 w 431433"/>
                <a:gd name="connsiteY2" fmla="*/ 2412 h 2412"/>
                <a:gd name="connsiteX3" fmla="*/ 431433 w 431433"/>
                <a:gd name="connsiteY3" fmla="*/ 1904 h 2412"/>
                <a:gd name="connsiteX4" fmla="*/ 431433 w 431433"/>
                <a:gd name="connsiteY4" fmla="*/ 1270 h 2412"/>
                <a:gd name="connsiteX5" fmla="*/ 431433 w 431433"/>
                <a:gd name="connsiteY5" fmla="*/ 254 h 2412"/>
                <a:gd name="connsiteX6" fmla="*/ 431433 w 431433"/>
                <a:gd name="connsiteY6" fmla="*/ 0 h 2412"/>
                <a:gd name="connsiteX7" fmla="*/ 0 w 431433"/>
                <a:gd name="connsiteY7" fmla="*/ 0 h 2412"/>
                <a:gd name="connsiteX8" fmla="*/ 0 w 431433"/>
                <a:gd name="connsiteY8" fmla="*/ 254 h 2412"/>
                <a:gd name="connsiteX9" fmla="*/ 0 w 431433"/>
                <a:gd name="connsiteY9" fmla="*/ 1270 h 2412"/>
                <a:gd name="connsiteX10" fmla="*/ 0 w 431433"/>
                <a:gd name="connsiteY10" fmla="*/ 1904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433" h="2412">
                  <a:moveTo>
                    <a:pt x="0" y="1904"/>
                  </a:moveTo>
                  <a:lnTo>
                    <a:pt x="0" y="2412"/>
                  </a:lnTo>
                  <a:lnTo>
                    <a:pt x="431433" y="2412"/>
                  </a:lnTo>
                  <a:lnTo>
                    <a:pt x="431433" y="1904"/>
                  </a:lnTo>
                  <a:lnTo>
                    <a:pt x="431433" y="1270"/>
                  </a:lnTo>
                  <a:lnTo>
                    <a:pt x="431433" y="254"/>
                  </a:lnTo>
                  <a:lnTo>
                    <a:pt x="431433" y="0"/>
                  </a:lnTo>
                  <a:lnTo>
                    <a:pt x="0" y="0"/>
                  </a:lnTo>
                  <a:lnTo>
                    <a:pt x="0" y="254"/>
                  </a:lnTo>
                  <a:lnTo>
                    <a:pt x="0" y="1270"/>
                  </a:lnTo>
                  <a:lnTo>
                    <a:pt x="0" y="190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90768AFD-835B-428D-B0C5-328FB1EED4EB}"/>
                </a:ext>
              </a:extLst>
            </p:cNvPr>
            <p:cNvSpPr/>
            <p:nvPr/>
          </p:nvSpPr>
          <p:spPr>
            <a:xfrm>
              <a:off x="10054511" y="6010657"/>
              <a:ext cx="15616" cy="15490"/>
            </a:xfrm>
            <a:custGeom>
              <a:avLst/>
              <a:gdLst>
                <a:gd name="connsiteX0" fmla="*/ 0 w 15616"/>
                <a:gd name="connsiteY0" fmla="*/ 10030 h 15490"/>
                <a:gd name="connsiteX1" fmla="*/ 0 w 15616"/>
                <a:gd name="connsiteY1" fmla="*/ 12443 h 15490"/>
                <a:gd name="connsiteX2" fmla="*/ 4444 w 15616"/>
                <a:gd name="connsiteY2" fmla="*/ 15490 h 15490"/>
                <a:gd name="connsiteX3" fmla="*/ 4444 w 15616"/>
                <a:gd name="connsiteY3" fmla="*/ 11808 h 15490"/>
                <a:gd name="connsiteX4" fmla="*/ 11299 w 15616"/>
                <a:gd name="connsiteY4" fmla="*/ 4952 h 15490"/>
                <a:gd name="connsiteX5" fmla="*/ 15617 w 15616"/>
                <a:gd name="connsiteY5" fmla="*/ 6475 h 15490"/>
                <a:gd name="connsiteX6" fmla="*/ 15617 w 15616"/>
                <a:gd name="connsiteY6" fmla="*/ 6475 h 15490"/>
                <a:gd name="connsiteX7" fmla="*/ 6094 w 15616"/>
                <a:gd name="connsiteY7" fmla="*/ 0 h 15490"/>
                <a:gd name="connsiteX8" fmla="*/ 6094 w 15616"/>
                <a:gd name="connsiteY8" fmla="*/ 3682 h 15490"/>
                <a:gd name="connsiteX9" fmla="*/ 0 w 15616"/>
                <a:gd name="connsiteY9" fmla="*/ 10030 h 1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616" h="15490">
                  <a:moveTo>
                    <a:pt x="0" y="10030"/>
                  </a:moveTo>
                  <a:lnTo>
                    <a:pt x="0" y="12443"/>
                  </a:lnTo>
                  <a:lnTo>
                    <a:pt x="4444" y="15490"/>
                  </a:lnTo>
                  <a:lnTo>
                    <a:pt x="4444" y="11808"/>
                  </a:lnTo>
                  <a:cubicBezTo>
                    <a:pt x="4444" y="8022"/>
                    <a:pt x="7516" y="4952"/>
                    <a:pt x="11299" y="4952"/>
                  </a:cubicBezTo>
                  <a:cubicBezTo>
                    <a:pt x="12862" y="4970"/>
                    <a:pt x="14385" y="5505"/>
                    <a:pt x="15617" y="6475"/>
                  </a:cubicBezTo>
                  <a:lnTo>
                    <a:pt x="15617" y="6475"/>
                  </a:lnTo>
                  <a:lnTo>
                    <a:pt x="6094" y="0"/>
                  </a:lnTo>
                  <a:lnTo>
                    <a:pt x="6094" y="3682"/>
                  </a:lnTo>
                  <a:cubicBezTo>
                    <a:pt x="5866" y="6995"/>
                    <a:pt x="3300" y="9670"/>
                    <a:pt x="0" y="1003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C6143D38-6E13-4554-B240-2185BD6B4CCA}"/>
                </a:ext>
              </a:extLst>
            </p:cNvPr>
            <p:cNvSpPr/>
            <p:nvPr/>
          </p:nvSpPr>
          <p:spPr>
            <a:xfrm>
              <a:off x="10048924" y="6019291"/>
              <a:ext cx="3047" cy="2158"/>
            </a:xfrm>
            <a:custGeom>
              <a:avLst/>
              <a:gdLst>
                <a:gd name="connsiteX0" fmla="*/ 3047 w 3047"/>
                <a:gd name="connsiteY0" fmla="*/ 2158 h 2158"/>
                <a:gd name="connsiteX1" fmla="*/ 3047 w 3047"/>
                <a:gd name="connsiteY1" fmla="*/ 1397 h 2158"/>
                <a:gd name="connsiteX2" fmla="*/ 0 w 3047"/>
                <a:gd name="connsiteY2" fmla="*/ 0 h 2158"/>
                <a:gd name="connsiteX3" fmla="*/ 0 w 3047"/>
                <a:gd name="connsiteY3" fmla="*/ 0 h 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" h="2158">
                  <a:moveTo>
                    <a:pt x="3047" y="2158"/>
                  </a:moveTo>
                  <a:lnTo>
                    <a:pt x="3047" y="1397"/>
                  </a:lnTo>
                  <a:cubicBezTo>
                    <a:pt x="1942" y="1141"/>
                    <a:pt x="914" y="66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F3035381-B94C-4D59-904B-06CE2BAC47AE}"/>
                </a:ext>
              </a:extLst>
            </p:cNvPr>
            <p:cNvSpPr/>
            <p:nvPr/>
          </p:nvSpPr>
          <p:spPr>
            <a:xfrm>
              <a:off x="10047781" y="601789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0F59A2C1-8376-4E60-A437-78903B571B19}"/>
                </a:ext>
              </a:extLst>
            </p:cNvPr>
            <p:cNvSpPr/>
            <p:nvPr/>
          </p:nvSpPr>
          <p:spPr>
            <a:xfrm>
              <a:off x="11090053" y="6430726"/>
              <a:ext cx="69450" cy="66"/>
            </a:xfrm>
            <a:custGeom>
              <a:avLst/>
              <a:gdLst>
                <a:gd name="connsiteX0" fmla="*/ 1651 w 69450"/>
                <a:gd name="connsiteY0" fmla="*/ 67 h 66"/>
                <a:gd name="connsiteX1" fmla="*/ 1651 w 69450"/>
                <a:gd name="connsiteY1" fmla="*/ 67 h 66"/>
                <a:gd name="connsiteX2" fmla="*/ 2793 w 69450"/>
                <a:gd name="connsiteY2" fmla="*/ 67 h 66"/>
                <a:gd name="connsiteX3" fmla="*/ 67673 w 69450"/>
                <a:gd name="connsiteY3" fmla="*/ 67 h 66"/>
                <a:gd name="connsiteX4" fmla="*/ 69451 w 69450"/>
                <a:gd name="connsiteY4" fmla="*/ 67 h 66"/>
                <a:gd name="connsiteX5" fmla="*/ 0 w 69450"/>
                <a:gd name="connsiteY5" fmla="*/ 67 h 66"/>
                <a:gd name="connsiteX6" fmla="*/ 1651 w 69450"/>
                <a:gd name="connsiteY6" fmla="*/ 67 h 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450" h="66">
                  <a:moveTo>
                    <a:pt x="1651" y="67"/>
                  </a:moveTo>
                  <a:lnTo>
                    <a:pt x="1651" y="67"/>
                  </a:lnTo>
                  <a:lnTo>
                    <a:pt x="2793" y="67"/>
                  </a:lnTo>
                  <a:lnTo>
                    <a:pt x="67673" y="67"/>
                  </a:lnTo>
                  <a:lnTo>
                    <a:pt x="69451" y="67"/>
                  </a:lnTo>
                  <a:lnTo>
                    <a:pt x="0" y="67"/>
                  </a:lnTo>
                  <a:cubicBezTo>
                    <a:pt x="546" y="-22"/>
                    <a:pt x="1104" y="-22"/>
                    <a:pt x="1651" y="6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75AED973-FCF0-48C2-8986-E1662570705D}"/>
                </a:ext>
              </a:extLst>
            </p:cNvPr>
            <p:cNvSpPr/>
            <p:nvPr/>
          </p:nvSpPr>
          <p:spPr>
            <a:xfrm>
              <a:off x="9770263" y="6123658"/>
              <a:ext cx="13680" cy="114270"/>
            </a:xfrm>
            <a:custGeom>
              <a:avLst/>
              <a:gdLst>
                <a:gd name="connsiteX0" fmla="*/ 95 w 13680"/>
                <a:gd name="connsiteY0" fmla="*/ 0 h 114270"/>
                <a:gd name="connsiteX1" fmla="*/ 95 w 13680"/>
                <a:gd name="connsiteY1" fmla="*/ 114271 h 114270"/>
                <a:gd name="connsiteX2" fmla="*/ 95 w 13680"/>
                <a:gd name="connsiteY2" fmla="*/ 114271 h 114270"/>
                <a:gd name="connsiteX3" fmla="*/ 95 w 13680"/>
                <a:gd name="connsiteY3" fmla="*/ 112366 h 114270"/>
                <a:gd name="connsiteX4" fmla="*/ 8005 w 13680"/>
                <a:gd name="connsiteY4" fmla="*/ 106767 h 114270"/>
                <a:gd name="connsiteX5" fmla="*/ 8094 w 13680"/>
                <a:gd name="connsiteY5" fmla="*/ 106780 h 114270"/>
                <a:gd name="connsiteX6" fmla="*/ 13681 w 13680"/>
                <a:gd name="connsiteY6" fmla="*/ 107922 h 114270"/>
                <a:gd name="connsiteX7" fmla="*/ 13681 w 13680"/>
                <a:gd name="connsiteY7" fmla="*/ 6348 h 114270"/>
                <a:gd name="connsiteX8" fmla="*/ 6824 w 13680"/>
                <a:gd name="connsiteY8" fmla="*/ 6348 h 114270"/>
                <a:gd name="connsiteX9" fmla="*/ 95 w 13680"/>
                <a:gd name="connsiteY9" fmla="*/ 0 h 114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80" h="114270">
                  <a:moveTo>
                    <a:pt x="95" y="0"/>
                  </a:moveTo>
                  <a:lnTo>
                    <a:pt x="95" y="114271"/>
                  </a:lnTo>
                  <a:cubicBezTo>
                    <a:pt x="95" y="114271"/>
                    <a:pt x="95" y="114271"/>
                    <a:pt x="95" y="114271"/>
                  </a:cubicBezTo>
                  <a:cubicBezTo>
                    <a:pt x="-32" y="113636"/>
                    <a:pt x="-32" y="113001"/>
                    <a:pt x="95" y="112366"/>
                  </a:cubicBezTo>
                  <a:cubicBezTo>
                    <a:pt x="730" y="108633"/>
                    <a:pt x="4272" y="106132"/>
                    <a:pt x="8005" y="106767"/>
                  </a:cubicBezTo>
                  <a:cubicBezTo>
                    <a:pt x="8043" y="106767"/>
                    <a:pt x="8069" y="106780"/>
                    <a:pt x="8094" y="106780"/>
                  </a:cubicBezTo>
                  <a:lnTo>
                    <a:pt x="13681" y="107922"/>
                  </a:lnTo>
                  <a:lnTo>
                    <a:pt x="13681" y="6348"/>
                  </a:lnTo>
                  <a:lnTo>
                    <a:pt x="6824" y="6348"/>
                  </a:lnTo>
                  <a:cubicBezTo>
                    <a:pt x="3282" y="6298"/>
                    <a:pt x="362" y="354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99387542-47F6-439C-9BA6-01CCD58618CB}"/>
                </a:ext>
              </a:extLst>
            </p:cNvPr>
            <p:cNvSpPr/>
            <p:nvPr/>
          </p:nvSpPr>
          <p:spPr>
            <a:xfrm>
              <a:off x="9789784" y="6237040"/>
              <a:ext cx="245681" cy="2412"/>
            </a:xfrm>
            <a:custGeom>
              <a:avLst/>
              <a:gdLst>
                <a:gd name="connsiteX0" fmla="*/ 254 w 245681"/>
                <a:gd name="connsiteY0" fmla="*/ 1651 h 2412"/>
                <a:gd name="connsiteX1" fmla="*/ 254 w 245681"/>
                <a:gd name="connsiteY1" fmla="*/ 2412 h 2412"/>
                <a:gd name="connsiteX2" fmla="*/ 245681 w 245681"/>
                <a:gd name="connsiteY2" fmla="*/ 2412 h 2412"/>
                <a:gd name="connsiteX3" fmla="*/ 245681 w 245681"/>
                <a:gd name="connsiteY3" fmla="*/ 1270 h 2412"/>
                <a:gd name="connsiteX4" fmla="*/ 245681 w 245681"/>
                <a:gd name="connsiteY4" fmla="*/ 0 h 2412"/>
                <a:gd name="connsiteX5" fmla="*/ 0 w 245681"/>
                <a:gd name="connsiteY5" fmla="*/ 0 h 2412"/>
                <a:gd name="connsiteX6" fmla="*/ 0 w 245681"/>
                <a:gd name="connsiteY6" fmla="*/ 0 h 2412"/>
                <a:gd name="connsiteX7" fmla="*/ 254 w 245681"/>
                <a:gd name="connsiteY7" fmla="*/ 1651 h 2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5681" h="2412">
                  <a:moveTo>
                    <a:pt x="254" y="1651"/>
                  </a:moveTo>
                  <a:cubicBezTo>
                    <a:pt x="305" y="1905"/>
                    <a:pt x="305" y="2158"/>
                    <a:pt x="254" y="2412"/>
                  </a:cubicBezTo>
                  <a:lnTo>
                    <a:pt x="245681" y="2412"/>
                  </a:lnTo>
                  <a:lnTo>
                    <a:pt x="245681" y="1270"/>
                  </a:lnTo>
                  <a:cubicBezTo>
                    <a:pt x="245605" y="851"/>
                    <a:pt x="245605" y="419"/>
                    <a:pt x="245681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203" y="521"/>
                    <a:pt x="292" y="1092"/>
                    <a:pt x="254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56C38CA8-EF72-462B-BA93-54DC353B0053}"/>
                </a:ext>
              </a:extLst>
            </p:cNvPr>
            <p:cNvSpPr/>
            <p:nvPr/>
          </p:nvSpPr>
          <p:spPr>
            <a:xfrm>
              <a:off x="9770390" y="6230553"/>
              <a:ext cx="13680" cy="13723"/>
            </a:xfrm>
            <a:custGeom>
              <a:avLst/>
              <a:gdLst>
                <a:gd name="connsiteX0" fmla="*/ 95 w 13680"/>
                <a:gd name="connsiteY0" fmla="*/ 6487 h 13723"/>
                <a:gd name="connsiteX1" fmla="*/ 95 w 13680"/>
                <a:gd name="connsiteY1" fmla="*/ 8391 h 13723"/>
                <a:gd name="connsiteX2" fmla="*/ 95 w 13680"/>
                <a:gd name="connsiteY2" fmla="*/ 9788 h 13723"/>
                <a:gd name="connsiteX3" fmla="*/ 95 w 13680"/>
                <a:gd name="connsiteY3" fmla="*/ 10931 h 13723"/>
                <a:gd name="connsiteX4" fmla="*/ 857 w 13680"/>
                <a:gd name="connsiteY4" fmla="*/ 12073 h 13723"/>
                <a:gd name="connsiteX5" fmla="*/ 1745 w 13680"/>
                <a:gd name="connsiteY5" fmla="*/ 12962 h 13723"/>
                <a:gd name="connsiteX6" fmla="*/ 2761 w 13680"/>
                <a:gd name="connsiteY6" fmla="*/ 13724 h 13723"/>
                <a:gd name="connsiteX7" fmla="*/ 4158 w 13680"/>
                <a:gd name="connsiteY7" fmla="*/ 13724 h 13723"/>
                <a:gd name="connsiteX8" fmla="*/ 4793 w 13680"/>
                <a:gd name="connsiteY8" fmla="*/ 13724 h 13723"/>
                <a:gd name="connsiteX9" fmla="*/ 4793 w 13680"/>
                <a:gd name="connsiteY9" fmla="*/ 13724 h 13723"/>
                <a:gd name="connsiteX10" fmla="*/ 4793 w 13680"/>
                <a:gd name="connsiteY10" fmla="*/ 8010 h 13723"/>
                <a:gd name="connsiteX11" fmla="*/ 11649 w 13680"/>
                <a:gd name="connsiteY11" fmla="*/ 1154 h 13723"/>
                <a:gd name="connsiteX12" fmla="*/ 13680 w 13680"/>
                <a:gd name="connsiteY12" fmla="*/ 1154 h 13723"/>
                <a:gd name="connsiteX13" fmla="*/ 12918 w 13680"/>
                <a:gd name="connsiteY13" fmla="*/ 1154 h 13723"/>
                <a:gd name="connsiteX14" fmla="*/ 12918 w 13680"/>
                <a:gd name="connsiteY14" fmla="*/ 1154 h 13723"/>
                <a:gd name="connsiteX15" fmla="*/ 7332 w 13680"/>
                <a:gd name="connsiteY15" fmla="*/ 11 h 13723"/>
                <a:gd name="connsiteX16" fmla="*/ 95 w 13680"/>
                <a:gd name="connsiteY16" fmla="*/ 6461 h 13723"/>
                <a:gd name="connsiteX17" fmla="*/ 95 w 13680"/>
                <a:gd name="connsiteY17" fmla="*/ 6487 h 1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3680" h="13723">
                  <a:moveTo>
                    <a:pt x="95" y="6487"/>
                  </a:moveTo>
                  <a:cubicBezTo>
                    <a:pt x="-32" y="7121"/>
                    <a:pt x="-32" y="7756"/>
                    <a:pt x="95" y="8391"/>
                  </a:cubicBezTo>
                  <a:cubicBezTo>
                    <a:pt x="19" y="8848"/>
                    <a:pt x="19" y="9331"/>
                    <a:pt x="95" y="9788"/>
                  </a:cubicBezTo>
                  <a:cubicBezTo>
                    <a:pt x="44" y="10169"/>
                    <a:pt x="44" y="10550"/>
                    <a:pt x="95" y="10931"/>
                  </a:cubicBezTo>
                  <a:cubicBezTo>
                    <a:pt x="311" y="11337"/>
                    <a:pt x="565" y="11718"/>
                    <a:pt x="857" y="12073"/>
                  </a:cubicBezTo>
                  <a:cubicBezTo>
                    <a:pt x="1085" y="12429"/>
                    <a:pt x="1390" y="12733"/>
                    <a:pt x="1745" y="12962"/>
                  </a:cubicBezTo>
                  <a:lnTo>
                    <a:pt x="2761" y="13724"/>
                  </a:lnTo>
                  <a:lnTo>
                    <a:pt x="4158" y="13724"/>
                  </a:lnTo>
                  <a:lnTo>
                    <a:pt x="4793" y="13724"/>
                  </a:lnTo>
                  <a:lnTo>
                    <a:pt x="4793" y="13724"/>
                  </a:lnTo>
                  <a:lnTo>
                    <a:pt x="4793" y="8010"/>
                  </a:lnTo>
                  <a:cubicBezTo>
                    <a:pt x="4793" y="4227"/>
                    <a:pt x="7866" y="1154"/>
                    <a:pt x="11649" y="1154"/>
                  </a:cubicBezTo>
                  <a:cubicBezTo>
                    <a:pt x="12322" y="1014"/>
                    <a:pt x="13007" y="1014"/>
                    <a:pt x="13680" y="1154"/>
                  </a:cubicBezTo>
                  <a:lnTo>
                    <a:pt x="12918" y="1154"/>
                  </a:lnTo>
                  <a:lnTo>
                    <a:pt x="12918" y="1154"/>
                  </a:lnTo>
                  <a:lnTo>
                    <a:pt x="7332" y="11"/>
                  </a:lnTo>
                  <a:cubicBezTo>
                    <a:pt x="3548" y="-204"/>
                    <a:pt x="311" y="2690"/>
                    <a:pt x="95" y="6461"/>
                  </a:cubicBezTo>
                  <a:cubicBezTo>
                    <a:pt x="95" y="6474"/>
                    <a:pt x="95" y="6474"/>
                    <a:pt x="95" y="64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0C06DFC4-C9EB-42C2-B93D-0924ED433F46}"/>
                </a:ext>
              </a:extLst>
            </p:cNvPr>
            <p:cNvSpPr/>
            <p:nvPr/>
          </p:nvSpPr>
          <p:spPr>
            <a:xfrm>
              <a:off x="10493181" y="6119976"/>
              <a:ext cx="1015" cy="2793"/>
            </a:xfrm>
            <a:custGeom>
              <a:avLst/>
              <a:gdLst>
                <a:gd name="connsiteX0" fmla="*/ 1016 w 1015"/>
                <a:gd name="connsiteY0" fmla="*/ 2793 h 2793"/>
                <a:gd name="connsiteX1" fmla="*/ 1016 w 1015"/>
                <a:gd name="connsiteY1" fmla="*/ 2793 h 2793"/>
                <a:gd name="connsiteX2" fmla="*/ 0 w 1015"/>
                <a:gd name="connsiteY2" fmla="*/ 762 h 2793"/>
                <a:gd name="connsiteX3" fmla="*/ 0 w 1015"/>
                <a:gd name="connsiteY3" fmla="*/ 0 h 2793"/>
                <a:gd name="connsiteX4" fmla="*/ 889 w 1015"/>
                <a:gd name="connsiteY4" fmla="*/ 1905 h 2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" h="2793">
                  <a:moveTo>
                    <a:pt x="1016" y="2793"/>
                  </a:moveTo>
                  <a:cubicBezTo>
                    <a:pt x="1016" y="2793"/>
                    <a:pt x="1016" y="2793"/>
                    <a:pt x="1016" y="2793"/>
                  </a:cubicBezTo>
                  <a:lnTo>
                    <a:pt x="0" y="762"/>
                  </a:lnTo>
                  <a:lnTo>
                    <a:pt x="0" y="0"/>
                  </a:lnTo>
                  <a:cubicBezTo>
                    <a:pt x="343" y="609"/>
                    <a:pt x="647" y="1244"/>
                    <a:pt x="889" y="19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EC8C658A-83A1-4F05-8D39-08084AB2582A}"/>
                </a:ext>
              </a:extLst>
            </p:cNvPr>
            <p:cNvSpPr/>
            <p:nvPr/>
          </p:nvSpPr>
          <p:spPr>
            <a:xfrm>
              <a:off x="10059589" y="5011423"/>
              <a:ext cx="56" cy="1340"/>
            </a:xfrm>
            <a:custGeom>
              <a:avLst/>
              <a:gdLst>
                <a:gd name="connsiteX0" fmla="*/ 0 w 56"/>
                <a:gd name="connsiteY0" fmla="*/ 0 h 1340"/>
                <a:gd name="connsiteX1" fmla="*/ 0 w 56"/>
                <a:gd name="connsiteY1" fmla="*/ 0 h 1340"/>
                <a:gd name="connsiteX2" fmla="*/ 0 w 56"/>
                <a:gd name="connsiteY2" fmla="*/ 1270 h 1340"/>
                <a:gd name="connsiteX3" fmla="*/ 0 w 56"/>
                <a:gd name="connsiteY3" fmla="*/ 0 h 1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34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889"/>
                    <a:pt x="0" y="1270"/>
                  </a:cubicBezTo>
                  <a:cubicBezTo>
                    <a:pt x="0" y="1651"/>
                    <a:pt x="127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AB99F768-30CA-44C5-8FCC-87DE659CEF24}"/>
                </a:ext>
              </a:extLst>
            </p:cNvPr>
            <p:cNvSpPr/>
            <p:nvPr/>
          </p:nvSpPr>
          <p:spPr>
            <a:xfrm>
              <a:off x="10047274" y="4995425"/>
              <a:ext cx="12315" cy="15997"/>
            </a:xfrm>
            <a:custGeom>
              <a:avLst/>
              <a:gdLst>
                <a:gd name="connsiteX0" fmla="*/ 5967 w 12315"/>
                <a:gd name="connsiteY0" fmla="*/ 11681 h 15997"/>
                <a:gd name="connsiteX1" fmla="*/ 12315 w 12315"/>
                <a:gd name="connsiteY1" fmla="*/ 15998 h 15997"/>
                <a:gd name="connsiteX2" fmla="*/ 5714 w 12315"/>
                <a:gd name="connsiteY2" fmla="*/ 0 h 15997"/>
                <a:gd name="connsiteX3" fmla="*/ 5714 w 12315"/>
                <a:gd name="connsiteY3" fmla="*/ 0 h 15997"/>
                <a:gd name="connsiteX4" fmla="*/ 5714 w 12315"/>
                <a:gd name="connsiteY4" fmla="*/ 2666 h 15997"/>
                <a:gd name="connsiteX5" fmla="*/ 0 w 12315"/>
                <a:gd name="connsiteY5" fmla="*/ 9396 h 15997"/>
                <a:gd name="connsiteX6" fmla="*/ 0 w 12315"/>
                <a:gd name="connsiteY6" fmla="*/ 14728 h 15997"/>
                <a:gd name="connsiteX7" fmla="*/ 5967 w 12315"/>
                <a:gd name="connsiteY7" fmla="*/ 11681 h 1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5" h="15997">
                  <a:moveTo>
                    <a:pt x="5967" y="11681"/>
                  </a:moveTo>
                  <a:cubicBezTo>
                    <a:pt x="8761" y="11690"/>
                    <a:pt x="11275" y="13398"/>
                    <a:pt x="12315" y="15998"/>
                  </a:cubicBezTo>
                  <a:lnTo>
                    <a:pt x="5714" y="0"/>
                  </a:lnTo>
                  <a:lnTo>
                    <a:pt x="5714" y="0"/>
                  </a:lnTo>
                  <a:cubicBezTo>
                    <a:pt x="5828" y="885"/>
                    <a:pt x="5828" y="1781"/>
                    <a:pt x="5714" y="2666"/>
                  </a:cubicBezTo>
                  <a:cubicBezTo>
                    <a:pt x="5650" y="5981"/>
                    <a:pt x="3263" y="8794"/>
                    <a:pt x="0" y="9396"/>
                  </a:cubicBezTo>
                  <a:lnTo>
                    <a:pt x="0" y="14728"/>
                  </a:lnTo>
                  <a:cubicBezTo>
                    <a:pt x="1345" y="12763"/>
                    <a:pt x="3593" y="11614"/>
                    <a:pt x="5967" y="116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143139C9-90EE-47B5-837C-8E7412C1F42D}"/>
                </a:ext>
              </a:extLst>
            </p:cNvPr>
            <p:cNvSpPr/>
            <p:nvPr/>
          </p:nvSpPr>
          <p:spPr>
            <a:xfrm>
              <a:off x="10041940" y="5004947"/>
              <a:ext cx="3428" cy="8125"/>
            </a:xfrm>
            <a:custGeom>
              <a:avLst/>
              <a:gdLst>
                <a:gd name="connsiteX0" fmla="*/ 0 w 3428"/>
                <a:gd name="connsiteY0" fmla="*/ 0 h 8125"/>
                <a:gd name="connsiteX1" fmla="*/ 3428 w 3428"/>
                <a:gd name="connsiteY1" fmla="*/ 8126 h 8125"/>
                <a:gd name="connsiteX2" fmla="*/ 3428 w 3428"/>
                <a:gd name="connsiteY2" fmla="*/ 0 h 8125"/>
                <a:gd name="connsiteX3" fmla="*/ 0 w 3428"/>
                <a:gd name="connsiteY3" fmla="*/ 0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" h="8125">
                  <a:moveTo>
                    <a:pt x="0" y="0"/>
                  </a:moveTo>
                  <a:lnTo>
                    <a:pt x="3428" y="8126"/>
                  </a:lnTo>
                  <a:lnTo>
                    <a:pt x="3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4D76509B-3F70-467C-96FD-AFA6F251CE08}"/>
                </a:ext>
              </a:extLst>
            </p:cNvPr>
            <p:cNvSpPr/>
            <p:nvPr/>
          </p:nvSpPr>
          <p:spPr>
            <a:xfrm>
              <a:off x="10045369" y="5004693"/>
              <a:ext cx="2412" cy="1112108"/>
            </a:xfrm>
            <a:custGeom>
              <a:avLst/>
              <a:gdLst>
                <a:gd name="connsiteX0" fmla="*/ 2412 w 2412"/>
                <a:gd name="connsiteY0" fmla="*/ 1112109 h 1112108"/>
                <a:gd name="connsiteX1" fmla="*/ 2412 w 2412"/>
                <a:gd name="connsiteY1" fmla="*/ 1013201 h 1112108"/>
                <a:gd name="connsiteX2" fmla="*/ 2412 w 2412"/>
                <a:gd name="connsiteY2" fmla="*/ 1013201 h 1112108"/>
                <a:gd name="connsiteX3" fmla="*/ 1016 w 2412"/>
                <a:gd name="connsiteY3" fmla="*/ 1009138 h 1112108"/>
                <a:gd name="connsiteX4" fmla="*/ 1016 w 2412"/>
                <a:gd name="connsiteY4" fmla="*/ 9396 h 1112108"/>
                <a:gd name="connsiteX5" fmla="*/ 2412 w 2412"/>
                <a:gd name="connsiteY5" fmla="*/ 5333 h 1112108"/>
                <a:gd name="connsiteX6" fmla="*/ 2412 w 2412"/>
                <a:gd name="connsiteY6" fmla="*/ 0 h 1112108"/>
                <a:gd name="connsiteX7" fmla="*/ 1143 w 2412"/>
                <a:gd name="connsiteY7" fmla="*/ 0 h 1112108"/>
                <a:gd name="connsiteX8" fmla="*/ 0 w 2412"/>
                <a:gd name="connsiteY8" fmla="*/ 0 h 1112108"/>
                <a:gd name="connsiteX9" fmla="*/ 0 w 2412"/>
                <a:gd name="connsiteY9" fmla="*/ 1111855 h 1112108"/>
                <a:gd name="connsiteX10" fmla="*/ 2412 w 2412"/>
                <a:gd name="connsiteY10" fmla="*/ 1111855 h 111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2" h="1112108">
                  <a:moveTo>
                    <a:pt x="2412" y="1112109"/>
                  </a:moveTo>
                  <a:lnTo>
                    <a:pt x="2412" y="1013201"/>
                  </a:lnTo>
                  <a:lnTo>
                    <a:pt x="2412" y="1013201"/>
                  </a:lnTo>
                  <a:cubicBezTo>
                    <a:pt x="1486" y="1012050"/>
                    <a:pt x="990" y="1010613"/>
                    <a:pt x="1016" y="1009138"/>
                  </a:cubicBezTo>
                  <a:lnTo>
                    <a:pt x="1016" y="9396"/>
                  </a:lnTo>
                  <a:cubicBezTo>
                    <a:pt x="1016" y="7924"/>
                    <a:pt x="1511" y="6493"/>
                    <a:pt x="2412" y="5333"/>
                  </a:cubicBezTo>
                  <a:lnTo>
                    <a:pt x="2412" y="0"/>
                  </a:lnTo>
                  <a:lnTo>
                    <a:pt x="1143" y="0"/>
                  </a:lnTo>
                  <a:lnTo>
                    <a:pt x="0" y="0"/>
                  </a:lnTo>
                  <a:lnTo>
                    <a:pt x="0" y="1111855"/>
                  </a:lnTo>
                  <a:lnTo>
                    <a:pt x="2412" y="11118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12CE0ECD-9BB3-43B5-978C-C4E601EA5C91}"/>
                </a:ext>
              </a:extLst>
            </p:cNvPr>
            <p:cNvSpPr/>
            <p:nvPr/>
          </p:nvSpPr>
          <p:spPr>
            <a:xfrm>
              <a:off x="10051971" y="6020687"/>
              <a:ext cx="2539" cy="96114"/>
            </a:xfrm>
            <a:custGeom>
              <a:avLst/>
              <a:gdLst>
                <a:gd name="connsiteX0" fmla="*/ 0 w 2539"/>
                <a:gd name="connsiteY0" fmla="*/ 96114 h 96114"/>
                <a:gd name="connsiteX1" fmla="*/ 2539 w 2539"/>
                <a:gd name="connsiteY1" fmla="*/ 96114 h 96114"/>
                <a:gd name="connsiteX2" fmla="*/ 2539 w 2539"/>
                <a:gd name="connsiteY2" fmla="*/ 0 h 96114"/>
                <a:gd name="connsiteX3" fmla="*/ 1269 w 2539"/>
                <a:gd name="connsiteY3" fmla="*/ 0 h 96114"/>
                <a:gd name="connsiteX4" fmla="*/ 0 w 2539"/>
                <a:gd name="connsiteY4" fmla="*/ 0 h 96114"/>
                <a:gd name="connsiteX5" fmla="*/ 0 w 2539"/>
                <a:gd name="connsiteY5" fmla="*/ 96114 h 9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39" h="96114">
                  <a:moveTo>
                    <a:pt x="0" y="96114"/>
                  </a:moveTo>
                  <a:lnTo>
                    <a:pt x="2539" y="96114"/>
                  </a:lnTo>
                  <a:lnTo>
                    <a:pt x="2539" y="0"/>
                  </a:lnTo>
                  <a:lnTo>
                    <a:pt x="1269" y="0"/>
                  </a:lnTo>
                  <a:lnTo>
                    <a:pt x="0" y="0"/>
                  </a:lnTo>
                  <a:lnTo>
                    <a:pt x="0" y="961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A2DC19DE-C732-4BA1-BB3B-2EA73DF08521}"/>
                </a:ext>
              </a:extLst>
            </p:cNvPr>
            <p:cNvSpPr/>
            <p:nvPr/>
          </p:nvSpPr>
          <p:spPr>
            <a:xfrm>
              <a:off x="11163059" y="6444378"/>
              <a:ext cx="2538" cy="142"/>
            </a:xfrm>
            <a:custGeom>
              <a:avLst/>
              <a:gdLst>
                <a:gd name="connsiteX0" fmla="*/ 0 w 2538"/>
                <a:gd name="connsiteY0" fmla="*/ 0 h 142"/>
                <a:gd name="connsiteX1" fmla="*/ 0 w 2538"/>
                <a:gd name="connsiteY1" fmla="*/ 0 h 142"/>
                <a:gd name="connsiteX2" fmla="*/ 1396 w 2538"/>
                <a:gd name="connsiteY2" fmla="*/ 0 h 142"/>
                <a:gd name="connsiteX3" fmla="*/ 2539 w 2538"/>
                <a:gd name="connsiteY3" fmla="*/ 0 h 142"/>
                <a:gd name="connsiteX4" fmla="*/ 0 w 2538"/>
                <a:gd name="connsiteY4" fmla="*/ 0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8" h="142">
                  <a:moveTo>
                    <a:pt x="0" y="0"/>
                  </a:moveTo>
                  <a:lnTo>
                    <a:pt x="0" y="0"/>
                  </a:lnTo>
                  <a:cubicBezTo>
                    <a:pt x="470" y="51"/>
                    <a:pt x="939" y="51"/>
                    <a:pt x="1396" y="0"/>
                  </a:cubicBezTo>
                  <a:cubicBezTo>
                    <a:pt x="1765" y="114"/>
                    <a:pt x="2171" y="114"/>
                    <a:pt x="2539" y="0"/>
                  </a:cubicBezTo>
                  <a:cubicBezTo>
                    <a:pt x="1701" y="190"/>
                    <a:pt x="838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943F330D-F61E-413D-8562-76DB3FD62060}"/>
                </a:ext>
              </a:extLst>
            </p:cNvPr>
            <p:cNvSpPr/>
            <p:nvPr/>
          </p:nvSpPr>
          <p:spPr>
            <a:xfrm>
              <a:off x="11170042" y="6437903"/>
              <a:ext cx="47" cy="1523"/>
            </a:xfrm>
            <a:custGeom>
              <a:avLst/>
              <a:gdLst>
                <a:gd name="connsiteX0" fmla="*/ 0 w 47"/>
                <a:gd name="connsiteY0" fmla="*/ 0 h 1523"/>
                <a:gd name="connsiteX1" fmla="*/ 0 w 47"/>
                <a:gd name="connsiteY1" fmla="*/ 0 h 1523"/>
                <a:gd name="connsiteX2" fmla="*/ 0 w 47"/>
                <a:gd name="connsiteY2" fmla="*/ 1524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52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508"/>
                    <a:pt x="64" y="1016"/>
                    <a:pt x="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963C3D56-064B-4EB5-B754-B69B32F14FF8}"/>
                </a:ext>
              </a:extLst>
            </p:cNvPr>
            <p:cNvSpPr/>
            <p:nvPr/>
          </p:nvSpPr>
          <p:spPr>
            <a:xfrm>
              <a:off x="11157980" y="6430539"/>
              <a:ext cx="6729" cy="12696"/>
            </a:xfrm>
            <a:custGeom>
              <a:avLst/>
              <a:gdLst>
                <a:gd name="connsiteX0" fmla="*/ 5079 w 6729"/>
                <a:gd name="connsiteY0" fmla="*/ 0 h 12696"/>
                <a:gd name="connsiteX1" fmla="*/ 6730 w 6729"/>
                <a:gd name="connsiteY1" fmla="*/ 0 h 12696"/>
                <a:gd name="connsiteX2" fmla="*/ 5587 w 6729"/>
                <a:gd name="connsiteY2" fmla="*/ 0 h 12696"/>
                <a:gd name="connsiteX3" fmla="*/ 1778 w 6729"/>
                <a:gd name="connsiteY3" fmla="*/ 0 h 12696"/>
                <a:gd name="connsiteX4" fmla="*/ 1778 w 6729"/>
                <a:gd name="connsiteY4" fmla="*/ 0 h 12696"/>
                <a:gd name="connsiteX5" fmla="*/ 0 w 6729"/>
                <a:gd name="connsiteY5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" h="12696">
                  <a:moveTo>
                    <a:pt x="5079" y="0"/>
                  </a:moveTo>
                  <a:lnTo>
                    <a:pt x="6730" y="0"/>
                  </a:lnTo>
                  <a:lnTo>
                    <a:pt x="5587" y="0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896FBFCF-BECC-433D-9F0E-A9ADDCCE4B85}"/>
                </a:ext>
              </a:extLst>
            </p:cNvPr>
            <p:cNvSpPr/>
            <p:nvPr/>
          </p:nvSpPr>
          <p:spPr>
            <a:xfrm>
              <a:off x="11090942" y="6431808"/>
              <a:ext cx="77877" cy="13086"/>
            </a:xfrm>
            <a:custGeom>
              <a:avLst/>
              <a:gdLst>
                <a:gd name="connsiteX0" fmla="*/ 74783 w 77877"/>
                <a:gd name="connsiteY0" fmla="*/ 11935 h 13086"/>
                <a:gd name="connsiteX1" fmla="*/ 75545 w 77877"/>
                <a:gd name="connsiteY1" fmla="*/ 11935 h 13086"/>
                <a:gd name="connsiteX2" fmla="*/ 76942 w 77877"/>
                <a:gd name="connsiteY2" fmla="*/ 10919 h 13086"/>
                <a:gd name="connsiteX3" fmla="*/ 76942 w 77877"/>
                <a:gd name="connsiteY3" fmla="*/ 10157 h 13086"/>
                <a:gd name="connsiteX4" fmla="*/ 77830 w 77877"/>
                <a:gd name="connsiteY4" fmla="*/ 8888 h 13086"/>
                <a:gd name="connsiteX5" fmla="*/ 77830 w 77877"/>
                <a:gd name="connsiteY5" fmla="*/ 7745 h 13086"/>
                <a:gd name="connsiteX6" fmla="*/ 77830 w 77877"/>
                <a:gd name="connsiteY6" fmla="*/ 6221 h 13086"/>
                <a:gd name="connsiteX7" fmla="*/ 77830 w 77877"/>
                <a:gd name="connsiteY7" fmla="*/ 6221 h 13086"/>
                <a:gd name="connsiteX8" fmla="*/ 77830 w 77877"/>
                <a:gd name="connsiteY8" fmla="*/ 5206 h 13086"/>
                <a:gd name="connsiteX9" fmla="*/ 77830 w 77877"/>
                <a:gd name="connsiteY9" fmla="*/ 3809 h 13086"/>
                <a:gd name="connsiteX10" fmla="*/ 77195 w 77877"/>
                <a:gd name="connsiteY10" fmla="*/ 2666 h 13086"/>
                <a:gd name="connsiteX11" fmla="*/ 76434 w 77877"/>
                <a:gd name="connsiteY11" fmla="*/ 1524 h 13086"/>
                <a:gd name="connsiteX12" fmla="*/ 75418 w 77877"/>
                <a:gd name="connsiteY12" fmla="*/ 762 h 13086"/>
                <a:gd name="connsiteX13" fmla="*/ 74275 w 77877"/>
                <a:gd name="connsiteY13" fmla="*/ 0 h 13086"/>
                <a:gd name="connsiteX14" fmla="*/ 73006 w 77877"/>
                <a:gd name="connsiteY14" fmla="*/ 0 h 13086"/>
                <a:gd name="connsiteX15" fmla="*/ 71355 w 77877"/>
                <a:gd name="connsiteY15" fmla="*/ 0 h 13086"/>
                <a:gd name="connsiteX16" fmla="*/ 1142 w 77877"/>
                <a:gd name="connsiteY16" fmla="*/ 0 h 13086"/>
                <a:gd name="connsiteX17" fmla="*/ 0 w 77877"/>
                <a:gd name="connsiteY17" fmla="*/ 0 h 13086"/>
                <a:gd name="connsiteX18" fmla="*/ 1650 w 77877"/>
                <a:gd name="connsiteY18" fmla="*/ 0 h 13086"/>
                <a:gd name="connsiteX19" fmla="*/ 1650 w 77877"/>
                <a:gd name="connsiteY19" fmla="*/ 0 h 13086"/>
                <a:gd name="connsiteX20" fmla="*/ 2666 w 77877"/>
                <a:gd name="connsiteY20" fmla="*/ 0 h 13086"/>
                <a:gd name="connsiteX21" fmla="*/ 4062 w 77877"/>
                <a:gd name="connsiteY21" fmla="*/ 0 h 13086"/>
                <a:gd name="connsiteX22" fmla="*/ 5078 w 77877"/>
                <a:gd name="connsiteY22" fmla="*/ 762 h 13086"/>
                <a:gd name="connsiteX23" fmla="*/ 6094 w 77877"/>
                <a:gd name="connsiteY23" fmla="*/ 1524 h 13086"/>
                <a:gd name="connsiteX24" fmla="*/ 6856 w 77877"/>
                <a:gd name="connsiteY24" fmla="*/ 2666 h 13086"/>
                <a:gd name="connsiteX25" fmla="*/ 7491 w 77877"/>
                <a:gd name="connsiteY25" fmla="*/ 3809 h 13086"/>
                <a:gd name="connsiteX26" fmla="*/ 7491 w 77877"/>
                <a:gd name="connsiteY26" fmla="*/ 5079 h 13086"/>
                <a:gd name="connsiteX27" fmla="*/ 7491 w 77877"/>
                <a:gd name="connsiteY27" fmla="*/ 6221 h 13086"/>
                <a:gd name="connsiteX28" fmla="*/ 7491 w 77877"/>
                <a:gd name="connsiteY28" fmla="*/ 13078 h 13086"/>
                <a:gd name="connsiteX29" fmla="*/ 70974 w 77877"/>
                <a:gd name="connsiteY29" fmla="*/ 13078 h 13086"/>
                <a:gd name="connsiteX30" fmla="*/ 74783 w 77877"/>
                <a:gd name="connsiteY30" fmla="*/ 11935 h 13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7877" h="13086">
                  <a:moveTo>
                    <a:pt x="74783" y="11935"/>
                  </a:moveTo>
                  <a:cubicBezTo>
                    <a:pt x="74783" y="11935"/>
                    <a:pt x="74783" y="11935"/>
                    <a:pt x="75545" y="11935"/>
                  </a:cubicBezTo>
                  <a:lnTo>
                    <a:pt x="76942" y="10919"/>
                  </a:lnTo>
                  <a:lnTo>
                    <a:pt x="76942" y="10157"/>
                  </a:lnTo>
                  <a:cubicBezTo>
                    <a:pt x="77209" y="9713"/>
                    <a:pt x="77500" y="9294"/>
                    <a:pt x="77830" y="8888"/>
                  </a:cubicBezTo>
                  <a:cubicBezTo>
                    <a:pt x="77830" y="8888"/>
                    <a:pt x="77830" y="8126"/>
                    <a:pt x="77830" y="7745"/>
                  </a:cubicBezTo>
                  <a:cubicBezTo>
                    <a:pt x="77894" y="7237"/>
                    <a:pt x="77894" y="6729"/>
                    <a:pt x="77830" y="6221"/>
                  </a:cubicBezTo>
                  <a:cubicBezTo>
                    <a:pt x="77830" y="6221"/>
                    <a:pt x="77830" y="6221"/>
                    <a:pt x="77830" y="6221"/>
                  </a:cubicBezTo>
                  <a:cubicBezTo>
                    <a:pt x="77881" y="5891"/>
                    <a:pt x="77881" y="5536"/>
                    <a:pt x="77830" y="5206"/>
                  </a:cubicBezTo>
                  <a:cubicBezTo>
                    <a:pt x="77830" y="5206"/>
                    <a:pt x="77830" y="4190"/>
                    <a:pt x="77830" y="3809"/>
                  </a:cubicBezTo>
                  <a:cubicBezTo>
                    <a:pt x="77665" y="3403"/>
                    <a:pt x="77450" y="3022"/>
                    <a:pt x="77195" y="2666"/>
                  </a:cubicBezTo>
                  <a:lnTo>
                    <a:pt x="76434" y="1524"/>
                  </a:lnTo>
                  <a:lnTo>
                    <a:pt x="75418" y="762"/>
                  </a:lnTo>
                  <a:lnTo>
                    <a:pt x="74275" y="0"/>
                  </a:lnTo>
                  <a:lnTo>
                    <a:pt x="73006" y="0"/>
                  </a:lnTo>
                  <a:lnTo>
                    <a:pt x="71355" y="0"/>
                  </a:lnTo>
                  <a:lnTo>
                    <a:pt x="1142" y="0"/>
                  </a:lnTo>
                  <a:lnTo>
                    <a:pt x="0" y="0"/>
                  </a:lnTo>
                  <a:lnTo>
                    <a:pt x="1650" y="0"/>
                  </a:lnTo>
                  <a:lnTo>
                    <a:pt x="1650" y="0"/>
                  </a:lnTo>
                  <a:lnTo>
                    <a:pt x="2666" y="0"/>
                  </a:lnTo>
                  <a:lnTo>
                    <a:pt x="4062" y="0"/>
                  </a:lnTo>
                  <a:cubicBezTo>
                    <a:pt x="4456" y="165"/>
                    <a:pt x="4812" y="432"/>
                    <a:pt x="5078" y="762"/>
                  </a:cubicBezTo>
                  <a:cubicBezTo>
                    <a:pt x="5472" y="939"/>
                    <a:pt x="5814" y="1206"/>
                    <a:pt x="6094" y="1524"/>
                  </a:cubicBezTo>
                  <a:cubicBezTo>
                    <a:pt x="6386" y="1879"/>
                    <a:pt x="6653" y="2260"/>
                    <a:pt x="6856" y="2666"/>
                  </a:cubicBezTo>
                  <a:cubicBezTo>
                    <a:pt x="7148" y="2996"/>
                    <a:pt x="7351" y="3390"/>
                    <a:pt x="7491" y="3809"/>
                  </a:cubicBezTo>
                  <a:cubicBezTo>
                    <a:pt x="7554" y="4228"/>
                    <a:pt x="7554" y="4660"/>
                    <a:pt x="7491" y="5079"/>
                  </a:cubicBezTo>
                  <a:cubicBezTo>
                    <a:pt x="7554" y="5460"/>
                    <a:pt x="7554" y="5840"/>
                    <a:pt x="7491" y="6221"/>
                  </a:cubicBezTo>
                  <a:lnTo>
                    <a:pt x="7491" y="13078"/>
                  </a:lnTo>
                  <a:lnTo>
                    <a:pt x="70974" y="13078"/>
                  </a:lnTo>
                  <a:cubicBezTo>
                    <a:pt x="72333" y="13154"/>
                    <a:pt x="73691" y="12748"/>
                    <a:pt x="74783" y="119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2212607E-4BB6-4975-B191-5283EE9DA18E}"/>
                </a:ext>
              </a:extLst>
            </p:cNvPr>
            <p:cNvSpPr/>
            <p:nvPr/>
          </p:nvSpPr>
          <p:spPr>
            <a:xfrm>
              <a:off x="11086879" y="6432189"/>
              <a:ext cx="13838" cy="432832"/>
            </a:xfrm>
            <a:custGeom>
              <a:avLst/>
              <a:gdLst>
                <a:gd name="connsiteX0" fmla="*/ 13331 w 13838"/>
                <a:gd name="connsiteY0" fmla="*/ 1016 h 432832"/>
                <a:gd name="connsiteX1" fmla="*/ 13331 w 13838"/>
                <a:gd name="connsiteY1" fmla="*/ 0 h 432832"/>
                <a:gd name="connsiteX2" fmla="*/ 13331 w 13838"/>
                <a:gd name="connsiteY2" fmla="*/ 1650 h 432832"/>
                <a:gd name="connsiteX3" fmla="*/ 6475 w 13838"/>
                <a:gd name="connsiteY3" fmla="*/ 7872 h 432832"/>
                <a:gd name="connsiteX4" fmla="*/ 5332 w 13838"/>
                <a:gd name="connsiteY4" fmla="*/ 7872 h 432832"/>
                <a:gd name="connsiteX5" fmla="*/ 3682 w 13838"/>
                <a:gd name="connsiteY5" fmla="*/ 7872 h 432832"/>
                <a:gd name="connsiteX6" fmla="*/ 2539 w 13838"/>
                <a:gd name="connsiteY6" fmla="*/ 7872 h 432832"/>
                <a:gd name="connsiteX7" fmla="*/ 2539 w 13838"/>
                <a:gd name="connsiteY7" fmla="*/ 7872 h 432832"/>
                <a:gd name="connsiteX8" fmla="*/ 0 w 13838"/>
                <a:gd name="connsiteY8" fmla="*/ 7872 h 432832"/>
                <a:gd name="connsiteX9" fmla="*/ 0 w 13838"/>
                <a:gd name="connsiteY9" fmla="*/ 432832 h 432832"/>
                <a:gd name="connsiteX10" fmla="*/ 13839 w 13838"/>
                <a:gd name="connsiteY10" fmla="*/ 432832 h 432832"/>
                <a:gd name="connsiteX11" fmla="*/ 13839 w 13838"/>
                <a:gd name="connsiteY11" fmla="*/ 1143 h 43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8" h="432832">
                  <a:moveTo>
                    <a:pt x="13331" y="1016"/>
                  </a:moveTo>
                  <a:cubicBezTo>
                    <a:pt x="13382" y="686"/>
                    <a:pt x="13382" y="330"/>
                    <a:pt x="13331" y="0"/>
                  </a:cubicBezTo>
                  <a:cubicBezTo>
                    <a:pt x="13407" y="546"/>
                    <a:pt x="13407" y="1104"/>
                    <a:pt x="13331" y="1650"/>
                  </a:cubicBezTo>
                  <a:cubicBezTo>
                    <a:pt x="13001" y="5193"/>
                    <a:pt x="10030" y="7885"/>
                    <a:pt x="6475" y="7872"/>
                  </a:cubicBezTo>
                  <a:lnTo>
                    <a:pt x="5332" y="7872"/>
                  </a:lnTo>
                  <a:lnTo>
                    <a:pt x="3682" y="7872"/>
                  </a:lnTo>
                  <a:lnTo>
                    <a:pt x="2539" y="7872"/>
                  </a:lnTo>
                  <a:lnTo>
                    <a:pt x="2539" y="7872"/>
                  </a:lnTo>
                  <a:lnTo>
                    <a:pt x="0" y="7872"/>
                  </a:lnTo>
                  <a:lnTo>
                    <a:pt x="0" y="432832"/>
                  </a:lnTo>
                  <a:lnTo>
                    <a:pt x="13839" y="432832"/>
                  </a:lnTo>
                  <a:lnTo>
                    <a:pt x="13839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5CC1900F-2800-4F25-8C30-F00A9F70AF13}"/>
                </a:ext>
              </a:extLst>
            </p:cNvPr>
            <p:cNvSpPr/>
            <p:nvPr/>
          </p:nvSpPr>
          <p:spPr>
            <a:xfrm>
              <a:off x="10049432" y="6436506"/>
              <a:ext cx="431687" cy="1523"/>
            </a:xfrm>
            <a:custGeom>
              <a:avLst/>
              <a:gdLst>
                <a:gd name="connsiteX0" fmla="*/ 431688 w 431687"/>
                <a:gd name="connsiteY0" fmla="*/ 381 h 1523"/>
                <a:gd name="connsiteX1" fmla="*/ 431688 w 431687"/>
                <a:gd name="connsiteY1" fmla="*/ 381 h 1523"/>
                <a:gd name="connsiteX2" fmla="*/ 0 w 431687"/>
                <a:gd name="connsiteY2" fmla="*/ 381 h 1523"/>
                <a:gd name="connsiteX3" fmla="*/ 0 w 431687"/>
                <a:gd name="connsiteY3" fmla="*/ 381 h 1523"/>
                <a:gd name="connsiteX4" fmla="*/ 0 w 431687"/>
                <a:gd name="connsiteY4" fmla="*/ 1524 h 1523"/>
                <a:gd name="connsiteX5" fmla="*/ 431688 w 431687"/>
                <a:gd name="connsiteY5" fmla="*/ 1524 h 1523"/>
                <a:gd name="connsiteX6" fmla="*/ 431688 w 431687"/>
                <a:gd name="connsiteY6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1687" h="1523">
                  <a:moveTo>
                    <a:pt x="431688" y="381"/>
                  </a:moveTo>
                  <a:lnTo>
                    <a:pt x="431688" y="381"/>
                  </a:lnTo>
                  <a:lnTo>
                    <a:pt x="0" y="381"/>
                  </a:lnTo>
                  <a:lnTo>
                    <a:pt x="0" y="381"/>
                  </a:lnTo>
                  <a:cubicBezTo>
                    <a:pt x="0" y="381"/>
                    <a:pt x="0" y="1143"/>
                    <a:pt x="0" y="1524"/>
                  </a:cubicBezTo>
                  <a:lnTo>
                    <a:pt x="431688" y="1524"/>
                  </a:lnTo>
                  <a:cubicBezTo>
                    <a:pt x="431624" y="1016"/>
                    <a:pt x="431624" y="508"/>
                    <a:pt x="43168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6DB10165-2FA0-4AC4-B108-3667C39EA784}"/>
                </a:ext>
              </a:extLst>
            </p:cNvPr>
            <p:cNvSpPr/>
            <p:nvPr/>
          </p:nvSpPr>
          <p:spPr>
            <a:xfrm>
              <a:off x="10035466" y="6440188"/>
              <a:ext cx="13838" cy="423944"/>
            </a:xfrm>
            <a:custGeom>
              <a:avLst/>
              <a:gdLst>
                <a:gd name="connsiteX0" fmla="*/ 12570 w 13838"/>
                <a:gd name="connsiteY0" fmla="*/ 889 h 423944"/>
                <a:gd name="connsiteX1" fmla="*/ 12570 w 13838"/>
                <a:gd name="connsiteY1" fmla="*/ 1905 h 423944"/>
                <a:gd name="connsiteX2" fmla="*/ 11554 w 13838"/>
                <a:gd name="connsiteY2" fmla="*/ 2666 h 423944"/>
                <a:gd name="connsiteX3" fmla="*/ 10411 w 13838"/>
                <a:gd name="connsiteY3" fmla="*/ 3428 h 423944"/>
                <a:gd name="connsiteX4" fmla="*/ 9141 w 13838"/>
                <a:gd name="connsiteY4" fmla="*/ 3428 h 423944"/>
                <a:gd name="connsiteX5" fmla="*/ 7999 w 13838"/>
                <a:gd name="connsiteY5" fmla="*/ 3428 h 423944"/>
                <a:gd name="connsiteX6" fmla="*/ 6856 w 13838"/>
                <a:gd name="connsiteY6" fmla="*/ 3428 h 423944"/>
                <a:gd name="connsiteX7" fmla="*/ 5205 w 13838"/>
                <a:gd name="connsiteY7" fmla="*/ 3428 h 423944"/>
                <a:gd name="connsiteX8" fmla="*/ 0 w 13838"/>
                <a:gd name="connsiteY8" fmla="*/ 3428 h 423944"/>
                <a:gd name="connsiteX9" fmla="*/ 0 w 13838"/>
                <a:gd name="connsiteY9" fmla="*/ 423945 h 423944"/>
                <a:gd name="connsiteX10" fmla="*/ 13839 w 13838"/>
                <a:gd name="connsiteY10" fmla="*/ 423945 h 423944"/>
                <a:gd name="connsiteX11" fmla="*/ 13839 w 13838"/>
                <a:gd name="connsiteY11" fmla="*/ 0 h 423944"/>
                <a:gd name="connsiteX12" fmla="*/ 12570 w 13838"/>
                <a:gd name="connsiteY12" fmla="*/ 889 h 423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8" h="423944">
                  <a:moveTo>
                    <a:pt x="12570" y="889"/>
                  </a:moveTo>
                  <a:lnTo>
                    <a:pt x="12570" y="1905"/>
                  </a:lnTo>
                  <a:lnTo>
                    <a:pt x="11554" y="2666"/>
                  </a:lnTo>
                  <a:cubicBezTo>
                    <a:pt x="11198" y="2958"/>
                    <a:pt x="10817" y="3225"/>
                    <a:pt x="10411" y="3428"/>
                  </a:cubicBezTo>
                  <a:lnTo>
                    <a:pt x="9141" y="3428"/>
                  </a:lnTo>
                  <a:lnTo>
                    <a:pt x="7999" y="3428"/>
                  </a:lnTo>
                  <a:lnTo>
                    <a:pt x="6856" y="3428"/>
                  </a:lnTo>
                  <a:lnTo>
                    <a:pt x="5205" y="3428"/>
                  </a:lnTo>
                  <a:lnTo>
                    <a:pt x="0" y="3428"/>
                  </a:lnTo>
                  <a:lnTo>
                    <a:pt x="0" y="423945"/>
                  </a:lnTo>
                  <a:lnTo>
                    <a:pt x="13839" y="423945"/>
                  </a:lnTo>
                  <a:lnTo>
                    <a:pt x="13839" y="0"/>
                  </a:lnTo>
                  <a:cubicBezTo>
                    <a:pt x="13839" y="0"/>
                    <a:pt x="12823" y="508"/>
                    <a:pt x="1257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8FCDACF3-8425-49BC-AC97-D7A98AD53D84}"/>
                </a:ext>
              </a:extLst>
            </p:cNvPr>
            <p:cNvSpPr/>
            <p:nvPr/>
          </p:nvSpPr>
          <p:spPr>
            <a:xfrm>
              <a:off x="11085101" y="6430726"/>
              <a:ext cx="6602" cy="1971"/>
            </a:xfrm>
            <a:custGeom>
              <a:avLst/>
              <a:gdLst>
                <a:gd name="connsiteX0" fmla="*/ 6603 w 6602"/>
                <a:gd name="connsiteY0" fmla="*/ 67 h 1971"/>
                <a:gd name="connsiteX1" fmla="*/ 4952 w 6602"/>
                <a:gd name="connsiteY1" fmla="*/ 67 h 1971"/>
                <a:gd name="connsiteX2" fmla="*/ 4952 w 6602"/>
                <a:gd name="connsiteY2" fmla="*/ 67 h 1971"/>
                <a:gd name="connsiteX3" fmla="*/ 0 w 6602"/>
                <a:gd name="connsiteY3" fmla="*/ 67 h 1971"/>
                <a:gd name="connsiteX4" fmla="*/ 0 w 6602"/>
                <a:gd name="connsiteY4" fmla="*/ 67 h 1971"/>
                <a:gd name="connsiteX5" fmla="*/ 4571 w 6602"/>
                <a:gd name="connsiteY5" fmla="*/ 1971 h 1971"/>
                <a:gd name="connsiteX6" fmla="*/ 6603 w 6602"/>
                <a:gd name="connsiteY6" fmla="*/ 67 h 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2" h="1971">
                  <a:moveTo>
                    <a:pt x="6603" y="67"/>
                  </a:moveTo>
                  <a:cubicBezTo>
                    <a:pt x="6056" y="-22"/>
                    <a:pt x="5497" y="-22"/>
                    <a:pt x="4952" y="67"/>
                  </a:cubicBezTo>
                  <a:lnTo>
                    <a:pt x="4952" y="67"/>
                  </a:lnTo>
                  <a:lnTo>
                    <a:pt x="0" y="67"/>
                  </a:lnTo>
                  <a:lnTo>
                    <a:pt x="0" y="67"/>
                  </a:lnTo>
                  <a:cubicBezTo>
                    <a:pt x="1714" y="92"/>
                    <a:pt x="3339" y="778"/>
                    <a:pt x="4571" y="1971"/>
                  </a:cubicBezTo>
                  <a:cubicBezTo>
                    <a:pt x="5091" y="1197"/>
                    <a:pt x="5790" y="537"/>
                    <a:pt x="6603" y="6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3E1B081B-BC78-4F09-8D52-B6F55BCAFE58}"/>
                </a:ext>
              </a:extLst>
            </p:cNvPr>
            <p:cNvSpPr/>
            <p:nvPr/>
          </p:nvSpPr>
          <p:spPr>
            <a:xfrm>
              <a:off x="11084212" y="6441966"/>
              <a:ext cx="6729" cy="1650"/>
            </a:xfrm>
            <a:custGeom>
              <a:avLst/>
              <a:gdLst>
                <a:gd name="connsiteX0" fmla="*/ 0 w 6729"/>
                <a:gd name="connsiteY0" fmla="*/ 1651 h 1650"/>
                <a:gd name="connsiteX1" fmla="*/ 0 w 6729"/>
                <a:gd name="connsiteY1" fmla="*/ 1651 h 1650"/>
                <a:gd name="connsiteX2" fmla="*/ 2539 w 6729"/>
                <a:gd name="connsiteY2" fmla="*/ 1651 h 1650"/>
                <a:gd name="connsiteX3" fmla="*/ 6730 w 6729"/>
                <a:gd name="connsiteY3" fmla="*/ 1651 h 1650"/>
                <a:gd name="connsiteX4" fmla="*/ 4190 w 6729"/>
                <a:gd name="connsiteY4" fmla="*/ 0 h 1650"/>
                <a:gd name="connsiteX5" fmla="*/ 0 w 6729"/>
                <a:gd name="connsiteY5" fmla="*/ 1651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" h="1650">
                  <a:moveTo>
                    <a:pt x="0" y="1651"/>
                  </a:moveTo>
                  <a:lnTo>
                    <a:pt x="0" y="1651"/>
                  </a:lnTo>
                  <a:lnTo>
                    <a:pt x="2539" y="1651"/>
                  </a:lnTo>
                  <a:lnTo>
                    <a:pt x="6730" y="1651"/>
                  </a:lnTo>
                  <a:cubicBezTo>
                    <a:pt x="5752" y="1333"/>
                    <a:pt x="4875" y="762"/>
                    <a:pt x="4190" y="0"/>
                  </a:cubicBezTo>
                  <a:cubicBezTo>
                    <a:pt x="3047" y="1054"/>
                    <a:pt x="1549" y="1638"/>
                    <a:pt x="0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7E976450-9E23-4160-9587-34C4E71C6BCF}"/>
                </a:ext>
              </a:extLst>
            </p:cNvPr>
            <p:cNvSpPr/>
            <p:nvPr/>
          </p:nvSpPr>
          <p:spPr>
            <a:xfrm>
              <a:off x="11088529" y="6431300"/>
              <a:ext cx="12235" cy="13134"/>
            </a:xfrm>
            <a:custGeom>
              <a:avLst/>
              <a:gdLst>
                <a:gd name="connsiteX0" fmla="*/ 10538 w 12235"/>
                <a:gd name="connsiteY0" fmla="*/ 2666 h 13134"/>
                <a:gd name="connsiteX1" fmla="*/ 9776 w 12235"/>
                <a:gd name="connsiteY1" fmla="*/ 1524 h 13134"/>
                <a:gd name="connsiteX2" fmla="*/ 8761 w 12235"/>
                <a:gd name="connsiteY2" fmla="*/ 762 h 13134"/>
                <a:gd name="connsiteX3" fmla="*/ 7745 w 12235"/>
                <a:gd name="connsiteY3" fmla="*/ 0 h 13134"/>
                <a:gd name="connsiteX4" fmla="*/ 6348 w 12235"/>
                <a:gd name="connsiteY4" fmla="*/ 0 h 13134"/>
                <a:gd name="connsiteX5" fmla="*/ 5332 w 12235"/>
                <a:gd name="connsiteY5" fmla="*/ 0 h 13134"/>
                <a:gd name="connsiteX6" fmla="*/ 5332 w 12235"/>
                <a:gd name="connsiteY6" fmla="*/ 0 h 13134"/>
                <a:gd name="connsiteX7" fmla="*/ 3682 w 12235"/>
                <a:gd name="connsiteY7" fmla="*/ 0 h 13134"/>
                <a:gd name="connsiteX8" fmla="*/ 3682 w 12235"/>
                <a:gd name="connsiteY8" fmla="*/ 0 h 13134"/>
                <a:gd name="connsiteX9" fmla="*/ 1015 w 12235"/>
                <a:gd name="connsiteY9" fmla="*/ 1016 h 13134"/>
                <a:gd name="connsiteX10" fmla="*/ 3047 w 12235"/>
                <a:gd name="connsiteY10" fmla="*/ 5967 h 13134"/>
                <a:gd name="connsiteX11" fmla="*/ 0 w 12235"/>
                <a:gd name="connsiteY11" fmla="*/ 11427 h 13134"/>
                <a:gd name="connsiteX12" fmla="*/ 2539 w 12235"/>
                <a:gd name="connsiteY12" fmla="*/ 13078 h 13134"/>
                <a:gd name="connsiteX13" fmla="*/ 4189 w 12235"/>
                <a:gd name="connsiteY13" fmla="*/ 13078 h 13134"/>
                <a:gd name="connsiteX14" fmla="*/ 5332 w 12235"/>
                <a:gd name="connsiteY14" fmla="*/ 13078 h 13134"/>
                <a:gd name="connsiteX15" fmla="*/ 12188 w 12235"/>
                <a:gd name="connsiteY15" fmla="*/ 6729 h 13134"/>
                <a:gd name="connsiteX16" fmla="*/ 12188 w 12235"/>
                <a:gd name="connsiteY16" fmla="*/ 5079 h 13134"/>
                <a:gd name="connsiteX17" fmla="*/ 12188 w 12235"/>
                <a:gd name="connsiteY17" fmla="*/ 3809 h 13134"/>
                <a:gd name="connsiteX18" fmla="*/ 10538 w 12235"/>
                <a:gd name="connsiteY18" fmla="*/ 2666 h 1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235" h="13134">
                  <a:moveTo>
                    <a:pt x="10538" y="2666"/>
                  </a:moveTo>
                  <a:cubicBezTo>
                    <a:pt x="10335" y="2260"/>
                    <a:pt x="10068" y="1879"/>
                    <a:pt x="9776" y="1524"/>
                  </a:cubicBezTo>
                  <a:cubicBezTo>
                    <a:pt x="9497" y="1206"/>
                    <a:pt x="9154" y="940"/>
                    <a:pt x="8761" y="762"/>
                  </a:cubicBezTo>
                  <a:cubicBezTo>
                    <a:pt x="8493" y="432"/>
                    <a:pt x="8138" y="165"/>
                    <a:pt x="7745" y="0"/>
                  </a:cubicBezTo>
                  <a:lnTo>
                    <a:pt x="6348" y="0"/>
                  </a:lnTo>
                  <a:lnTo>
                    <a:pt x="5332" y="0"/>
                  </a:lnTo>
                  <a:lnTo>
                    <a:pt x="5332" y="0"/>
                  </a:lnTo>
                  <a:lnTo>
                    <a:pt x="3682" y="0"/>
                  </a:lnTo>
                  <a:lnTo>
                    <a:pt x="3682" y="0"/>
                  </a:lnTo>
                  <a:cubicBezTo>
                    <a:pt x="2729" y="127"/>
                    <a:pt x="1815" y="470"/>
                    <a:pt x="1015" y="1016"/>
                  </a:cubicBezTo>
                  <a:cubicBezTo>
                    <a:pt x="2349" y="2311"/>
                    <a:pt x="3085" y="4101"/>
                    <a:pt x="3047" y="5967"/>
                  </a:cubicBezTo>
                  <a:cubicBezTo>
                    <a:pt x="3009" y="8189"/>
                    <a:pt x="1866" y="10234"/>
                    <a:pt x="0" y="11427"/>
                  </a:cubicBezTo>
                  <a:cubicBezTo>
                    <a:pt x="685" y="12189"/>
                    <a:pt x="1562" y="12760"/>
                    <a:pt x="2539" y="13078"/>
                  </a:cubicBezTo>
                  <a:cubicBezTo>
                    <a:pt x="3085" y="13154"/>
                    <a:pt x="3644" y="13154"/>
                    <a:pt x="4189" y="13078"/>
                  </a:cubicBezTo>
                  <a:lnTo>
                    <a:pt x="5332" y="13078"/>
                  </a:lnTo>
                  <a:cubicBezTo>
                    <a:pt x="8900" y="13027"/>
                    <a:pt x="11858" y="10284"/>
                    <a:pt x="12188" y="6729"/>
                  </a:cubicBezTo>
                  <a:cubicBezTo>
                    <a:pt x="12252" y="6183"/>
                    <a:pt x="12252" y="5625"/>
                    <a:pt x="12188" y="5079"/>
                  </a:cubicBezTo>
                  <a:cubicBezTo>
                    <a:pt x="12252" y="4660"/>
                    <a:pt x="12252" y="4228"/>
                    <a:pt x="12188" y="3809"/>
                  </a:cubicBezTo>
                  <a:cubicBezTo>
                    <a:pt x="11770" y="3263"/>
                    <a:pt x="11198" y="2869"/>
                    <a:pt x="10538" y="266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AB6BD1D0-5F42-463B-ADDA-5BE59F1D3893}"/>
                </a:ext>
              </a:extLst>
            </p:cNvPr>
            <p:cNvSpPr/>
            <p:nvPr/>
          </p:nvSpPr>
          <p:spPr>
            <a:xfrm>
              <a:off x="10048797" y="6438664"/>
              <a:ext cx="56" cy="1269"/>
            </a:xfrm>
            <a:custGeom>
              <a:avLst/>
              <a:gdLst>
                <a:gd name="connsiteX0" fmla="*/ 0 w 56"/>
                <a:gd name="connsiteY0" fmla="*/ 1270 h 1269"/>
                <a:gd name="connsiteX1" fmla="*/ 0 w 56"/>
                <a:gd name="connsiteY1" fmla="*/ 0 h 1269"/>
                <a:gd name="connsiteX2" fmla="*/ 0 w 56"/>
                <a:gd name="connsiteY2" fmla="*/ 0 h 1269"/>
                <a:gd name="connsiteX3" fmla="*/ 0 w 56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1269">
                  <a:moveTo>
                    <a:pt x="0" y="1270"/>
                  </a:moveTo>
                  <a:cubicBezTo>
                    <a:pt x="0" y="1270"/>
                    <a:pt x="0" y="381"/>
                    <a:pt x="0" y="0"/>
                  </a:cubicBezTo>
                  <a:lnTo>
                    <a:pt x="0" y="0"/>
                  </a:lnTo>
                  <a:cubicBezTo>
                    <a:pt x="0" y="0"/>
                    <a:pt x="127" y="762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A40AAF4B-2F8F-4F92-B089-C95C3EE323A6}"/>
                </a:ext>
              </a:extLst>
            </p:cNvPr>
            <p:cNvSpPr/>
            <p:nvPr/>
          </p:nvSpPr>
          <p:spPr>
            <a:xfrm>
              <a:off x="10040036" y="6443997"/>
              <a:ext cx="4190" cy="57"/>
            </a:xfrm>
            <a:custGeom>
              <a:avLst/>
              <a:gdLst>
                <a:gd name="connsiteX0" fmla="*/ 889 w 4190"/>
                <a:gd name="connsiteY0" fmla="*/ 0 h 57"/>
                <a:gd name="connsiteX1" fmla="*/ 0 w 4190"/>
                <a:gd name="connsiteY1" fmla="*/ 0 h 57"/>
                <a:gd name="connsiteX2" fmla="*/ 1651 w 4190"/>
                <a:gd name="connsiteY2" fmla="*/ 0 h 57"/>
                <a:gd name="connsiteX3" fmla="*/ 3047 w 4190"/>
                <a:gd name="connsiteY3" fmla="*/ 0 h 57"/>
                <a:gd name="connsiteX4" fmla="*/ 4190 w 4190"/>
                <a:gd name="connsiteY4" fmla="*/ 0 h 57"/>
                <a:gd name="connsiteX5" fmla="*/ 2539 w 4190"/>
                <a:gd name="connsiteY5" fmla="*/ 0 h 57"/>
                <a:gd name="connsiteX6" fmla="*/ 889 w 4190"/>
                <a:gd name="connsiteY6" fmla="*/ 0 h 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90" h="57">
                  <a:moveTo>
                    <a:pt x="889" y="0"/>
                  </a:moveTo>
                  <a:lnTo>
                    <a:pt x="0" y="0"/>
                  </a:lnTo>
                  <a:lnTo>
                    <a:pt x="1651" y="0"/>
                  </a:lnTo>
                  <a:lnTo>
                    <a:pt x="3047" y="0"/>
                  </a:lnTo>
                  <a:lnTo>
                    <a:pt x="4190" y="0"/>
                  </a:lnTo>
                  <a:cubicBezTo>
                    <a:pt x="3644" y="76"/>
                    <a:pt x="3085" y="76"/>
                    <a:pt x="2539" y="0"/>
                  </a:cubicBezTo>
                  <a:cubicBezTo>
                    <a:pt x="1993" y="76"/>
                    <a:pt x="1434" y="76"/>
                    <a:pt x="88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DC138012-82A5-4A21-A1E1-5E2EF72E333F}"/>
                </a:ext>
              </a:extLst>
            </p:cNvPr>
            <p:cNvSpPr/>
            <p:nvPr/>
          </p:nvSpPr>
          <p:spPr>
            <a:xfrm>
              <a:off x="11796116" y="6504942"/>
              <a:ext cx="13838" cy="359571"/>
            </a:xfrm>
            <a:custGeom>
              <a:avLst/>
              <a:gdLst>
                <a:gd name="connsiteX0" fmla="*/ 6983 w 13838"/>
                <a:gd name="connsiteY0" fmla="*/ 6729 h 359571"/>
                <a:gd name="connsiteX1" fmla="*/ 0 w 13838"/>
                <a:gd name="connsiteY1" fmla="*/ 0 h 359571"/>
                <a:gd name="connsiteX2" fmla="*/ 0 w 13838"/>
                <a:gd name="connsiteY2" fmla="*/ 0 h 359571"/>
                <a:gd name="connsiteX3" fmla="*/ 0 w 13838"/>
                <a:gd name="connsiteY3" fmla="*/ 359572 h 359571"/>
                <a:gd name="connsiteX4" fmla="*/ 13839 w 13838"/>
                <a:gd name="connsiteY4" fmla="*/ 359572 h 359571"/>
                <a:gd name="connsiteX5" fmla="*/ 13839 w 13838"/>
                <a:gd name="connsiteY5" fmla="*/ 6729 h 359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8" h="359571">
                  <a:moveTo>
                    <a:pt x="6983" y="6729"/>
                  </a:moveTo>
                  <a:cubicBezTo>
                    <a:pt x="3200" y="6805"/>
                    <a:pt x="76" y="3784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59572"/>
                  </a:lnTo>
                  <a:lnTo>
                    <a:pt x="13839" y="359572"/>
                  </a:lnTo>
                  <a:lnTo>
                    <a:pt x="13839" y="672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8E88F667-05F7-4F0C-9D8B-AB728815A081}"/>
                </a:ext>
              </a:extLst>
            </p:cNvPr>
            <p:cNvSpPr/>
            <p:nvPr/>
          </p:nvSpPr>
          <p:spPr>
            <a:xfrm>
              <a:off x="11796280" y="6497958"/>
              <a:ext cx="346328" cy="13585"/>
            </a:xfrm>
            <a:custGeom>
              <a:avLst/>
              <a:gdLst>
                <a:gd name="connsiteX0" fmla="*/ 339472 w 346328"/>
                <a:gd name="connsiteY0" fmla="*/ 6983 h 13585"/>
                <a:gd name="connsiteX1" fmla="*/ 346201 w 346328"/>
                <a:gd name="connsiteY1" fmla="*/ 0 h 13585"/>
                <a:gd name="connsiteX2" fmla="*/ 346328 w 346328"/>
                <a:gd name="connsiteY2" fmla="*/ 0 h 13585"/>
                <a:gd name="connsiteX3" fmla="*/ 6819 w 346328"/>
                <a:gd name="connsiteY3" fmla="*/ 0 h 13585"/>
                <a:gd name="connsiteX4" fmla="*/ 5549 w 346328"/>
                <a:gd name="connsiteY4" fmla="*/ 0 h 13585"/>
                <a:gd name="connsiteX5" fmla="*/ 128 w 346328"/>
                <a:gd name="connsiteY5" fmla="*/ 8037 h 13585"/>
                <a:gd name="connsiteX6" fmla="*/ 6819 w 346328"/>
                <a:gd name="connsiteY6" fmla="*/ 13586 h 13585"/>
                <a:gd name="connsiteX7" fmla="*/ 346328 w 346328"/>
                <a:gd name="connsiteY7" fmla="*/ 13586 h 13585"/>
                <a:gd name="connsiteX8" fmla="*/ 339472 w 346328"/>
                <a:gd name="connsiteY8" fmla="*/ 6983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6328" h="13585">
                  <a:moveTo>
                    <a:pt x="339472" y="6983"/>
                  </a:moveTo>
                  <a:cubicBezTo>
                    <a:pt x="339409" y="3200"/>
                    <a:pt x="342418" y="76"/>
                    <a:pt x="346201" y="0"/>
                  </a:cubicBezTo>
                  <a:cubicBezTo>
                    <a:pt x="346240" y="0"/>
                    <a:pt x="346290" y="0"/>
                    <a:pt x="346328" y="0"/>
                  </a:cubicBezTo>
                  <a:lnTo>
                    <a:pt x="6819" y="0"/>
                  </a:lnTo>
                  <a:lnTo>
                    <a:pt x="5549" y="0"/>
                  </a:lnTo>
                  <a:cubicBezTo>
                    <a:pt x="1829" y="724"/>
                    <a:pt x="-596" y="4330"/>
                    <a:pt x="128" y="8037"/>
                  </a:cubicBezTo>
                  <a:cubicBezTo>
                    <a:pt x="762" y="11249"/>
                    <a:pt x="3555" y="13560"/>
                    <a:pt x="6819" y="13586"/>
                  </a:cubicBezTo>
                  <a:lnTo>
                    <a:pt x="346328" y="13586"/>
                  </a:lnTo>
                  <a:cubicBezTo>
                    <a:pt x="342633" y="13586"/>
                    <a:pt x="339612" y="10665"/>
                    <a:pt x="339472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786445B6-CCF5-472A-9205-23889070344C}"/>
                </a:ext>
              </a:extLst>
            </p:cNvPr>
            <p:cNvSpPr/>
            <p:nvPr/>
          </p:nvSpPr>
          <p:spPr>
            <a:xfrm>
              <a:off x="12135752" y="6497958"/>
              <a:ext cx="39613" cy="13839"/>
            </a:xfrm>
            <a:custGeom>
              <a:avLst/>
              <a:gdLst>
                <a:gd name="connsiteX0" fmla="*/ 0 w 39613"/>
                <a:gd name="connsiteY0" fmla="*/ 6983 h 13839"/>
                <a:gd name="connsiteX1" fmla="*/ 6856 w 39613"/>
                <a:gd name="connsiteY1" fmla="*/ 13839 h 13839"/>
                <a:gd name="connsiteX2" fmla="*/ 39614 w 39613"/>
                <a:gd name="connsiteY2" fmla="*/ 13839 h 13839"/>
                <a:gd name="connsiteX3" fmla="*/ 39614 w 39613"/>
                <a:gd name="connsiteY3" fmla="*/ 0 h 13839"/>
                <a:gd name="connsiteX4" fmla="*/ 6856 w 39613"/>
                <a:gd name="connsiteY4" fmla="*/ 0 h 13839"/>
                <a:gd name="connsiteX5" fmla="*/ 0 w 39613"/>
                <a:gd name="connsiteY5" fmla="*/ 6856 h 13839"/>
                <a:gd name="connsiteX6" fmla="*/ 0 w 39613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613" h="13839">
                  <a:moveTo>
                    <a:pt x="0" y="6983"/>
                  </a:moveTo>
                  <a:cubicBezTo>
                    <a:pt x="0" y="10767"/>
                    <a:pt x="3073" y="13839"/>
                    <a:pt x="6856" y="13839"/>
                  </a:cubicBezTo>
                  <a:lnTo>
                    <a:pt x="39614" y="13839"/>
                  </a:lnTo>
                  <a:lnTo>
                    <a:pt x="39614" y="0"/>
                  </a:ln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8FA48DA6-84FC-4322-8F05-1F535D1B4F4A}"/>
                </a:ext>
              </a:extLst>
            </p:cNvPr>
            <p:cNvSpPr/>
            <p:nvPr/>
          </p:nvSpPr>
          <p:spPr>
            <a:xfrm>
              <a:off x="9409265" y="5604488"/>
              <a:ext cx="105509" cy="13839"/>
            </a:xfrm>
            <a:custGeom>
              <a:avLst/>
              <a:gdLst>
                <a:gd name="connsiteX0" fmla="*/ 6856 w 105509"/>
                <a:gd name="connsiteY0" fmla="*/ 13839 h 13839"/>
                <a:gd name="connsiteX1" fmla="*/ 105509 w 105509"/>
                <a:gd name="connsiteY1" fmla="*/ 13839 h 13839"/>
                <a:gd name="connsiteX2" fmla="*/ 98653 w 105509"/>
                <a:gd name="connsiteY2" fmla="*/ 6983 h 13839"/>
                <a:gd name="connsiteX3" fmla="*/ 105509 w 105509"/>
                <a:gd name="connsiteY3" fmla="*/ 0 h 13839"/>
                <a:gd name="connsiteX4" fmla="*/ 6856 w 105509"/>
                <a:gd name="connsiteY4" fmla="*/ 0 h 13839"/>
                <a:gd name="connsiteX5" fmla="*/ 0 w 105509"/>
                <a:gd name="connsiteY5" fmla="*/ 6983 h 13839"/>
                <a:gd name="connsiteX6" fmla="*/ 6856 w 105509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509" h="13839">
                  <a:moveTo>
                    <a:pt x="6856" y="13839"/>
                  </a:moveTo>
                  <a:lnTo>
                    <a:pt x="105509" y="13839"/>
                  </a:lnTo>
                  <a:cubicBezTo>
                    <a:pt x="101725" y="13839"/>
                    <a:pt x="98653" y="10769"/>
                    <a:pt x="98653" y="6983"/>
                  </a:cubicBezTo>
                  <a:cubicBezTo>
                    <a:pt x="98653" y="3175"/>
                    <a:pt x="101701" y="68"/>
                    <a:pt x="105509" y="0"/>
                  </a:cubicBezTo>
                  <a:lnTo>
                    <a:pt x="6856" y="0"/>
                  </a:lnTo>
                  <a:cubicBezTo>
                    <a:pt x="3047" y="70"/>
                    <a:pt x="0" y="3175"/>
                    <a:pt x="0" y="6983"/>
                  </a:cubicBezTo>
                  <a:cubicBezTo>
                    <a:pt x="0" y="10769"/>
                    <a:pt x="3073" y="13839"/>
                    <a:pt x="6856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A31AC52A-B5CD-4A32-923D-FF6CF1438456}"/>
                </a:ext>
              </a:extLst>
            </p:cNvPr>
            <p:cNvSpPr/>
            <p:nvPr/>
          </p:nvSpPr>
          <p:spPr>
            <a:xfrm>
              <a:off x="9458624" y="5975360"/>
              <a:ext cx="13869" cy="118714"/>
            </a:xfrm>
            <a:custGeom>
              <a:avLst/>
              <a:gdLst>
                <a:gd name="connsiteX0" fmla="*/ 7014 w 13869"/>
                <a:gd name="connsiteY0" fmla="*/ 111097 h 118714"/>
                <a:gd name="connsiteX1" fmla="*/ 13870 w 13869"/>
                <a:gd name="connsiteY1" fmla="*/ 118080 h 118714"/>
                <a:gd name="connsiteX2" fmla="*/ 13870 w 13869"/>
                <a:gd name="connsiteY2" fmla="*/ 6856 h 118714"/>
                <a:gd name="connsiteX3" fmla="*/ 7014 w 13869"/>
                <a:gd name="connsiteY3" fmla="*/ 0 h 118714"/>
                <a:gd name="connsiteX4" fmla="*/ 30 w 13869"/>
                <a:gd name="connsiteY4" fmla="*/ 6856 h 118714"/>
                <a:gd name="connsiteX5" fmla="*/ 30 w 13869"/>
                <a:gd name="connsiteY5" fmla="*/ 118715 h 118714"/>
                <a:gd name="connsiteX6" fmla="*/ 6354 w 13869"/>
                <a:gd name="connsiteY6" fmla="*/ 111122 h 118714"/>
                <a:gd name="connsiteX7" fmla="*/ 7014 w 13869"/>
                <a:gd name="connsiteY7" fmla="*/ 111097 h 118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69" h="118714">
                  <a:moveTo>
                    <a:pt x="7014" y="111097"/>
                  </a:moveTo>
                  <a:cubicBezTo>
                    <a:pt x="10823" y="111160"/>
                    <a:pt x="13870" y="114271"/>
                    <a:pt x="13870" y="118080"/>
                  </a:cubicBezTo>
                  <a:lnTo>
                    <a:pt x="13870" y="6856"/>
                  </a:lnTo>
                  <a:cubicBezTo>
                    <a:pt x="13870" y="3070"/>
                    <a:pt x="10797" y="0"/>
                    <a:pt x="7014" y="0"/>
                  </a:cubicBezTo>
                  <a:cubicBezTo>
                    <a:pt x="3204" y="0"/>
                    <a:pt x="94" y="3050"/>
                    <a:pt x="30" y="6856"/>
                  </a:cubicBezTo>
                  <a:lnTo>
                    <a:pt x="30" y="118715"/>
                  </a:lnTo>
                  <a:cubicBezTo>
                    <a:pt x="-325" y="114880"/>
                    <a:pt x="2506" y="111477"/>
                    <a:pt x="6354" y="111122"/>
                  </a:cubicBezTo>
                  <a:cubicBezTo>
                    <a:pt x="6569" y="111109"/>
                    <a:pt x="6798" y="111097"/>
                    <a:pt x="7014" y="111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1BA8DEB0-B505-4309-A792-28A98AFECE0B}"/>
                </a:ext>
              </a:extLst>
            </p:cNvPr>
            <p:cNvSpPr/>
            <p:nvPr/>
          </p:nvSpPr>
          <p:spPr>
            <a:xfrm>
              <a:off x="9458654" y="6087091"/>
              <a:ext cx="13839" cy="342304"/>
            </a:xfrm>
            <a:custGeom>
              <a:avLst/>
              <a:gdLst>
                <a:gd name="connsiteX0" fmla="*/ 13840 w 13839"/>
                <a:gd name="connsiteY0" fmla="*/ 341670 h 342304"/>
                <a:gd name="connsiteX1" fmla="*/ 13840 w 13839"/>
                <a:gd name="connsiteY1" fmla="*/ 6983 h 342304"/>
                <a:gd name="connsiteX2" fmla="*/ 6984 w 13839"/>
                <a:gd name="connsiteY2" fmla="*/ 0 h 342304"/>
                <a:gd name="connsiteX3" fmla="*/ 0 w 13839"/>
                <a:gd name="connsiteY3" fmla="*/ 6983 h 342304"/>
                <a:gd name="connsiteX4" fmla="*/ 0 w 13839"/>
                <a:gd name="connsiteY4" fmla="*/ 342305 h 342304"/>
                <a:gd name="connsiteX5" fmla="*/ 13840 w 13839"/>
                <a:gd name="connsiteY5" fmla="*/ 342305 h 34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342304">
                  <a:moveTo>
                    <a:pt x="13840" y="341670"/>
                  </a:moveTo>
                  <a:lnTo>
                    <a:pt x="13840" y="6983"/>
                  </a:lnTo>
                  <a:cubicBezTo>
                    <a:pt x="13840" y="3174"/>
                    <a:pt x="10793" y="64"/>
                    <a:pt x="6984" y="0"/>
                  </a:cubicBezTo>
                  <a:cubicBezTo>
                    <a:pt x="3124" y="0"/>
                    <a:pt x="0" y="3123"/>
                    <a:pt x="0" y="6983"/>
                  </a:cubicBezTo>
                  <a:lnTo>
                    <a:pt x="0" y="342305"/>
                  </a:lnTo>
                  <a:lnTo>
                    <a:pt x="13840" y="34230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8C891196-44FF-4E6F-BA93-E62275489236}"/>
                </a:ext>
              </a:extLst>
            </p:cNvPr>
            <p:cNvSpPr/>
            <p:nvPr/>
          </p:nvSpPr>
          <p:spPr>
            <a:xfrm>
              <a:off x="12175366" y="6503037"/>
              <a:ext cx="12696" cy="1904"/>
            </a:xfrm>
            <a:custGeom>
              <a:avLst/>
              <a:gdLst>
                <a:gd name="connsiteX0" fmla="*/ 0 w 12696"/>
                <a:gd name="connsiteY0" fmla="*/ 1904 h 1904"/>
                <a:gd name="connsiteX1" fmla="*/ 0 w 12696"/>
                <a:gd name="connsiteY1" fmla="*/ 889 h 1904"/>
                <a:gd name="connsiteX2" fmla="*/ 0 w 12696"/>
                <a:gd name="connsiteY2" fmla="*/ 0 h 1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904">
                  <a:moveTo>
                    <a:pt x="0" y="1904"/>
                  </a:moveTo>
                  <a:cubicBezTo>
                    <a:pt x="0" y="1904"/>
                    <a:pt x="0" y="1270"/>
                    <a:pt x="0" y="889"/>
                  </a:cubicBezTo>
                  <a:cubicBezTo>
                    <a:pt x="0" y="508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CB560F09-C581-4F56-B297-981FDD11D038}"/>
                </a:ext>
              </a:extLst>
            </p:cNvPr>
            <p:cNvSpPr/>
            <p:nvPr/>
          </p:nvSpPr>
          <p:spPr>
            <a:xfrm>
              <a:off x="9305913" y="6436887"/>
              <a:ext cx="106017" cy="13458"/>
            </a:xfrm>
            <a:custGeom>
              <a:avLst/>
              <a:gdLst>
                <a:gd name="connsiteX0" fmla="*/ 6983 w 106017"/>
                <a:gd name="connsiteY0" fmla="*/ 6602 h 13458"/>
                <a:gd name="connsiteX1" fmla="*/ 0 w 106017"/>
                <a:gd name="connsiteY1" fmla="*/ 13459 h 13458"/>
                <a:gd name="connsiteX2" fmla="*/ 106017 w 106017"/>
                <a:gd name="connsiteY2" fmla="*/ 13459 h 13458"/>
                <a:gd name="connsiteX3" fmla="*/ 103351 w 106017"/>
                <a:gd name="connsiteY3" fmla="*/ 8126 h 13458"/>
                <a:gd name="connsiteX4" fmla="*/ 103351 w 106017"/>
                <a:gd name="connsiteY4" fmla="*/ 0 h 13458"/>
                <a:gd name="connsiteX5" fmla="*/ 0 w 106017"/>
                <a:gd name="connsiteY5" fmla="*/ 0 h 13458"/>
                <a:gd name="connsiteX6" fmla="*/ 6983 w 106017"/>
                <a:gd name="connsiteY6" fmla="*/ 6602 h 1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017" h="13458">
                  <a:moveTo>
                    <a:pt x="6983" y="6602"/>
                  </a:moveTo>
                  <a:cubicBezTo>
                    <a:pt x="6919" y="10411"/>
                    <a:pt x="3809" y="13459"/>
                    <a:pt x="0" y="13459"/>
                  </a:cubicBezTo>
                  <a:lnTo>
                    <a:pt x="106017" y="13459"/>
                  </a:lnTo>
                  <a:cubicBezTo>
                    <a:pt x="104392" y="12163"/>
                    <a:pt x="103415" y="10208"/>
                    <a:pt x="103351" y="8126"/>
                  </a:cubicBezTo>
                  <a:lnTo>
                    <a:pt x="103351" y="0"/>
                  </a:lnTo>
                  <a:lnTo>
                    <a:pt x="0" y="0"/>
                  </a:lnTo>
                  <a:cubicBezTo>
                    <a:pt x="3707" y="0"/>
                    <a:pt x="6780" y="2895"/>
                    <a:pt x="6983" y="660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1BB276E1-0F54-4F2F-A387-A924F7C051ED}"/>
                </a:ext>
              </a:extLst>
            </p:cNvPr>
            <p:cNvSpPr/>
            <p:nvPr/>
          </p:nvSpPr>
          <p:spPr>
            <a:xfrm>
              <a:off x="8867792" y="6444886"/>
              <a:ext cx="13925" cy="8252"/>
            </a:xfrm>
            <a:custGeom>
              <a:avLst/>
              <a:gdLst>
                <a:gd name="connsiteX0" fmla="*/ 13925 w 13925"/>
                <a:gd name="connsiteY0" fmla="*/ 1270 h 8252"/>
                <a:gd name="connsiteX1" fmla="*/ 13925 w 13925"/>
                <a:gd name="connsiteY1" fmla="*/ 0 h 8252"/>
                <a:gd name="connsiteX2" fmla="*/ 13925 w 13925"/>
                <a:gd name="connsiteY2" fmla="*/ 0 h 8252"/>
                <a:gd name="connsiteX3" fmla="*/ 6941 w 13925"/>
                <a:gd name="connsiteY3" fmla="*/ 6856 h 8252"/>
                <a:gd name="connsiteX4" fmla="*/ 85 w 13925"/>
                <a:gd name="connsiteY4" fmla="*/ 0 h 8252"/>
                <a:gd name="connsiteX5" fmla="*/ 85 w 13925"/>
                <a:gd name="connsiteY5" fmla="*/ 1397 h 8252"/>
                <a:gd name="connsiteX6" fmla="*/ 85 w 13925"/>
                <a:gd name="connsiteY6" fmla="*/ 3174 h 8252"/>
                <a:gd name="connsiteX7" fmla="*/ 6561 w 13925"/>
                <a:gd name="connsiteY7" fmla="*/ 8253 h 8252"/>
                <a:gd name="connsiteX8" fmla="*/ 13163 w 13925"/>
                <a:gd name="connsiteY8" fmla="*/ 3174 h 8252"/>
                <a:gd name="connsiteX9" fmla="*/ 13163 w 13925"/>
                <a:gd name="connsiteY9" fmla="*/ 3174 h 8252"/>
                <a:gd name="connsiteX10" fmla="*/ 13925 w 13925"/>
                <a:gd name="connsiteY10" fmla="*/ 1270 h 8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25" h="8252">
                  <a:moveTo>
                    <a:pt x="13925" y="1270"/>
                  </a:moveTo>
                  <a:lnTo>
                    <a:pt x="13925" y="0"/>
                  </a:lnTo>
                  <a:lnTo>
                    <a:pt x="13925" y="0"/>
                  </a:lnTo>
                  <a:cubicBezTo>
                    <a:pt x="13862" y="3809"/>
                    <a:pt x="10751" y="6856"/>
                    <a:pt x="6941" y="6856"/>
                  </a:cubicBezTo>
                  <a:cubicBezTo>
                    <a:pt x="3158" y="6856"/>
                    <a:pt x="85" y="3783"/>
                    <a:pt x="85" y="0"/>
                  </a:cubicBezTo>
                  <a:lnTo>
                    <a:pt x="85" y="1397"/>
                  </a:lnTo>
                  <a:cubicBezTo>
                    <a:pt x="-28" y="1981"/>
                    <a:pt x="-28" y="2590"/>
                    <a:pt x="85" y="3174"/>
                  </a:cubicBezTo>
                  <a:cubicBezTo>
                    <a:pt x="835" y="6145"/>
                    <a:pt x="3501" y="8227"/>
                    <a:pt x="6561" y="8253"/>
                  </a:cubicBezTo>
                  <a:cubicBezTo>
                    <a:pt x="9658" y="8240"/>
                    <a:pt x="12363" y="6158"/>
                    <a:pt x="13163" y="3174"/>
                  </a:cubicBezTo>
                  <a:lnTo>
                    <a:pt x="13163" y="3174"/>
                  </a:lnTo>
                  <a:cubicBezTo>
                    <a:pt x="13163" y="3174"/>
                    <a:pt x="13925" y="1778"/>
                    <a:pt x="13925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A0616D93-EF54-4479-B35B-AA99FC4C75BE}"/>
                </a:ext>
              </a:extLst>
            </p:cNvPr>
            <p:cNvSpPr/>
            <p:nvPr/>
          </p:nvSpPr>
          <p:spPr>
            <a:xfrm>
              <a:off x="9257707" y="6443489"/>
              <a:ext cx="11132" cy="8761"/>
            </a:xfrm>
            <a:custGeom>
              <a:avLst/>
              <a:gdLst>
                <a:gd name="connsiteX0" fmla="*/ 86 w 11132"/>
                <a:gd name="connsiteY0" fmla="*/ 0 h 8761"/>
                <a:gd name="connsiteX1" fmla="*/ 86 w 11132"/>
                <a:gd name="connsiteY1" fmla="*/ 1778 h 8761"/>
                <a:gd name="connsiteX2" fmla="*/ 86 w 11132"/>
                <a:gd name="connsiteY2" fmla="*/ 3301 h 8761"/>
                <a:gd name="connsiteX3" fmla="*/ 86 w 11132"/>
                <a:gd name="connsiteY3" fmla="*/ 4444 h 8761"/>
                <a:gd name="connsiteX4" fmla="*/ 6434 w 11132"/>
                <a:gd name="connsiteY4" fmla="*/ 8761 h 8761"/>
                <a:gd name="connsiteX5" fmla="*/ 11132 w 11132"/>
                <a:gd name="connsiteY5" fmla="*/ 6856 h 8761"/>
                <a:gd name="connsiteX6" fmla="*/ 6434 w 11132"/>
                <a:gd name="connsiteY6" fmla="*/ 6856 h 8761"/>
                <a:gd name="connsiteX7" fmla="*/ 86 w 11132"/>
                <a:gd name="connsiteY7" fmla="*/ 0 h 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32" h="8761">
                  <a:moveTo>
                    <a:pt x="86" y="0"/>
                  </a:moveTo>
                  <a:lnTo>
                    <a:pt x="86" y="1778"/>
                  </a:lnTo>
                  <a:cubicBezTo>
                    <a:pt x="9" y="2285"/>
                    <a:pt x="9" y="2793"/>
                    <a:pt x="86" y="3301"/>
                  </a:cubicBezTo>
                  <a:cubicBezTo>
                    <a:pt x="-29" y="3669"/>
                    <a:pt x="-29" y="4076"/>
                    <a:pt x="86" y="4444"/>
                  </a:cubicBezTo>
                  <a:cubicBezTo>
                    <a:pt x="1089" y="7072"/>
                    <a:pt x="3628" y="8786"/>
                    <a:pt x="6434" y="8761"/>
                  </a:cubicBezTo>
                  <a:cubicBezTo>
                    <a:pt x="8187" y="8723"/>
                    <a:pt x="9850" y="8050"/>
                    <a:pt x="11132" y="6856"/>
                  </a:cubicBezTo>
                  <a:lnTo>
                    <a:pt x="6434" y="6856"/>
                  </a:lnTo>
                  <a:cubicBezTo>
                    <a:pt x="2841" y="6590"/>
                    <a:pt x="73" y="3593"/>
                    <a:pt x="8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498A4C7E-D5F4-4832-B446-4B2FDD7C6505}"/>
                </a:ext>
              </a:extLst>
            </p:cNvPr>
            <p:cNvSpPr/>
            <p:nvPr/>
          </p:nvSpPr>
          <p:spPr>
            <a:xfrm>
              <a:off x="8716152" y="6443489"/>
              <a:ext cx="13839" cy="8125"/>
            </a:xfrm>
            <a:custGeom>
              <a:avLst/>
              <a:gdLst>
                <a:gd name="connsiteX0" fmla="*/ 381 w 13839"/>
                <a:gd name="connsiteY0" fmla="*/ 1904 h 8125"/>
                <a:gd name="connsiteX1" fmla="*/ 1143 w 13839"/>
                <a:gd name="connsiteY1" fmla="*/ 4444 h 8125"/>
                <a:gd name="connsiteX2" fmla="*/ 3428 w 13839"/>
                <a:gd name="connsiteY2" fmla="*/ 6856 h 8125"/>
                <a:gd name="connsiteX3" fmla="*/ 7110 w 13839"/>
                <a:gd name="connsiteY3" fmla="*/ 8126 h 8125"/>
                <a:gd name="connsiteX4" fmla="*/ 13205 w 13839"/>
                <a:gd name="connsiteY4" fmla="*/ 4444 h 8125"/>
                <a:gd name="connsiteX5" fmla="*/ 13840 w 13839"/>
                <a:gd name="connsiteY5" fmla="*/ 2412 h 8125"/>
                <a:gd name="connsiteX6" fmla="*/ 13840 w 13839"/>
                <a:gd name="connsiteY6" fmla="*/ 1270 h 8125"/>
                <a:gd name="connsiteX7" fmla="*/ 13840 w 13839"/>
                <a:gd name="connsiteY7" fmla="*/ 0 h 8125"/>
                <a:gd name="connsiteX8" fmla="*/ 13840 w 13839"/>
                <a:gd name="connsiteY8" fmla="*/ 0 h 8125"/>
                <a:gd name="connsiteX9" fmla="*/ 6857 w 13839"/>
                <a:gd name="connsiteY9" fmla="*/ 6856 h 8125"/>
                <a:gd name="connsiteX10" fmla="*/ 0 w 13839"/>
                <a:gd name="connsiteY10" fmla="*/ 0 h 8125"/>
                <a:gd name="connsiteX11" fmla="*/ 0 w 13839"/>
                <a:gd name="connsiteY11" fmla="*/ 1270 h 8125"/>
                <a:gd name="connsiteX12" fmla="*/ 381 w 13839"/>
                <a:gd name="connsiteY12" fmla="*/ 1904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9" h="8125">
                  <a:moveTo>
                    <a:pt x="381" y="1904"/>
                  </a:moveTo>
                  <a:cubicBezTo>
                    <a:pt x="495" y="2781"/>
                    <a:pt x="762" y="3644"/>
                    <a:pt x="1143" y="4444"/>
                  </a:cubicBezTo>
                  <a:cubicBezTo>
                    <a:pt x="1663" y="5447"/>
                    <a:pt x="2450" y="6285"/>
                    <a:pt x="3428" y="6856"/>
                  </a:cubicBezTo>
                  <a:cubicBezTo>
                    <a:pt x="4482" y="7669"/>
                    <a:pt x="5777" y="8113"/>
                    <a:pt x="7110" y="8126"/>
                  </a:cubicBezTo>
                  <a:cubicBezTo>
                    <a:pt x="9675" y="8139"/>
                    <a:pt x="12024" y="6716"/>
                    <a:pt x="13205" y="4444"/>
                  </a:cubicBezTo>
                  <a:cubicBezTo>
                    <a:pt x="13496" y="3796"/>
                    <a:pt x="13699" y="3111"/>
                    <a:pt x="13840" y="2412"/>
                  </a:cubicBezTo>
                  <a:cubicBezTo>
                    <a:pt x="13840" y="2412"/>
                    <a:pt x="13840" y="1650"/>
                    <a:pt x="13840" y="1270"/>
                  </a:cubicBezTo>
                  <a:lnTo>
                    <a:pt x="13840" y="0"/>
                  </a:lnTo>
                  <a:lnTo>
                    <a:pt x="13840" y="0"/>
                  </a:lnTo>
                  <a:cubicBezTo>
                    <a:pt x="13776" y="3809"/>
                    <a:pt x="10666" y="6856"/>
                    <a:pt x="6857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270"/>
                  </a:lnTo>
                  <a:cubicBezTo>
                    <a:pt x="0" y="1270"/>
                    <a:pt x="381" y="1650"/>
                    <a:pt x="381" y="190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38C6B13A-A47C-4B96-A217-A2F64265557F}"/>
                </a:ext>
              </a:extLst>
            </p:cNvPr>
            <p:cNvSpPr/>
            <p:nvPr/>
          </p:nvSpPr>
          <p:spPr>
            <a:xfrm>
              <a:off x="9409265" y="6443489"/>
              <a:ext cx="9775" cy="8393"/>
            </a:xfrm>
            <a:custGeom>
              <a:avLst/>
              <a:gdLst>
                <a:gd name="connsiteX0" fmla="*/ 9776 w 9775"/>
                <a:gd name="connsiteY0" fmla="*/ 7745 h 8393"/>
                <a:gd name="connsiteX1" fmla="*/ 9776 w 9775"/>
                <a:gd name="connsiteY1" fmla="*/ 6094 h 8393"/>
                <a:gd name="connsiteX2" fmla="*/ 6856 w 9775"/>
                <a:gd name="connsiteY2" fmla="*/ 6856 h 8393"/>
                <a:gd name="connsiteX3" fmla="*/ 0 w 9775"/>
                <a:gd name="connsiteY3" fmla="*/ 0 h 8393"/>
                <a:gd name="connsiteX4" fmla="*/ 0 w 9775"/>
                <a:gd name="connsiteY4" fmla="*/ 1524 h 8393"/>
                <a:gd name="connsiteX5" fmla="*/ 6844 w 9775"/>
                <a:gd name="connsiteY5" fmla="*/ 8392 h 8393"/>
                <a:gd name="connsiteX6" fmla="*/ 9776 w 9775"/>
                <a:gd name="connsiteY6" fmla="*/ 7745 h 8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" h="8393">
                  <a:moveTo>
                    <a:pt x="9776" y="7745"/>
                  </a:moveTo>
                  <a:lnTo>
                    <a:pt x="9776" y="6094"/>
                  </a:lnTo>
                  <a:cubicBezTo>
                    <a:pt x="8888" y="6615"/>
                    <a:pt x="7884" y="6869"/>
                    <a:pt x="6856" y="6856"/>
                  </a:cubicBezTo>
                  <a:cubicBezTo>
                    <a:pt x="3073" y="6856"/>
                    <a:pt x="0" y="3783"/>
                    <a:pt x="0" y="0"/>
                  </a:cubicBezTo>
                  <a:lnTo>
                    <a:pt x="0" y="1524"/>
                  </a:lnTo>
                  <a:cubicBezTo>
                    <a:pt x="-13" y="5307"/>
                    <a:pt x="3047" y="8392"/>
                    <a:pt x="6844" y="8392"/>
                  </a:cubicBezTo>
                  <a:cubicBezTo>
                    <a:pt x="7859" y="8405"/>
                    <a:pt x="8862" y="8177"/>
                    <a:pt x="9776" y="77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878B4611-AF7B-4D79-A8EC-7E0ACBFC0FA7}"/>
                </a:ext>
              </a:extLst>
            </p:cNvPr>
            <p:cNvSpPr/>
            <p:nvPr/>
          </p:nvSpPr>
          <p:spPr>
            <a:xfrm>
              <a:off x="9451703" y="6428761"/>
              <a:ext cx="14315" cy="13585"/>
            </a:xfrm>
            <a:custGeom>
              <a:avLst/>
              <a:gdLst>
                <a:gd name="connsiteX0" fmla="*/ 7333 w 14315"/>
                <a:gd name="connsiteY0" fmla="*/ 6983 h 13585"/>
                <a:gd name="connsiteX1" fmla="*/ 14316 w 14315"/>
                <a:gd name="connsiteY1" fmla="*/ 0 h 13585"/>
                <a:gd name="connsiteX2" fmla="*/ 6825 w 14315"/>
                <a:gd name="connsiteY2" fmla="*/ 0 h 13585"/>
                <a:gd name="connsiteX3" fmla="*/ 95 w 14315"/>
                <a:gd name="connsiteY3" fmla="*/ 6729 h 13585"/>
                <a:gd name="connsiteX4" fmla="*/ 95 w 14315"/>
                <a:gd name="connsiteY4" fmla="*/ 6729 h 13585"/>
                <a:gd name="connsiteX5" fmla="*/ 95 w 14315"/>
                <a:gd name="connsiteY5" fmla="*/ 8888 h 13585"/>
                <a:gd name="connsiteX6" fmla="*/ 6571 w 14315"/>
                <a:gd name="connsiteY6" fmla="*/ 13585 h 13585"/>
                <a:gd name="connsiteX7" fmla="*/ 13935 w 14315"/>
                <a:gd name="connsiteY7" fmla="*/ 13585 h 13585"/>
                <a:gd name="connsiteX8" fmla="*/ 7333 w 14315"/>
                <a:gd name="connsiteY8" fmla="*/ 6983 h 13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15" h="13585">
                  <a:moveTo>
                    <a:pt x="7333" y="6983"/>
                  </a:moveTo>
                  <a:cubicBezTo>
                    <a:pt x="7333" y="3123"/>
                    <a:pt x="10456" y="0"/>
                    <a:pt x="14316" y="0"/>
                  </a:cubicBezTo>
                  <a:lnTo>
                    <a:pt x="6825" y="0"/>
                  </a:lnTo>
                  <a:cubicBezTo>
                    <a:pt x="3168" y="127"/>
                    <a:pt x="222" y="3073"/>
                    <a:pt x="95" y="6729"/>
                  </a:cubicBezTo>
                  <a:lnTo>
                    <a:pt x="95" y="6729"/>
                  </a:lnTo>
                  <a:cubicBezTo>
                    <a:pt x="-32" y="7440"/>
                    <a:pt x="-32" y="8177"/>
                    <a:pt x="95" y="8888"/>
                  </a:cubicBezTo>
                  <a:cubicBezTo>
                    <a:pt x="1022" y="11681"/>
                    <a:pt x="3625" y="13573"/>
                    <a:pt x="6571" y="13585"/>
                  </a:cubicBezTo>
                  <a:lnTo>
                    <a:pt x="13935" y="13585"/>
                  </a:lnTo>
                  <a:cubicBezTo>
                    <a:pt x="10367" y="13395"/>
                    <a:pt x="7523" y="10551"/>
                    <a:pt x="733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37363126-296A-4710-91A3-84D0C6A0234C}"/>
                </a:ext>
              </a:extLst>
            </p:cNvPr>
            <p:cNvSpPr/>
            <p:nvPr/>
          </p:nvSpPr>
          <p:spPr>
            <a:xfrm>
              <a:off x="9457714" y="6428696"/>
              <a:ext cx="318738" cy="13970"/>
            </a:xfrm>
            <a:custGeom>
              <a:avLst/>
              <a:gdLst>
                <a:gd name="connsiteX0" fmla="*/ 318739 w 318738"/>
                <a:gd name="connsiteY0" fmla="*/ 7048 h 13970"/>
                <a:gd name="connsiteX1" fmla="*/ 318739 w 318738"/>
                <a:gd name="connsiteY1" fmla="*/ 65 h 13970"/>
                <a:gd name="connsiteX2" fmla="*/ 7924 w 318738"/>
                <a:gd name="connsiteY2" fmla="*/ 65 h 13970"/>
                <a:gd name="connsiteX3" fmla="*/ 65 w 318738"/>
                <a:gd name="connsiteY3" fmla="*/ 6045 h 13970"/>
                <a:gd name="connsiteX4" fmla="*/ 6045 w 318738"/>
                <a:gd name="connsiteY4" fmla="*/ 13904 h 13970"/>
                <a:gd name="connsiteX5" fmla="*/ 7924 w 318738"/>
                <a:gd name="connsiteY5" fmla="*/ 13904 h 13970"/>
                <a:gd name="connsiteX6" fmla="*/ 318739 w 318738"/>
                <a:gd name="connsiteY6" fmla="*/ 13904 h 13970"/>
                <a:gd name="connsiteX7" fmla="*/ 318739 w 318738"/>
                <a:gd name="connsiteY7" fmla="*/ 7048 h 1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738" h="13970">
                  <a:moveTo>
                    <a:pt x="318739" y="7048"/>
                  </a:moveTo>
                  <a:lnTo>
                    <a:pt x="318739" y="65"/>
                  </a:lnTo>
                  <a:lnTo>
                    <a:pt x="7924" y="65"/>
                  </a:lnTo>
                  <a:cubicBezTo>
                    <a:pt x="4102" y="-456"/>
                    <a:pt x="585" y="2223"/>
                    <a:pt x="65" y="6045"/>
                  </a:cubicBezTo>
                  <a:cubicBezTo>
                    <a:pt x="-456" y="9867"/>
                    <a:pt x="2223" y="13384"/>
                    <a:pt x="6045" y="13904"/>
                  </a:cubicBezTo>
                  <a:cubicBezTo>
                    <a:pt x="6667" y="13993"/>
                    <a:pt x="7302" y="13993"/>
                    <a:pt x="7924" y="13904"/>
                  </a:cubicBezTo>
                  <a:lnTo>
                    <a:pt x="318739" y="13904"/>
                  </a:lnTo>
                  <a:lnTo>
                    <a:pt x="318739" y="70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8C53607F-F9FA-492A-865D-E52AA92EAE22}"/>
                </a:ext>
              </a:extLst>
            </p:cNvPr>
            <p:cNvSpPr/>
            <p:nvPr/>
          </p:nvSpPr>
          <p:spPr>
            <a:xfrm>
              <a:off x="8607595" y="6443362"/>
              <a:ext cx="13506" cy="9903"/>
            </a:xfrm>
            <a:custGeom>
              <a:avLst/>
              <a:gdLst>
                <a:gd name="connsiteX0" fmla="*/ 6856 w 13506"/>
                <a:gd name="connsiteY0" fmla="*/ 6983 h 9903"/>
                <a:gd name="connsiteX1" fmla="*/ 0 w 13506"/>
                <a:gd name="connsiteY1" fmla="*/ 127 h 9903"/>
                <a:gd name="connsiteX2" fmla="*/ 0 w 13506"/>
                <a:gd name="connsiteY2" fmla="*/ 3174 h 9903"/>
                <a:gd name="connsiteX3" fmla="*/ 0 w 13506"/>
                <a:gd name="connsiteY3" fmla="*/ 3174 h 9903"/>
                <a:gd name="connsiteX4" fmla="*/ 2412 w 13506"/>
                <a:gd name="connsiteY4" fmla="*/ 8253 h 9903"/>
                <a:gd name="connsiteX5" fmla="*/ 6856 w 13506"/>
                <a:gd name="connsiteY5" fmla="*/ 9903 h 9903"/>
                <a:gd name="connsiteX6" fmla="*/ 12443 w 13506"/>
                <a:gd name="connsiteY6" fmla="*/ 6856 h 9903"/>
                <a:gd name="connsiteX7" fmla="*/ 13458 w 13506"/>
                <a:gd name="connsiteY7" fmla="*/ 4444 h 9903"/>
                <a:gd name="connsiteX8" fmla="*/ 13458 w 13506"/>
                <a:gd name="connsiteY8" fmla="*/ 3047 h 9903"/>
                <a:gd name="connsiteX9" fmla="*/ 13458 w 13506"/>
                <a:gd name="connsiteY9" fmla="*/ 0 h 9903"/>
                <a:gd name="connsiteX10" fmla="*/ 6856 w 13506"/>
                <a:gd name="connsiteY10" fmla="*/ 6983 h 9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6" h="9903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3174"/>
                  </a:lnTo>
                  <a:lnTo>
                    <a:pt x="0" y="3174"/>
                  </a:lnTo>
                  <a:cubicBezTo>
                    <a:pt x="64" y="5130"/>
                    <a:pt x="927" y="6971"/>
                    <a:pt x="2412" y="8253"/>
                  </a:cubicBezTo>
                  <a:cubicBezTo>
                    <a:pt x="3657" y="9294"/>
                    <a:pt x="5231" y="9878"/>
                    <a:pt x="6856" y="9903"/>
                  </a:cubicBezTo>
                  <a:cubicBezTo>
                    <a:pt x="9103" y="9865"/>
                    <a:pt x="11199" y="8723"/>
                    <a:pt x="12443" y="6856"/>
                  </a:cubicBezTo>
                  <a:cubicBezTo>
                    <a:pt x="12963" y="6145"/>
                    <a:pt x="13306" y="5320"/>
                    <a:pt x="13458" y="4444"/>
                  </a:cubicBezTo>
                  <a:cubicBezTo>
                    <a:pt x="13522" y="3974"/>
                    <a:pt x="13522" y="3504"/>
                    <a:pt x="13458" y="3047"/>
                  </a:cubicBezTo>
                  <a:lnTo>
                    <a:pt x="13458" y="0"/>
                  </a:lnTo>
                  <a:cubicBezTo>
                    <a:pt x="13534" y="3733"/>
                    <a:pt x="10589" y="6844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EC265B55-E8BD-4054-89DA-A86AE3D96722}"/>
                </a:ext>
              </a:extLst>
            </p:cNvPr>
            <p:cNvSpPr/>
            <p:nvPr/>
          </p:nvSpPr>
          <p:spPr>
            <a:xfrm>
              <a:off x="10472127" y="5829220"/>
              <a:ext cx="322854" cy="13839"/>
            </a:xfrm>
            <a:custGeom>
              <a:avLst/>
              <a:gdLst>
                <a:gd name="connsiteX0" fmla="*/ 4802 w 322854"/>
                <a:gd name="connsiteY0" fmla="*/ 762 h 13839"/>
                <a:gd name="connsiteX1" fmla="*/ 2390 w 322854"/>
                <a:gd name="connsiteY1" fmla="*/ 2158 h 13839"/>
                <a:gd name="connsiteX2" fmla="*/ 1590 w 322854"/>
                <a:gd name="connsiteY2" fmla="*/ 11642 h 13839"/>
                <a:gd name="connsiteX3" fmla="*/ 2390 w 322854"/>
                <a:gd name="connsiteY3" fmla="*/ 12443 h 13839"/>
                <a:gd name="connsiteX4" fmla="*/ 4802 w 322854"/>
                <a:gd name="connsiteY4" fmla="*/ 13840 h 13839"/>
                <a:gd name="connsiteX5" fmla="*/ 5691 w 322854"/>
                <a:gd name="connsiteY5" fmla="*/ 13840 h 13839"/>
                <a:gd name="connsiteX6" fmla="*/ 6834 w 322854"/>
                <a:gd name="connsiteY6" fmla="*/ 13840 h 13839"/>
                <a:gd name="connsiteX7" fmla="*/ 322854 w 322854"/>
                <a:gd name="connsiteY7" fmla="*/ 13840 h 13839"/>
                <a:gd name="connsiteX8" fmla="*/ 315871 w 322854"/>
                <a:gd name="connsiteY8" fmla="*/ 6983 h 13839"/>
                <a:gd name="connsiteX9" fmla="*/ 322854 w 322854"/>
                <a:gd name="connsiteY9" fmla="*/ 0 h 13839"/>
                <a:gd name="connsiteX10" fmla="*/ 6834 w 322854"/>
                <a:gd name="connsiteY10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2854" h="13839">
                  <a:moveTo>
                    <a:pt x="4802" y="762"/>
                  </a:moveTo>
                  <a:cubicBezTo>
                    <a:pt x="3927" y="1101"/>
                    <a:pt x="3114" y="1572"/>
                    <a:pt x="2390" y="2158"/>
                  </a:cubicBezTo>
                  <a:cubicBezTo>
                    <a:pt x="-454" y="4556"/>
                    <a:pt x="-809" y="8801"/>
                    <a:pt x="1590" y="11642"/>
                  </a:cubicBezTo>
                  <a:cubicBezTo>
                    <a:pt x="1831" y="11931"/>
                    <a:pt x="2098" y="12199"/>
                    <a:pt x="2390" y="12443"/>
                  </a:cubicBezTo>
                  <a:cubicBezTo>
                    <a:pt x="3114" y="13029"/>
                    <a:pt x="3927" y="13500"/>
                    <a:pt x="4802" y="13840"/>
                  </a:cubicBezTo>
                  <a:lnTo>
                    <a:pt x="5691" y="13840"/>
                  </a:lnTo>
                  <a:lnTo>
                    <a:pt x="6834" y="13840"/>
                  </a:lnTo>
                  <a:lnTo>
                    <a:pt x="322854" y="13840"/>
                  </a:lnTo>
                  <a:cubicBezTo>
                    <a:pt x="319045" y="13840"/>
                    <a:pt x="315935" y="10790"/>
                    <a:pt x="315871" y="6983"/>
                  </a:cubicBezTo>
                  <a:cubicBezTo>
                    <a:pt x="315871" y="3126"/>
                    <a:pt x="318995" y="0"/>
                    <a:pt x="322854" y="0"/>
                  </a:cubicBezTo>
                  <a:lnTo>
                    <a:pt x="683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249F5197-75D0-478E-A978-0B74E8F41302}"/>
                </a:ext>
              </a:extLst>
            </p:cNvPr>
            <p:cNvSpPr/>
            <p:nvPr/>
          </p:nvSpPr>
          <p:spPr>
            <a:xfrm>
              <a:off x="9670125" y="5570968"/>
              <a:ext cx="13895" cy="32630"/>
            </a:xfrm>
            <a:custGeom>
              <a:avLst/>
              <a:gdLst>
                <a:gd name="connsiteX0" fmla="*/ 4755 w 13895"/>
                <a:gd name="connsiteY0" fmla="*/ 0 h 32630"/>
                <a:gd name="connsiteX1" fmla="*/ 3612 w 13895"/>
                <a:gd name="connsiteY1" fmla="*/ 0 h 32630"/>
                <a:gd name="connsiteX2" fmla="*/ 2596 w 13895"/>
                <a:gd name="connsiteY2" fmla="*/ 0 h 32630"/>
                <a:gd name="connsiteX3" fmla="*/ 1453 w 13895"/>
                <a:gd name="connsiteY3" fmla="*/ 889 h 32630"/>
                <a:gd name="connsiteX4" fmla="*/ 819 w 13895"/>
                <a:gd name="connsiteY4" fmla="*/ 1905 h 32630"/>
                <a:gd name="connsiteX5" fmla="*/ 57 w 13895"/>
                <a:gd name="connsiteY5" fmla="*/ 3174 h 32630"/>
                <a:gd name="connsiteX6" fmla="*/ 57 w 13895"/>
                <a:gd name="connsiteY6" fmla="*/ 4698 h 32630"/>
                <a:gd name="connsiteX7" fmla="*/ 57 w 13895"/>
                <a:gd name="connsiteY7" fmla="*/ 5587 h 32630"/>
                <a:gd name="connsiteX8" fmla="*/ 57 w 13895"/>
                <a:gd name="connsiteY8" fmla="*/ 32631 h 32630"/>
                <a:gd name="connsiteX9" fmla="*/ 13896 w 13895"/>
                <a:gd name="connsiteY9" fmla="*/ 32631 h 32630"/>
                <a:gd name="connsiteX10" fmla="*/ 13896 w 13895"/>
                <a:gd name="connsiteY10" fmla="*/ 6475 h 32630"/>
                <a:gd name="connsiteX11" fmla="*/ 10595 w 13895"/>
                <a:gd name="connsiteY11" fmla="*/ 762 h 32630"/>
                <a:gd name="connsiteX12" fmla="*/ 9452 w 13895"/>
                <a:gd name="connsiteY12" fmla="*/ 762 h 32630"/>
                <a:gd name="connsiteX13" fmla="*/ 7929 w 13895"/>
                <a:gd name="connsiteY13" fmla="*/ 762 h 32630"/>
                <a:gd name="connsiteX14" fmla="*/ 6786 w 13895"/>
                <a:gd name="connsiteY14" fmla="*/ 762 h 32630"/>
                <a:gd name="connsiteX15" fmla="*/ 4755 w 13895"/>
                <a:gd name="connsiteY15" fmla="*/ 0 h 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95" h="32630">
                  <a:moveTo>
                    <a:pt x="4755" y="0"/>
                  </a:moveTo>
                  <a:lnTo>
                    <a:pt x="3612" y="0"/>
                  </a:lnTo>
                  <a:lnTo>
                    <a:pt x="2596" y="0"/>
                  </a:lnTo>
                  <a:lnTo>
                    <a:pt x="1453" y="889"/>
                  </a:lnTo>
                  <a:lnTo>
                    <a:pt x="819" y="1905"/>
                  </a:lnTo>
                  <a:lnTo>
                    <a:pt x="57" y="3174"/>
                  </a:lnTo>
                  <a:cubicBezTo>
                    <a:pt x="-7" y="3681"/>
                    <a:pt x="-7" y="4191"/>
                    <a:pt x="57" y="4698"/>
                  </a:cubicBezTo>
                  <a:cubicBezTo>
                    <a:pt x="-19" y="4990"/>
                    <a:pt x="-19" y="5295"/>
                    <a:pt x="57" y="5587"/>
                  </a:cubicBezTo>
                  <a:lnTo>
                    <a:pt x="57" y="32631"/>
                  </a:lnTo>
                  <a:lnTo>
                    <a:pt x="13896" y="32631"/>
                  </a:lnTo>
                  <a:lnTo>
                    <a:pt x="13896" y="6475"/>
                  </a:lnTo>
                  <a:cubicBezTo>
                    <a:pt x="13820" y="4138"/>
                    <a:pt x="12589" y="1993"/>
                    <a:pt x="10595" y="762"/>
                  </a:cubicBezTo>
                  <a:lnTo>
                    <a:pt x="9452" y="762"/>
                  </a:lnTo>
                  <a:cubicBezTo>
                    <a:pt x="8945" y="705"/>
                    <a:pt x="8436" y="705"/>
                    <a:pt x="7929" y="762"/>
                  </a:cubicBezTo>
                  <a:lnTo>
                    <a:pt x="6786" y="762"/>
                  </a:lnTo>
                  <a:cubicBezTo>
                    <a:pt x="6215" y="295"/>
                    <a:pt x="5491" y="28"/>
                    <a:pt x="475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F9A548D8-4978-4C38-BEC8-5512AB90E15E}"/>
                </a:ext>
              </a:extLst>
            </p:cNvPr>
            <p:cNvSpPr/>
            <p:nvPr/>
          </p:nvSpPr>
          <p:spPr>
            <a:xfrm>
              <a:off x="10429825" y="5641816"/>
              <a:ext cx="13838" cy="189308"/>
            </a:xfrm>
            <a:custGeom>
              <a:avLst/>
              <a:gdLst>
                <a:gd name="connsiteX0" fmla="*/ 6856 w 13838"/>
                <a:gd name="connsiteY0" fmla="*/ 189309 h 189308"/>
                <a:gd name="connsiteX1" fmla="*/ 13839 w 13838"/>
                <a:gd name="connsiteY1" fmla="*/ 182452 h 189308"/>
                <a:gd name="connsiteX2" fmla="*/ 13839 w 13838"/>
                <a:gd name="connsiteY2" fmla="*/ 0 h 189308"/>
                <a:gd name="connsiteX3" fmla="*/ 6856 w 13838"/>
                <a:gd name="connsiteY3" fmla="*/ 6856 h 189308"/>
                <a:gd name="connsiteX4" fmla="*/ 0 w 13838"/>
                <a:gd name="connsiteY4" fmla="*/ 0 h 189308"/>
                <a:gd name="connsiteX5" fmla="*/ 0 w 13838"/>
                <a:gd name="connsiteY5" fmla="*/ 182452 h 189308"/>
                <a:gd name="connsiteX6" fmla="*/ 6856 w 13838"/>
                <a:gd name="connsiteY6" fmla="*/ 189309 h 189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189308">
                  <a:moveTo>
                    <a:pt x="6856" y="189309"/>
                  </a:moveTo>
                  <a:cubicBezTo>
                    <a:pt x="10665" y="189309"/>
                    <a:pt x="13775" y="186259"/>
                    <a:pt x="13839" y="182452"/>
                  </a:cubicBezTo>
                  <a:lnTo>
                    <a:pt x="13839" y="0"/>
                  </a:lnTo>
                  <a:cubicBezTo>
                    <a:pt x="13775" y="3807"/>
                    <a:pt x="10665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182452"/>
                  </a:lnTo>
                  <a:cubicBezTo>
                    <a:pt x="0" y="186239"/>
                    <a:pt x="3073" y="189309"/>
                    <a:pt x="6856" y="1893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B0BBC9C0-444D-4832-8266-80EA2D776738}"/>
                </a:ext>
              </a:extLst>
            </p:cNvPr>
            <p:cNvSpPr/>
            <p:nvPr/>
          </p:nvSpPr>
          <p:spPr>
            <a:xfrm>
              <a:off x="10429825" y="5618327"/>
              <a:ext cx="13838" cy="30345"/>
            </a:xfrm>
            <a:custGeom>
              <a:avLst/>
              <a:gdLst>
                <a:gd name="connsiteX0" fmla="*/ 6856 w 13838"/>
                <a:gd name="connsiteY0" fmla="*/ 30345 h 30345"/>
                <a:gd name="connsiteX1" fmla="*/ 13839 w 13838"/>
                <a:gd name="connsiteY1" fmla="*/ 23489 h 30345"/>
                <a:gd name="connsiteX2" fmla="*/ 13839 w 13838"/>
                <a:gd name="connsiteY2" fmla="*/ 6856 h 30345"/>
                <a:gd name="connsiteX3" fmla="*/ 6856 w 13838"/>
                <a:gd name="connsiteY3" fmla="*/ 0 h 30345"/>
                <a:gd name="connsiteX4" fmla="*/ 0 w 13838"/>
                <a:gd name="connsiteY4" fmla="*/ 6856 h 30345"/>
                <a:gd name="connsiteX5" fmla="*/ 0 w 13838"/>
                <a:gd name="connsiteY5" fmla="*/ 23489 h 30345"/>
                <a:gd name="connsiteX6" fmla="*/ 6856 w 13838"/>
                <a:gd name="connsiteY6" fmla="*/ 30345 h 30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30345">
                  <a:moveTo>
                    <a:pt x="6856" y="30345"/>
                  </a:moveTo>
                  <a:cubicBezTo>
                    <a:pt x="10665" y="30345"/>
                    <a:pt x="13775" y="27296"/>
                    <a:pt x="13839" y="23489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3489"/>
                  </a:lnTo>
                  <a:cubicBezTo>
                    <a:pt x="0" y="27275"/>
                    <a:pt x="3073" y="30345"/>
                    <a:pt x="6856" y="303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9B6C5EC3-F9AB-4030-9231-96C94B61B999}"/>
                </a:ext>
              </a:extLst>
            </p:cNvPr>
            <p:cNvSpPr/>
            <p:nvPr/>
          </p:nvSpPr>
          <p:spPr>
            <a:xfrm>
              <a:off x="10799321" y="5796209"/>
              <a:ext cx="183317" cy="13839"/>
            </a:xfrm>
            <a:custGeom>
              <a:avLst/>
              <a:gdLst>
                <a:gd name="connsiteX0" fmla="*/ 5564 w 183317"/>
                <a:gd name="connsiteY0" fmla="*/ 762 h 13839"/>
                <a:gd name="connsiteX1" fmla="*/ 4168 w 183317"/>
                <a:gd name="connsiteY1" fmla="*/ 762 h 13839"/>
                <a:gd name="connsiteX2" fmla="*/ 3025 w 183317"/>
                <a:gd name="connsiteY2" fmla="*/ 762 h 13839"/>
                <a:gd name="connsiteX3" fmla="*/ 1882 w 183317"/>
                <a:gd name="connsiteY3" fmla="*/ 1524 h 13839"/>
                <a:gd name="connsiteX4" fmla="*/ 866 w 183317"/>
                <a:gd name="connsiteY4" fmla="*/ 2285 h 13839"/>
                <a:gd name="connsiteX5" fmla="*/ 105 w 183317"/>
                <a:gd name="connsiteY5" fmla="*/ 3428 h 13839"/>
                <a:gd name="connsiteX6" fmla="*/ 105 w 183317"/>
                <a:gd name="connsiteY6" fmla="*/ 4698 h 13839"/>
                <a:gd name="connsiteX7" fmla="*/ 105 w 183317"/>
                <a:gd name="connsiteY7" fmla="*/ 6983 h 13839"/>
                <a:gd name="connsiteX8" fmla="*/ 6961 w 183317"/>
                <a:gd name="connsiteY8" fmla="*/ 13839 h 13839"/>
                <a:gd name="connsiteX9" fmla="*/ 183318 w 183317"/>
                <a:gd name="connsiteY9" fmla="*/ 13839 h 13839"/>
                <a:gd name="connsiteX10" fmla="*/ 176462 w 183317"/>
                <a:gd name="connsiteY10" fmla="*/ 6983 h 13839"/>
                <a:gd name="connsiteX11" fmla="*/ 183318 w 183317"/>
                <a:gd name="connsiteY11" fmla="*/ 0 h 13839"/>
                <a:gd name="connsiteX12" fmla="*/ 5564 w 183317"/>
                <a:gd name="connsiteY12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3317" h="13839">
                  <a:moveTo>
                    <a:pt x="5564" y="762"/>
                  </a:moveTo>
                  <a:lnTo>
                    <a:pt x="4168" y="762"/>
                  </a:lnTo>
                  <a:lnTo>
                    <a:pt x="3025" y="762"/>
                  </a:lnTo>
                  <a:lnTo>
                    <a:pt x="1882" y="1524"/>
                  </a:lnTo>
                  <a:lnTo>
                    <a:pt x="866" y="2285"/>
                  </a:lnTo>
                  <a:lnTo>
                    <a:pt x="105" y="3428"/>
                  </a:lnTo>
                  <a:cubicBezTo>
                    <a:pt x="41" y="3848"/>
                    <a:pt x="41" y="4278"/>
                    <a:pt x="105" y="4698"/>
                  </a:cubicBezTo>
                  <a:cubicBezTo>
                    <a:pt x="-35" y="5453"/>
                    <a:pt x="-35" y="6228"/>
                    <a:pt x="105" y="6983"/>
                  </a:cubicBezTo>
                  <a:cubicBezTo>
                    <a:pt x="105" y="10769"/>
                    <a:pt x="3177" y="13839"/>
                    <a:pt x="6961" y="13839"/>
                  </a:cubicBezTo>
                  <a:lnTo>
                    <a:pt x="183318" y="13839"/>
                  </a:lnTo>
                  <a:cubicBezTo>
                    <a:pt x="179535" y="13839"/>
                    <a:pt x="176462" y="10769"/>
                    <a:pt x="176462" y="6983"/>
                  </a:cubicBezTo>
                  <a:cubicBezTo>
                    <a:pt x="176462" y="3175"/>
                    <a:pt x="179509" y="69"/>
                    <a:pt x="183318" y="0"/>
                  </a:cubicBezTo>
                  <a:lnTo>
                    <a:pt x="5564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8C72CE2F-69DF-4380-A173-4374E55701D5}"/>
                </a:ext>
              </a:extLst>
            </p:cNvPr>
            <p:cNvSpPr/>
            <p:nvPr/>
          </p:nvSpPr>
          <p:spPr>
            <a:xfrm>
              <a:off x="10974640" y="5796844"/>
              <a:ext cx="24758" cy="13839"/>
            </a:xfrm>
            <a:custGeom>
              <a:avLst/>
              <a:gdLst>
                <a:gd name="connsiteX0" fmla="*/ 0 w 24758"/>
                <a:gd name="connsiteY0" fmla="*/ 6983 h 13839"/>
                <a:gd name="connsiteX1" fmla="*/ 6856 w 24758"/>
                <a:gd name="connsiteY1" fmla="*/ 13840 h 13839"/>
                <a:gd name="connsiteX2" fmla="*/ 17903 w 24758"/>
                <a:gd name="connsiteY2" fmla="*/ 13840 h 13839"/>
                <a:gd name="connsiteX3" fmla="*/ 17903 w 24758"/>
                <a:gd name="connsiteY3" fmla="*/ 6983 h 13839"/>
                <a:gd name="connsiteX4" fmla="*/ 24759 w 24758"/>
                <a:gd name="connsiteY4" fmla="*/ 0 h 13839"/>
                <a:gd name="connsiteX5" fmla="*/ 6856 w 24758"/>
                <a:gd name="connsiteY5" fmla="*/ 0 h 13839"/>
                <a:gd name="connsiteX6" fmla="*/ 0 w 24758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58" h="13839">
                  <a:moveTo>
                    <a:pt x="0" y="6983"/>
                  </a:moveTo>
                  <a:cubicBezTo>
                    <a:pt x="0" y="10769"/>
                    <a:pt x="3073" y="13840"/>
                    <a:pt x="6856" y="13840"/>
                  </a:cubicBezTo>
                  <a:lnTo>
                    <a:pt x="17903" y="13840"/>
                  </a:lnTo>
                  <a:lnTo>
                    <a:pt x="17903" y="6983"/>
                  </a:lnTo>
                  <a:cubicBezTo>
                    <a:pt x="17903" y="3176"/>
                    <a:pt x="20950" y="70"/>
                    <a:pt x="24759" y="0"/>
                  </a:cubicBezTo>
                  <a:lnTo>
                    <a:pt x="6856" y="0"/>
                  </a:ln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8F19694A-C398-4BAE-B6E1-C3D1ADA0853B}"/>
                </a:ext>
              </a:extLst>
            </p:cNvPr>
            <p:cNvSpPr/>
            <p:nvPr/>
          </p:nvSpPr>
          <p:spPr>
            <a:xfrm>
              <a:off x="11356684" y="6817784"/>
              <a:ext cx="13838" cy="46221"/>
            </a:xfrm>
            <a:custGeom>
              <a:avLst/>
              <a:gdLst>
                <a:gd name="connsiteX0" fmla="*/ 13331 w 13838"/>
                <a:gd name="connsiteY0" fmla="*/ 6099 h 46221"/>
                <a:gd name="connsiteX1" fmla="*/ 13331 w 13838"/>
                <a:gd name="connsiteY1" fmla="*/ 4830 h 46221"/>
                <a:gd name="connsiteX2" fmla="*/ 13331 w 13838"/>
                <a:gd name="connsiteY2" fmla="*/ 3687 h 46221"/>
                <a:gd name="connsiteX3" fmla="*/ 12570 w 13838"/>
                <a:gd name="connsiteY3" fmla="*/ 2798 h 46221"/>
                <a:gd name="connsiteX4" fmla="*/ 11554 w 13838"/>
                <a:gd name="connsiteY4" fmla="*/ 1909 h 46221"/>
                <a:gd name="connsiteX5" fmla="*/ 6856 w 13838"/>
                <a:gd name="connsiteY5" fmla="*/ 5 h 46221"/>
                <a:gd name="connsiteX6" fmla="*/ 0 w 13838"/>
                <a:gd name="connsiteY6" fmla="*/ 6341 h 46221"/>
                <a:gd name="connsiteX7" fmla="*/ 0 w 13838"/>
                <a:gd name="connsiteY7" fmla="*/ 6353 h 46221"/>
                <a:gd name="connsiteX8" fmla="*/ 0 w 13838"/>
                <a:gd name="connsiteY8" fmla="*/ 46221 h 46221"/>
                <a:gd name="connsiteX9" fmla="*/ 13839 w 13838"/>
                <a:gd name="connsiteY9" fmla="*/ 46221 h 46221"/>
                <a:gd name="connsiteX10" fmla="*/ 13839 w 13838"/>
                <a:gd name="connsiteY10" fmla="*/ 6353 h 46221"/>
                <a:gd name="connsiteX11" fmla="*/ 13331 w 13838"/>
                <a:gd name="connsiteY11" fmla="*/ 6099 h 46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8" h="46221">
                  <a:moveTo>
                    <a:pt x="13331" y="6099"/>
                  </a:moveTo>
                  <a:cubicBezTo>
                    <a:pt x="13407" y="5680"/>
                    <a:pt x="13407" y="5249"/>
                    <a:pt x="13331" y="4830"/>
                  </a:cubicBezTo>
                  <a:lnTo>
                    <a:pt x="13331" y="3687"/>
                  </a:lnTo>
                  <a:lnTo>
                    <a:pt x="12570" y="2798"/>
                  </a:lnTo>
                  <a:cubicBezTo>
                    <a:pt x="12290" y="2443"/>
                    <a:pt x="11947" y="2138"/>
                    <a:pt x="11554" y="1909"/>
                  </a:cubicBezTo>
                  <a:cubicBezTo>
                    <a:pt x="10246" y="780"/>
                    <a:pt x="8583" y="106"/>
                    <a:pt x="6856" y="5"/>
                  </a:cubicBezTo>
                  <a:cubicBezTo>
                    <a:pt x="3212" y="-135"/>
                    <a:pt x="139" y="2697"/>
                    <a:pt x="0" y="6341"/>
                  </a:cubicBezTo>
                  <a:cubicBezTo>
                    <a:pt x="0" y="6341"/>
                    <a:pt x="0" y="6353"/>
                    <a:pt x="0" y="6353"/>
                  </a:cubicBezTo>
                  <a:lnTo>
                    <a:pt x="0" y="46221"/>
                  </a:lnTo>
                  <a:lnTo>
                    <a:pt x="13839" y="46221"/>
                  </a:lnTo>
                  <a:lnTo>
                    <a:pt x="13839" y="6353"/>
                  </a:lnTo>
                  <a:cubicBezTo>
                    <a:pt x="13687" y="6239"/>
                    <a:pt x="13509" y="6150"/>
                    <a:pt x="13331" y="60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5A59914E-773E-4A75-8A51-386101DAFF15}"/>
                </a:ext>
              </a:extLst>
            </p:cNvPr>
            <p:cNvSpPr/>
            <p:nvPr/>
          </p:nvSpPr>
          <p:spPr>
            <a:xfrm>
              <a:off x="10992542" y="5796844"/>
              <a:ext cx="13838" cy="54976"/>
            </a:xfrm>
            <a:custGeom>
              <a:avLst/>
              <a:gdLst>
                <a:gd name="connsiteX0" fmla="*/ 0 w 13838"/>
                <a:gd name="connsiteY0" fmla="*/ 6983 h 54976"/>
                <a:gd name="connsiteX1" fmla="*/ 0 w 13838"/>
                <a:gd name="connsiteY1" fmla="*/ 54977 h 54976"/>
                <a:gd name="connsiteX2" fmla="*/ 6856 w 13838"/>
                <a:gd name="connsiteY2" fmla="*/ 48121 h 54976"/>
                <a:gd name="connsiteX3" fmla="*/ 13839 w 13838"/>
                <a:gd name="connsiteY3" fmla="*/ 54977 h 54976"/>
                <a:gd name="connsiteX4" fmla="*/ 13839 w 13838"/>
                <a:gd name="connsiteY4" fmla="*/ 6983 h 54976"/>
                <a:gd name="connsiteX5" fmla="*/ 6856 w 13838"/>
                <a:gd name="connsiteY5" fmla="*/ 0 h 54976"/>
                <a:gd name="connsiteX6" fmla="*/ 0 w 13838"/>
                <a:gd name="connsiteY6" fmla="*/ 6983 h 54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54976">
                  <a:moveTo>
                    <a:pt x="0" y="6983"/>
                  </a:moveTo>
                  <a:lnTo>
                    <a:pt x="0" y="54977"/>
                  </a:lnTo>
                  <a:cubicBezTo>
                    <a:pt x="0" y="51191"/>
                    <a:pt x="3072" y="48121"/>
                    <a:pt x="6856" y="48121"/>
                  </a:cubicBezTo>
                  <a:cubicBezTo>
                    <a:pt x="10665" y="48121"/>
                    <a:pt x="13775" y="51171"/>
                    <a:pt x="13839" y="54977"/>
                  </a:cubicBezTo>
                  <a:lnTo>
                    <a:pt x="13839" y="6983"/>
                  </a:lnTo>
                  <a:cubicBezTo>
                    <a:pt x="13839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780FB1B0-DC2C-4050-8C14-8FAF46623A08}"/>
                </a:ext>
              </a:extLst>
            </p:cNvPr>
            <p:cNvSpPr/>
            <p:nvPr/>
          </p:nvSpPr>
          <p:spPr>
            <a:xfrm>
              <a:off x="10992542" y="5844964"/>
              <a:ext cx="13838" cy="584812"/>
            </a:xfrm>
            <a:custGeom>
              <a:avLst/>
              <a:gdLst>
                <a:gd name="connsiteX0" fmla="*/ 6856 w 13838"/>
                <a:gd name="connsiteY0" fmla="*/ 584812 h 584812"/>
                <a:gd name="connsiteX1" fmla="*/ 13839 w 13838"/>
                <a:gd name="connsiteY1" fmla="*/ 584812 h 584812"/>
                <a:gd name="connsiteX2" fmla="*/ 13839 w 13838"/>
                <a:gd name="connsiteY2" fmla="*/ 6856 h 584812"/>
                <a:gd name="connsiteX3" fmla="*/ 6856 w 13838"/>
                <a:gd name="connsiteY3" fmla="*/ 0 h 584812"/>
                <a:gd name="connsiteX4" fmla="*/ 0 w 13838"/>
                <a:gd name="connsiteY4" fmla="*/ 6856 h 584812"/>
                <a:gd name="connsiteX5" fmla="*/ 0 w 13838"/>
                <a:gd name="connsiteY5" fmla="*/ 584812 h 58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8" h="584812">
                  <a:moveTo>
                    <a:pt x="6856" y="584812"/>
                  </a:moveTo>
                  <a:lnTo>
                    <a:pt x="13839" y="584812"/>
                  </a:ln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2" y="0"/>
                    <a:pt x="0" y="3070"/>
                    <a:pt x="0" y="6856"/>
                  </a:cubicBezTo>
                  <a:lnTo>
                    <a:pt x="0" y="58481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259592A-A083-4261-99B8-38F818172E27}"/>
                </a:ext>
              </a:extLst>
            </p:cNvPr>
            <p:cNvSpPr/>
            <p:nvPr/>
          </p:nvSpPr>
          <p:spPr>
            <a:xfrm>
              <a:off x="9777626" y="6234777"/>
              <a:ext cx="12723" cy="203252"/>
            </a:xfrm>
            <a:custGeom>
              <a:avLst/>
              <a:gdLst>
                <a:gd name="connsiteX0" fmla="*/ 5683 w 12723"/>
                <a:gd name="connsiteY0" fmla="*/ 193984 h 203252"/>
                <a:gd name="connsiteX1" fmla="*/ 9746 w 12723"/>
                <a:gd name="connsiteY1" fmla="*/ 195508 h 203252"/>
                <a:gd name="connsiteX2" fmla="*/ 12667 w 12723"/>
                <a:gd name="connsiteY2" fmla="*/ 195508 h 203252"/>
                <a:gd name="connsiteX3" fmla="*/ 12667 w 12723"/>
                <a:gd name="connsiteY3" fmla="*/ 5057 h 203252"/>
                <a:gd name="connsiteX4" fmla="*/ 12667 w 12723"/>
                <a:gd name="connsiteY4" fmla="*/ 5057 h 203252"/>
                <a:gd name="connsiteX5" fmla="*/ 12667 w 12723"/>
                <a:gd name="connsiteY5" fmla="*/ 4295 h 203252"/>
                <a:gd name="connsiteX6" fmla="*/ 12667 w 12723"/>
                <a:gd name="connsiteY6" fmla="*/ 3025 h 203252"/>
                <a:gd name="connsiteX7" fmla="*/ 12667 w 12723"/>
                <a:gd name="connsiteY7" fmla="*/ 3025 h 203252"/>
                <a:gd name="connsiteX8" fmla="*/ 12667 w 12723"/>
                <a:gd name="connsiteY8" fmla="*/ 2136 h 203252"/>
                <a:gd name="connsiteX9" fmla="*/ 12667 w 12723"/>
                <a:gd name="connsiteY9" fmla="*/ 1120 h 203252"/>
                <a:gd name="connsiteX10" fmla="*/ 11651 w 12723"/>
                <a:gd name="connsiteY10" fmla="*/ 105 h 203252"/>
                <a:gd name="connsiteX11" fmla="*/ 10635 w 12723"/>
                <a:gd name="connsiteY11" fmla="*/ 105 h 203252"/>
                <a:gd name="connsiteX12" fmla="*/ 9365 w 12723"/>
                <a:gd name="connsiteY12" fmla="*/ 105 h 203252"/>
                <a:gd name="connsiteX13" fmla="*/ 7333 w 12723"/>
                <a:gd name="connsiteY13" fmla="*/ 105 h 203252"/>
                <a:gd name="connsiteX14" fmla="*/ 478 w 12723"/>
                <a:gd name="connsiteY14" fmla="*/ 6961 h 203252"/>
                <a:gd name="connsiteX15" fmla="*/ 478 w 12723"/>
                <a:gd name="connsiteY15" fmla="*/ 203253 h 203252"/>
                <a:gd name="connsiteX16" fmla="*/ 4338 w 12723"/>
                <a:gd name="connsiteY16" fmla="*/ 194365 h 203252"/>
                <a:gd name="connsiteX17" fmla="*/ 5683 w 12723"/>
                <a:gd name="connsiteY17" fmla="*/ 193984 h 20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723" h="203252">
                  <a:moveTo>
                    <a:pt x="5683" y="193984"/>
                  </a:moveTo>
                  <a:cubicBezTo>
                    <a:pt x="7168" y="194035"/>
                    <a:pt x="8590" y="194568"/>
                    <a:pt x="9746" y="195508"/>
                  </a:cubicBezTo>
                  <a:lnTo>
                    <a:pt x="12667" y="195508"/>
                  </a:lnTo>
                  <a:lnTo>
                    <a:pt x="12667" y="5057"/>
                  </a:lnTo>
                  <a:lnTo>
                    <a:pt x="12667" y="5057"/>
                  </a:lnTo>
                  <a:cubicBezTo>
                    <a:pt x="12717" y="4803"/>
                    <a:pt x="12717" y="4549"/>
                    <a:pt x="12667" y="4295"/>
                  </a:cubicBezTo>
                  <a:cubicBezTo>
                    <a:pt x="12743" y="3876"/>
                    <a:pt x="12743" y="3444"/>
                    <a:pt x="12667" y="3025"/>
                  </a:cubicBezTo>
                  <a:lnTo>
                    <a:pt x="12667" y="3025"/>
                  </a:lnTo>
                  <a:cubicBezTo>
                    <a:pt x="12705" y="2733"/>
                    <a:pt x="12705" y="2428"/>
                    <a:pt x="12667" y="2136"/>
                  </a:cubicBezTo>
                  <a:cubicBezTo>
                    <a:pt x="12729" y="1806"/>
                    <a:pt x="12729" y="1451"/>
                    <a:pt x="12667" y="1120"/>
                  </a:cubicBezTo>
                  <a:lnTo>
                    <a:pt x="11651" y="105"/>
                  </a:lnTo>
                  <a:lnTo>
                    <a:pt x="10635" y="105"/>
                  </a:lnTo>
                  <a:lnTo>
                    <a:pt x="9365" y="105"/>
                  </a:lnTo>
                  <a:cubicBezTo>
                    <a:pt x="8692" y="-35"/>
                    <a:pt x="8007" y="-35"/>
                    <a:pt x="7333" y="105"/>
                  </a:cubicBezTo>
                  <a:cubicBezTo>
                    <a:pt x="3550" y="105"/>
                    <a:pt x="478" y="3177"/>
                    <a:pt x="478" y="6961"/>
                  </a:cubicBezTo>
                  <a:lnTo>
                    <a:pt x="478" y="203253"/>
                  </a:lnTo>
                  <a:cubicBezTo>
                    <a:pt x="-907" y="199736"/>
                    <a:pt x="820" y="195749"/>
                    <a:pt x="4338" y="194365"/>
                  </a:cubicBezTo>
                  <a:cubicBezTo>
                    <a:pt x="4782" y="194187"/>
                    <a:pt x="5226" y="194060"/>
                    <a:pt x="5683" y="1939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4F902706-29FA-4C7F-81A6-B191E2A1E7DE}"/>
                </a:ext>
              </a:extLst>
            </p:cNvPr>
            <p:cNvSpPr/>
            <p:nvPr/>
          </p:nvSpPr>
          <p:spPr>
            <a:xfrm>
              <a:off x="9790293" y="6443997"/>
              <a:ext cx="2665" cy="142"/>
            </a:xfrm>
            <a:custGeom>
              <a:avLst/>
              <a:gdLst>
                <a:gd name="connsiteX0" fmla="*/ 0 w 2665"/>
                <a:gd name="connsiteY0" fmla="*/ 0 h 142"/>
                <a:gd name="connsiteX1" fmla="*/ 2666 w 2665"/>
                <a:gd name="connsiteY1" fmla="*/ 0 h 142"/>
                <a:gd name="connsiteX2" fmla="*/ 0 w 2665"/>
                <a:gd name="connsiteY2" fmla="*/ 0 h 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5" h="142">
                  <a:moveTo>
                    <a:pt x="0" y="0"/>
                  </a:moveTo>
                  <a:lnTo>
                    <a:pt x="2666" y="0"/>
                  </a:lnTo>
                  <a:cubicBezTo>
                    <a:pt x="1790" y="190"/>
                    <a:pt x="876" y="19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C7D3FFBF-C431-4FFF-B151-2FD64321749F}"/>
                </a:ext>
              </a:extLst>
            </p:cNvPr>
            <p:cNvSpPr/>
            <p:nvPr/>
          </p:nvSpPr>
          <p:spPr>
            <a:xfrm>
              <a:off x="9787372" y="6430285"/>
              <a:ext cx="5586" cy="1523"/>
            </a:xfrm>
            <a:custGeom>
              <a:avLst/>
              <a:gdLst>
                <a:gd name="connsiteX0" fmla="*/ 0 w 5586"/>
                <a:gd name="connsiteY0" fmla="*/ 0 h 1523"/>
                <a:gd name="connsiteX1" fmla="*/ 1524 w 5586"/>
                <a:gd name="connsiteY1" fmla="*/ 1524 h 1523"/>
                <a:gd name="connsiteX2" fmla="*/ 5587 w 5586"/>
                <a:gd name="connsiteY2" fmla="*/ 0 h 1523"/>
                <a:gd name="connsiteX3" fmla="*/ 0 w 5586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86" h="1523">
                  <a:moveTo>
                    <a:pt x="0" y="0"/>
                  </a:moveTo>
                  <a:cubicBezTo>
                    <a:pt x="597" y="406"/>
                    <a:pt x="1117" y="927"/>
                    <a:pt x="1524" y="1524"/>
                  </a:cubicBezTo>
                  <a:cubicBezTo>
                    <a:pt x="2667" y="584"/>
                    <a:pt x="4101" y="51"/>
                    <a:pt x="558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3AD469F6-95D4-4A3F-8F10-C7DF9D64C1DC}"/>
                </a:ext>
              </a:extLst>
            </p:cNvPr>
            <p:cNvSpPr/>
            <p:nvPr/>
          </p:nvSpPr>
          <p:spPr>
            <a:xfrm>
              <a:off x="9788895" y="6429777"/>
              <a:ext cx="252029" cy="13347"/>
            </a:xfrm>
            <a:custGeom>
              <a:avLst/>
              <a:gdLst>
                <a:gd name="connsiteX0" fmla="*/ 246570 w 252029"/>
                <a:gd name="connsiteY0" fmla="*/ 7110 h 13347"/>
                <a:gd name="connsiteX1" fmla="*/ 246570 w 252029"/>
                <a:gd name="connsiteY1" fmla="*/ 0 h 13347"/>
                <a:gd name="connsiteX2" fmla="*/ 4063 w 252029"/>
                <a:gd name="connsiteY2" fmla="*/ 0 h 13347"/>
                <a:gd name="connsiteX3" fmla="*/ 0 w 252029"/>
                <a:gd name="connsiteY3" fmla="*/ 1524 h 13347"/>
                <a:gd name="connsiteX4" fmla="*/ 1397 w 252029"/>
                <a:gd name="connsiteY4" fmla="*/ 5460 h 13347"/>
                <a:gd name="connsiteX5" fmla="*/ 1397 w 252029"/>
                <a:gd name="connsiteY5" fmla="*/ 13205 h 13347"/>
                <a:gd name="connsiteX6" fmla="*/ 4063 w 252029"/>
                <a:gd name="connsiteY6" fmla="*/ 13205 h 13347"/>
                <a:gd name="connsiteX7" fmla="*/ 252030 w 252029"/>
                <a:gd name="connsiteY7" fmla="*/ 13205 h 13347"/>
                <a:gd name="connsiteX8" fmla="*/ 246570 w 252029"/>
                <a:gd name="connsiteY8" fmla="*/ 7110 h 1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2029" h="13347">
                  <a:moveTo>
                    <a:pt x="246570" y="7110"/>
                  </a:moveTo>
                  <a:lnTo>
                    <a:pt x="246570" y="0"/>
                  </a:lnTo>
                  <a:lnTo>
                    <a:pt x="4063" y="0"/>
                  </a:lnTo>
                  <a:cubicBezTo>
                    <a:pt x="2577" y="51"/>
                    <a:pt x="1143" y="584"/>
                    <a:pt x="0" y="1524"/>
                  </a:cubicBezTo>
                  <a:cubicBezTo>
                    <a:pt x="851" y="2666"/>
                    <a:pt x="1346" y="4037"/>
                    <a:pt x="1397" y="5460"/>
                  </a:cubicBezTo>
                  <a:lnTo>
                    <a:pt x="1397" y="13205"/>
                  </a:lnTo>
                  <a:cubicBezTo>
                    <a:pt x="2273" y="13395"/>
                    <a:pt x="3187" y="13395"/>
                    <a:pt x="4063" y="13205"/>
                  </a:cubicBezTo>
                  <a:lnTo>
                    <a:pt x="252030" y="13205"/>
                  </a:lnTo>
                  <a:cubicBezTo>
                    <a:pt x="249059" y="12595"/>
                    <a:pt x="246849" y="10119"/>
                    <a:pt x="246570" y="71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56ED1D9C-1D26-4412-873F-C1A9F1199FE2}"/>
                </a:ext>
              </a:extLst>
            </p:cNvPr>
            <p:cNvSpPr/>
            <p:nvPr/>
          </p:nvSpPr>
          <p:spPr>
            <a:xfrm>
              <a:off x="9776453" y="5982216"/>
              <a:ext cx="13839" cy="134712"/>
            </a:xfrm>
            <a:custGeom>
              <a:avLst/>
              <a:gdLst>
                <a:gd name="connsiteX0" fmla="*/ 6856 w 13839"/>
                <a:gd name="connsiteY0" fmla="*/ 6856 h 134712"/>
                <a:gd name="connsiteX1" fmla="*/ 0 w 13839"/>
                <a:gd name="connsiteY1" fmla="*/ 0 h 134712"/>
                <a:gd name="connsiteX2" fmla="*/ 0 w 13839"/>
                <a:gd name="connsiteY2" fmla="*/ 134713 h 134712"/>
                <a:gd name="connsiteX3" fmla="*/ 13840 w 13839"/>
                <a:gd name="connsiteY3" fmla="*/ 134713 h 134712"/>
                <a:gd name="connsiteX4" fmla="*/ 13840 w 13839"/>
                <a:gd name="connsiteY4" fmla="*/ 0 h 134712"/>
                <a:gd name="connsiteX5" fmla="*/ 6856 w 13839"/>
                <a:gd name="connsiteY5" fmla="*/ 6856 h 134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39" h="134712">
                  <a:moveTo>
                    <a:pt x="6856" y="6856"/>
                  </a:moveTo>
                  <a:cubicBezTo>
                    <a:pt x="3073" y="6856"/>
                    <a:pt x="0" y="3786"/>
                    <a:pt x="0" y="0"/>
                  </a:cubicBezTo>
                  <a:lnTo>
                    <a:pt x="0" y="134713"/>
                  </a:lnTo>
                  <a:lnTo>
                    <a:pt x="13840" y="134713"/>
                  </a:lnTo>
                  <a:lnTo>
                    <a:pt x="13840" y="0"/>
                  </a:lnTo>
                  <a:cubicBezTo>
                    <a:pt x="13776" y="3806"/>
                    <a:pt x="10666" y="6856"/>
                    <a:pt x="685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B81B5667-E9D7-488E-A6EB-9A57AE964A36}"/>
                </a:ext>
              </a:extLst>
            </p:cNvPr>
            <p:cNvSpPr/>
            <p:nvPr/>
          </p:nvSpPr>
          <p:spPr>
            <a:xfrm>
              <a:off x="9783309" y="4991108"/>
              <a:ext cx="169754" cy="13839"/>
            </a:xfrm>
            <a:custGeom>
              <a:avLst/>
              <a:gdLst>
                <a:gd name="connsiteX0" fmla="*/ 6984 w 169754"/>
                <a:gd name="connsiteY0" fmla="*/ 6856 h 13839"/>
                <a:gd name="connsiteX1" fmla="*/ 6984 w 169754"/>
                <a:gd name="connsiteY1" fmla="*/ 13839 h 13839"/>
                <a:gd name="connsiteX2" fmla="*/ 169755 w 169754"/>
                <a:gd name="connsiteY2" fmla="*/ 13839 h 13839"/>
                <a:gd name="connsiteX3" fmla="*/ 162899 w 169754"/>
                <a:gd name="connsiteY3" fmla="*/ 6856 h 13839"/>
                <a:gd name="connsiteX4" fmla="*/ 169755 w 169754"/>
                <a:gd name="connsiteY4" fmla="*/ 0 h 13839"/>
                <a:gd name="connsiteX5" fmla="*/ 0 w 169754"/>
                <a:gd name="connsiteY5" fmla="*/ 0 h 13839"/>
                <a:gd name="connsiteX6" fmla="*/ 6984 w 169754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754" h="13839">
                  <a:moveTo>
                    <a:pt x="6984" y="6856"/>
                  </a:moveTo>
                  <a:lnTo>
                    <a:pt x="6984" y="13839"/>
                  </a:lnTo>
                  <a:lnTo>
                    <a:pt x="169755" y="13839"/>
                  </a:lnTo>
                  <a:cubicBezTo>
                    <a:pt x="165946" y="13770"/>
                    <a:pt x="162899" y="10664"/>
                    <a:pt x="162899" y="6856"/>
                  </a:cubicBezTo>
                  <a:cubicBezTo>
                    <a:pt x="162899" y="3070"/>
                    <a:pt x="165971" y="0"/>
                    <a:pt x="169755" y="0"/>
                  </a:cubicBezTo>
                  <a:lnTo>
                    <a:pt x="0" y="0"/>
                  </a:lnTo>
                  <a:cubicBezTo>
                    <a:pt x="3810" y="-1"/>
                    <a:pt x="6920" y="3050"/>
                    <a:pt x="6984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372AE112-6A00-4056-AA84-19F0FA96AF1B}"/>
                </a:ext>
              </a:extLst>
            </p:cNvPr>
            <p:cNvSpPr/>
            <p:nvPr/>
          </p:nvSpPr>
          <p:spPr>
            <a:xfrm>
              <a:off x="9946715" y="4991727"/>
              <a:ext cx="106865" cy="13982"/>
            </a:xfrm>
            <a:custGeom>
              <a:avLst/>
              <a:gdLst>
                <a:gd name="connsiteX0" fmla="*/ 98654 w 106865"/>
                <a:gd name="connsiteY0" fmla="*/ 13220 h 13982"/>
                <a:gd name="connsiteX1" fmla="*/ 99797 w 106865"/>
                <a:gd name="connsiteY1" fmla="*/ 13220 h 13982"/>
                <a:gd name="connsiteX2" fmla="*/ 101066 w 106865"/>
                <a:gd name="connsiteY2" fmla="*/ 13220 h 13982"/>
                <a:gd name="connsiteX3" fmla="*/ 106780 w 106865"/>
                <a:gd name="connsiteY3" fmla="*/ 6491 h 13982"/>
                <a:gd name="connsiteX4" fmla="*/ 106780 w 106865"/>
                <a:gd name="connsiteY4" fmla="*/ 3825 h 13982"/>
                <a:gd name="connsiteX5" fmla="*/ 105256 w 106865"/>
                <a:gd name="connsiteY5" fmla="*/ 1666 h 13982"/>
                <a:gd name="connsiteX6" fmla="*/ 104113 w 106865"/>
                <a:gd name="connsiteY6" fmla="*/ 905 h 13982"/>
                <a:gd name="connsiteX7" fmla="*/ 102971 w 106865"/>
                <a:gd name="connsiteY7" fmla="*/ 143 h 13982"/>
                <a:gd name="connsiteX8" fmla="*/ 100431 w 106865"/>
                <a:gd name="connsiteY8" fmla="*/ 143 h 13982"/>
                <a:gd name="connsiteX9" fmla="*/ 6857 w 106865"/>
                <a:gd name="connsiteY9" fmla="*/ 143 h 13982"/>
                <a:gd name="connsiteX10" fmla="*/ 0 w 106865"/>
                <a:gd name="connsiteY10" fmla="*/ 6999 h 13982"/>
                <a:gd name="connsiteX11" fmla="*/ 6857 w 106865"/>
                <a:gd name="connsiteY11" fmla="*/ 13982 h 13982"/>
                <a:gd name="connsiteX12" fmla="*/ 99161 w 106865"/>
                <a:gd name="connsiteY12" fmla="*/ 13982 h 13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865" h="13982">
                  <a:moveTo>
                    <a:pt x="98654" y="13220"/>
                  </a:moveTo>
                  <a:lnTo>
                    <a:pt x="99797" y="13220"/>
                  </a:lnTo>
                  <a:lnTo>
                    <a:pt x="101066" y="13220"/>
                  </a:lnTo>
                  <a:cubicBezTo>
                    <a:pt x="104329" y="12619"/>
                    <a:pt x="106716" y="9806"/>
                    <a:pt x="106780" y="6491"/>
                  </a:cubicBezTo>
                  <a:cubicBezTo>
                    <a:pt x="106894" y="5606"/>
                    <a:pt x="106894" y="4710"/>
                    <a:pt x="106780" y="3825"/>
                  </a:cubicBezTo>
                  <a:cubicBezTo>
                    <a:pt x="106386" y="3029"/>
                    <a:pt x="105878" y="2301"/>
                    <a:pt x="105256" y="1666"/>
                  </a:cubicBezTo>
                  <a:lnTo>
                    <a:pt x="104113" y="905"/>
                  </a:lnTo>
                  <a:lnTo>
                    <a:pt x="102971" y="143"/>
                  </a:lnTo>
                  <a:cubicBezTo>
                    <a:pt x="102132" y="-48"/>
                    <a:pt x="101269" y="-48"/>
                    <a:pt x="100431" y="143"/>
                  </a:cubicBezTo>
                  <a:lnTo>
                    <a:pt x="6857" y="143"/>
                  </a:lnTo>
                  <a:cubicBezTo>
                    <a:pt x="3073" y="143"/>
                    <a:pt x="0" y="3213"/>
                    <a:pt x="0" y="6999"/>
                  </a:cubicBezTo>
                  <a:cubicBezTo>
                    <a:pt x="0" y="10807"/>
                    <a:pt x="3048" y="13912"/>
                    <a:pt x="6857" y="13982"/>
                  </a:cubicBezTo>
                  <a:lnTo>
                    <a:pt x="99161" y="1398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8D44528C-AF8F-4BB0-AF0A-8C32FC2D4B54}"/>
                </a:ext>
              </a:extLst>
            </p:cNvPr>
            <p:cNvSpPr/>
            <p:nvPr/>
          </p:nvSpPr>
          <p:spPr>
            <a:xfrm>
              <a:off x="10072794" y="6112358"/>
              <a:ext cx="133315" cy="4443"/>
            </a:xfrm>
            <a:custGeom>
              <a:avLst/>
              <a:gdLst>
                <a:gd name="connsiteX0" fmla="*/ 0 w 133315"/>
                <a:gd name="connsiteY0" fmla="*/ 4444 h 4443"/>
                <a:gd name="connsiteX1" fmla="*/ 126967 w 133315"/>
                <a:gd name="connsiteY1" fmla="*/ 4444 h 4443"/>
                <a:gd name="connsiteX2" fmla="*/ 133315 w 133315"/>
                <a:gd name="connsiteY2" fmla="*/ 0 h 4443"/>
                <a:gd name="connsiteX3" fmla="*/ 0 w 133315"/>
                <a:gd name="connsiteY3" fmla="*/ 0 h 4443"/>
                <a:gd name="connsiteX4" fmla="*/ 0 w 133315"/>
                <a:gd name="connsiteY4" fmla="*/ 4444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15" h="4443">
                  <a:moveTo>
                    <a:pt x="0" y="4444"/>
                  </a:moveTo>
                  <a:lnTo>
                    <a:pt x="126967" y="4444"/>
                  </a:lnTo>
                  <a:cubicBezTo>
                    <a:pt x="127932" y="1765"/>
                    <a:pt x="130471" y="-13"/>
                    <a:pt x="133315" y="0"/>
                  </a:cubicBezTo>
                  <a:lnTo>
                    <a:pt x="0" y="0"/>
                  </a:lnTo>
                  <a:lnTo>
                    <a:pt x="0" y="4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4C1F89DF-A6F8-40EF-ADED-09E51AB2206E}"/>
                </a:ext>
              </a:extLst>
            </p:cNvPr>
            <p:cNvSpPr/>
            <p:nvPr/>
          </p:nvSpPr>
          <p:spPr>
            <a:xfrm>
              <a:off x="10264894" y="6106770"/>
              <a:ext cx="13252" cy="10031"/>
            </a:xfrm>
            <a:custGeom>
              <a:avLst/>
              <a:gdLst>
                <a:gd name="connsiteX0" fmla="*/ 6730 w 13252"/>
                <a:gd name="connsiteY0" fmla="*/ 5588 h 10031"/>
                <a:gd name="connsiteX1" fmla="*/ 13205 w 13252"/>
                <a:gd name="connsiteY1" fmla="*/ 10032 h 10031"/>
                <a:gd name="connsiteX2" fmla="*/ 13205 w 13252"/>
                <a:gd name="connsiteY2" fmla="*/ 10032 h 10031"/>
                <a:gd name="connsiteX3" fmla="*/ 13205 w 13252"/>
                <a:gd name="connsiteY3" fmla="*/ 6350 h 10031"/>
                <a:gd name="connsiteX4" fmla="*/ 13205 w 13252"/>
                <a:gd name="connsiteY4" fmla="*/ 6350 h 10031"/>
                <a:gd name="connsiteX5" fmla="*/ 13205 w 13252"/>
                <a:gd name="connsiteY5" fmla="*/ 4953 h 10031"/>
                <a:gd name="connsiteX6" fmla="*/ 13205 w 13252"/>
                <a:gd name="connsiteY6" fmla="*/ 4191 h 10031"/>
                <a:gd name="connsiteX7" fmla="*/ 13205 w 13252"/>
                <a:gd name="connsiteY7" fmla="*/ 4191 h 10031"/>
                <a:gd name="connsiteX8" fmla="*/ 12443 w 13252"/>
                <a:gd name="connsiteY8" fmla="*/ 3176 h 10031"/>
                <a:gd name="connsiteX9" fmla="*/ 11554 w 13252"/>
                <a:gd name="connsiteY9" fmla="*/ 2033 h 10031"/>
                <a:gd name="connsiteX10" fmla="*/ 6730 w 13252"/>
                <a:gd name="connsiteY10" fmla="*/ 1 h 10031"/>
                <a:gd name="connsiteX11" fmla="*/ 2286 w 13252"/>
                <a:gd name="connsiteY11" fmla="*/ 1652 h 10031"/>
                <a:gd name="connsiteX12" fmla="*/ 763 w 13252"/>
                <a:gd name="connsiteY12" fmla="*/ 3683 h 10031"/>
                <a:gd name="connsiteX13" fmla="*/ 0 w 13252"/>
                <a:gd name="connsiteY13" fmla="*/ 6096 h 1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52" h="10031">
                  <a:moveTo>
                    <a:pt x="6730" y="5588"/>
                  </a:moveTo>
                  <a:cubicBezTo>
                    <a:pt x="9612" y="5563"/>
                    <a:pt x="12189" y="7340"/>
                    <a:pt x="13205" y="10032"/>
                  </a:cubicBezTo>
                  <a:lnTo>
                    <a:pt x="13205" y="10032"/>
                  </a:lnTo>
                  <a:lnTo>
                    <a:pt x="13205" y="6350"/>
                  </a:lnTo>
                  <a:cubicBezTo>
                    <a:pt x="13205" y="6350"/>
                    <a:pt x="13205" y="6350"/>
                    <a:pt x="13205" y="6350"/>
                  </a:cubicBezTo>
                  <a:cubicBezTo>
                    <a:pt x="13269" y="5880"/>
                    <a:pt x="13269" y="5423"/>
                    <a:pt x="13205" y="4953"/>
                  </a:cubicBezTo>
                  <a:cubicBezTo>
                    <a:pt x="13142" y="4699"/>
                    <a:pt x="13142" y="4445"/>
                    <a:pt x="13205" y="4191"/>
                  </a:cubicBezTo>
                  <a:lnTo>
                    <a:pt x="13205" y="4191"/>
                  </a:lnTo>
                  <a:cubicBezTo>
                    <a:pt x="13027" y="3798"/>
                    <a:pt x="12760" y="3455"/>
                    <a:pt x="12443" y="3176"/>
                  </a:cubicBezTo>
                  <a:cubicBezTo>
                    <a:pt x="12253" y="2718"/>
                    <a:pt x="11948" y="2325"/>
                    <a:pt x="11554" y="2033"/>
                  </a:cubicBezTo>
                  <a:cubicBezTo>
                    <a:pt x="10297" y="712"/>
                    <a:pt x="8558" y="-37"/>
                    <a:pt x="6730" y="1"/>
                  </a:cubicBezTo>
                  <a:cubicBezTo>
                    <a:pt x="5105" y="27"/>
                    <a:pt x="3530" y="611"/>
                    <a:pt x="2286" y="1652"/>
                  </a:cubicBezTo>
                  <a:cubicBezTo>
                    <a:pt x="1676" y="2236"/>
                    <a:pt x="1155" y="2922"/>
                    <a:pt x="763" y="3683"/>
                  </a:cubicBezTo>
                  <a:cubicBezTo>
                    <a:pt x="356" y="4433"/>
                    <a:pt x="102" y="5245"/>
                    <a:pt x="0" y="609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00FBA90B-D363-476D-B952-58F25CDE9BDE}"/>
                </a:ext>
              </a:extLst>
            </p:cNvPr>
            <p:cNvSpPr/>
            <p:nvPr/>
          </p:nvSpPr>
          <p:spPr>
            <a:xfrm>
              <a:off x="9358858" y="5777672"/>
              <a:ext cx="57769" cy="13839"/>
            </a:xfrm>
            <a:custGeom>
              <a:avLst/>
              <a:gdLst>
                <a:gd name="connsiteX0" fmla="*/ 6983 w 57769"/>
                <a:gd name="connsiteY0" fmla="*/ 13839 h 13839"/>
                <a:gd name="connsiteX1" fmla="*/ 57770 w 57769"/>
                <a:gd name="connsiteY1" fmla="*/ 13839 h 13839"/>
                <a:gd name="connsiteX2" fmla="*/ 50914 w 57769"/>
                <a:gd name="connsiteY2" fmla="*/ 6856 h 13839"/>
                <a:gd name="connsiteX3" fmla="*/ 57770 w 57769"/>
                <a:gd name="connsiteY3" fmla="*/ 0 h 13839"/>
                <a:gd name="connsiteX4" fmla="*/ 6983 w 57769"/>
                <a:gd name="connsiteY4" fmla="*/ 0 h 13839"/>
                <a:gd name="connsiteX5" fmla="*/ 0 w 57769"/>
                <a:gd name="connsiteY5" fmla="*/ 6856 h 13839"/>
                <a:gd name="connsiteX6" fmla="*/ 6983 w 57769"/>
                <a:gd name="connsiteY6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769" h="13839">
                  <a:moveTo>
                    <a:pt x="6983" y="13839"/>
                  </a:moveTo>
                  <a:lnTo>
                    <a:pt x="57770" y="13839"/>
                  </a:lnTo>
                  <a:cubicBezTo>
                    <a:pt x="53961" y="13770"/>
                    <a:pt x="50914" y="10664"/>
                    <a:pt x="50914" y="6856"/>
                  </a:cubicBezTo>
                  <a:cubicBezTo>
                    <a:pt x="50914" y="3070"/>
                    <a:pt x="53987" y="0"/>
                    <a:pt x="57770" y="0"/>
                  </a:cubicBezTo>
                  <a:lnTo>
                    <a:pt x="6983" y="0"/>
                  </a:lnTo>
                  <a:cubicBezTo>
                    <a:pt x="3174" y="0"/>
                    <a:pt x="64" y="3050"/>
                    <a:pt x="0" y="6856"/>
                  </a:cubicBezTo>
                  <a:cubicBezTo>
                    <a:pt x="0" y="10713"/>
                    <a:pt x="3124" y="13839"/>
                    <a:pt x="6983" y="13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42E04E8C-7DB5-45ED-8977-E5DB9A64FFCD}"/>
                </a:ext>
              </a:extLst>
            </p:cNvPr>
            <p:cNvSpPr/>
            <p:nvPr/>
          </p:nvSpPr>
          <p:spPr>
            <a:xfrm>
              <a:off x="9409265" y="5777672"/>
              <a:ext cx="367188" cy="13839"/>
            </a:xfrm>
            <a:custGeom>
              <a:avLst/>
              <a:gdLst>
                <a:gd name="connsiteX0" fmla="*/ 367188 w 367188"/>
                <a:gd name="connsiteY0" fmla="*/ 6856 h 13839"/>
                <a:gd name="connsiteX1" fmla="*/ 367188 w 367188"/>
                <a:gd name="connsiteY1" fmla="*/ 0 h 13839"/>
                <a:gd name="connsiteX2" fmla="*/ 6856 w 367188"/>
                <a:gd name="connsiteY2" fmla="*/ 0 h 13839"/>
                <a:gd name="connsiteX3" fmla="*/ 0 w 367188"/>
                <a:gd name="connsiteY3" fmla="*/ 6856 h 13839"/>
                <a:gd name="connsiteX4" fmla="*/ 6856 w 367188"/>
                <a:gd name="connsiteY4" fmla="*/ 13839 h 13839"/>
                <a:gd name="connsiteX5" fmla="*/ 367188 w 367188"/>
                <a:gd name="connsiteY5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7188" h="13839">
                  <a:moveTo>
                    <a:pt x="367188" y="6856"/>
                  </a:moveTo>
                  <a:lnTo>
                    <a:pt x="367188" y="0"/>
                  </a:ln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ubicBezTo>
                    <a:pt x="0" y="10664"/>
                    <a:pt x="3047" y="13771"/>
                    <a:pt x="6856" y="13839"/>
                  </a:cubicBezTo>
                  <a:lnTo>
                    <a:pt x="367188" y="138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2AC9D54F-AA57-4D86-BC16-BD5BF323670F}"/>
                </a:ext>
              </a:extLst>
            </p:cNvPr>
            <p:cNvSpPr/>
            <p:nvPr/>
          </p:nvSpPr>
          <p:spPr>
            <a:xfrm>
              <a:off x="10060097" y="5777672"/>
              <a:ext cx="145630" cy="13839"/>
            </a:xfrm>
            <a:custGeom>
              <a:avLst/>
              <a:gdLst>
                <a:gd name="connsiteX0" fmla="*/ 0 w 145630"/>
                <a:gd name="connsiteY0" fmla="*/ 13839 h 13839"/>
                <a:gd name="connsiteX1" fmla="*/ 145631 w 145630"/>
                <a:gd name="connsiteY1" fmla="*/ 13839 h 13839"/>
                <a:gd name="connsiteX2" fmla="*/ 138775 w 145630"/>
                <a:gd name="connsiteY2" fmla="*/ 6856 h 13839"/>
                <a:gd name="connsiteX3" fmla="*/ 145631 w 145630"/>
                <a:gd name="connsiteY3" fmla="*/ 0 h 13839"/>
                <a:gd name="connsiteX4" fmla="*/ 0 w 145630"/>
                <a:gd name="connsiteY4" fmla="*/ 0 h 13839"/>
                <a:gd name="connsiteX5" fmla="*/ 0 w 145630"/>
                <a:gd name="connsiteY5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630" h="13839">
                  <a:moveTo>
                    <a:pt x="0" y="13839"/>
                  </a:moveTo>
                  <a:lnTo>
                    <a:pt x="145631" y="13839"/>
                  </a:lnTo>
                  <a:cubicBezTo>
                    <a:pt x="141822" y="13770"/>
                    <a:pt x="138775" y="10664"/>
                    <a:pt x="138775" y="6856"/>
                  </a:cubicBezTo>
                  <a:cubicBezTo>
                    <a:pt x="138775" y="3070"/>
                    <a:pt x="141847" y="0"/>
                    <a:pt x="145631" y="0"/>
                  </a:cubicBezTo>
                  <a:lnTo>
                    <a:pt x="0" y="0"/>
                  </a:lnTo>
                  <a:lnTo>
                    <a:pt x="0" y="138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ACC218E9-90B7-487D-BCAB-B7CF0DE48246}"/>
                </a:ext>
              </a:extLst>
            </p:cNvPr>
            <p:cNvSpPr/>
            <p:nvPr/>
          </p:nvSpPr>
          <p:spPr>
            <a:xfrm>
              <a:off x="11321094" y="6502402"/>
              <a:ext cx="13750" cy="7745"/>
            </a:xfrm>
            <a:custGeom>
              <a:avLst/>
              <a:gdLst>
                <a:gd name="connsiteX0" fmla="*/ 13750 w 13750"/>
                <a:gd name="connsiteY0" fmla="*/ 0 h 7745"/>
                <a:gd name="connsiteX1" fmla="*/ 13750 w 13750"/>
                <a:gd name="connsiteY1" fmla="*/ 0 h 7745"/>
                <a:gd name="connsiteX2" fmla="*/ 6894 w 13750"/>
                <a:gd name="connsiteY2" fmla="*/ 6856 h 7745"/>
                <a:gd name="connsiteX3" fmla="*/ 38 w 13750"/>
                <a:gd name="connsiteY3" fmla="*/ 0 h 7745"/>
                <a:gd name="connsiteX4" fmla="*/ 38 w 13750"/>
                <a:gd name="connsiteY4" fmla="*/ 1143 h 7745"/>
                <a:gd name="connsiteX5" fmla="*/ 38 w 13750"/>
                <a:gd name="connsiteY5" fmla="*/ 2412 h 7745"/>
                <a:gd name="connsiteX6" fmla="*/ 5371 w 13750"/>
                <a:gd name="connsiteY6" fmla="*/ 7745 h 7745"/>
                <a:gd name="connsiteX7" fmla="*/ 6640 w 13750"/>
                <a:gd name="connsiteY7" fmla="*/ 7745 h 7745"/>
                <a:gd name="connsiteX8" fmla="*/ 7910 w 13750"/>
                <a:gd name="connsiteY8" fmla="*/ 7745 h 7745"/>
                <a:gd name="connsiteX9" fmla="*/ 12100 w 13750"/>
                <a:gd name="connsiteY9" fmla="*/ 5206 h 7745"/>
                <a:gd name="connsiteX10" fmla="*/ 13496 w 13750"/>
                <a:gd name="connsiteY10" fmla="*/ 1143 h 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50" h="7745">
                  <a:moveTo>
                    <a:pt x="13750" y="0"/>
                  </a:moveTo>
                  <a:lnTo>
                    <a:pt x="13750" y="0"/>
                  </a:lnTo>
                  <a:cubicBezTo>
                    <a:pt x="13750" y="3783"/>
                    <a:pt x="10678" y="6856"/>
                    <a:pt x="6894" y="6856"/>
                  </a:cubicBezTo>
                  <a:cubicBezTo>
                    <a:pt x="3110" y="6856"/>
                    <a:pt x="38" y="3783"/>
                    <a:pt x="38" y="0"/>
                  </a:cubicBezTo>
                  <a:lnTo>
                    <a:pt x="38" y="1143"/>
                  </a:lnTo>
                  <a:cubicBezTo>
                    <a:pt x="-13" y="1562"/>
                    <a:pt x="-13" y="1993"/>
                    <a:pt x="38" y="2412"/>
                  </a:cubicBezTo>
                  <a:cubicBezTo>
                    <a:pt x="495" y="5155"/>
                    <a:pt x="2641" y="7288"/>
                    <a:pt x="5371" y="7745"/>
                  </a:cubicBezTo>
                  <a:lnTo>
                    <a:pt x="6640" y="7745"/>
                  </a:lnTo>
                  <a:lnTo>
                    <a:pt x="7910" y="7745"/>
                  </a:lnTo>
                  <a:cubicBezTo>
                    <a:pt x="9586" y="7491"/>
                    <a:pt x="11097" y="6577"/>
                    <a:pt x="12100" y="5206"/>
                  </a:cubicBezTo>
                  <a:cubicBezTo>
                    <a:pt x="13002" y="4050"/>
                    <a:pt x="13496" y="2615"/>
                    <a:pt x="13496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694FAB2C-E507-47B9-B740-6CB1D8166365}"/>
                </a:ext>
              </a:extLst>
            </p:cNvPr>
            <p:cNvSpPr/>
            <p:nvPr/>
          </p:nvSpPr>
          <p:spPr>
            <a:xfrm>
              <a:off x="9770357" y="6116802"/>
              <a:ext cx="12952" cy="13712"/>
            </a:xfrm>
            <a:custGeom>
              <a:avLst/>
              <a:gdLst>
                <a:gd name="connsiteX0" fmla="*/ 2 w 12952"/>
                <a:gd name="connsiteY0" fmla="*/ 6856 h 13712"/>
                <a:gd name="connsiteX1" fmla="*/ 6858 w 12952"/>
                <a:gd name="connsiteY1" fmla="*/ 13713 h 13712"/>
                <a:gd name="connsiteX2" fmla="*/ 12952 w 12952"/>
                <a:gd name="connsiteY2" fmla="*/ 13713 h 13712"/>
                <a:gd name="connsiteX3" fmla="*/ 6096 w 12952"/>
                <a:gd name="connsiteY3" fmla="*/ 6856 h 13712"/>
                <a:gd name="connsiteX4" fmla="*/ 12952 w 12952"/>
                <a:gd name="connsiteY4" fmla="*/ 0 h 13712"/>
                <a:gd name="connsiteX5" fmla="*/ 6096 w 12952"/>
                <a:gd name="connsiteY5" fmla="*/ 0 h 13712"/>
                <a:gd name="connsiteX6" fmla="*/ 2 w 12952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52" h="13712">
                  <a:moveTo>
                    <a:pt x="2" y="6856"/>
                  </a:moveTo>
                  <a:cubicBezTo>
                    <a:pt x="2" y="10640"/>
                    <a:pt x="3075" y="13713"/>
                    <a:pt x="6858" y="13713"/>
                  </a:cubicBezTo>
                  <a:lnTo>
                    <a:pt x="12952" y="13713"/>
                  </a:lnTo>
                  <a:cubicBezTo>
                    <a:pt x="9169" y="13713"/>
                    <a:pt x="6096" y="10640"/>
                    <a:pt x="6096" y="6856"/>
                  </a:cubicBezTo>
                  <a:cubicBezTo>
                    <a:pt x="6096" y="3073"/>
                    <a:pt x="9169" y="0"/>
                    <a:pt x="12952" y="0"/>
                  </a:cubicBezTo>
                  <a:lnTo>
                    <a:pt x="6096" y="0"/>
                  </a:lnTo>
                  <a:cubicBezTo>
                    <a:pt x="2580" y="330"/>
                    <a:pt x="-87" y="3327"/>
                    <a:pt x="2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5EDA7DA8-8916-4F7B-BA12-17D8C6F487EF}"/>
                </a:ext>
              </a:extLst>
            </p:cNvPr>
            <p:cNvSpPr/>
            <p:nvPr/>
          </p:nvSpPr>
          <p:spPr>
            <a:xfrm>
              <a:off x="10035466" y="6436887"/>
              <a:ext cx="13838" cy="6856"/>
            </a:xfrm>
            <a:custGeom>
              <a:avLst/>
              <a:gdLst>
                <a:gd name="connsiteX0" fmla="*/ 13839 w 13838"/>
                <a:gd name="connsiteY0" fmla="*/ 0 h 6856"/>
                <a:gd name="connsiteX1" fmla="*/ 13839 w 13838"/>
                <a:gd name="connsiteY1" fmla="*/ 0 h 6856"/>
                <a:gd name="connsiteX2" fmla="*/ 6856 w 13838"/>
                <a:gd name="connsiteY2" fmla="*/ 6856 h 6856"/>
                <a:gd name="connsiteX3" fmla="*/ 0 w 13838"/>
                <a:gd name="connsiteY3" fmla="*/ 0 h 6856"/>
                <a:gd name="connsiteX4" fmla="*/ 0 w 13838"/>
                <a:gd name="connsiteY4" fmla="*/ 0 h 6856"/>
                <a:gd name="connsiteX5" fmla="*/ 5459 w 13838"/>
                <a:gd name="connsiteY5" fmla="*/ 6602 h 6856"/>
                <a:gd name="connsiteX6" fmla="*/ 6856 w 13838"/>
                <a:gd name="connsiteY6" fmla="*/ 6602 h 6856"/>
                <a:gd name="connsiteX7" fmla="*/ 8507 w 13838"/>
                <a:gd name="connsiteY7" fmla="*/ 6602 h 6856"/>
                <a:gd name="connsiteX8" fmla="*/ 9776 w 13838"/>
                <a:gd name="connsiteY8" fmla="*/ 6602 h 6856"/>
                <a:gd name="connsiteX9" fmla="*/ 10919 w 13838"/>
                <a:gd name="connsiteY9" fmla="*/ 5841 h 6856"/>
                <a:gd name="connsiteX10" fmla="*/ 11935 w 13838"/>
                <a:gd name="connsiteY10" fmla="*/ 5079 h 6856"/>
                <a:gd name="connsiteX11" fmla="*/ 11935 w 13838"/>
                <a:gd name="connsiteY11" fmla="*/ 4063 h 6856"/>
                <a:gd name="connsiteX12" fmla="*/ 12570 w 13838"/>
                <a:gd name="connsiteY12" fmla="*/ 3174 h 6856"/>
                <a:gd name="connsiteX13" fmla="*/ 12570 w 13838"/>
                <a:gd name="connsiteY13" fmla="*/ 3174 h 6856"/>
                <a:gd name="connsiteX14" fmla="*/ 12570 w 13838"/>
                <a:gd name="connsiteY14" fmla="*/ 1778 h 6856"/>
                <a:gd name="connsiteX15" fmla="*/ 13839 w 13838"/>
                <a:gd name="connsiteY15" fmla="*/ 0 h 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838" h="6856">
                  <a:moveTo>
                    <a:pt x="13839" y="0"/>
                  </a:move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0"/>
                  </a:lnTo>
                  <a:cubicBezTo>
                    <a:pt x="50" y="3212"/>
                    <a:pt x="2323" y="5955"/>
                    <a:pt x="5459" y="6602"/>
                  </a:cubicBezTo>
                  <a:cubicBezTo>
                    <a:pt x="5929" y="6666"/>
                    <a:pt x="6399" y="6666"/>
                    <a:pt x="6856" y="6602"/>
                  </a:cubicBezTo>
                  <a:cubicBezTo>
                    <a:pt x="7401" y="6679"/>
                    <a:pt x="7960" y="6679"/>
                    <a:pt x="8507" y="6602"/>
                  </a:cubicBezTo>
                  <a:cubicBezTo>
                    <a:pt x="8926" y="6653"/>
                    <a:pt x="9357" y="6653"/>
                    <a:pt x="9776" y="6602"/>
                  </a:cubicBezTo>
                  <a:cubicBezTo>
                    <a:pt x="10208" y="6437"/>
                    <a:pt x="10601" y="6183"/>
                    <a:pt x="10919" y="5841"/>
                  </a:cubicBezTo>
                  <a:lnTo>
                    <a:pt x="11935" y="5079"/>
                  </a:lnTo>
                  <a:cubicBezTo>
                    <a:pt x="11998" y="4748"/>
                    <a:pt x="11998" y="4393"/>
                    <a:pt x="11935" y="4063"/>
                  </a:cubicBezTo>
                  <a:cubicBezTo>
                    <a:pt x="11935" y="4063"/>
                    <a:pt x="11935" y="4063"/>
                    <a:pt x="12570" y="3174"/>
                  </a:cubicBezTo>
                  <a:lnTo>
                    <a:pt x="12570" y="3174"/>
                  </a:lnTo>
                  <a:cubicBezTo>
                    <a:pt x="12570" y="3174"/>
                    <a:pt x="12570" y="2285"/>
                    <a:pt x="12570" y="1778"/>
                  </a:cubicBezTo>
                  <a:cubicBezTo>
                    <a:pt x="12570" y="1270"/>
                    <a:pt x="13839" y="889"/>
                    <a:pt x="1383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3BA2D0C3-CEA4-4702-AAC8-2DC1DF7D5949}"/>
                </a:ext>
              </a:extLst>
            </p:cNvPr>
            <p:cNvSpPr/>
            <p:nvPr/>
          </p:nvSpPr>
          <p:spPr>
            <a:xfrm>
              <a:off x="10046385" y="5007089"/>
              <a:ext cx="13759" cy="777439"/>
            </a:xfrm>
            <a:custGeom>
              <a:avLst/>
              <a:gdLst>
                <a:gd name="connsiteX0" fmla="*/ 6856 w 13759"/>
                <a:gd name="connsiteY0" fmla="*/ 17 h 777439"/>
                <a:gd name="connsiteX1" fmla="*/ 1396 w 13759"/>
                <a:gd name="connsiteY1" fmla="*/ 2937 h 777439"/>
                <a:gd name="connsiteX2" fmla="*/ 0 w 13759"/>
                <a:gd name="connsiteY2" fmla="*/ 7000 h 777439"/>
                <a:gd name="connsiteX3" fmla="*/ 0 w 13759"/>
                <a:gd name="connsiteY3" fmla="*/ 777439 h 777439"/>
                <a:gd name="connsiteX4" fmla="*/ 6856 w 13759"/>
                <a:gd name="connsiteY4" fmla="*/ 770583 h 777439"/>
                <a:gd name="connsiteX5" fmla="*/ 13713 w 13759"/>
                <a:gd name="connsiteY5" fmla="*/ 777439 h 777439"/>
                <a:gd name="connsiteX6" fmla="*/ 13713 w 13759"/>
                <a:gd name="connsiteY6" fmla="*/ 7000 h 777439"/>
                <a:gd name="connsiteX7" fmla="*/ 13713 w 13759"/>
                <a:gd name="connsiteY7" fmla="*/ 7000 h 777439"/>
                <a:gd name="connsiteX8" fmla="*/ 13713 w 13759"/>
                <a:gd name="connsiteY8" fmla="*/ 5604 h 777439"/>
                <a:gd name="connsiteX9" fmla="*/ 13713 w 13759"/>
                <a:gd name="connsiteY9" fmla="*/ 4334 h 777439"/>
                <a:gd name="connsiteX10" fmla="*/ 13713 w 13759"/>
                <a:gd name="connsiteY10" fmla="*/ 4334 h 777439"/>
                <a:gd name="connsiteX11" fmla="*/ 6856 w 13759"/>
                <a:gd name="connsiteY11" fmla="*/ 17 h 7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59" h="777439">
                  <a:moveTo>
                    <a:pt x="6856" y="17"/>
                  </a:moveTo>
                  <a:cubicBezTo>
                    <a:pt x="4685" y="87"/>
                    <a:pt x="2666" y="1166"/>
                    <a:pt x="1396" y="2937"/>
                  </a:cubicBezTo>
                  <a:cubicBezTo>
                    <a:pt x="495" y="4098"/>
                    <a:pt x="0" y="5529"/>
                    <a:pt x="0" y="7000"/>
                  </a:cubicBezTo>
                  <a:lnTo>
                    <a:pt x="0" y="777439"/>
                  </a:lnTo>
                  <a:cubicBezTo>
                    <a:pt x="0" y="773653"/>
                    <a:pt x="3073" y="770583"/>
                    <a:pt x="6856" y="770583"/>
                  </a:cubicBezTo>
                  <a:cubicBezTo>
                    <a:pt x="10640" y="770583"/>
                    <a:pt x="13713" y="773653"/>
                    <a:pt x="13713" y="777439"/>
                  </a:cubicBezTo>
                  <a:lnTo>
                    <a:pt x="13713" y="7000"/>
                  </a:lnTo>
                  <a:lnTo>
                    <a:pt x="13713" y="7000"/>
                  </a:lnTo>
                  <a:cubicBezTo>
                    <a:pt x="13775" y="6537"/>
                    <a:pt x="13775" y="6067"/>
                    <a:pt x="13713" y="5604"/>
                  </a:cubicBezTo>
                  <a:cubicBezTo>
                    <a:pt x="13713" y="5604"/>
                    <a:pt x="13713" y="4715"/>
                    <a:pt x="13713" y="4334"/>
                  </a:cubicBezTo>
                  <a:lnTo>
                    <a:pt x="13713" y="4334"/>
                  </a:lnTo>
                  <a:cubicBezTo>
                    <a:pt x="12608" y="1555"/>
                    <a:pt x="9839" y="-193"/>
                    <a:pt x="6856" y="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4C7FB5B6-3783-4D0F-A84F-3B6CA4DF4E75}"/>
                </a:ext>
              </a:extLst>
            </p:cNvPr>
            <p:cNvSpPr/>
            <p:nvPr/>
          </p:nvSpPr>
          <p:spPr>
            <a:xfrm>
              <a:off x="10046384" y="5777672"/>
              <a:ext cx="13586" cy="242761"/>
            </a:xfrm>
            <a:custGeom>
              <a:avLst/>
              <a:gdLst>
                <a:gd name="connsiteX0" fmla="*/ 6857 w 13586"/>
                <a:gd name="connsiteY0" fmla="*/ 0 h 242761"/>
                <a:gd name="connsiteX1" fmla="*/ 1 w 13586"/>
                <a:gd name="connsiteY1" fmla="*/ 6856 h 242761"/>
                <a:gd name="connsiteX2" fmla="*/ 1 w 13586"/>
                <a:gd name="connsiteY2" fmla="*/ 236287 h 242761"/>
                <a:gd name="connsiteX3" fmla="*/ 1397 w 13586"/>
                <a:gd name="connsiteY3" fmla="*/ 240350 h 242761"/>
                <a:gd name="connsiteX4" fmla="*/ 1397 w 13586"/>
                <a:gd name="connsiteY4" fmla="*/ 240350 h 242761"/>
                <a:gd name="connsiteX5" fmla="*/ 2413 w 13586"/>
                <a:gd name="connsiteY5" fmla="*/ 241365 h 242761"/>
                <a:gd name="connsiteX6" fmla="*/ 5460 w 13586"/>
                <a:gd name="connsiteY6" fmla="*/ 242762 h 242761"/>
                <a:gd name="connsiteX7" fmla="*/ 6730 w 13586"/>
                <a:gd name="connsiteY7" fmla="*/ 242762 h 242761"/>
                <a:gd name="connsiteX8" fmla="*/ 8000 w 13586"/>
                <a:gd name="connsiteY8" fmla="*/ 242762 h 242761"/>
                <a:gd name="connsiteX9" fmla="*/ 13586 w 13586"/>
                <a:gd name="connsiteY9" fmla="*/ 236033 h 242761"/>
                <a:gd name="connsiteX10" fmla="*/ 13586 w 13586"/>
                <a:gd name="connsiteY10" fmla="*/ 6856 h 242761"/>
                <a:gd name="connsiteX11" fmla="*/ 6857 w 13586"/>
                <a:gd name="connsiteY11" fmla="*/ 0 h 24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86" h="242761">
                  <a:moveTo>
                    <a:pt x="6857" y="0"/>
                  </a:moveTo>
                  <a:cubicBezTo>
                    <a:pt x="3074" y="0"/>
                    <a:pt x="1" y="3070"/>
                    <a:pt x="1" y="6856"/>
                  </a:cubicBezTo>
                  <a:lnTo>
                    <a:pt x="1" y="236287"/>
                  </a:lnTo>
                  <a:cubicBezTo>
                    <a:pt x="-25" y="237762"/>
                    <a:pt x="471" y="239199"/>
                    <a:pt x="1397" y="240350"/>
                  </a:cubicBezTo>
                  <a:lnTo>
                    <a:pt x="1397" y="240350"/>
                  </a:lnTo>
                  <a:lnTo>
                    <a:pt x="2413" y="241365"/>
                  </a:lnTo>
                  <a:cubicBezTo>
                    <a:pt x="3327" y="242032"/>
                    <a:pt x="4356" y="242507"/>
                    <a:pt x="5460" y="242762"/>
                  </a:cubicBezTo>
                  <a:lnTo>
                    <a:pt x="6730" y="242762"/>
                  </a:lnTo>
                  <a:lnTo>
                    <a:pt x="8000" y="242762"/>
                  </a:lnTo>
                  <a:cubicBezTo>
                    <a:pt x="11238" y="242152"/>
                    <a:pt x="13586" y="239326"/>
                    <a:pt x="13586" y="236033"/>
                  </a:cubicBezTo>
                  <a:lnTo>
                    <a:pt x="13586" y="6856"/>
                  </a:lnTo>
                  <a:cubicBezTo>
                    <a:pt x="13586" y="3118"/>
                    <a:pt x="10590" y="70"/>
                    <a:pt x="685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AEFEBFA4-D7C2-4F25-8EDD-C5534634B30E}"/>
                </a:ext>
              </a:extLst>
            </p:cNvPr>
            <p:cNvSpPr/>
            <p:nvPr/>
          </p:nvSpPr>
          <p:spPr>
            <a:xfrm>
              <a:off x="10481119" y="6121373"/>
              <a:ext cx="13760" cy="315514"/>
            </a:xfrm>
            <a:custGeom>
              <a:avLst/>
              <a:gdLst>
                <a:gd name="connsiteX0" fmla="*/ 12697 w 13760"/>
                <a:gd name="connsiteY0" fmla="*/ 2285 h 315514"/>
                <a:gd name="connsiteX1" fmla="*/ 5841 w 13760"/>
                <a:gd name="connsiteY1" fmla="*/ 9142 h 315514"/>
                <a:gd name="connsiteX2" fmla="*/ 0 w 13760"/>
                <a:gd name="connsiteY2" fmla="*/ 9142 h 315514"/>
                <a:gd name="connsiteX3" fmla="*/ 0 w 13760"/>
                <a:gd name="connsiteY3" fmla="*/ 315514 h 315514"/>
                <a:gd name="connsiteX4" fmla="*/ 6856 w 13760"/>
                <a:gd name="connsiteY4" fmla="*/ 308531 h 315514"/>
                <a:gd name="connsiteX5" fmla="*/ 13713 w 13760"/>
                <a:gd name="connsiteY5" fmla="*/ 308531 h 315514"/>
                <a:gd name="connsiteX6" fmla="*/ 13713 w 13760"/>
                <a:gd name="connsiteY6" fmla="*/ 3809 h 315514"/>
                <a:gd name="connsiteX7" fmla="*/ 13713 w 13760"/>
                <a:gd name="connsiteY7" fmla="*/ 2412 h 315514"/>
                <a:gd name="connsiteX8" fmla="*/ 13713 w 13760"/>
                <a:gd name="connsiteY8" fmla="*/ 1143 h 315514"/>
                <a:gd name="connsiteX9" fmla="*/ 12951 w 13760"/>
                <a:gd name="connsiteY9" fmla="*/ 0 h 315514"/>
                <a:gd name="connsiteX10" fmla="*/ 12697 w 13760"/>
                <a:gd name="connsiteY10" fmla="*/ 2285 h 3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60" h="315514">
                  <a:moveTo>
                    <a:pt x="12697" y="2285"/>
                  </a:moveTo>
                  <a:cubicBezTo>
                    <a:pt x="12697" y="6069"/>
                    <a:pt x="9624" y="9142"/>
                    <a:pt x="5841" y="9142"/>
                  </a:cubicBezTo>
                  <a:lnTo>
                    <a:pt x="0" y="9142"/>
                  </a:lnTo>
                  <a:lnTo>
                    <a:pt x="0" y="315514"/>
                  </a:lnTo>
                  <a:cubicBezTo>
                    <a:pt x="0" y="311705"/>
                    <a:pt x="3047" y="308595"/>
                    <a:pt x="6856" y="308531"/>
                  </a:cubicBezTo>
                  <a:lnTo>
                    <a:pt x="13713" y="308531"/>
                  </a:lnTo>
                  <a:lnTo>
                    <a:pt x="13713" y="3809"/>
                  </a:lnTo>
                  <a:cubicBezTo>
                    <a:pt x="13776" y="3339"/>
                    <a:pt x="13776" y="2882"/>
                    <a:pt x="13713" y="2412"/>
                  </a:cubicBezTo>
                  <a:lnTo>
                    <a:pt x="13713" y="1143"/>
                  </a:lnTo>
                  <a:lnTo>
                    <a:pt x="12951" y="0"/>
                  </a:lnTo>
                  <a:cubicBezTo>
                    <a:pt x="13039" y="774"/>
                    <a:pt x="12951" y="1549"/>
                    <a:pt x="12697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4D4D0973-C30A-4D3F-B327-A3BC92C113C3}"/>
                </a:ext>
              </a:extLst>
            </p:cNvPr>
            <p:cNvSpPr/>
            <p:nvPr/>
          </p:nvSpPr>
          <p:spPr>
            <a:xfrm>
              <a:off x="10481024" y="6436125"/>
              <a:ext cx="95" cy="2285"/>
            </a:xfrm>
            <a:custGeom>
              <a:avLst/>
              <a:gdLst>
                <a:gd name="connsiteX0" fmla="*/ 95 w 95"/>
                <a:gd name="connsiteY0" fmla="*/ 762 h 2285"/>
                <a:gd name="connsiteX1" fmla="*/ 95 w 95"/>
                <a:gd name="connsiteY1" fmla="*/ 2285 h 2285"/>
                <a:gd name="connsiteX2" fmla="*/ 95 w 95"/>
                <a:gd name="connsiteY2" fmla="*/ 2285 h 2285"/>
                <a:gd name="connsiteX3" fmla="*/ 95 w 95"/>
                <a:gd name="connsiteY3" fmla="*/ 0 h 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" h="2285">
                  <a:moveTo>
                    <a:pt x="95" y="762"/>
                  </a:moveTo>
                  <a:cubicBezTo>
                    <a:pt x="32" y="1270"/>
                    <a:pt x="32" y="1778"/>
                    <a:pt x="95" y="2285"/>
                  </a:cubicBezTo>
                  <a:cubicBezTo>
                    <a:pt x="95" y="2285"/>
                    <a:pt x="95" y="2285"/>
                    <a:pt x="95" y="2285"/>
                  </a:cubicBezTo>
                  <a:cubicBezTo>
                    <a:pt x="-32" y="1524"/>
                    <a:pt x="-32" y="762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5EF80876-5285-4451-9D01-20F3649F608D}"/>
                </a:ext>
              </a:extLst>
            </p:cNvPr>
            <p:cNvSpPr/>
            <p:nvPr/>
          </p:nvSpPr>
          <p:spPr>
            <a:xfrm>
              <a:off x="10481754" y="6439680"/>
              <a:ext cx="8380" cy="4412"/>
            </a:xfrm>
            <a:custGeom>
              <a:avLst/>
              <a:gdLst>
                <a:gd name="connsiteX0" fmla="*/ 0 w 8380"/>
                <a:gd name="connsiteY0" fmla="*/ 0 h 4412"/>
                <a:gd name="connsiteX1" fmla="*/ 6221 w 8380"/>
                <a:gd name="connsiteY1" fmla="*/ 4317 h 4412"/>
                <a:gd name="connsiteX2" fmla="*/ 8380 w 8380"/>
                <a:gd name="connsiteY2" fmla="*/ 4317 h 4412"/>
                <a:gd name="connsiteX3" fmla="*/ 5714 w 8380"/>
                <a:gd name="connsiteY3" fmla="*/ 4317 h 4412"/>
                <a:gd name="connsiteX4" fmla="*/ 0 w 8380"/>
                <a:gd name="connsiteY4" fmla="*/ 0 h 4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80" h="4412">
                  <a:moveTo>
                    <a:pt x="0" y="0"/>
                  </a:moveTo>
                  <a:cubicBezTo>
                    <a:pt x="965" y="2603"/>
                    <a:pt x="3441" y="4330"/>
                    <a:pt x="6221" y="4317"/>
                  </a:cubicBezTo>
                  <a:cubicBezTo>
                    <a:pt x="6933" y="4444"/>
                    <a:pt x="7669" y="4444"/>
                    <a:pt x="8380" y="4317"/>
                  </a:cubicBezTo>
                  <a:lnTo>
                    <a:pt x="5714" y="4317"/>
                  </a:lnTo>
                  <a:cubicBezTo>
                    <a:pt x="3162" y="4037"/>
                    <a:pt x="965" y="2374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567C640B-A6B1-442C-A40D-D1DB2D87D892}"/>
                </a:ext>
              </a:extLst>
            </p:cNvPr>
            <p:cNvSpPr/>
            <p:nvPr/>
          </p:nvSpPr>
          <p:spPr>
            <a:xfrm>
              <a:off x="9715128" y="5604488"/>
              <a:ext cx="61325" cy="13966"/>
            </a:xfrm>
            <a:custGeom>
              <a:avLst/>
              <a:gdLst>
                <a:gd name="connsiteX0" fmla="*/ 6857 w 61325"/>
                <a:gd name="connsiteY0" fmla="*/ 7110 h 13966"/>
                <a:gd name="connsiteX1" fmla="*/ 0 w 61325"/>
                <a:gd name="connsiteY1" fmla="*/ 13966 h 13966"/>
                <a:gd name="connsiteX2" fmla="*/ 61325 w 61325"/>
                <a:gd name="connsiteY2" fmla="*/ 13966 h 13966"/>
                <a:gd name="connsiteX3" fmla="*/ 61325 w 61325"/>
                <a:gd name="connsiteY3" fmla="*/ 0 h 13966"/>
                <a:gd name="connsiteX4" fmla="*/ 0 w 61325"/>
                <a:gd name="connsiteY4" fmla="*/ 0 h 13966"/>
                <a:gd name="connsiteX5" fmla="*/ 6857 w 61325"/>
                <a:gd name="connsiteY5" fmla="*/ 7108 h 13966"/>
                <a:gd name="connsiteX6" fmla="*/ 6857 w 61325"/>
                <a:gd name="connsiteY6" fmla="*/ 7110 h 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325" h="13966">
                  <a:moveTo>
                    <a:pt x="6857" y="7110"/>
                  </a:moveTo>
                  <a:cubicBezTo>
                    <a:pt x="6857" y="10896"/>
                    <a:pt x="3784" y="13966"/>
                    <a:pt x="0" y="13966"/>
                  </a:cubicBezTo>
                  <a:lnTo>
                    <a:pt x="61325" y="13966"/>
                  </a:lnTo>
                  <a:lnTo>
                    <a:pt x="61325" y="0"/>
                  </a:lnTo>
                  <a:lnTo>
                    <a:pt x="0" y="0"/>
                  </a:lnTo>
                  <a:cubicBezTo>
                    <a:pt x="3860" y="70"/>
                    <a:pt x="6920" y="3252"/>
                    <a:pt x="6857" y="7108"/>
                  </a:cubicBezTo>
                  <a:cubicBezTo>
                    <a:pt x="6857" y="7109"/>
                    <a:pt x="6857" y="7109"/>
                    <a:pt x="6857" y="71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045F8758-FC82-4BE3-A5B1-A1B70FD50503}"/>
                </a:ext>
              </a:extLst>
            </p:cNvPr>
            <p:cNvSpPr/>
            <p:nvPr/>
          </p:nvSpPr>
          <p:spPr>
            <a:xfrm>
              <a:off x="12175318" y="6502402"/>
              <a:ext cx="47" cy="1523"/>
            </a:xfrm>
            <a:custGeom>
              <a:avLst/>
              <a:gdLst>
                <a:gd name="connsiteX0" fmla="*/ 48 w 47"/>
                <a:gd name="connsiteY0" fmla="*/ 635 h 1523"/>
                <a:gd name="connsiteX1" fmla="*/ 48 w 47"/>
                <a:gd name="connsiteY1" fmla="*/ 1524 h 1523"/>
                <a:gd name="connsiteX2" fmla="*/ 48 w 47"/>
                <a:gd name="connsiteY2" fmla="*/ 1524 h 1523"/>
                <a:gd name="connsiteX3" fmla="*/ 48 w 47"/>
                <a:gd name="connsiteY3" fmla="*/ 0 h 1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1523">
                  <a:moveTo>
                    <a:pt x="48" y="635"/>
                  </a:moveTo>
                  <a:cubicBezTo>
                    <a:pt x="48" y="635"/>
                    <a:pt x="48" y="635"/>
                    <a:pt x="48" y="1524"/>
                  </a:cubicBezTo>
                  <a:lnTo>
                    <a:pt x="48" y="1524"/>
                  </a:lnTo>
                  <a:cubicBezTo>
                    <a:pt x="-16" y="1016"/>
                    <a:pt x="-16" y="508"/>
                    <a:pt x="4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190866A7-2AB9-4F44-84F5-6CCD53A2B9B0}"/>
                </a:ext>
              </a:extLst>
            </p:cNvPr>
            <p:cNvSpPr/>
            <p:nvPr/>
          </p:nvSpPr>
          <p:spPr>
            <a:xfrm>
              <a:off x="9264268" y="6436506"/>
              <a:ext cx="19553" cy="13839"/>
            </a:xfrm>
            <a:custGeom>
              <a:avLst/>
              <a:gdLst>
                <a:gd name="connsiteX0" fmla="*/ 12697 w 19553"/>
                <a:gd name="connsiteY0" fmla="*/ 6983 h 13839"/>
                <a:gd name="connsiteX1" fmla="*/ 19553 w 19553"/>
                <a:gd name="connsiteY1" fmla="*/ 0 h 13839"/>
                <a:gd name="connsiteX2" fmla="*/ 6857 w 19553"/>
                <a:gd name="connsiteY2" fmla="*/ 0 h 13839"/>
                <a:gd name="connsiteX3" fmla="*/ 6857 w 19553"/>
                <a:gd name="connsiteY3" fmla="*/ 6983 h 13839"/>
                <a:gd name="connsiteX4" fmla="*/ 0 w 19553"/>
                <a:gd name="connsiteY4" fmla="*/ 13839 h 13839"/>
                <a:gd name="connsiteX5" fmla="*/ 19172 w 19553"/>
                <a:gd name="connsiteY5" fmla="*/ 13839 h 13839"/>
                <a:gd name="connsiteX6" fmla="*/ 12697 w 19553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553" h="13839">
                  <a:moveTo>
                    <a:pt x="12697" y="6983"/>
                  </a:moveTo>
                  <a:cubicBezTo>
                    <a:pt x="12697" y="3174"/>
                    <a:pt x="15745" y="64"/>
                    <a:pt x="19553" y="0"/>
                  </a:cubicBezTo>
                  <a:lnTo>
                    <a:pt x="6857" y="0"/>
                  </a:lnTo>
                  <a:lnTo>
                    <a:pt x="6857" y="6983"/>
                  </a:lnTo>
                  <a:cubicBezTo>
                    <a:pt x="6857" y="10767"/>
                    <a:pt x="3784" y="13839"/>
                    <a:pt x="0" y="13839"/>
                  </a:cubicBezTo>
                  <a:lnTo>
                    <a:pt x="19172" y="13839"/>
                  </a:lnTo>
                  <a:cubicBezTo>
                    <a:pt x="15541" y="13636"/>
                    <a:pt x="12697" y="10627"/>
                    <a:pt x="1269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D05BE3BA-C7EC-4211-B654-541EED5FD917}"/>
                </a:ext>
              </a:extLst>
            </p:cNvPr>
            <p:cNvSpPr/>
            <p:nvPr/>
          </p:nvSpPr>
          <p:spPr>
            <a:xfrm>
              <a:off x="9276965" y="6436887"/>
              <a:ext cx="35931" cy="13839"/>
            </a:xfrm>
            <a:custGeom>
              <a:avLst/>
              <a:gdLst>
                <a:gd name="connsiteX0" fmla="*/ 6857 w 35931"/>
                <a:gd name="connsiteY0" fmla="*/ 0 h 13839"/>
                <a:gd name="connsiteX1" fmla="*/ 0 w 35931"/>
                <a:gd name="connsiteY1" fmla="*/ 6983 h 13839"/>
                <a:gd name="connsiteX2" fmla="*/ 6857 w 35931"/>
                <a:gd name="connsiteY2" fmla="*/ 13839 h 13839"/>
                <a:gd name="connsiteX3" fmla="*/ 28949 w 35931"/>
                <a:gd name="connsiteY3" fmla="*/ 13839 h 13839"/>
                <a:gd name="connsiteX4" fmla="*/ 35932 w 35931"/>
                <a:gd name="connsiteY4" fmla="*/ 6983 h 13839"/>
                <a:gd name="connsiteX5" fmla="*/ 28949 w 35931"/>
                <a:gd name="connsiteY5" fmla="*/ 0 h 13839"/>
                <a:gd name="connsiteX6" fmla="*/ 6857 w 35931"/>
                <a:gd name="connsiteY6" fmla="*/ 0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31" h="13839">
                  <a:moveTo>
                    <a:pt x="6857" y="0"/>
                  </a:moveTo>
                  <a:cubicBezTo>
                    <a:pt x="3048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7" y="13839"/>
                  </a:cubicBezTo>
                  <a:lnTo>
                    <a:pt x="28949" y="13839"/>
                  </a:lnTo>
                  <a:cubicBezTo>
                    <a:pt x="32758" y="13839"/>
                    <a:pt x="35868" y="10792"/>
                    <a:pt x="35932" y="6983"/>
                  </a:cubicBezTo>
                  <a:cubicBezTo>
                    <a:pt x="35932" y="3123"/>
                    <a:pt x="32809" y="0"/>
                    <a:pt x="28949" y="0"/>
                  </a:cubicBezTo>
                  <a:lnTo>
                    <a:pt x="6857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123CA0AD-E2A9-459A-9DA0-A97539205996}"/>
                </a:ext>
              </a:extLst>
            </p:cNvPr>
            <p:cNvSpPr/>
            <p:nvPr/>
          </p:nvSpPr>
          <p:spPr>
            <a:xfrm>
              <a:off x="8867878" y="5735518"/>
              <a:ext cx="13839" cy="716096"/>
            </a:xfrm>
            <a:custGeom>
              <a:avLst/>
              <a:gdLst>
                <a:gd name="connsiteX0" fmla="*/ 0 w 13839"/>
                <a:gd name="connsiteY0" fmla="*/ 709240 h 716096"/>
                <a:gd name="connsiteX1" fmla="*/ 6856 w 13839"/>
                <a:gd name="connsiteY1" fmla="*/ 716097 h 716096"/>
                <a:gd name="connsiteX2" fmla="*/ 13840 w 13839"/>
                <a:gd name="connsiteY2" fmla="*/ 709240 h 716096"/>
                <a:gd name="connsiteX3" fmla="*/ 13840 w 13839"/>
                <a:gd name="connsiteY3" fmla="*/ 0 h 716096"/>
                <a:gd name="connsiteX4" fmla="*/ 6856 w 13839"/>
                <a:gd name="connsiteY4" fmla="*/ 6983 h 716096"/>
                <a:gd name="connsiteX5" fmla="*/ 0 w 13839"/>
                <a:gd name="connsiteY5" fmla="*/ 0 h 716096"/>
                <a:gd name="connsiteX6" fmla="*/ 0 w 13839"/>
                <a:gd name="connsiteY6" fmla="*/ 709240 h 71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716096">
                  <a:moveTo>
                    <a:pt x="0" y="709240"/>
                  </a:moveTo>
                  <a:cubicBezTo>
                    <a:pt x="0" y="713024"/>
                    <a:pt x="3073" y="716097"/>
                    <a:pt x="6856" y="716097"/>
                  </a:cubicBezTo>
                  <a:cubicBezTo>
                    <a:pt x="10666" y="716097"/>
                    <a:pt x="13776" y="713050"/>
                    <a:pt x="13840" y="709240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70924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CC15BA44-CAC1-4C2C-8700-C685F2E5E2AD}"/>
                </a:ext>
              </a:extLst>
            </p:cNvPr>
            <p:cNvSpPr/>
            <p:nvPr/>
          </p:nvSpPr>
          <p:spPr>
            <a:xfrm>
              <a:off x="8868132" y="5438414"/>
              <a:ext cx="13838" cy="304087"/>
            </a:xfrm>
            <a:custGeom>
              <a:avLst/>
              <a:gdLst>
                <a:gd name="connsiteX0" fmla="*/ 6856 w 13838"/>
                <a:gd name="connsiteY0" fmla="*/ 304087 h 304087"/>
                <a:gd name="connsiteX1" fmla="*/ 13839 w 13838"/>
                <a:gd name="connsiteY1" fmla="*/ 297104 h 304087"/>
                <a:gd name="connsiteX2" fmla="*/ 13839 w 13838"/>
                <a:gd name="connsiteY2" fmla="*/ 6856 h 304087"/>
                <a:gd name="connsiteX3" fmla="*/ 6856 w 13838"/>
                <a:gd name="connsiteY3" fmla="*/ 0 h 304087"/>
                <a:gd name="connsiteX4" fmla="*/ 0 w 13838"/>
                <a:gd name="connsiteY4" fmla="*/ 6856 h 304087"/>
                <a:gd name="connsiteX5" fmla="*/ 0 w 13838"/>
                <a:gd name="connsiteY5" fmla="*/ 297104 h 304087"/>
                <a:gd name="connsiteX6" fmla="*/ 6856 w 13838"/>
                <a:gd name="connsiteY6" fmla="*/ 304087 h 304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304087">
                  <a:moveTo>
                    <a:pt x="6856" y="304087"/>
                  </a:moveTo>
                  <a:cubicBezTo>
                    <a:pt x="10716" y="304087"/>
                    <a:pt x="13839" y="300961"/>
                    <a:pt x="13839" y="297104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297104"/>
                  </a:lnTo>
                  <a:cubicBezTo>
                    <a:pt x="0" y="300912"/>
                    <a:pt x="3047" y="304019"/>
                    <a:pt x="6856" y="3040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FC875967-0A28-45E5-B596-605A596542E8}"/>
                </a:ext>
              </a:extLst>
            </p:cNvPr>
            <p:cNvSpPr/>
            <p:nvPr/>
          </p:nvSpPr>
          <p:spPr>
            <a:xfrm>
              <a:off x="9257793" y="5610328"/>
              <a:ext cx="13711" cy="840017"/>
            </a:xfrm>
            <a:custGeom>
              <a:avLst/>
              <a:gdLst>
                <a:gd name="connsiteX0" fmla="*/ 6856 w 13711"/>
                <a:gd name="connsiteY0" fmla="*/ 840017 h 840017"/>
                <a:gd name="connsiteX1" fmla="*/ 13712 w 13711"/>
                <a:gd name="connsiteY1" fmla="*/ 833161 h 840017"/>
                <a:gd name="connsiteX2" fmla="*/ 13712 w 13711"/>
                <a:gd name="connsiteY2" fmla="*/ 0 h 840017"/>
                <a:gd name="connsiteX3" fmla="*/ 6856 w 13711"/>
                <a:gd name="connsiteY3" fmla="*/ 6856 h 840017"/>
                <a:gd name="connsiteX4" fmla="*/ 0 w 13711"/>
                <a:gd name="connsiteY4" fmla="*/ 0 h 840017"/>
                <a:gd name="connsiteX5" fmla="*/ 0 w 13711"/>
                <a:gd name="connsiteY5" fmla="*/ 833161 h 840017"/>
                <a:gd name="connsiteX6" fmla="*/ 6856 w 13711"/>
                <a:gd name="connsiteY6" fmla="*/ 840017 h 84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1" h="840017">
                  <a:moveTo>
                    <a:pt x="6856" y="840017"/>
                  </a:moveTo>
                  <a:cubicBezTo>
                    <a:pt x="10639" y="840017"/>
                    <a:pt x="13712" y="836944"/>
                    <a:pt x="13712" y="833161"/>
                  </a:cubicBezTo>
                  <a:lnTo>
                    <a:pt x="13712" y="0"/>
                  </a:lnTo>
                  <a:cubicBezTo>
                    <a:pt x="13712" y="3786"/>
                    <a:pt x="10639" y="6856"/>
                    <a:pt x="6856" y="6856"/>
                  </a:cubicBezTo>
                  <a:cubicBezTo>
                    <a:pt x="3073" y="6856"/>
                    <a:pt x="0" y="3786"/>
                    <a:pt x="0" y="0"/>
                  </a:cubicBezTo>
                  <a:lnTo>
                    <a:pt x="0" y="833161"/>
                  </a:lnTo>
                  <a:cubicBezTo>
                    <a:pt x="0" y="836944"/>
                    <a:pt x="3073" y="840017"/>
                    <a:pt x="6856" y="8400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D6B85BD7-1766-408A-BED7-399A3611C5D3}"/>
                </a:ext>
              </a:extLst>
            </p:cNvPr>
            <p:cNvSpPr/>
            <p:nvPr/>
          </p:nvSpPr>
          <p:spPr>
            <a:xfrm>
              <a:off x="9257791" y="5455254"/>
              <a:ext cx="13771" cy="161930"/>
            </a:xfrm>
            <a:custGeom>
              <a:avLst/>
              <a:gdLst>
                <a:gd name="connsiteX0" fmla="*/ 2 w 13771"/>
                <a:gd name="connsiteY0" fmla="*/ 7030 h 161930"/>
                <a:gd name="connsiteX1" fmla="*/ 2 w 13771"/>
                <a:gd name="connsiteY1" fmla="*/ 155074 h 161930"/>
                <a:gd name="connsiteX2" fmla="*/ 6858 w 13771"/>
                <a:gd name="connsiteY2" fmla="*/ 161930 h 161930"/>
                <a:gd name="connsiteX3" fmla="*/ 13714 w 13771"/>
                <a:gd name="connsiteY3" fmla="*/ 155074 h 161930"/>
                <a:gd name="connsiteX4" fmla="*/ 13714 w 13771"/>
                <a:gd name="connsiteY4" fmla="*/ 7030 h 161930"/>
                <a:gd name="connsiteX5" fmla="*/ 13714 w 13771"/>
                <a:gd name="connsiteY5" fmla="*/ 6395 h 161930"/>
                <a:gd name="connsiteX6" fmla="*/ 13714 w 13771"/>
                <a:gd name="connsiteY6" fmla="*/ 5125 h 161930"/>
                <a:gd name="connsiteX7" fmla="*/ 13714 w 13771"/>
                <a:gd name="connsiteY7" fmla="*/ 3856 h 161930"/>
                <a:gd name="connsiteX8" fmla="*/ 13714 w 13771"/>
                <a:gd name="connsiteY8" fmla="*/ 2840 h 161930"/>
                <a:gd name="connsiteX9" fmla="*/ 12699 w 13771"/>
                <a:gd name="connsiteY9" fmla="*/ 1824 h 161930"/>
                <a:gd name="connsiteX10" fmla="*/ 8381 w 13771"/>
                <a:gd name="connsiteY10" fmla="*/ 174 h 161930"/>
                <a:gd name="connsiteX11" fmla="*/ 167 w 13771"/>
                <a:gd name="connsiteY11" fmla="*/ 5332 h 161930"/>
                <a:gd name="connsiteX12" fmla="*/ 2 w 13771"/>
                <a:gd name="connsiteY12" fmla="*/ 7030 h 161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71" h="161930">
                  <a:moveTo>
                    <a:pt x="2" y="7030"/>
                  </a:moveTo>
                  <a:lnTo>
                    <a:pt x="2" y="155074"/>
                  </a:lnTo>
                  <a:cubicBezTo>
                    <a:pt x="2" y="158860"/>
                    <a:pt x="3075" y="161930"/>
                    <a:pt x="6858" y="161930"/>
                  </a:cubicBezTo>
                  <a:cubicBezTo>
                    <a:pt x="10641" y="161930"/>
                    <a:pt x="13714" y="158860"/>
                    <a:pt x="13714" y="155074"/>
                  </a:cubicBezTo>
                  <a:lnTo>
                    <a:pt x="13714" y="7030"/>
                  </a:lnTo>
                  <a:cubicBezTo>
                    <a:pt x="13701" y="6819"/>
                    <a:pt x="13701" y="6607"/>
                    <a:pt x="13714" y="6395"/>
                  </a:cubicBezTo>
                  <a:cubicBezTo>
                    <a:pt x="13777" y="5973"/>
                    <a:pt x="13777" y="5547"/>
                    <a:pt x="13714" y="5125"/>
                  </a:cubicBezTo>
                  <a:cubicBezTo>
                    <a:pt x="13791" y="4705"/>
                    <a:pt x="13791" y="4276"/>
                    <a:pt x="13714" y="3856"/>
                  </a:cubicBezTo>
                  <a:cubicBezTo>
                    <a:pt x="13777" y="3520"/>
                    <a:pt x="13777" y="3175"/>
                    <a:pt x="13714" y="2840"/>
                  </a:cubicBezTo>
                  <a:lnTo>
                    <a:pt x="12699" y="1824"/>
                  </a:lnTo>
                  <a:cubicBezTo>
                    <a:pt x="11518" y="761"/>
                    <a:pt x="9969" y="174"/>
                    <a:pt x="8381" y="174"/>
                  </a:cubicBezTo>
                  <a:cubicBezTo>
                    <a:pt x="4687" y="-670"/>
                    <a:pt x="1017" y="1640"/>
                    <a:pt x="167" y="5332"/>
                  </a:cubicBezTo>
                  <a:cubicBezTo>
                    <a:pt x="40" y="5888"/>
                    <a:pt x="-11" y="6458"/>
                    <a:pt x="2" y="703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4080BD07-8F43-4E03-9534-9F92B13E7618}"/>
                </a:ext>
              </a:extLst>
            </p:cNvPr>
            <p:cNvSpPr/>
            <p:nvPr/>
          </p:nvSpPr>
          <p:spPr>
            <a:xfrm>
              <a:off x="8716406" y="6438791"/>
              <a:ext cx="13838" cy="11554"/>
            </a:xfrm>
            <a:custGeom>
              <a:avLst/>
              <a:gdLst>
                <a:gd name="connsiteX0" fmla="*/ 6856 w 13838"/>
                <a:gd name="connsiteY0" fmla="*/ 11554 h 11554"/>
                <a:gd name="connsiteX1" fmla="*/ 13839 w 13838"/>
                <a:gd name="connsiteY1" fmla="*/ 4698 h 11554"/>
                <a:gd name="connsiteX2" fmla="*/ 13839 w 13838"/>
                <a:gd name="connsiteY2" fmla="*/ 0 h 11554"/>
                <a:gd name="connsiteX3" fmla="*/ 6856 w 13838"/>
                <a:gd name="connsiteY3" fmla="*/ 6983 h 11554"/>
                <a:gd name="connsiteX4" fmla="*/ 0 w 13838"/>
                <a:gd name="connsiteY4" fmla="*/ 0 h 11554"/>
                <a:gd name="connsiteX5" fmla="*/ 0 w 13838"/>
                <a:gd name="connsiteY5" fmla="*/ 4698 h 11554"/>
                <a:gd name="connsiteX6" fmla="*/ 6856 w 13838"/>
                <a:gd name="connsiteY6" fmla="*/ 11554 h 1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11554">
                  <a:moveTo>
                    <a:pt x="6856" y="11554"/>
                  </a:moveTo>
                  <a:cubicBezTo>
                    <a:pt x="10665" y="11554"/>
                    <a:pt x="13775" y="8507"/>
                    <a:pt x="13839" y="4698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99C43369-2544-49EA-A0F3-20039F2430E2}"/>
                </a:ext>
              </a:extLst>
            </p:cNvPr>
            <p:cNvSpPr/>
            <p:nvPr/>
          </p:nvSpPr>
          <p:spPr>
            <a:xfrm>
              <a:off x="9419549" y="6442346"/>
              <a:ext cx="13851" cy="421913"/>
            </a:xfrm>
            <a:custGeom>
              <a:avLst/>
              <a:gdLst>
                <a:gd name="connsiteX0" fmla="*/ 6348 w 13851"/>
                <a:gd name="connsiteY0" fmla="*/ 7237 h 421913"/>
                <a:gd name="connsiteX1" fmla="*/ 0 w 13851"/>
                <a:gd name="connsiteY1" fmla="*/ 2920 h 421913"/>
                <a:gd name="connsiteX2" fmla="*/ 0 w 13851"/>
                <a:gd name="connsiteY2" fmla="*/ 2920 h 421913"/>
                <a:gd name="connsiteX3" fmla="*/ 0 w 13851"/>
                <a:gd name="connsiteY3" fmla="*/ 421913 h 421913"/>
                <a:gd name="connsiteX4" fmla="*/ 13839 w 13851"/>
                <a:gd name="connsiteY4" fmla="*/ 421913 h 421913"/>
                <a:gd name="connsiteX5" fmla="*/ 13839 w 13851"/>
                <a:gd name="connsiteY5" fmla="*/ 0 h 421913"/>
                <a:gd name="connsiteX6" fmla="*/ 7402 w 13851"/>
                <a:gd name="connsiteY6" fmla="*/ 7250 h 421913"/>
                <a:gd name="connsiteX7" fmla="*/ 6348 w 13851"/>
                <a:gd name="connsiteY7" fmla="*/ 7237 h 42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51" h="421913">
                  <a:moveTo>
                    <a:pt x="6348" y="7237"/>
                  </a:moveTo>
                  <a:cubicBezTo>
                    <a:pt x="3555" y="7224"/>
                    <a:pt x="1041" y="5523"/>
                    <a:pt x="0" y="2920"/>
                  </a:cubicBezTo>
                  <a:lnTo>
                    <a:pt x="0" y="2920"/>
                  </a:lnTo>
                  <a:lnTo>
                    <a:pt x="0" y="421913"/>
                  </a:lnTo>
                  <a:lnTo>
                    <a:pt x="13839" y="421913"/>
                  </a:lnTo>
                  <a:lnTo>
                    <a:pt x="13839" y="0"/>
                  </a:lnTo>
                  <a:cubicBezTo>
                    <a:pt x="14068" y="3784"/>
                    <a:pt x="11186" y="7034"/>
                    <a:pt x="7402" y="7250"/>
                  </a:cubicBezTo>
                  <a:cubicBezTo>
                    <a:pt x="7059" y="7275"/>
                    <a:pt x="6704" y="7275"/>
                    <a:pt x="6348" y="723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722FAB1D-B5D4-4026-B6D3-9631FF983439}"/>
                </a:ext>
              </a:extLst>
            </p:cNvPr>
            <p:cNvSpPr/>
            <p:nvPr/>
          </p:nvSpPr>
          <p:spPr>
            <a:xfrm>
              <a:off x="9409265" y="6105629"/>
              <a:ext cx="13838" cy="344717"/>
            </a:xfrm>
            <a:custGeom>
              <a:avLst/>
              <a:gdLst>
                <a:gd name="connsiteX0" fmla="*/ 6856 w 13838"/>
                <a:gd name="connsiteY0" fmla="*/ 344717 h 344717"/>
                <a:gd name="connsiteX1" fmla="*/ 9776 w 13838"/>
                <a:gd name="connsiteY1" fmla="*/ 343955 h 344717"/>
                <a:gd name="connsiteX2" fmla="*/ 9776 w 13838"/>
                <a:gd name="connsiteY2" fmla="*/ 343955 h 344717"/>
                <a:gd name="connsiteX3" fmla="*/ 9776 w 13838"/>
                <a:gd name="connsiteY3" fmla="*/ 341289 h 344717"/>
                <a:gd name="connsiteX4" fmla="*/ 9776 w 13838"/>
                <a:gd name="connsiteY4" fmla="*/ 331258 h 344717"/>
                <a:gd name="connsiteX5" fmla="*/ 13839 w 13838"/>
                <a:gd name="connsiteY5" fmla="*/ 325037 h 344717"/>
                <a:gd name="connsiteX6" fmla="*/ 13839 w 13838"/>
                <a:gd name="connsiteY6" fmla="*/ 325037 h 344717"/>
                <a:gd name="connsiteX7" fmla="*/ 13839 w 13838"/>
                <a:gd name="connsiteY7" fmla="*/ 0 h 344717"/>
                <a:gd name="connsiteX8" fmla="*/ 6856 w 13838"/>
                <a:gd name="connsiteY8" fmla="*/ 6856 h 344717"/>
                <a:gd name="connsiteX9" fmla="*/ 0 w 13838"/>
                <a:gd name="connsiteY9" fmla="*/ 0 h 344717"/>
                <a:gd name="connsiteX10" fmla="*/ 0 w 13838"/>
                <a:gd name="connsiteY10" fmla="*/ 337861 h 344717"/>
                <a:gd name="connsiteX11" fmla="*/ 6856 w 13838"/>
                <a:gd name="connsiteY11" fmla="*/ 344717 h 344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38" h="344717">
                  <a:moveTo>
                    <a:pt x="6856" y="344717"/>
                  </a:moveTo>
                  <a:cubicBezTo>
                    <a:pt x="7884" y="344730"/>
                    <a:pt x="8888" y="344476"/>
                    <a:pt x="9776" y="343955"/>
                  </a:cubicBezTo>
                  <a:lnTo>
                    <a:pt x="9776" y="343955"/>
                  </a:lnTo>
                  <a:cubicBezTo>
                    <a:pt x="9598" y="343079"/>
                    <a:pt x="9598" y="342165"/>
                    <a:pt x="9776" y="341289"/>
                  </a:cubicBezTo>
                  <a:lnTo>
                    <a:pt x="9776" y="331258"/>
                  </a:lnTo>
                  <a:cubicBezTo>
                    <a:pt x="9789" y="328566"/>
                    <a:pt x="11376" y="326129"/>
                    <a:pt x="13839" y="325037"/>
                  </a:cubicBezTo>
                  <a:lnTo>
                    <a:pt x="13839" y="325037"/>
                  </a:ln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337861"/>
                  </a:lnTo>
                  <a:cubicBezTo>
                    <a:pt x="0" y="341644"/>
                    <a:pt x="3073" y="344717"/>
                    <a:pt x="6856" y="34471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F761B570-4007-4505-B1AF-6DEE49E7A086}"/>
                </a:ext>
              </a:extLst>
            </p:cNvPr>
            <p:cNvSpPr/>
            <p:nvPr/>
          </p:nvSpPr>
          <p:spPr>
            <a:xfrm>
              <a:off x="9776453" y="6432824"/>
              <a:ext cx="13839" cy="431689"/>
            </a:xfrm>
            <a:custGeom>
              <a:avLst/>
              <a:gdLst>
                <a:gd name="connsiteX0" fmla="*/ 13840 w 13839"/>
                <a:gd name="connsiteY0" fmla="*/ 6348 h 431689"/>
                <a:gd name="connsiteX1" fmla="*/ 13840 w 13839"/>
                <a:gd name="connsiteY1" fmla="*/ 0 h 431689"/>
                <a:gd name="connsiteX2" fmla="*/ 6856 w 13839"/>
                <a:gd name="connsiteY2" fmla="*/ 6983 h 431689"/>
                <a:gd name="connsiteX3" fmla="*/ 0 w 13839"/>
                <a:gd name="connsiteY3" fmla="*/ 127 h 431689"/>
                <a:gd name="connsiteX4" fmla="*/ 0 w 13839"/>
                <a:gd name="connsiteY4" fmla="*/ 0 h 431689"/>
                <a:gd name="connsiteX5" fmla="*/ 0 w 13839"/>
                <a:gd name="connsiteY5" fmla="*/ 431690 h 431689"/>
                <a:gd name="connsiteX6" fmla="*/ 13840 w 13839"/>
                <a:gd name="connsiteY6" fmla="*/ 431690 h 431689"/>
                <a:gd name="connsiteX7" fmla="*/ 13840 w 13839"/>
                <a:gd name="connsiteY7" fmla="*/ 6348 h 43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431689">
                  <a:moveTo>
                    <a:pt x="13840" y="6348"/>
                  </a:moveTo>
                  <a:lnTo>
                    <a:pt x="13840" y="0"/>
                  </a:lnTo>
                  <a:cubicBezTo>
                    <a:pt x="13840" y="3860"/>
                    <a:pt x="10716" y="6983"/>
                    <a:pt x="6856" y="6983"/>
                  </a:cubicBezTo>
                  <a:cubicBezTo>
                    <a:pt x="3073" y="6983"/>
                    <a:pt x="0" y="3911"/>
                    <a:pt x="0" y="127"/>
                  </a:cubicBezTo>
                  <a:cubicBezTo>
                    <a:pt x="0" y="89"/>
                    <a:pt x="0" y="38"/>
                    <a:pt x="0" y="0"/>
                  </a:cubicBezTo>
                  <a:lnTo>
                    <a:pt x="0" y="431690"/>
                  </a:lnTo>
                  <a:lnTo>
                    <a:pt x="13840" y="431690"/>
                  </a:lnTo>
                  <a:lnTo>
                    <a:pt x="13840" y="634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D9A027C5-FA6E-4ECE-999A-EA221D5291E6}"/>
                </a:ext>
              </a:extLst>
            </p:cNvPr>
            <p:cNvSpPr/>
            <p:nvPr/>
          </p:nvSpPr>
          <p:spPr>
            <a:xfrm>
              <a:off x="8607595" y="6438791"/>
              <a:ext cx="13712" cy="11554"/>
            </a:xfrm>
            <a:custGeom>
              <a:avLst/>
              <a:gdLst>
                <a:gd name="connsiteX0" fmla="*/ 6856 w 13712"/>
                <a:gd name="connsiteY0" fmla="*/ 6983 h 11554"/>
                <a:gd name="connsiteX1" fmla="*/ 0 w 13712"/>
                <a:gd name="connsiteY1" fmla="*/ 0 h 11554"/>
                <a:gd name="connsiteX2" fmla="*/ 0 w 13712"/>
                <a:gd name="connsiteY2" fmla="*/ 4698 h 11554"/>
                <a:gd name="connsiteX3" fmla="*/ 6856 w 13712"/>
                <a:gd name="connsiteY3" fmla="*/ 11554 h 11554"/>
                <a:gd name="connsiteX4" fmla="*/ 13713 w 13712"/>
                <a:gd name="connsiteY4" fmla="*/ 4698 h 11554"/>
                <a:gd name="connsiteX5" fmla="*/ 13713 w 13712"/>
                <a:gd name="connsiteY5" fmla="*/ 0 h 11554"/>
                <a:gd name="connsiteX6" fmla="*/ 6856 w 13712"/>
                <a:gd name="connsiteY6" fmla="*/ 6983 h 1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11554">
                  <a:moveTo>
                    <a:pt x="6856" y="6983"/>
                  </a:moveTo>
                  <a:cubicBezTo>
                    <a:pt x="3047" y="6920"/>
                    <a:pt x="0" y="3809"/>
                    <a:pt x="0" y="0"/>
                  </a:cubicBezTo>
                  <a:lnTo>
                    <a:pt x="0" y="4698"/>
                  </a:lnTo>
                  <a:cubicBezTo>
                    <a:pt x="0" y="8481"/>
                    <a:pt x="3073" y="11554"/>
                    <a:pt x="6856" y="11554"/>
                  </a:cubicBezTo>
                  <a:cubicBezTo>
                    <a:pt x="10640" y="11554"/>
                    <a:pt x="13713" y="8481"/>
                    <a:pt x="13713" y="4698"/>
                  </a:cubicBezTo>
                  <a:lnTo>
                    <a:pt x="13713" y="0"/>
                  </a:lnTo>
                  <a:cubicBezTo>
                    <a:pt x="13713" y="3809"/>
                    <a:pt x="10666" y="6920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D14BBAF4-DFF9-4A68-8655-41444C79B225}"/>
                </a:ext>
              </a:extLst>
            </p:cNvPr>
            <p:cNvSpPr/>
            <p:nvPr/>
          </p:nvSpPr>
          <p:spPr>
            <a:xfrm>
              <a:off x="10788379" y="5829601"/>
              <a:ext cx="6983" cy="13839"/>
            </a:xfrm>
            <a:custGeom>
              <a:avLst/>
              <a:gdLst>
                <a:gd name="connsiteX0" fmla="*/ 0 w 6983"/>
                <a:gd name="connsiteY0" fmla="*/ 6983 h 13839"/>
                <a:gd name="connsiteX1" fmla="*/ 6983 w 6983"/>
                <a:gd name="connsiteY1" fmla="*/ 0 h 13839"/>
                <a:gd name="connsiteX2" fmla="*/ 6983 w 6983"/>
                <a:gd name="connsiteY2" fmla="*/ 0 h 13839"/>
                <a:gd name="connsiteX3" fmla="*/ 0 w 6983"/>
                <a:gd name="connsiteY3" fmla="*/ 6983 h 13839"/>
                <a:gd name="connsiteX4" fmla="*/ 6983 w 6983"/>
                <a:gd name="connsiteY4" fmla="*/ 13840 h 13839"/>
                <a:gd name="connsiteX5" fmla="*/ 6983 w 6983"/>
                <a:gd name="connsiteY5" fmla="*/ 13840 h 13839"/>
                <a:gd name="connsiteX6" fmla="*/ 0 w 6983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3" h="13839">
                  <a:moveTo>
                    <a:pt x="0" y="6983"/>
                  </a:moveTo>
                  <a:cubicBezTo>
                    <a:pt x="0" y="3126"/>
                    <a:pt x="3123" y="0"/>
                    <a:pt x="698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6983" y="13840"/>
                  </a:lnTo>
                  <a:cubicBezTo>
                    <a:pt x="3174" y="13840"/>
                    <a:pt x="64" y="10790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5314B728-9C88-4AE2-92A0-1C6649759756}"/>
                </a:ext>
              </a:extLst>
            </p:cNvPr>
            <p:cNvSpPr/>
            <p:nvPr/>
          </p:nvSpPr>
          <p:spPr>
            <a:xfrm>
              <a:off x="9776453" y="6436887"/>
              <a:ext cx="13839" cy="6856"/>
            </a:xfrm>
            <a:custGeom>
              <a:avLst/>
              <a:gdLst>
                <a:gd name="connsiteX0" fmla="*/ 6856 w 13839"/>
                <a:gd name="connsiteY0" fmla="*/ 6729 h 6856"/>
                <a:gd name="connsiteX1" fmla="*/ 0 w 13839"/>
                <a:gd name="connsiteY1" fmla="*/ 0 h 6856"/>
                <a:gd name="connsiteX2" fmla="*/ 0 w 13839"/>
                <a:gd name="connsiteY2" fmla="*/ 0 h 6856"/>
                <a:gd name="connsiteX3" fmla="*/ 6856 w 13839"/>
                <a:gd name="connsiteY3" fmla="*/ 6856 h 6856"/>
                <a:gd name="connsiteX4" fmla="*/ 13840 w 13839"/>
                <a:gd name="connsiteY4" fmla="*/ 0 h 6856"/>
                <a:gd name="connsiteX5" fmla="*/ 13840 w 13839"/>
                <a:gd name="connsiteY5" fmla="*/ 0 h 6856"/>
                <a:gd name="connsiteX6" fmla="*/ 6856 w 13839"/>
                <a:gd name="connsiteY6" fmla="*/ 6729 h 6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6856">
                  <a:moveTo>
                    <a:pt x="6856" y="6729"/>
                  </a:moveTo>
                  <a:cubicBezTo>
                    <a:pt x="3123" y="6729"/>
                    <a:pt x="64" y="3733"/>
                    <a:pt x="0" y="0"/>
                  </a:cubicBezTo>
                  <a:lnTo>
                    <a:pt x="0" y="0"/>
                  </a:lnTo>
                  <a:cubicBezTo>
                    <a:pt x="0" y="3784"/>
                    <a:pt x="3073" y="6856"/>
                    <a:pt x="6856" y="6856"/>
                  </a:cubicBezTo>
                  <a:cubicBezTo>
                    <a:pt x="10666" y="6856"/>
                    <a:pt x="13776" y="3809"/>
                    <a:pt x="13840" y="0"/>
                  </a:cubicBezTo>
                  <a:lnTo>
                    <a:pt x="13840" y="0"/>
                  </a:lnTo>
                  <a:cubicBezTo>
                    <a:pt x="13699" y="3758"/>
                    <a:pt x="10614" y="6729"/>
                    <a:pt x="6856" y="672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A7948432-DE28-41F4-B930-BA157D8A4870}"/>
                </a:ext>
              </a:extLst>
            </p:cNvPr>
            <p:cNvSpPr/>
            <p:nvPr/>
          </p:nvSpPr>
          <p:spPr>
            <a:xfrm>
              <a:off x="9776453" y="6428761"/>
              <a:ext cx="13839" cy="14982"/>
            </a:xfrm>
            <a:custGeom>
              <a:avLst/>
              <a:gdLst>
                <a:gd name="connsiteX0" fmla="*/ 6856 w 13839"/>
                <a:gd name="connsiteY0" fmla="*/ 0 h 14982"/>
                <a:gd name="connsiteX1" fmla="*/ 0 w 13839"/>
                <a:gd name="connsiteY1" fmla="*/ 6856 h 14982"/>
                <a:gd name="connsiteX2" fmla="*/ 0 w 13839"/>
                <a:gd name="connsiteY2" fmla="*/ 6983 h 14982"/>
                <a:gd name="connsiteX3" fmla="*/ 0 w 13839"/>
                <a:gd name="connsiteY3" fmla="*/ 8126 h 14982"/>
                <a:gd name="connsiteX4" fmla="*/ 6856 w 13839"/>
                <a:gd name="connsiteY4" fmla="*/ 14982 h 14982"/>
                <a:gd name="connsiteX5" fmla="*/ 13840 w 13839"/>
                <a:gd name="connsiteY5" fmla="*/ 8126 h 14982"/>
                <a:gd name="connsiteX6" fmla="*/ 13840 w 13839"/>
                <a:gd name="connsiteY6" fmla="*/ 7110 h 14982"/>
                <a:gd name="connsiteX7" fmla="*/ 12443 w 13839"/>
                <a:gd name="connsiteY7" fmla="*/ 3174 h 14982"/>
                <a:gd name="connsiteX8" fmla="*/ 10919 w 13839"/>
                <a:gd name="connsiteY8" fmla="*/ 1651 h 14982"/>
                <a:gd name="connsiteX9" fmla="*/ 6856 w 13839"/>
                <a:gd name="connsiteY9" fmla="*/ 0 h 1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9" h="14982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6894"/>
                    <a:pt x="0" y="6945"/>
                    <a:pt x="0" y="6983"/>
                  </a:cubicBezTo>
                  <a:lnTo>
                    <a:pt x="0" y="8126"/>
                  </a:lnTo>
                  <a:cubicBezTo>
                    <a:pt x="0" y="11910"/>
                    <a:pt x="3073" y="14982"/>
                    <a:pt x="6856" y="14982"/>
                  </a:cubicBezTo>
                  <a:cubicBezTo>
                    <a:pt x="10666" y="14982"/>
                    <a:pt x="13776" y="11935"/>
                    <a:pt x="13840" y="8126"/>
                  </a:cubicBezTo>
                  <a:lnTo>
                    <a:pt x="13840" y="7110"/>
                  </a:lnTo>
                  <a:cubicBezTo>
                    <a:pt x="13789" y="5688"/>
                    <a:pt x="13293" y="4317"/>
                    <a:pt x="12443" y="3174"/>
                  </a:cubicBezTo>
                  <a:cubicBezTo>
                    <a:pt x="12036" y="2577"/>
                    <a:pt x="11516" y="2057"/>
                    <a:pt x="10919" y="1651"/>
                  </a:cubicBezTo>
                  <a:cubicBezTo>
                    <a:pt x="9789" y="660"/>
                    <a:pt x="8355" y="76"/>
                    <a:pt x="68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46D9DD7C-FB3B-4BB6-BDC5-5E763EF51851}"/>
                </a:ext>
              </a:extLst>
            </p:cNvPr>
            <p:cNvSpPr/>
            <p:nvPr/>
          </p:nvSpPr>
          <p:spPr>
            <a:xfrm>
              <a:off x="10071524" y="6113120"/>
              <a:ext cx="1270" cy="3682"/>
            </a:xfrm>
            <a:custGeom>
              <a:avLst/>
              <a:gdLst>
                <a:gd name="connsiteX0" fmla="*/ 0 w 1270"/>
                <a:gd name="connsiteY0" fmla="*/ 3682 h 3682"/>
                <a:gd name="connsiteX1" fmla="*/ 1270 w 1270"/>
                <a:gd name="connsiteY1" fmla="*/ 3682 h 3682"/>
                <a:gd name="connsiteX2" fmla="*/ 1270 w 1270"/>
                <a:gd name="connsiteY2" fmla="*/ 0 h 3682"/>
                <a:gd name="connsiteX3" fmla="*/ 0 w 1270"/>
                <a:gd name="connsiteY3" fmla="*/ 3682 h 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3682">
                  <a:moveTo>
                    <a:pt x="0" y="3682"/>
                  </a:moveTo>
                  <a:lnTo>
                    <a:pt x="1270" y="3682"/>
                  </a:lnTo>
                  <a:lnTo>
                    <a:pt x="1270" y="0"/>
                  </a:lnTo>
                  <a:cubicBezTo>
                    <a:pt x="1231" y="1333"/>
                    <a:pt x="787" y="2616"/>
                    <a:pt x="0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C49FAC61-E713-4A3B-B167-D7B32378B2BF}"/>
                </a:ext>
              </a:extLst>
            </p:cNvPr>
            <p:cNvSpPr/>
            <p:nvPr/>
          </p:nvSpPr>
          <p:spPr>
            <a:xfrm>
              <a:off x="10058954" y="6113120"/>
              <a:ext cx="1143" cy="3682"/>
            </a:xfrm>
            <a:custGeom>
              <a:avLst/>
              <a:gdLst>
                <a:gd name="connsiteX0" fmla="*/ 0 w 1143"/>
                <a:gd name="connsiteY0" fmla="*/ 0 h 3682"/>
                <a:gd name="connsiteX1" fmla="*/ 0 w 1143"/>
                <a:gd name="connsiteY1" fmla="*/ 3682 h 3682"/>
                <a:gd name="connsiteX2" fmla="*/ 1143 w 1143"/>
                <a:gd name="connsiteY2" fmla="*/ 3682 h 3682"/>
                <a:gd name="connsiteX3" fmla="*/ 0 w 1143"/>
                <a:gd name="connsiteY3" fmla="*/ 0 h 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" h="3682">
                  <a:moveTo>
                    <a:pt x="0" y="0"/>
                  </a:moveTo>
                  <a:lnTo>
                    <a:pt x="0" y="3682"/>
                  </a:lnTo>
                  <a:lnTo>
                    <a:pt x="1143" y="3682"/>
                  </a:lnTo>
                  <a:cubicBezTo>
                    <a:pt x="444" y="2577"/>
                    <a:pt x="51" y="1308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DE9AAC37-875C-4C3C-812E-359BE4189738}"/>
                </a:ext>
              </a:extLst>
            </p:cNvPr>
            <p:cNvSpPr/>
            <p:nvPr/>
          </p:nvSpPr>
          <p:spPr>
            <a:xfrm>
              <a:off x="9776453" y="5784528"/>
              <a:ext cx="13839" cy="204544"/>
            </a:xfrm>
            <a:custGeom>
              <a:avLst/>
              <a:gdLst>
                <a:gd name="connsiteX0" fmla="*/ 6856 w 13839"/>
                <a:gd name="connsiteY0" fmla="*/ 204545 h 204544"/>
                <a:gd name="connsiteX1" fmla="*/ 13840 w 13839"/>
                <a:gd name="connsiteY1" fmla="*/ 197688 h 204544"/>
                <a:gd name="connsiteX2" fmla="*/ 13840 w 13839"/>
                <a:gd name="connsiteY2" fmla="*/ 0 h 204544"/>
                <a:gd name="connsiteX3" fmla="*/ 6856 w 13839"/>
                <a:gd name="connsiteY3" fmla="*/ 6983 h 204544"/>
                <a:gd name="connsiteX4" fmla="*/ 0 w 13839"/>
                <a:gd name="connsiteY4" fmla="*/ 0 h 204544"/>
                <a:gd name="connsiteX5" fmla="*/ 0 w 13839"/>
                <a:gd name="connsiteY5" fmla="*/ 197688 h 204544"/>
                <a:gd name="connsiteX6" fmla="*/ 6856 w 13839"/>
                <a:gd name="connsiteY6" fmla="*/ 204545 h 20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204544">
                  <a:moveTo>
                    <a:pt x="6856" y="204545"/>
                  </a:moveTo>
                  <a:cubicBezTo>
                    <a:pt x="10666" y="204545"/>
                    <a:pt x="13776" y="201495"/>
                    <a:pt x="13840" y="197688"/>
                  </a:cubicBezTo>
                  <a:lnTo>
                    <a:pt x="13840" y="0"/>
                  </a:lnTo>
                  <a:cubicBezTo>
                    <a:pt x="13840" y="3857"/>
                    <a:pt x="10716" y="6983"/>
                    <a:pt x="6856" y="6983"/>
                  </a:cubicBezTo>
                  <a:cubicBezTo>
                    <a:pt x="3047" y="6915"/>
                    <a:pt x="0" y="3808"/>
                    <a:pt x="0" y="0"/>
                  </a:cubicBezTo>
                  <a:lnTo>
                    <a:pt x="0" y="197688"/>
                  </a:lnTo>
                  <a:cubicBezTo>
                    <a:pt x="0" y="201475"/>
                    <a:pt x="3073" y="204545"/>
                    <a:pt x="6856" y="2045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CA5BDF6C-1745-4DBE-B5FF-DC8277F7CEF9}"/>
                </a:ext>
              </a:extLst>
            </p:cNvPr>
            <p:cNvSpPr/>
            <p:nvPr/>
          </p:nvSpPr>
          <p:spPr>
            <a:xfrm>
              <a:off x="10199380" y="6112358"/>
              <a:ext cx="13458" cy="4443"/>
            </a:xfrm>
            <a:custGeom>
              <a:avLst/>
              <a:gdLst>
                <a:gd name="connsiteX0" fmla="*/ 0 w 13458"/>
                <a:gd name="connsiteY0" fmla="*/ 4444 h 4443"/>
                <a:gd name="connsiteX1" fmla="*/ 7110 w 13458"/>
                <a:gd name="connsiteY1" fmla="*/ 4444 h 4443"/>
                <a:gd name="connsiteX2" fmla="*/ 13458 w 13458"/>
                <a:gd name="connsiteY2" fmla="*/ 0 h 4443"/>
                <a:gd name="connsiteX3" fmla="*/ 6348 w 13458"/>
                <a:gd name="connsiteY3" fmla="*/ 0 h 4443"/>
                <a:gd name="connsiteX4" fmla="*/ 0 w 13458"/>
                <a:gd name="connsiteY4" fmla="*/ 4444 h 4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58" h="4443">
                  <a:moveTo>
                    <a:pt x="0" y="4444"/>
                  </a:moveTo>
                  <a:lnTo>
                    <a:pt x="7110" y="4444"/>
                  </a:lnTo>
                  <a:cubicBezTo>
                    <a:pt x="8075" y="1765"/>
                    <a:pt x="10614" y="-13"/>
                    <a:pt x="13458" y="0"/>
                  </a:cubicBezTo>
                  <a:lnTo>
                    <a:pt x="6348" y="0"/>
                  </a:lnTo>
                  <a:cubicBezTo>
                    <a:pt x="3504" y="-13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137DB53E-7387-4322-9C70-FA1DAA60D566}"/>
                </a:ext>
              </a:extLst>
            </p:cNvPr>
            <p:cNvSpPr/>
            <p:nvPr/>
          </p:nvSpPr>
          <p:spPr>
            <a:xfrm>
              <a:off x="10206490" y="6112358"/>
              <a:ext cx="71355" cy="4444"/>
            </a:xfrm>
            <a:custGeom>
              <a:avLst/>
              <a:gdLst>
                <a:gd name="connsiteX0" fmla="*/ 0 w 71355"/>
                <a:gd name="connsiteY0" fmla="*/ 4444 h 4444"/>
                <a:gd name="connsiteX1" fmla="*/ 71355 w 71355"/>
                <a:gd name="connsiteY1" fmla="*/ 4444 h 4444"/>
                <a:gd name="connsiteX2" fmla="*/ 64880 w 71355"/>
                <a:gd name="connsiteY2" fmla="*/ 0 h 4444"/>
                <a:gd name="connsiteX3" fmla="*/ 6348 w 71355"/>
                <a:gd name="connsiteY3" fmla="*/ 0 h 4444"/>
                <a:gd name="connsiteX4" fmla="*/ 0 w 71355"/>
                <a:gd name="connsiteY4" fmla="*/ 4444 h 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5" h="4444">
                  <a:moveTo>
                    <a:pt x="0" y="4444"/>
                  </a:moveTo>
                  <a:lnTo>
                    <a:pt x="71355" y="4444"/>
                  </a:lnTo>
                  <a:cubicBezTo>
                    <a:pt x="70339" y="1752"/>
                    <a:pt x="67762" y="-25"/>
                    <a:pt x="64880" y="0"/>
                  </a:cubicBezTo>
                  <a:lnTo>
                    <a:pt x="6348" y="0"/>
                  </a:lnTo>
                  <a:cubicBezTo>
                    <a:pt x="3504" y="-12"/>
                    <a:pt x="965" y="1765"/>
                    <a:pt x="0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663F433A-AB0F-4399-8322-EBA0062E2F4C}"/>
                </a:ext>
              </a:extLst>
            </p:cNvPr>
            <p:cNvSpPr/>
            <p:nvPr/>
          </p:nvSpPr>
          <p:spPr>
            <a:xfrm>
              <a:off x="10198872" y="5777672"/>
              <a:ext cx="13966" cy="13839"/>
            </a:xfrm>
            <a:custGeom>
              <a:avLst/>
              <a:gdLst>
                <a:gd name="connsiteX0" fmla="*/ 0 w 13966"/>
                <a:gd name="connsiteY0" fmla="*/ 6856 h 13839"/>
                <a:gd name="connsiteX1" fmla="*/ 6856 w 13966"/>
                <a:gd name="connsiteY1" fmla="*/ 13839 h 13839"/>
                <a:gd name="connsiteX2" fmla="*/ 13966 w 13966"/>
                <a:gd name="connsiteY2" fmla="*/ 13839 h 13839"/>
                <a:gd name="connsiteX3" fmla="*/ 7110 w 13966"/>
                <a:gd name="connsiteY3" fmla="*/ 6856 h 13839"/>
                <a:gd name="connsiteX4" fmla="*/ 13966 w 13966"/>
                <a:gd name="connsiteY4" fmla="*/ 0 h 13839"/>
                <a:gd name="connsiteX5" fmla="*/ 6856 w 13966"/>
                <a:gd name="connsiteY5" fmla="*/ 0 h 13839"/>
                <a:gd name="connsiteX6" fmla="*/ 0 w 13966"/>
                <a:gd name="connsiteY6" fmla="*/ 685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966" h="13839">
                  <a:moveTo>
                    <a:pt x="0" y="6856"/>
                  </a:moveTo>
                  <a:cubicBezTo>
                    <a:pt x="0" y="10664"/>
                    <a:pt x="3047" y="13771"/>
                    <a:pt x="6856" y="13839"/>
                  </a:cubicBezTo>
                  <a:lnTo>
                    <a:pt x="13966" y="13839"/>
                  </a:lnTo>
                  <a:cubicBezTo>
                    <a:pt x="10157" y="13770"/>
                    <a:pt x="7110" y="10664"/>
                    <a:pt x="7110" y="6856"/>
                  </a:cubicBezTo>
                  <a:cubicBezTo>
                    <a:pt x="7110" y="3070"/>
                    <a:pt x="10183" y="0"/>
                    <a:pt x="13966" y="0"/>
                  </a:cubicBezTo>
                  <a:lnTo>
                    <a:pt x="6856" y="0"/>
                  </a:ln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BF82DBB8-5BE2-4148-A9C2-7A163BB4361E}"/>
                </a:ext>
              </a:extLst>
            </p:cNvPr>
            <p:cNvSpPr/>
            <p:nvPr/>
          </p:nvSpPr>
          <p:spPr>
            <a:xfrm>
              <a:off x="10205982" y="5779319"/>
              <a:ext cx="47739" cy="12191"/>
            </a:xfrm>
            <a:custGeom>
              <a:avLst/>
              <a:gdLst>
                <a:gd name="connsiteX0" fmla="*/ 0 w 47739"/>
                <a:gd name="connsiteY0" fmla="*/ 5209 h 12191"/>
                <a:gd name="connsiteX1" fmla="*/ 6856 w 47739"/>
                <a:gd name="connsiteY1" fmla="*/ 12192 h 12191"/>
                <a:gd name="connsiteX2" fmla="*/ 40883 w 47739"/>
                <a:gd name="connsiteY2" fmla="*/ 12192 h 12191"/>
                <a:gd name="connsiteX3" fmla="*/ 47740 w 47739"/>
                <a:gd name="connsiteY3" fmla="*/ 5209 h 12191"/>
                <a:gd name="connsiteX4" fmla="*/ 46215 w 47739"/>
                <a:gd name="connsiteY4" fmla="*/ 1019 h 12191"/>
                <a:gd name="connsiteX5" fmla="*/ 45200 w 47739"/>
                <a:gd name="connsiteY5" fmla="*/ 3 h 12191"/>
                <a:gd name="connsiteX6" fmla="*/ 44184 w 47739"/>
                <a:gd name="connsiteY6" fmla="*/ 3 h 12191"/>
                <a:gd name="connsiteX7" fmla="*/ 43041 w 47739"/>
                <a:gd name="connsiteY7" fmla="*/ 3 h 12191"/>
                <a:gd name="connsiteX8" fmla="*/ 41645 w 47739"/>
                <a:gd name="connsiteY8" fmla="*/ 3 h 12191"/>
                <a:gd name="connsiteX9" fmla="*/ 6856 w 47739"/>
                <a:gd name="connsiteY9" fmla="*/ 3 h 12191"/>
                <a:gd name="connsiteX10" fmla="*/ 0 w 47739"/>
                <a:gd name="connsiteY10" fmla="*/ 5209 h 12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7739" h="12191">
                  <a:moveTo>
                    <a:pt x="0" y="5209"/>
                  </a:moveTo>
                  <a:cubicBezTo>
                    <a:pt x="0" y="9016"/>
                    <a:pt x="3047" y="12123"/>
                    <a:pt x="6856" y="12192"/>
                  </a:cubicBezTo>
                  <a:lnTo>
                    <a:pt x="40883" y="12192"/>
                  </a:lnTo>
                  <a:cubicBezTo>
                    <a:pt x="44692" y="12122"/>
                    <a:pt x="47740" y="9016"/>
                    <a:pt x="47740" y="5209"/>
                  </a:cubicBezTo>
                  <a:cubicBezTo>
                    <a:pt x="47676" y="3688"/>
                    <a:pt x="47143" y="2225"/>
                    <a:pt x="46215" y="1019"/>
                  </a:cubicBezTo>
                  <a:cubicBezTo>
                    <a:pt x="45911" y="649"/>
                    <a:pt x="45568" y="309"/>
                    <a:pt x="45200" y="3"/>
                  </a:cubicBezTo>
                  <a:lnTo>
                    <a:pt x="44184" y="3"/>
                  </a:lnTo>
                  <a:lnTo>
                    <a:pt x="43041" y="3"/>
                  </a:lnTo>
                  <a:lnTo>
                    <a:pt x="41645" y="3"/>
                  </a:lnTo>
                  <a:lnTo>
                    <a:pt x="6856" y="3"/>
                  </a:lnTo>
                  <a:cubicBezTo>
                    <a:pt x="3631" y="-91"/>
                    <a:pt x="774" y="2076"/>
                    <a:pt x="0" y="52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1A3BFFFC-8C19-4B89-AA0C-FC9FB48A07A4}"/>
                </a:ext>
              </a:extLst>
            </p:cNvPr>
            <p:cNvSpPr/>
            <p:nvPr/>
          </p:nvSpPr>
          <p:spPr>
            <a:xfrm>
              <a:off x="11321102" y="6501260"/>
              <a:ext cx="13743" cy="7491"/>
            </a:xfrm>
            <a:custGeom>
              <a:avLst/>
              <a:gdLst>
                <a:gd name="connsiteX0" fmla="*/ 6887 w 13743"/>
                <a:gd name="connsiteY0" fmla="*/ 7491 h 7491"/>
                <a:gd name="connsiteX1" fmla="*/ 13743 w 13743"/>
                <a:gd name="connsiteY1" fmla="*/ 635 h 7491"/>
                <a:gd name="connsiteX2" fmla="*/ 13743 w 13743"/>
                <a:gd name="connsiteY2" fmla="*/ 0 h 7491"/>
                <a:gd name="connsiteX3" fmla="*/ 6887 w 13743"/>
                <a:gd name="connsiteY3" fmla="*/ 6856 h 7491"/>
                <a:gd name="connsiteX4" fmla="*/ 31 w 13743"/>
                <a:gd name="connsiteY4" fmla="*/ 0 h 7491"/>
                <a:gd name="connsiteX5" fmla="*/ 31 w 13743"/>
                <a:gd name="connsiteY5" fmla="*/ 0 h 7491"/>
                <a:gd name="connsiteX6" fmla="*/ 31 w 13743"/>
                <a:gd name="connsiteY6" fmla="*/ 0 h 7491"/>
                <a:gd name="connsiteX7" fmla="*/ 6227 w 13743"/>
                <a:gd name="connsiteY7" fmla="*/ 7466 h 7491"/>
                <a:gd name="connsiteX8" fmla="*/ 6887 w 13743"/>
                <a:gd name="connsiteY8" fmla="*/ 7491 h 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43" h="7491">
                  <a:moveTo>
                    <a:pt x="6887" y="7491"/>
                  </a:moveTo>
                  <a:cubicBezTo>
                    <a:pt x="10671" y="7491"/>
                    <a:pt x="13743" y="4418"/>
                    <a:pt x="13743" y="635"/>
                  </a:cubicBezTo>
                  <a:lnTo>
                    <a:pt x="13743" y="0"/>
                  </a:lnTo>
                  <a:cubicBezTo>
                    <a:pt x="13743" y="3783"/>
                    <a:pt x="10671" y="6856"/>
                    <a:pt x="6887" y="6856"/>
                  </a:cubicBezTo>
                  <a:cubicBezTo>
                    <a:pt x="3103" y="6856"/>
                    <a:pt x="31" y="3783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cubicBezTo>
                    <a:pt x="-324" y="3771"/>
                    <a:pt x="2456" y="7110"/>
                    <a:pt x="6227" y="7466"/>
                  </a:cubicBezTo>
                  <a:cubicBezTo>
                    <a:pt x="6442" y="7478"/>
                    <a:pt x="6659" y="7491"/>
                    <a:pt x="6887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3E2B7C5-3070-41FE-A648-2BE10682592A}"/>
                </a:ext>
              </a:extLst>
            </p:cNvPr>
            <p:cNvSpPr/>
            <p:nvPr/>
          </p:nvSpPr>
          <p:spPr>
            <a:xfrm>
              <a:off x="10035466" y="6239452"/>
              <a:ext cx="13838" cy="204290"/>
            </a:xfrm>
            <a:custGeom>
              <a:avLst/>
              <a:gdLst>
                <a:gd name="connsiteX0" fmla="*/ 6856 w 13838"/>
                <a:gd name="connsiteY0" fmla="*/ 6983 h 204290"/>
                <a:gd name="connsiteX1" fmla="*/ 0 w 13838"/>
                <a:gd name="connsiteY1" fmla="*/ 127 h 204290"/>
                <a:gd name="connsiteX2" fmla="*/ 0 w 13838"/>
                <a:gd name="connsiteY2" fmla="*/ 127 h 204290"/>
                <a:gd name="connsiteX3" fmla="*/ 0 w 13838"/>
                <a:gd name="connsiteY3" fmla="*/ 197435 h 204290"/>
                <a:gd name="connsiteX4" fmla="*/ 6856 w 13838"/>
                <a:gd name="connsiteY4" fmla="*/ 204291 h 204290"/>
                <a:gd name="connsiteX5" fmla="*/ 13839 w 13838"/>
                <a:gd name="connsiteY5" fmla="*/ 197435 h 204290"/>
                <a:gd name="connsiteX6" fmla="*/ 13839 w 13838"/>
                <a:gd name="connsiteY6" fmla="*/ 0 h 204290"/>
                <a:gd name="connsiteX7" fmla="*/ 6856 w 13838"/>
                <a:gd name="connsiteY7" fmla="*/ 6983 h 20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8" h="204290">
                  <a:moveTo>
                    <a:pt x="6856" y="6983"/>
                  </a:moveTo>
                  <a:cubicBezTo>
                    <a:pt x="3073" y="6983"/>
                    <a:pt x="0" y="3911"/>
                    <a:pt x="0" y="127"/>
                  </a:cubicBezTo>
                  <a:lnTo>
                    <a:pt x="0" y="127"/>
                  </a:lnTo>
                  <a:lnTo>
                    <a:pt x="0" y="197435"/>
                  </a:lnTo>
                  <a:cubicBezTo>
                    <a:pt x="0" y="201218"/>
                    <a:pt x="3073" y="204291"/>
                    <a:pt x="6856" y="204291"/>
                  </a:cubicBezTo>
                  <a:cubicBezTo>
                    <a:pt x="10665" y="204291"/>
                    <a:pt x="13775" y="201244"/>
                    <a:pt x="13839" y="197435"/>
                  </a:cubicBezTo>
                  <a:lnTo>
                    <a:pt x="13839" y="0"/>
                  </a:lnTo>
                  <a:cubicBezTo>
                    <a:pt x="13839" y="3860"/>
                    <a:pt x="10716" y="6983"/>
                    <a:pt x="6856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62A00702-AB86-4C12-B318-78F88E214B1D}"/>
                </a:ext>
              </a:extLst>
            </p:cNvPr>
            <p:cNvSpPr/>
            <p:nvPr/>
          </p:nvSpPr>
          <p:spPr>
            <a:xfrm>
              <a:off x="10035466" y="6231326"/>
              <a:ext cx="13838" cy="14982"/>
            </a:xfrm>
            <a:custGeom>
              <a:avLst/>
              <a:gdLst>
                <a:gd name="connsiteX0" fmla="*/ 0 w 13838"/>
                <a:gd name="connsiteY0" fmla="*/ 8126 h 14982"/>
                <a:gd name="connsiteX1" fmla="*/ 6856 w 13838"/>
                <a:gd name="connsiteY1" fmla="*/ 14982 h 14982"/>
                <a:gd name="connsiteX2" fmla="*/ 13839 w 13838"/>
                <a:gd name="connsiteY2" fmla="*/ 8126 h 14982"/>
                <a:gd name="connsiteX3" fmla="*/ 13839 w 13838"/>
                <a:gd name="connsiteY3" fmla="*/ 6983 h 14982"/>
                <a:gd name="connsiteX4" fmla="*/ 6856 w 13838"/>
                <a:gd name="connsiteY4" fmla="*/ 0 h 14982"/>
                <a:gd name="connsiteX5" fmla="*/ 253 w 13838"/>
                <a:gd name="connsiteY5" fmla="*/ 5714 h 14982"/>
                <a:gd name="connsiteX6" fmla="*/ 253 w 13838"/>
                <a:gd name="connsiteY6" fmla="*/ 6983 h 1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14982">
                  <a:moveTo>
                    <a:pt x="0" y="8126"/>
                  </a:moveTo>
                  <a:cubicBezTo>
                    <a:pt x="0" y="11910"/>
                    <a:pt x="3073" y="14982"/>
                    <a:pt x="6856" y="14982"/>
                  </a:cubicBezTo>
                  <a:cubicBezTo>
                    <a:pt x="10665" y="14982"/>
                    <a:pt x="13775" y="11935"/>
                    <a:pt x="13839" y="8126"/>
                  </a:cubicBezTo>
                  <a:lnTo>
                    <a:pt x="13839" y="6983"/>
                  </a:lnTo>
                  <a:cubicBezTo>
                    <a:pt x="13839" y="3123"/>
                    <a:pt x="10716" y="0"/>
                    <a:pt x="6856" y="0"/>
                  </a:cubicBezTo>
                  <a:cubicBezTo>
                    <a:pt x="3568" y="76"/>
                    <a:pt x="800" y="2476"/>
                    <a:pt x="253" y="5714"/>
                  </a:cubicBezTo>
                  <a:cubicBezTo>
                    <a:pt x="177" y="6133"/>
                    <a:pt x="177" y="6564"/>
                    <a:pt x="25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57D69AC3-7E55-46EC-9D0F-2FE7E589C78E}"/>
                </a:ext>
              </a:extLst>
            </p:cNvPr>
            <p:cNvSpPr/>
            <p:nvPr/>
          </p:nvSpPr>
          <p:spPr>
            <a:xfrm>
              <a:off x="10480526" y="6429904"/>
              <a:ext cx="320803" cy="13839"/>
            </a:xfrm>
            <a:custGeom>
              <a:avLst/>
              <a:gdLst>
                <a:gd name="connsiteX0" fmla="*/ 313948 w 320803"/>
                <a:gd name="connsiteY0" fmla="*/ 6983 h 13839"/>
                <a:gd name="connsiteX1" fmla="*/ 320804 w 320803"/>
                <a:gd name="connsiteY1" fmla="*/ 0 h 13839"/>
                <a:gd name="connsiteX2" fmla="*/ 6942 w 320803"/>
                <a:gd name="connsiteY2" fmla="*/ 0 h 13839"/>
                <a:gd name="connsiteX3" fmla="*/ 86 w 320803"/>
                <a:gd name="connsiteY3" fmla="*/ 6983 h 13839"/>
                <a:gd name="connsiteX4" fmla="*/ 86 w 320803"/>
                <a:gd name="connsiteY4" fmla="*/ 9269 h 13839"/>
                <a:gd name="connsiteX5" fmla="*/ 86 w 320803"/>
                <a:gd name="connsiteY5" fmla="*/ 9903 h 13839"/>
                <a:gd name="connsiteX6" fmla="*/ 6307 w 320803"/>
                <a:gd name="connsiteY6" fmla="*/ 13839 h 13839"/>
                <a:gd name="connsiteX7" fmla="*/ 319662 w 320803"/>
                <a:gd name="connsiteY7" fmla="*/ 13839 h 13839"/>
                <a:gd name="connsiteX8" fmla="*/ 313948 w 320803"/>
                <a:gd name="connsiteY8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803" h="13839">
                  <a:moveTo>
                    <a:pt x="313948" y="6983"/>
                  </a:moveTo>
                  <a:cubicBezTo>
                    <a:pt x="313948" y="3174"/>
                    <a:pt x="316995" y="64"/>
                    <a:pt x="320804" y="0"/>
                  </a:cubicBezTo>
                  <a:lnTo>
                    <a:pt x="6942" y="0"/>
                  </a:lnTo>
                  <a:cubicBezTo>
                    <a:pt x="3133" y="64"/>
                    <a:pt x="86" y="3174"/>
                    <a:pt x="86" y="6983"/>
                  </a:cubicBezTo>
                  <a:cubicBezTo>
                    <a:pt x="-29" y="7745"/>
                    <a:pt x="-29" y="8507"/>
                    <a:pt x="86" y="9269"/>
                  </a:cubicBezTo>
                  <a:lnTo>
                    <a:pt x="86" y="9903"/>
                  </a:lnTo>
                  <a:cubicBezTo>
                    <a:pt x="1241" y="12290"/>
                    <a:pt x="3654" y="13814"/>
                    <a:pt x="6307" y="13839"/>
                  </a:cubicBezTo>
                  <a:lnTo>
                    <a:pt x="319662" y="13839"/>
                  </a:lnTo>
                  <a:cubicBezTo>
                    <a:pt x="316322" y="13281"/>
                    <a:pt x="313898" y="10361"/>
                    <a:pt x="313948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B4137D5-E321-4B90-98BF-0C6655840C56}"/>
                </a:ext>
              </a:extLst>
            </p:cNvPr>
            <p:cNvSpPr/>
            <p:nvPr/>
          </p:nvSpPr>
          <p:spPr>
            <a:xfrm>
              <a:off x="10794474" y="6429904"/>
              <a:ext cx="10665" cy="13839"/>
            </a:xfrm>
            <a:custGeom>
              <a:avLst/>
              <a:gdLst>
                <a:gd name="connsiteX0" fmla="*/ 3809 w 10665"/>
                <a:gd name="connsiteY0" fmla="*/ 6983 h 13839"/>
                <a:gd name="connsiteX1" fmla="*/ 10666 w 10665"/>
                <a:gd name="connsiteY1" fmla="*/ 0 h 13839"/>
                <a:gd name="connsiteX2" fmla="*/ 6856 w 10665"/>
                <a:gd name="connsiteY2" fmla="*/ 0 h 13839"/>
                <a:gd name="connsiteX3" fmla="*/ 0 w 10665"/>
                <a:gd name="connsiteY3" fmla="*/ 6983 h 13839"/>
                <a:gd name="connsiteX4" fmla="*/ 6856 w 10665"/>
                <a:gd name="connsiteY4" fmla="*/ 13839 h 13839"/>
                <a:gd name="connsiteX5" fmla="*/ 10666 w 10665"/>
                <a:gd name="connsiteY5" fmla="*/ 13839 h 13839"/>
                <a:gd name="connsiteX6" fmla="*/ 3809 w 10665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65" h="13839">
                  <a:moveTo>
                    <a:pt x="3809" y="6983"/>
                  </a:moveTo>
                  <a:cubicBezTo>
                    <a:pt x="3809" y="3174"/>
                    <a:pt x="6856" y="64"/>
                    <a:pt x="10666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10666" y="13839"/>
                  </a:lnTo>
                  <a:cubicBezTo>
                    <a:pt x="6882" y="13839"/>
                    <a:pt x="3809" y="10767"/>
                    <a:pt x="380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6CC788BE-0889-4B85-8493-EB62D06DE00A}"/>
                </a:ext>
              </a:extLst>
            </p:cNvPr>
            <p:cNvSpPr/>
            <p:nvPr/>
          </p:nvSpPr>
          <p:spPr>
            <a:xfrm>
              <a:off x="10798029" y="6429904"/>
              <a:ext cx="201369" cy="13839"/>
            </a:xfrm>
            <a:custGeom>
              <a:avLst/>
              <a:gdLst>
                <a:gd name="connsiteX0" fmla="*/ 194513 w 201369"/>
                <a:gd name="connsiteY0" fmla="*/ 6983 h 13839"/>
                <a:gd name="connsiteX1" fmla="*/ 201369 w 201369"/>
                <a:gd name="connsiteY1" fmla="*/ 0 h 13839"/>
                <a:gd name="connsiteX2" fmla="*/ 6856 w 201369"/>
                <a:gd name="connsiteY2" fmla="*/ 0 h 13839"/>
                <a:gd name="connsiteX3" fmla="*/ 0 w 201369"/>
                <a:gd name="connsiteY3" fmla="*/ 6983 h 13839"/>
                <a:gd name="connsiteX4" fmla="*/ 6856 w 201369"/>
                <a:gd name="connsiteY4" fmla="*/ 13839 h 13839"/>
                <a:gd name="connsiteX5" fmla="*/ 201115 w 201369"/>
                <a:gd name="connsiteY5" fmla="*/ 13839 h 13839"/>
                <a:gd name="connsiteX6" fmla="*/ 194513 w 201369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369" h="13839">
                  <a:moveTo>
                    <a:pt x="194513" y="6983"/>
                  </a:moveTo>
                  <a:cubicBezTo>
                    <a:pt x="194513" y="3174"/>
                    <a:pt x="197561" y="64"/>
                    <a:pt x="201369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3" y="13839"/>
                    <a:pt x="6856" y="13839"/>
                  </a:cubicBezTo>
                  <a:lnTo>
                    <a:pt x="201115" y="13839"/>
                  </a:lnTo>
                  <a:cubicBezTo>
                    <a:pt x="197433" y="13700"/>
                    <a:pt x="194513" y="10678"/>
                    <a:pt x="194513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D6D172C0-9B2D-4A6E-AC1A-5DF3EBF226BD}"/>
                </a:ext>
              </a:extLst>
            </p:cNvPr>
            <p:cNvSpPr/>
            <p:nvPr/>
          </p:nvSpPr>
          <p:spPr>
            <a:xfrm>
              <a:off x="10992542" y="6429904"/>
              <a:ext cx="98527" cy="13839"/>
            </a:xfrm>
            <a:custGeom>
              <a:avLst/>
              <a:gdLst>
                <a:gd name="connsiteX0" fmla="*/ 95479 w 98527"/>
                <a:gd name="connsiteY0" fmla="*/ 12316 h 13839"/>
                <a:gd name="connsiteX1" fmla="*/ 98526 w 98527"/>
                <a:gd name="connsiteY1" fmla="*/ 6856 h 13839"/>
                <a:gd name="connsiteX2" fmla="*/ 91924 w 98527"/>
                <a:gd name="connsiteY2" fmla="*/ 0 h 13839"/>
                <a:gd name="connsiteX3" fmla="*/ 91924 w 98527"/>
                <a:gd name="connsiteY3" fmla="*/ 0 h 13839"/>
                <a:gd name="connsiteX4" fmla="*/ 6856 w 98527"/>
                <a:gd name="connsiteY4" fmla="*/ 0 h 13839"/>
                <a:gd name="connsiteX5" fmla="*/ 0 w 98527"/>
                <a:gd name="connsiteY5" fmla="*/ 6983 h 13839"/>
                <a:gd name="connsiteX6" fmla="*/ 6856 w 98527"/>
                <a:gd name="connsiteY6" fmla="*/ 13839 h 13839"/>
                <a:gd name="connsiteX7" fmla="*/ 91670 w 98527"/>
                <a:gd name="connsiteY7" fmla="*/ 13839 h 13839"/>
                <a:gd name="connsiteX8" fmla="*/ 95479 w 98527"/>
                <a:gd name="connsiteY8" fmla="*/ 12316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27" h="13839">
                  <a:moveTo>
                    <a:pt x="95479" y="12316"/>
                  </a:moveTo>
                  <a:cubicBezTo>
                    <a:pt x="97345" y="11122"/>
                    <a:pt x="98488" y="9078"/>
                    <a:pt x="98526" y="6856"/>
                  </a:cubicBezTo>
                  <a:cubicBezTo>
                    <a:pt x="98602" y="3136"/>
                    <a:pt x="95644" y="76"/>
                    <a:pt x="91924" y="0"/>
                  </a:cubicBezTo>
                  <a:cubicBezTo>
                    <a:pt x="91924" y="0"/>
                    <a:pt x="91924" y="0"/>
                    <a:pt x="91924" y="0"/>
                  </a:cubicBezTo>
                  <a:lnTo>
                    <a:pt x="6856" y="0"/>
                  </a:lnTo>
                  <a:cubicBezTo>
                    <a:pt x="3047" y="64"/>
                    <a:pt x="0" y="3174"/>
                    <a:pt x="0" y="6983"/>
                  </a:cubicBezTo>
                  <a:cubicBezTo>
                    <a:pt x="0" y="10767"/>
                    <a:pt x="3072" y="13839"/>
                    <a:pt x="6856" y="13839"/>
                  </a:cubicBezTo>
                  <a:lnTo>
                    <a:pt x="91670" y="13839"/>
                  </a:lnTo>
                  <a:cubicBezTo>
                    <a:pt x="93079" y="13776"/>
                    <a:pt x="94412" y="13243"/>
                    <a:pt x="95479" y="123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C013AE65-B4CB-4174-8AAE-783A7728A2D5}"/>
                </a:ext>
              </a:extLst>
            </p:cNvPr>
            <p:cNvSpPr/>
            <p:nvPr/>
          </p:nvSpPr>
          <p:spPr>
            <a:xfrm>
              <a:off x="9507918" y="5604615"/>
              <a:ext cx="52691" cy="13858"/>
            </a:xfrm>
            <a:custGeom>
              <a:avLst/>
              <a:gdLst>
                <a:gd name="connsiteX0" fmla="*/ 45327 w 52691"/>
                <a:gd name="connsiteY0" fmla="*/ 6983 h 13858"/>
                <a:gd name="connsiteX1" fmla="*/ 52184 w 52691"/>
                <a:gd name="connsiteY1" fmla="*/ 0 h 13858"/>
                <a:gd name="connsiteX2" fmla="*/ 6857 w 52691"/>
                <a:gd name="connsiteY2" fmla="*/ 0 h 13858"/>
                <a:gd name="connsiteX3" fmla="*/ 0 w 52691"/>
                <a:gd name="connsiteY3" fmla="*/ 6983 h 13858"/>
                <a:gd name="connsiteX4" fmla="*/ 6857 w 52691"/>
                <a:gd name="connsiteY4" fmla="*/ 13840 h 13858"/>
                <a:gd name="connsiteX5" fmla="*/ 52692 w 52691"/>
                <a:gd name="connsiteY5" fmla="*/ 13840 h 13858"/>
                <a:gd name="connsiteX6" fmla="*/ 45353 w 52691"/>
                <a:gd name="connsiteY6" fmla="*/ 7510 h 13858"/>
                <a:gd name="connsiteX7" fmla="*/ 45327 w 52691"/>
                <a:gd name="connsiteY7" fmla="*/ 6983 h 13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691" h="13858">
                  <a:moveTo>
                    <a:pt x="45327" y="6983"/>
                  </a:moveTo>
                  <a:cubicBezTo>
                    <a:pt x="45327" y="3176"/>
                    <a:pt x="48374" y="70"/>
                    <a:pt x="52184" y="0"/>
                  </a:cubicBezTo>
                  <a:lnTo>
                    <a:pt x="6857" y="0"/>
                  </a:lnTo>
                  <a:cubicBezTo>
                    <a:pt x="3048" y="70"/>
                    <a:pt x="0" y="3176"/>
                    <a:pt x="0" y="6983"/>
                  </a:cubicBezTo>
                  <a:cubicBezTo>
                    <a:pt x="0" y="10769"/>
                    <a:pt x="3073" y="13840"/>
                    <a:pt x="6857" y="13840"/>
                  </a:cubicBezTo>
                  <a:lnTo>
                    <a:pt x="52692" y="13840"/>
                  </a:lnTo>
                  <a:cubicBezTo>
                    <a:pt x="48921" y="14120"/>
                    <a:pt x="45632" y="11286"/>
                    <a:pt x="45353" y="7510"/>
                  </a:cubicBezTo>
                  <a:cubicBezTo>
                    <a:pt x="45327" y="7335"/>
                    <a:pt x="45327" y="7158"/>
                    <a:pt x="45327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62C0F749-441B-40D1-AC6D-9EEDC1DFAEE0}"/>
                </a:ext>
              </a:extLst>
            </p:cNvPr>
            <p:cNvSpPr/>
            <p:nvPr/>
          </p:nvSpPr>
          <p:spPr>
            <a:xfrm>
              <a:off x="8224155" y="5884070"/>
              <a:ext cx="13712" cy="980570"/>
            </a:xfrm>
            <a:custGeom>
              <a:avLst/>
              <a:gdLst>
                <a:gd name="connsiteX0" fmla="*/ 13713 w 13712"/>
                <a:gd name="connsiteY0" fmla="*/ 13713 h 980570"/>
                <a:gd name="connsiteX1" fmla="*/ 13713 w 13712"/>
                <a:gd name="connsiteY1" fmla="*/ 6856 h 980570"/>
                <a:gd name="connsiteX2" fmla="*/ 6857 w 13712"/>
                <a:gd name="connsiteY2" fmla="*/ 0 h 980570"/>
                <a:gd name="connsiteX3" fmla="*/ 0 w 13712"/>
                <a:gd name="connsiteY3" fmla="*/ 6856 h 980570"/>
                <a:gd name="connsiteX4" fmla="*/ 0 w 13712"/>
                <a:gd name="connsiteY4" fmla="*/ 980570 h 980570"/>
                <a:gd name="connsiteX5" fmla="*/ 13713 w 13712"/>
                <a:gd name="connsiteY5" fmla="*/ 980570 h 98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980570">
                  <a:moveTo>
                    <a:pt x="13713" y="13713"/>
                  </a:move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980570"/>
                  </a:lnTo>
                  <a:lnTo>
                    <a:pt x="13713" y="9805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BA251985-2C52-4150-AD6E-46FBD0228694}"/>
                </a:ext>
              </a:extLst>
            </p:cNvPr>
            <p:cNvSpPr/>
            <p:nvPr/>
          </p:nvSpPr>
          <p:spPr>
            <a:xfrm>
              <a:off x="12176080" y="6501640"/>
              <a:ext cx="47" cy="1777"/>
            </a:xfrm>
            <a:custGeom>
              <a:avLst/>
              <a:gdLst>
                <a:gd name="connsiteX0" fmla="*/ 48 w 47"/>
                <a:gd name="connsiteY0" fmla="*/ 1778 h 1777"/>
                <a:gd name="connsiteX1" fmla="*/ 48 w 47"/>
                <a:gd name="connsiteY1" fmla="*/ 1778 h 1777"/>
                <a:gd name="connsiteX2" fmla="*/ 48 w 47"/>
                <a:gd name="connsiteY2" fmla="*/ 0 h 1777"/>
                <a:gd name="connsiteX3" fmla="*/ 48 w 47"/>
                <a:gd name="connsiteY3" fmla="*/ 635 h 1777"/>
                <a:gd name="connsiteX4" fmla="*/ 48 w 47"/>
                <a:gd name="connsiteY4" fmla="*/ 1778 h 1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" h="1777">
                  <a:moveTo>
                    <a:pt x="48" y="1778"/>
                  </a:moveTo>
                  <a:lnTo>
                    <a:pt x="48" y="1778"/>
                  </a:lnTo>
                  <a:cubicBezTo>
                    <a:pt x="-16" y="1181"/>
                    <a:pt x="-16" y="597"/>
                    <a:pt x="48" y="0"/>
                  </a:cubicBezTo>
                  <a:lnTo>
                    <a:pt x="48" y="635"/>
                  </a:lnTo>
                  <a:cubicBezTo>
                    <a:pt x="10" y="1016"/>
                    <a:pt x="10" y="1397"/>
                    <a:pt x="48" y="17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71458350-CA63-4C11-BE5D-C26020915413}"/>
                </a:ext>
              </a:extLst>
            </p:cNvPr>
            <p:cNvSpPr/>
            <p:nvPr/>
          </p:nvSpPr>
          <p:spPr>
            <a:xfrm>
              <a:off x="11766278" y="6503037"/>
              <a:ext cx="13712" cy="361476"/>
            </a:xfrm>
            <a:custGeom>
              <a:avLst/>
              <a:gdLst>
                <a:gd name="connsiteX0" fmla="*/ 6857 w 13712"/>
                <a:gd name="connsiteY0" fmla="*/ 6856 h 361476"/>
                <a:gd name="connsiteX1" fmla="*/ 0 w 13712"/>
                <a:gd name="connsiteY1" fmla="*/ 0 h 361476"/>
                <a:gd name="connsiteX2" fmla="*/ 0 w 13712"/>
                <a:gd name="connsiteY2" fmla="*/ 361476 h 361476"/>
                <a:gd name="connsiteX3" fmla="*/ 13713 w 13712"/>
                <a:gd name="connsiteY3" fmla="*/ 361476 h 361476"/>
                <a:gd name="connsiteX4" fmla="*/ 13713 w 13712"/>
                <a:gd name="connsiteY4" fmla="*/ 0 h 361476"/>
                <a:gd name="connsiteX5" fmla="*/ 6857 w 13712"/>
                <a:gd name="connsiteY5" fmla="*/ 6856 h 36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2" h="361476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361476"/>
                  </a:lnTo>
                  <a:lnTo>
                    <a:pt x="13713" y="361476"/>
                  </a:ln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2D8F0271-6221-4E32-A6DA-16CC4A18041C}"/>
                </a:ext>
              </a:extLst>
            </p:cNvPr>
            <p:cNvSpPr/>
            <p:nvPr/>
          </p:nvSpPr>
          <p:spPr>
            <a:xfrm>
              <a:off x="8716406" y="6437649"/>
              <a:ext cx="13838" cy="8125"/>
            </a:xfrm>
            <a:custGeom>
              <a:avLst/>
              <a:gdLst>
                <a:gd name="connsiteX0" fmla="*/ 6856 w 13838"/>
                <a:gd name="connsiteY0" fmla="*/ 8126 h 8125"/>
                <a:gd name="connsiteX1" fmla="*/ 13839 w 13838"/>
                <a:gd name="connsiteY1" fmla="*/ 1143 h 8125"/>
                <a:gd name="connsiteX2" fmla="*/ 13839 w 13838"/>
                <a:gd name="connsiteY2" fmla="*/ 0 h 8125"/>
                <a:gd name="connsiteX3" fmla="*/ 6856 w 13838"/>
                <a:gd name="connsiteY3" fmla="*/ 6856 h 8125"/>
                <a:gd name="connsiteX4" fmla="*/ 0 w 13838"/>
                <a:gd name="connsiteY4" fmla="*/ 0 h 8125"/>
                <a:gd name="connsiteX5" fmla="*/ 0 w 13838"/>
                <a:gd name="connsiteY5" fmla="*/ 1143 h 8125"/>
                <a:gd name="connsiteX6" fmla="*/ 6856 w 13838"/>
                <a:gd name="connsiteY6" fmla="*/ 8126 h 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8125">
                  <a:moveTo>
                    <a:pt x="6856" y="8126"/>
                  </a:moveTo>
                  <a:cubicBezTo>
                    <a:pt x="10716" y="8126"/>
                    <a:pt x="13839" y="5002"/>
                    <a:pt x="13839" y="1143"/>
                  </a:cubicBezTo>
                  <a:lnTo>
                    <a:pt x="13839" y="0"/>
                  </a:lnTo>
                  <a:cubicBezTo>
                    <a:pt x="13775" y="3809"/>
                    <a:pt x="10665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52"/>
                    <a:pt x="3047" y="8063"/>
                    <a:pt x="6856" y="812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8F0DA760-DEA1-40C6-87B1-FD953593551F}"/>
                </a:ext>
              </a:extLst>
            </p:cNvPr>
            <p:cNvSpPr/>
            <p:nvPr/>
          </p:nvSpPr>
          <p:spPr>
            <a:xfrm>
              <a:off x="8716406" y="5728662"/>
              <a:ext cx="13838" cy="715842"/>
            </a:xfrm>
            <a:custGeom>
              <a:avLst/>
              <a:gdLst>
                <a:gd name="connsiteX0" fmla="*/ 6856 w 13838"/>
                <a:gd name="connsiteY0" fmla="*/ 715843 h 715842"/>
                <a:gd name="connsiteX1" fmla="*/ 13839 w 13838"/>
                <a:gd name="connsiteY1" fmla="*/ 708987 h 715842"/>
                <a:gd name="connsiteX2" fmla="*/ 13839 w 13838"/>
                <a:gd name="connsiteY2" fmla="*/ 6856 h 715842"/>
                <a:gd name="connsiteX3" fmla="*/ 6856 w 13838"/>
                <a:gd name="connsiteY3" fmla="*/ 0 h 715842"/>
                <a:gd name="connsiteX4" fmla="*/ 0 w 13838"/>
                <a:gd name="connsiteY4" fmla="*/ 6856 h 715842"/>
                <a:gd name="connsiteX5" fmla="*/ 0 w 13838"/>
                <a:gd name="connsiteY5" fmla="*/ 708987 h 715842"/>
                <a:gd name="connsiteX6" fmla="*/ 6856 w 13838"/>
                <a:gd name="connsiteY6" fmla="*/ 715843 h 715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8" h="715842">
                  <a:moveTo>
                    <a:pt x="6856" y="715843"/>
                  </a:moveTo>
                  <a:cubicBezTo>
                    <a:pt x="10665" y="715843"/>
                    <a:pt x="13775" y="712796"/>
                    <a:pt x="13839" y="708987"/>
                  </a:cubicBezTo>
                  <a:lnTo>
                    <a:pt x="13839" y="6856"/>
                  </a:lnTo>
                  <a:cubicBezTo>
                    <a:pt x="13775" y="3050"/>
                    <a:pt x="10665" y="0"/>
                    <a:pt x="6856" y="0"/>
                  </a:cubicBezTo>
                  <a:cubicBezTo>
                    <a:pt x="3073" y="0"/>
                    <a:pt x="0" y="3070"/>
                    <a:pt x="0" y="6856"/>
                  </a:cubicBezTo>
                  <a:lnTo>
                    <a:pt x="0" y="708987"/>
                  </a:lnTo>
                  <a:cubicBezTo>
                    <a:pt x="0" y="712770"/>
                    <a:pt x="3073" y="715843"/>
                    <a:pt x="6856" y="715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A5801F6C-FEA8-40D0-A7D9-CF81E99FBAEE}"/>
                </a:ext>
              </a:extLst>
            </p:cNvPr>
            <p:cNvSpPr/>
            <p:nvPr/>
          </p:nvSpPr>
          <p:spPr>
            <a:xfrm>
              <a:off x="9419041" y="6445013"/>
              <a:ext cx="13839" cy="8506"/>
            </a:xfrm>
            <a:custGeom>
              <a:avLst/>
              <a:gdLst>
                <a:gd name="connsiteX0" fmla="*/ 6984 w 13839"/>
                <a:gd name="connsiteY0" fmla="*/ 8507 h 8506"/>
                <a:gd name="connsiteX1" fmla="*/ 13840 w 13839"/>
                <a:gd name="connsiteY1" fmla="*/ 1651 h 8506"/>
                <a:gd name="connsiteX2" fmla="*/ 13840 w 13839"/>
                <a:gd name="connsiteY2" fmla="*/ 0 h 8506"/>
                <a:gd name="connsiteX3" fmla="*/ 6984 w 13839"/>
                <a:gd name="connsiteY3" fmla="*/ 6856 h 8506"/>
                <a:gd name="connsiteX4" fmla="*/ 0 w 13839"/>
                <a:gd name="connsiteY4" fmla="*/ 0 h 8506"/>
                <a:gd name="connsiteX5" fmla="*/ 0 w 13839"/>
                <a:gd name="connsiteY5" fmla="*/ 1651 h 8506"/>
                <a:gd name="connsiteX6" fmla="*/ 6984 w 13839"/>
                <a:gd name="connsiteY6" fmla="*/ 8507 h 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8506">
                  <a:moveTo>
                    <a:pt x="6984" y="8507"/>
                  </a:moveTo>
                  <a:cubicBezTo>
                    <a:pt x="10767" y="8507"/>
                    <a:pt x="13840" y="5434"/>
                    <a:pt x="13840" y="1651"/>
                  </a:cubicBezTo>
                  <a:lnTo>
                    <a:pt x="13840" y="0"/>
                  </a:lnTo>
                  <a:cubicBezTo>
                    <a:pt x="13840" y="3784"/>
                    <a:pt x="10767" y="6856"/>
                    <a:pt x="6984" y="6856"/>
                  </a:cubicBezTo>
                  <a:cubicBezTo>
                    <a:pt x="3174" y="6856"/>
                    <a:pt x="64" y="3809"/>
                    <a:pt x="0" y="0"/>
                  </a:cubicBezTo>
                  <a:lnTo>
                    <a:pt x="0" y="1651"/>
                  </a:lnTo>
                  <a:cubicBezTo>
                    <a:pt x="140" y="5434"/>
                    <a:pt x="3200" y="8443"/>
                    <a:pt x="6984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47E1E70F-90A6-4035-8062-E1C518B85FB0}"/>
                </a:ext>
              </a:extLst>
            </p:cNvPr>
            <p:cNvSpPr/>
            <p:nvPr/>
          </p:nvSpPr>
          <p:spPr>
            <a:xfrm>
              <a:off x="9419402" y="6429847"/>
              <a:ext cx="13535" cy="22022"/>
            </a:xfrm>
            <a:custGeom>
              <a:avLst/>
              <a:gdLst>
                <a:gd name="connsiteX0" fmla="*/ 6623 w 13535"/>
                <a:gd name="connsiteY0" fmla="*/ 22022 h 22022"/>
                <a:gd name="connsiteX1" fmla="*/ 13479 w 13535"/>
                <a:gd name="connsiteY1" fmla="*/ 15166 h 22022"/>
                <a:gd name="connsiteX2" fmla="*/ 13479 w 13535"/>
                <a:gd name="connsiteY2" fmla="*/ 7040 h 22022"/>
                <a:gd name="connsiteX3" fmla="*/ 13479 w 13535"/>
                <a:gd name="connsiteY3" fmla="*/ 5771 h 22022"/>
                <a:gd name="connsiteX4" fmla="*/ 6876 w 13535"/>
                <a:gd name="connsiteY4" fmla="*/ 57 h 22022"/>
                <a:gd name="connsiteX5" fmla="*/ 5480 w 13535"/>
                <a:gd name="connsiteY5" fmla="*/ 57 h 22022"/>
                <a:gd name="connsiteX6" fmla="*/ 4083 w 13535"/>
                <a:gd name="connsiteY6" fmla="*/ 57 h 22022"/>
                <a:gd name="connsiteX7" fmla="*/ 4083 w 13535"/>
                <a:gd name="connsiteY7" fmla="*/ 57 h 22022"/>
                <a:gd name="connsiteX8" fmla="*/ 20 w 13535"/>
                <a:gd name="connsiteY8" fmla="*/ 6279 h 22022"/>
                <a:gd name="connsiteX9" fmla="*/ 20 w 13535"/>
                <a:gd name="connsiteY9" fmla="*/ 14531 h 22022"/>
                <a:gd name="connsiteX10" fmla="*/ 6470 w 13535"/>
                <a:gd name="connsiteY10" fmla="*/ 22010 h 22022"/>
                <a:gd name="connsiteX11" fmla="*/ 6623 w 13535"/>
                <a:gd name="connsiteY11" fmla="*/ 22022 h 2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535" h="22022">
                  <a:moveTo>
                    <a:pt x="6623" y="22022"/>
                  </a:moveTo>
                  <a:cubicBezTo>
                    <a:pt x="10406" y="22022"/>
                    <a:pt x="13479" y="18950"/>
                    <a:pt x="13479" y="15166"/>
                  </a:cubicBezTo>
                  <a:lnTo>
                    <a:pt x="13479" y="7040"/>
                  </a:lnTo>
                  <a:cubicBezTo>
                    <a:pt x="13555" y="6621"/>
                    <a:pt x="13555" y="6190"/>
                    <a:pt x="13479" y="5771"/>
                  </a:cubicBezTo>
                  <a:cubicBezTo>
                    <a:pt x="12932" y="2533"/>
                    <a:pt x="10165" y="133"/>
                    <a:pt x="6876" y="57"/>
                  </a:cubicBezTo>
                  <a:lnTo>
                    <a:pt x="5480" y="57"/>
                  </a:lnTo>
                  <a:cubicBezTo>
                    <a:pt x="5023" y="-19"/>
                    <a:pt x="4541" y="-19"/>
                    <a:pt x="4083" y="57"/>
                  </a:cubicBezTo>
                  <a:lnTo>
                    <a:pt x="4083" y="57"/>
                  </a:lnTo>
                  <a:cubicBezTo>
                    <a:pt x="1620" y="1149"/>
                    <a:pt x="33" y="3587"/>
                    <a:pt x="20" y="6279"/>
                  </a:cubicBezTo>
                  <a:lnTo>
                    <a:pt x="20" y="14531"/>
                  </a:lnTo>
                  <a:cubicBezTo>
                    <a:pt x="-272" y="18379"/>
                    <a:pt x="2623" y="21730"/>
                    <a:pt x="6470" y="22010"/>
                  </a:cubicBezTo>
                  <a:cubicBezTo>
                    <a:pt x="6521" y="22022"/>
                    <a:pt x="6572" y="22022"/>
                    <a:pt x="6623" y="2202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06383EF8-66BB-491C-A178-27D50F746A1A}"/>
                </a:ext>
              </a:extLst>
            </p:cNvPr>
            <p:cNvSpPr/>
            <p:nvPr/>
          </p:nvSpPr>
          <p:spPr>
            <a:xfrm>
              <a:off x="11217909" y="6820964"/>
              <a:ext cx="13711" cy="43549"/>
            </a:xfrm>
            <a:custGeom>
              <a:avLst/>
              <a:gdLst>
                <a:gd name="connsiteX0" fmla="*/ 13712 w 13711"/>
                <a:gd name="connsiteY0" fmla="*/ 0 h 43549"/>
                <a:gd name="connsiteX1" fmla="*/ 6856 w 13711"/>
                <a:gd name="connsiteY1" fmla="*/ 6856 h 43549"/>
                <a:gd name="connsiteX2" fmla="*/ 0 w 13711"/>
                <a:gd name="connsiteY2" fmla="*/ 0 h 43549"/>
                <a:gd name="connsiteX3" fmla="*/ 0 w 13711"/>
                <a:gd name="connsiteY3" fmla="*/ 43550 h 43549"/>
                <a:gd name="connsiteX4" fmla="*/ 13712 w 13711"/>
                <a:gd name="connsiteY4" fmla="*/ 43550 h 43549"/>
                <a:gd name="connsiteX5" fmla="*/ 13712 w 13711"/>
                <a:gd name="connsiteY5" fmla="*/ 0 h 43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11" h="43549">
                  <a:moveTo>
                    <a:pt x="13712" y="0"/>
                  </a:move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43550"/>
                  </a:lnTo>
                  <a:lnTo>
                    <a:pt x="13712" y="43550"/>
                  </a:lnTo>
                  <a:lnTo>
                    <a:pt x="1371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82063909-C74C-42BE-B6A9-2E57DB873727}"/>
                </a:ext>
              </a:extLst>
            </p:cNvPr>
            <p:cNvSpPr/>
            <p:nvPr/>
          </p:nvSpPr>
          <p:spPr>
            <a:xfrm>
              <a:off x="8607595" y="6437903"/>
              <a:ext cx="13712" cy="7871"/>
            </a:xfrm>
            <a:custGeom>
              <a:avLst/>
              <a:gdLst>
                <a:gd name="connsiteX0" fmla="*/ 6856 w 13712"/>
                <a:gd name="connsiteY0" fmla="*/ 7872 h 7871"/>
                <a:gd name="connsiteX1" fmla="*/ 13713 w 13712"/>
                <a:gd name="connsiteY1" fmla="*/ 889 h 7871"/>
                <a:gd name="connsiteX2" fmla="*/ 13713 w 13712"/>
                <a:gd name="connsiteY2" fmla="*/ 0 h 7871"/>
                <a:gd name="connsiteX3" fmla="*/ 6856 w 13712"/>
                <a:gd name="connsiteY3" fmla="*/ 6856 h 7871"/>
                <a:gd name="connsiteX4" fmla="*/ 0 w 13712"/>
                <a:gd name="connsiteY4" fmla="*/ 0 h 7871"/>
                <a:gd name="connsiteX5" fmla="*/ 0 w 13712"/>
                <a:gd name="connsiteY5" fmla="*/ 889 h 7871"/>
                <a:gd name="connsiteX6" fmla="*/ 6856 w 13712"/>
                <a:gd name="connsiteY6" fmla="*/ 7872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871">
                  <a:moveTo>
                    <a:pt x="6856" y="7872"/>
                  </a:moveTo>
                  <a:cubicBezTo>
                    <a:pt x="10666" y="7809"/>
                    <a:pt x="13713" y="4698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6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889"/>
                  </a:lnTo>
                  <a:cubicBezTo>
                    <a:pt x="0" y="4698"/>
                    <a:pt x="3047" y="7809"/>
                    <a:pt x="6856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0C9CE5C3-AF4F-46A1-B274-5E4472B15A6F}"/>
                </a:ext>
              </a:extLst>
            </p:cNvPr>
            <p:cNvSpPr/>
            <p:nvPr/>
          </p:nvSpPr>
          <p:spPr>
            <a:xfrm>
              <a:off x="8607595" y="5903664"/>
              <a:ext cx="13712" cy="541095"/>
            </a:xfrm>
            <a:custGeom>
              <a:avLst/>
              <a:gdLst>
                <a:gd name="connsiteX0" fmla="*/ 0 w 13712"/>
                <a:gd name="connsiteY0" fmla="*/ 6054 h 541095"/>
                <a:gd name="connsiteX1" fmla="*/ 0 w 13712"/>
                <a:gd name="connsiteY1" fmla="*/ 534239 h 541095"/>
                <a:gd name="connsiteX2" fmla="*/ 6856 w 13712"/>
                <a:gd name="connsiteY2" fmla="*/ 541095 h 541095"/>
                <a:gd name="connsiteX3" fmla="*/ 13713 w 13712"/>
                <a:gd name="connsiteY3" fmla="*/ 534239 h 541095"/>
                <a:gd name="connsiteX4" fmla="*/ 13713 w 13712"/>
                <a:gd name="connsiteY4" fmla="*/ 5419 h 541095"/>
                <a:gd name="connsiteX5" fmla="*/ 13713 w 13712"/>
                <a:gd name="connsiteY5" fmla="*/ 4150 h 541095"/>
                <a:gd name="connsiteX6" fmla="*/ 13713 w 13712"/>
                <a:gd name="connsiteY6" fmla="*/ 2880 h 541095"/>
                <a:gd name="connsiteX7" fmla="*/ 12951 w 13712"/>
                <a:gd name="connsiteY7" fmla="*/ 1864 h 541095"/>
                <a:gd name="connsiteX8" fmla="*/ 12062 w 13712"/>
                <a:gd name="connsiteY8" fmla="*/ 848 h 541095"/>
                <a:gd name="connsiteX9" fmla="*/ 11046 w 13712"/>
                <a:gd name="connsiteY9" fmla="*/ 87 h 541095"/>
                <a:gd name="connsiteX10" fmla="*/ 9777 w 13712"/>
                <a:gd name="connsiteY10" fmla="*/ 87 h 541095"/>
                <a:gd name="connsiteX11" fmla="*/ 7618 w 13712"/>
                <a:gd name="connsiteY11" fmla="*/ 87 h 541095"/>
                <a:gd name="connsiteX12" fmla="*/ 0 w 13712"/>
                <a:gd name="connsiteY12" fmla="*/ 6054 h 541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2" h="541095">
                  <a:moveTo>
                    <a:pt x="0" y="6054"/>
                  </a:moveTo>
                  <a:lnTo>
                    <a:pt x="0" y="534239"/>
                  </a:lnTo>
                  <a:cubicBezTo>
                    <a:pt x="0" y="538023"/>
                    <a:pt x="3073" y="541095"/>
                    <a:pt x="6856" y="541095"/>
                  </a:cubicBezTo>
                  <a:cubicBezTo>
                    <a:pt x="10640" y="541095"/>
                    <a:pt x="13713" y="538023"/>
                    <a:pt x="13713" y="534239"/>
                  </a:cubicBezTo>
                  <a:lnTo>
                    <a:pt x="13713" y="5419"/>
                  </a:lnTo>
                  <a:lnTo>
                    <a:pt x="13713" y="4150"/>
                  </a:lnTo>
                  <a:lnTo>
                    <a:pt x="13713" y="2880"/>
                  </a:lnTo>
                  <a:lnTo>
                    <a:pt x="12951" y="1864"/>
                  </a:lnTo>
                  <a:cubicBezTo>
                    <a:pt x="12722" y="1471"/>
                    <a:pt x="12418" y="1125"/>
                    <a:pt x="12062" y="848"/>
                  </a:cubicBezTo>
                  <a:lnTo>
                    <a:pt x="11046" y="87"/>
                  </a:lnTo>
                  <a:lnTo>
                    <a:pt x="9777" y="87"/>
                  </a:lnTo>
                  <a:cubicBezTo>
                    <a:pt x="9065" y="-29"/>
                    <a:pt x="8329" y="-29"/>
                    <a:pt x="7618" y="87"/>
                  </a:cubicBezTo>
                  <a:cubicBezTo>
                    <a:pt x="3885" y="-292"/>
                    <a:pt x="533" y="2343"/>
                    <a:pt x="0" y="605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B5557FB8-87E5-4F10-8D51-300AF14C8E83}"/>
                </a:ext>
              </a:extLst>
            </p:cNvPr>
            <p:cNvSpPr/>
            <p:nvPr/>
          </p:nvSpPr>
          <p:spPr>
            <a:xfrm>
              <a:off x="10788379" y="5829601"/>
              <a:ext cx="8252" cy="13839"/>
            </a:xfrm>
            <a:custGeom>
              <a:avLst/>
              <a:gdLst>
                <a:gd name="connsiteX0" fmla="*/ 1269 w 8252"/>
                <a:gd name="connsiteY0" fmla="*/ 6983 h 13839"/>
                <a:gd name="connsiteX1" fmla="*/ 8252 w 8252"/>
                <a:gd name="connsiteY1" fmla="*/ 0 h 13839"/>
                <a:gd name="connsiteX2" fmla="*/ 6983 w 8252"/>
                <a:gd name="connsiteY2" fmla="*/ 0 h 13839"/>
                <a:gd name="connsiteX3" fmla="*/ 0 w 8252"/>
                <a:gd name="connsiteY3" fmla="*/ 6983 h 13839"/>
                <a:gd name="connsiteX4" fmla="*/ 6983 w 8252"/>
                <a:gd name="connsiteY4" fmla="*/ 13840 h 13839"/>
                <a:gd name="connsiteX5" fmla="*/ 8252 w 8252"/>
                <a:gd name="connsiteY5" fmla="*/ 13840 h 13839"/>
                <a:gd name="connsiteX6" fmla="*/ 1269 w 8252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52" h="13839">
                  <a:moveTo>
                    <a:pt x="1269" y="6983"/>
                  </a:moveTo>
                  <a:cubicBezTo>
                    <a:pt x="1269" y="3126"/>
                    <a:pt x="4393" y="0"/>
                    <a:pt x="8252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ubicBezTo>
                    <a:pt x="64" y="10790"/>
                    <a:pt x="3174" y="13840"/>
                    <a:pt x="6983" y="13840"/>
                  </a:cubicBezTo>
                  <a:lnTo>
                    <a:pt x="8252" y="13840"/>
                  </a:lnTo>
                  <a:cubicBezTo>
                    <a:pt x="4444" y="13840"/>
                    <a:pt x="1333" y="10790"/>
                    <a:pt x="1269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F7E209C1-82F0-4715-AABF-00F4FF426A97}"/>
                </a:ext>
              </a:extLst>
            </p:cNvPr>
            <p:cNvSpPr/>
            <p:nvPr/>
          </p:nvSpPr>
          <p:spPr>
            <a:xfrm>
              <a:off x="10789649" y="5830363"/>
              <a:ext cx="18537" cy="13839"/>
            </a:xfrm>
            <a:custGeom>
              <a:avLst/>
              <a:gdLst>
                <a:gd name="connsiteX0" fmla="*/ 12824 w 18537"/>
                <a:gd name="connsiteY0" fmla="*/ 12824 h 13839"/>
                <a:gd name="connsiteX1" fmla="*/ 14220 w 18537"/>
                <a:gd name="connsiteY1" fmla="*/ 12824 h 13839"/>
                <a:gd name="connsiteX2" fmla="*/ 18537 w 18537"/>
                <a:gd name="connsiteY2" fmla="*/ 6475 h 13839"/>
                <a:gd name="connsiteX3" fmla="*/ 16760 w 18537"/>
                <a:gd name="connsiteY3" fmla="*/ 1778 h 13839"/>
                <a:gd name="connsiteX4" fmla="*/ 14220 w 18537"/>
                <a:gd name="connsiteY4" fmla="*/ 0 h 13839"/>
                <a:gd name="connsiteX5" fmla="*/ 12824 w 18537"/>
                <a:gd name="connsiteY5" fmla="*/ 0 h 13839"/>
                <a:gd name="connsiteX6" fmla="*/ 11681 w 18537"/>
                <a:gd name="connsiteY6" fmla="*/ 0 h 13839"/>
                <a:gd name="connsiteX7" fmla="*/ 6983 w 18537"/>
                <a:gd name="connsiteY7" fmla="*/ 0 h 13839"/>
                <a:gd name="connsiteX8" fmla="*/ 0 w 18537"/>
                <a:gd name="connsiteY8" fmla="*/ 6983 h 13839"/>
                <a:gd name="connsiteX9" fmla="*/ 6983 w 18537"/>
                <a:gd name="connsiteY9" fmla="*/ 13839 h 13839"/>
                <a:gd name="connsiteX10" fmla="*/ 11681 w 18537"/>
                <a:gd name="connsiteY10" fmla="*/ 13839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537" h="13839">
                  <a:moveTo>
                    <a:pt x="12824" y="12824"/>
                  </a:moveTo>
                  <a:lnTo>
                    <a:pt x="14220" y="12824"/>
                  </a:lnTo>
                  <a:cubicBezTo>
                    <a:pt x="16823" y="11788"/>
                    <a:pt x="18524" y="9274"/>
                    <a:pt x="18537" y="6475"/>
                  </a:cubicBezTo>
                  <a:cubicBezTo>
                    <a:pt x="18512" y="4750"/>
                    <a:pt x="17890" y="3087"/>
                    <a:pt x="16760" y="1778"/>
                  </a:cubicBezTo>
                  <a:cubicBezTo>
                    <a:pt x="16049" y="1005"/>
                    <a:pt x="15185" y="399"/>
                    <a:pt x="14220" y="0"/>
                  </a:cubicBezTo>
                  <a:lnTo>
                    <a:pt x="12824" y="0"/>
                  </a:lnTo>
                  <a:lnTo>
                    <a:pt x="11681" y="0"/>
                  </a:lnTo>
                  <a:lnTo>
                    <a:pt x="6983" y="0"/>
                  </a:lnTo>
                  <a:cubicBezTo>
                    <a:pt x="3124" y="0"/>
                    <a:pt x="0" y="3126"/>
                    <a:pt x="0" y="6983"/>
                  </a:cubicBezTo>
                  <a:cubicBezTo>
                    <a:pt x="64" y="10790"/>
                    <a:pt x="3174" y="13841"/>
                    <a:pt x="6983" y="13839"/>
                  </a:cubicBezTo>
                  <a:lnTo>
                    <a:pt x="11681" y="138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EE644730-C5A3-4DBD-8792-9CF08E9F7A0F}"/>
                </a:ext>
              </a:extLst>
            </p:cNvPr>
            <p:cNvSpPr/>
            <p:nvPr/>
          </p:nvSpPr>
          <p:spPr>
            <a:xfrm>
              <a:off x="10058954" y="6016182"/>
              <a:ext cx="13839" cy="77892"/>
            </a:xfrm>
            <a:custGeom>
              <a:avLst/>
              <a:gdLst>
                <a:gd name="connsiteX0" fmla="*/ 0 w 13839"/>
                <a:gd name="connsiteY0" fmla="*/ 6283 h 77892"/>
                <a:gd name="connsiteX1" fmla="*/ 0 w 13839"/>
                <a:gd name="connsiteY1" fmla="*/ 77893 h 77892"/>
                <a:gd name="connsiteX2" fmla="*/ 6856 w 13839"/>
                <a:gd name="connsiteY2" fmla="*/ 70910 h 77892"/>
                <a:gd name="connsiteX3" fmla="*/ 13840 w 13839"/>
                <a:gd name="connsiteY3" fmla="*/ 77893 h 77892"/>
                <a:gd name="connsiteX4" fmla="*/ 13840 w 13839"/>
                <a:gd name="connsiteY4" fmla="*/ 6283 h 77892"/>
                <a:gd name="connsiteX5" fmla="*/ 13840 w 13839"/>
                <a:gd name="connsiteY5" fmla="*/ 6283 h 77892"/>
                <a:gd name="connsiteX6" fmla="*/ 13840 w 13839"/>
                <a:gd name="connsiteY6" fmla="*/ 4887 h 77892"/>
                <a:gd name="connsiteX7" fmla="*/ 13840 w 13839"/>
                <a:gd name="connsiteY7" fmla="*/ 3744 h 77892"/>
                <a:gd name="connsiteX8" fmla="*/ 13078 w 13839"/>
                <a:gd name="connsiteY8" fmla="*/ 2601 h 77892"/>
                <a:gd name="connsiteX9" fmla="*/ 12062 w 13839"/>
                <a:gd name="connsiteY9" fmla="*/ 1585 h 77892"/>
                <a:gd name="connsiteX10" fmla="*/ 7745 w 13839"/>
                <a:gd name="connsiteY10" fmla="*/ 62 h 77892"/>
                <a:gd name="connsiteX11" fmla="*/ 38 w 13839"/>
                <a:gd name="connsiteY11" fmla="*/ 5944 h 77892"/>
                <a:gd name="connsiteX12" fmla="*/ 0 w 13839"/>
                <a:gd name="connsiteY12" fmla="*/ 6283 h 77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9" h="77892">
                  <a:moveTo>
                    <a:pt x="0" y="6283"/>
                  </a:moveTo>
                  <a:lnTo>
                    <a:pt x="0" y="77893"/>
                  </a:lnTo>
                  <a:cubicBezTo>
                    <a:pt x="0" y="74084"/>
                    <a:pt x="3047" y="70973"/>
                    <a:pt x="6856" y="70910"/>
                  </a:cubicBezTo>
                  <a:cubicBezTo>
                    <a:pt x="10716" y="70910"/>
                    <a:pt x="13840" y="74033"/>
                    <a:pt x="13840" y="77893"/>
                  </a:cubicBezTo>
                  <a:lnTo>
                    <a:pt x="13840" y="6283"/>
                  </a:lnTo>
                  <a:cubicBezTo>
                    <a:pt x="13840" y="6283"/>
                    <a:pt x="13840" y="6283"/>
                    <a:pt x="13840" y="6283"/>
                  </a:cubicBezTo>
                  <a:lnTo>
                    <a:pt x="13840" y="4887"/>
                  </a:lnTo>
                  <a:lnTo>
                    <a:pt x="13840" y="3744"/>
                  </a:lnTo>
                  <a:lnTo>
                    <a:pt x="13078" y="2601"/>
                  </a:lnTo>
                  <a:cubicBezTo>
                    <a:pt x="12773" y="2232"/>
                    <a:pt x="12430" y="1891"/>
                    <a:pt x="12062" y="1585"/>
                  </a:cubicBezTo>
                  <a:cubicBezTo>
                    <a:pt x="10831" y="615"/>
                    <a:pt x="9306" y="80"/>
                    <a:pt x="7745" y="62"/>
                  </a:cubicBezTo>
                  <a:cubicBezTo>
                    <a:pt x="3987" y="-442"/>
                    <a:pt x="546" y="2191"/>
                    <a:pt x="38" y="5944"/>
                  </a:cubicBezTo>
                  <a:cubicBezTo>
                    <a:pt x="26" y="6057"/>
                    <a:pt x="12" y="6170"/>
                    <a:pt x="0" y="6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09401993-6DCB-42B1-A4BF-0FEFB3A91B7A}"/>
                </a:ext>
              </a:extLst>
            </p:cNvPr>
            <p:cNvSpPr/>
            <p:nvPr/>
          </p:nvSpPr>
          <p:spPr>
            <a:xfrm>
              <a:off x="9776452" y="4991108"/>
              <a:ext cx="13841" cy="620490"/>
            </a:xfrm>
            <a:custGeom>
              <a:avLst/>
              <a:gdLst>
                <a:gd name="connsiteX0" fmla="*/ 6857 w 13841"/>
                <a:gd name="connsiteY0" fmla="*/ 613380 h 620490"/>
                <a:gd name="connsiteX1" fmla="*/ 13841 w 13841"/>
                <a:gd name="connsiteY1" fmla="*/ 620363 h 620490"/>
                <a:gd name="connsiteX2" fmla="*/ 13841 w 13841"/>
                <a:gd name="connsiteY2" fmla="*/ 6856 h 620490"/>
                <a:gd name="connsiteX3" fmla="*/ 6857 w 13841"/>
                <a:gd name="connsiteY3" fmla="*/ 0 h 620490"/>
                <a:gd name="connsiteX4" fmla="*/ 1 w 13841"/>
                <a:gd name="connsiteY4" fmla="*/ 6856 h 620490"/>
                <a:gd name="connsiteX5" fmla="*/ 1 w 13841"/>
                <a:gd name="connsiteY5" fmla="*/ 620490 h 620490"/>
                <a:gd name="connsiteX6" fmla="*/ 6857 w 13841"/>
                <a:gd name="connsiteY6" fmla="*/ 613380 h 620490"/>
                <a:gd name="connsiteX7" fmla="*/ 6857 w 13841"/>
                <a:gd name="connsiteY7" fmla="*/ 613380 h 62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41" h="620490">
                  <a:moveTo>
                    <a:pt x="6857" y="613380"/>
                  </a:moveTo>
                  <a:cubicBezTo>
                    <a:pt x="10717" y="613380"/>
                    <a:pt x="13841" y="616506"/>
                    <a:pt x="13841" y="620363"/>
                  </a:cubicBezTo>
                  <a:lnTo>
                    <a:pt x="13841" y="6856"/>
                  </a:lnTo>
                  <a:cubicBezTo>
                    <a:pt x="13778" y="3050"/>
                    <a:pt x="10667" y="-1"/>
                    <a:pt x="6857" y="0"/>
                  </a:cubicBezTo>
                  <a:cubicBezTo>
                    <a:pt x="3074" y="0"/>
                    <a:pt x="1" y="3070"/>
                    <a:pt x="1" y="6856"/>
                  </a:cubicBezTo>
                  <a:lnTo>
                    <a:pt x="1" y="620490"/>
                  </a:lnTo>
                  <a:cubicBezTo>
                    <a:pt x="-75" y="616634"/>
                    <a:pt x="2998" y="613451"/>
                    <a:pt x="6857" y="613380"/>
                  </a:cubicBezTo>
                  <a:cubicBezTo>
                    <a:pt x="6857" y="613380"/>
                    <a:pt x="6857" y="613380"/>
                    <a:pt x="6857" y="61338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3F06D94E-065A-47FC-893C-5A7806BBF507}"/>
                </a:ext>
              </a:extLst>
            </p:cNvPr>
            <p:cNvSpPr/>
            <p:nvPr/>
          </p:nvSpPr>
          <p:spPr>
            <a:xfrm>
              <a:off x="9776453" y="5604615"/>
              <a:ext cx="13839" cy="186896"/>
            </a:xfrm>
            <a:custGeom>
              <a:avLst/>
              <a:gdLst>
                <a:gd name="connsiteX0" fmla="*/ 0 w 13839"/>
                <a:gd name="connsiteY0" fmla="*/ 179913 h 186896"/>
                <a:gd name="connsiteX1" fmla="*/ 6856 w 13839"/>
                <a:gd name="connsiteY1" fmla="*/ 186896 h 186896"/>
                <a:gd name="connsiteX2" fmla="*/ 13840 w 13839"/>
                <a:gd name="connsiteY2" fmla="*/ 179913 h 186896"/>
                <a:gd name="connsiteX3" fmla="*/ 13840 w 13839"/>
                <a:gd name="connsiteY3" fmla="*/ 6983 h 186896"/>
                <a:gd name="connsiteX4" fmla="*/ 6856 w 13839"/>
                <a:gd name="connsiteY4" fmla="*/ 0 h 186896"/>
                <a:gd name="connsiteX5" fmla="*/ 0 w 13839"/>
                <a:gd name="connsiteY5" fmla="*/ 6983 h 186896"/>
                <a:gd name="connsiteX6" fmla="*/ 0 w 13839"/>
                <a:gd name="connsiteY6" fmla="*/ 179913 h 18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39" h="186896">
                  <a:moveTo>
                    <a:pt x="0" y="179913"/>
                  </a:moveTo>
                  <a:cubicBezTo>
                    <a:pt x="0" y="183721"/>
                    <a:pt x="3047" y="186828"/>
                    <a:pt x="6856" y="186896"/>
                  </a:cubicBezTo>
                  <a:cubicBezTo>
                    <a:pt x="10716" y="186896"/>
                    <a:pt x="13840" y="183770"/>
                    <a:pt x="13840" y="179913"/>
                  </a:cubicBezTo>
                  <a:lnTo>
                    <a:pt x="13840" y="6983"/>
                  </a:lnTo>
                  <a:cubicBezTo>
                    <a:pt x="13840" y="3126"/>
                    <a:pt x="10716" y="0"/>
                    <a:pt x="6856" y="0"/>
                  </a:cubicBezTo>
                  <a:cubicBezTo>
                    <a:pt x="3047" y="70"/>
                    <a:pt x="0" y="3176"/>
                    <a:pt x="0" y="6983"/>
                  </a:cubicBezTo>
                  <a:lnTo>
                    <a:pt x="0" y="179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495E6DF9-5694-459F-BB9A-AC18F10F5595}"/>
                </a:ext>
              </a:extLst>
            </p:cNvPr>
            <p:cNvSpPr/>
            <p:nvPr/>
          </p:nvSpPr>
          <p:spPr>
            <a:xfrm>
              <a:off x="11321132" y="6500371"/>
              <a:ext cx="13712" cy="7745"/>
            </a:xfrm>
            <a:custGeom>
              <a:avLst/>
              <a:gdLst>
                <a:gd name="connsiteX0" fmla="*/ 6857 w 13712"/>
                <a:gd name="connsiteY0" fmla="*/ 7745 h 7745"/>
                <a:gd name="connsiteX1" fmla="*/ 13713 w 13712"/>
                <a:gd name="connsiteY1" fmla="*/ 889 h 7745"/>
                <a:gd name="connsiteX2" fmla="*/ 13713 w 13712"/>
                <a:gd name="connsiteY2" fmla="*/ 0 h 7745"/>
                <a:gd name="connsiteX3" fmla="*/ 6857 w 13712"/>
                <a:gd name="connsiteY3" fmla="*/ 6856 h 7745"/>
                <a:gd name="connsiteX4" fmla="*/ 0 w 13712"/>
                <a:gd name="connsiteY4" fmla="*/ 0 h 7745"/>
                <a:gd name="connsiteX5" fmla="*/ 0 w 13712"/>
                <a:gd name="connsiteY5" fmla="*/ 1016 h 7745"/>
                <a:gd name="connsiteX6" fmla="*/ 6857 w 13712"/>
                <a:gd name="connsiteY6" fmla="*/ 7745 h 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745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A9DE2B00-2C32-4F7B-B97E-10439E391346}"/>
                </a:ext>
              </a:extLst>
            </p:cNvPr>
            <p:cNvSpPr/>
            <p:nvPr/>
          </p:nvSpPr>
          <p:spPr>
            <a:xfrm>
              <a:off x="9776453" y="6116802"/>
              <a:ext cx="270058" cy="13712"/>
            </a:xfrm>
            <a:custGeom>
              <a:avLst/>
              <a:gdLst>
                <a:gd name="connsiteX0" fmla="*/ 0 w 270058"/>
                <a:gd name="connsiteY0" fmla="*/ 6856 h 13712"/>
                <a:gd name="connsiteX1" fmla="*/ 6856 w 270058"/>
                <a:gd name="connsiteY1" fmla="*/ 13713 h 13712"/>
                <a:gd name="connsiteX2" fmla="*/ 270059 w 270058"/>
                <a:gd name="connsiteY2" fmla="*/ 13713 h 13712"/>
                <a:gd name="connsiteX3" fmla="*/ 263202 w 270058"/>
                <a:gd name="connsiteY3" fmla="*/ 6856 h 13712"/>
                <a:gd name="connsiteX4" fmla="*/ 270059 w 270058"/>
                <a:gd name="connsiteY4" fmla="*/ 0 h 13712"/>
                <a:gd name="connsiteX5" fmla="*/ 6856 w 270058"/>
                <a:gd name="connsiteY5" fmla="*/ 0 h 13712"/>
                <a:gd name="connsiteX6" fmla="*/ 0 w 270058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0058" h="13712">
                  <a:moveTo>
                    <a:pt x="0" y="6856"/>
                  </a:moveTo>
                  <a:cubicBezTo>
                    <a:pt x="0" y="10640"/>
                    <a:pt x="3073" y="13713"/>
                    <a:pt x="6856" y="13713"/>
                  </a:cubicBezTo>
                  <a:lnTo>
                    <a:pt x="270059" y="13713"/>
                  </a:lnTo>
                  <a:cubicBezTo>
                    <a:pt x="266275" y="13713"/>
                    <a:pt x="263202" y="10640"/>
                    <a:pt x="263202" y="6856"/>
                  </a:cubicBezTo>
                  <a:cubicBezTo>
                    <a:pt x="263202" y="3073"/>
                    <a:pt x="266275" y="0"/>
                    <a:pt x="270059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4DF0907A-2EBB-49E8-9605-7150EC2DD19D}"/>
                </a:ext>
              </a:extLst>
            </p:cNvPr>
            <p:cNvSpPr/>
            <p:nvPr/>
          </p:nvSpPr>
          <p:spPr>
            <a:xfrm>
              <a:off x="10205728" y="6129372"/>
              <a:ext cx="7110" cy="1143"/>
            </a:xfrm>
            <a:custGeom>
              <a:avLst/>
              <a:gdLst>
                <a:gd name="connsiteX0" fmla="*/ 0 w 7110"/>
                <a:gd name="connsiteY0" fmla="*/ 1143 h 1143"/>
                <a:gd name="connsiteX1" fmla="*/ 7110 w 7110"/>
                <a:gd name="connsiteY1" fmla="*/ 1143 h 1143"/>
                <a:gd name="connsiteX2" fmla="*/ 3555 w 7110"/>
                <a:gd name="connsiteY2" fmla="*/ 0 h 1143"/>
                <a:gd name="connsiteX3" fmla="*/ 0 w 7110"/>
                <a:gd name="connsiteY3" fmla="*/ 1143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143">
                  <a:moveTo>
                    <a:pt x="0" y="1143"/>
                  </a:moveTo>
                  <a:lnTo>
                    <a:pt x="7110" y="1143"/>
                  </a:lnTo>
                  <a:cubicBezTo>
                    <a:pt x="5828" y="1155"/>
                    <a:pt x="4584" y="749"/>
                    <a:pt x="3555" y="0"/>
                  </a:cubicBezTo>
                  <a:cubicBezTo>
                    <a:pt x="2526" y="775"/>
                    <a:pt x="1283" y="1168"/>
                    <a:pt x="0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2D7A7BA-58FC-4A79-9AB5-234AB1AE3326}"/>
                </a:ext>
              </a:extLst>
            </p:cNvPr>
            <p:cNvSpPr/>
            <p:nvPr/>
          </p:nvSpPr>
          <p:spPr>
            <a:xfrm>
              <a:off x="10205728" y="6116801"/>
              <a:ext cx="7110" cy="1016"/>
            </a:xfrm>
            <a:custGeom>
              <a:avLst/>
              <a:gdLst>
                <a:gd name="connsiteX0" fmla="*/ 0 w 7110"/>
                <a:gd name="connsiteY0" fmla="*/ 0 h 1016"/>
                <a:gd name="connsiteX1" fmla="*/ 3555 w 7110"/>
                <a:gd name="connsiteY1" fmla="*/ 1016 h 1016"/>
                <a:gd name="connsiteX2" fmla="*/ 7110 w 7110"/>
                <a:gd name="connsiteY2" fmla="*/ 0 h 1016"/>
                <a:gd name="connsiteX3" fmla="*/ 0 w 7110"/>
                <a:gd name="connsiteY3" fmla="*/ 0 h 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0" h="1016">
                  <a:moveTo>
                    <a:pt x="0" y="0"/>
                  </a:moveTo>
                  <a:cubicBezTo>
                    <a:pt x="1257" y="-12"/>
                    <a:pt x="2488" y="343"/>
                    <a:pt x="3555" y="1016"/>
                  </a:cubicBezTo>
                  <a:cubicBezTo>
                    <a:pt x="4622" y="356"/>
                    <a:pt x="5853" y="13"/>
                    <a:pt x="711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54703462-D193-4CD4-B9F2-3C006D7232DD}"/>
                </a:ext>
              </a:extLst>
            </p:cNvPr>
            <p:cNvSpPr/>
            <p:nvPr/>
          </p:nvSpPr>
          <p:spPr>
            <a:xfrm>
              <a:off x="12175620" y="6503037"/>
              <a:ext cx="12696" cy="361476"/>
            </a:xfrm>
            <a:custGeom>
              <a:avLst/>
              <a:gdLst>
                <a:gd name="connsiteX0" fmla="*/ 6602 w 12696"/>
                <a:gd name="connsiteY0" fmla="*/ 5079 h 361476"/>
                <a:gd name="connsiteX1" fmla="*/ 0 w 12696"/>
                <a:gd name="connsiteY1" fmla="*/ 0 h 361476"/>
                <a:gd name="connsiteX2" fmla="*/ 0 w 12696"/>
                <a:gd name="connsiteY2" fmla="*/ 889 h 361476"/>
                <a:gd name="connsiteX3" fmla="*/ 0 w 12696"/>
                <a:gd name="connsiteY3" fmla="*/ 1778 h 361476"/>
                <a:gd name="connsiteX4" fmla="*/ 0 w 12696"/>
                <a:gd name="connsiteY4" fmla="*/ 361476 h 361476"/>
                <a:gd name="connsiteX5" fmla="*/ 12697 w 12696"/>
                <a:gd name="connsiteY5" fmla="*/ 361476 h 361476"/>
                <a:gd name="connsiteX6" fmla="*/ 12697 w 12696"/>
                <a:gd name="connsiteY6" fmla="*/ 1397 h 361476"/>
                <a:gd name="connsiteX7" fmla="*/ 6602 w 12696"/>
                <a:gd name="connsiteY7" fmla="*/ 5079 h 36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96" h="361476">
                  <a:moveTo>
                    <a:pt x="6602" y="5079"/>
                  </a:moveTo>
                  <a:cubicBezTo>
                    <a:pt x="3517" y="5028"/>
                    <a:pt x="838" y="2958"/>
                    <a:pt x="0" y="0"/>
                  </a:cubicBezTo>
                  <a:lnTo>
                    <a:pt x="0" y="889"/>
                  </a:lnTo>
                  <a:cubicBezTo>
                    <a:pt x="0" y="889"/>
                    <a:pt x="0" y="1524"/>
                    <a:pt x="0" y="1778"/>
                  </a:cubicBezTo>
                  <a:lnTo>
                    <a:pt x="0" y="361476"/>
                  </a:lnTo>
                  <a:lnTo>
                    <a:pt x="12697" y="361476"/>
                  </a:lnTo>
                  <a:lnTo>
                    <a:pt x="12697" y="1397"/>
                  </a:lnTo>
                  <a:cubicBezTo>
                    <a:pt x="11528" y="3682"/>
                    <a:pt x="9167" y="5117"/>
                    <a:pt x="6602" y="507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40313ABF-2B32-46F7-AA07-969EA94699A6}"/>
                </a:ext>
              </a:extLst>
            </p:cNvPr>
            <p:cNvSpPr/>
            <p:nvPr/>
          </p:nvSpPr>
          <p:spPr>
            <a:xfrm>
              <a:off x="9553245" y="5604604"/>
              <a:ext cx="123158" cy="13850"/>
            </a:xfrm>
            <a:custGeom>
              <a:avLst/>
              <a:gdLst>
                <a:gd name="connsiteX0" fmla="*/ 0 w 123158"/>
                <a:gd name="connsiteY0" fmla="*/ 6994 h 13850"/>
                <a:gd name="connsiteX1" fmla="*/ 6857 w 123158"/>
                <a:gd name="connsiteY1" fmla="*/ 13850 h 13850"/>
                <a:gd name="connsiteX2" fmla="*/ 123158 w 123158"/>
                <a:gd name="connsiteY2" fmla="*/ 13850 h 13850"/>
                <a:gd name="connsiteX3" fmla="*/ 116175 w 123158"/>
                <a:gd name="connsiteY3" fmla="*/ 6994 h 13850"/>
                <a:gd name="connsiteX4" fmla="*/ 123158 w 123158"/>
                <a:gd name="connsiteY4" fmla="*/ 11 h 13850"/>
                <a:gd name="connsiteX5" fmla="*/ 7364 w 123158"/>
                <a:gd name="connsiteY5" fmla="*/ 11 h 13850"/>
                <a:gd name="connsiteX6" fmla="*/ 13 w 123158"/>
                <a:gd name="connsiteY6" fmla="*/ 6603 h 13850"/>
                <a:gd name="connsiteX7" fmla="*/ 0 w 123158"/>
                <a:gd name="connsiteY7" fmla="*/ 6994 h 1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158" h="13850">
                  <a:moveTo>
                    <a:pt x="0" y="6994"/>
                  </a:moveTo>
                  <a:cubicBezTo>
                    <a:pt x="0" y="10780"/>
                    <a:pt x="3073" y="13850"/>
                    <a:pt x="6857" y="13850"/>
                  </a:cubicBezTo>
                  <a:lnTo>
                    <a:pt x="123158" y="13850"/>
                  </a:lnTo>
                  <a:cubicBezTo>
                    <a:pt x="119349" y="13850"/>
                    <a:pt x="116239" y="10800"/>
                    <a:pt x="116175" y="6994"/>
                  </a:cubicBezTo>
                  <a:cubicBezTo>
                    <a:pt x="116175" y="3137"/>
                    <a:pt x="119298" y="11"/>
                    <a:pt x="123158" y="11"/>
                  </a:cubicBezTo>
                  <a:lnTo>
                    <a:pt x="7364" y="11"/>
                  </a:lnTo>
                  <a:cubicBezTo>
                    <a:pt x="3517" y="-200"/>
                    <a:pt x="216" y="2752"/>
                    <a:pt x="13" y="6603"/>
                  </a:cubicBezTo>
                  <a:cubicBezTo>
                    <a:pt x="0" y="6732"/>
                    <a:pt x="0" y="6863"/>
                    <a:pt x="0" y="6994"/>
                  </a:cubicBez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5D12F006-348E-4C60-B5AD-55010EFB745A}"/>
                </a:ext>
              </a:extLst>
            </p:cNvPr>
            <p:cNvSpPr/>
            <p:nvPr/>
          </p:nvSpPr>
          <p:spPr>
            <a:xfrm>
              <a:off x="9669420" y="5604615"/>
              <a:ext cx="51929" cy="13839"/>
            </a:xfrm>
            <a:custGeom>
              <a:avLst/>
              <a:gdLst>
                <a:gd name="connsiteX0" fmla="*/ 0 w 51929"/>
                <a:gd name="connsiteY0" fmla="*/ 6983 h 13839"/>
                <a:gd name="connsiteX1" fmla="*/ 6983 w 51929"/>
                <a:gd name="connsiteY1" fmla="*/ 13840 h 13839"/>
                <a:gd name="connsiteX2" fmla="*/ 45073 w 51929"/>
                <a:gd name="connsiteY2" fmla="*/ 13840 h 13839"/>
                <a:gd name="connsiteX3" fmla="*/ 51929 w 51929"/>
                <a:gd name="connsiteY3" fmla="*/ 6983 h 13839"/>
                <a:gd name="connsiteX4" fmla="*/ 45073 w 51929"/>
                <a:gd name="connsiteY4" fmla="*/ 0 h 13839"/>
                <a:gd name="connsiteX5" fmla="*/ 6983 w 51929"/>
                <a:gd name="connsiteY5" fmla="*/ 0 h 13839"/>
                <a:gd name="connsiteX6" fmla="*/ 0 w 51929"/>
                <a:gd name="connsiteY6" fmla="*/ 6983 h 1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929" h="13839">
                  <a:moveTo>
                    <a:pt x="0" y="6983"/>
                  </a:moveTo>
                  <a:cubicBezTo>
                    <a:pt x="64" y="10790"/>
                    <a:pt x="3174" y="13840"/>
                    <a:pt x="6983" y="13840"/>
                  </a:cubicBezTo>
                  <a:lnTo>
                    <a:pt x="45073" y="13840"/>
                  </a:lnTo>
                  <a:cubicBezTo>
                    <a:pt x="48857" y="13840"/>
                    <a:pt x="51929" y="10769"/>
                    <a:pt x="51929" y="6983"/>
                  </a:cubicBezTo>
                  <a:cubicBezTo>
                    <a:pt x="51929" y="3176"/>
                    <a:pt x="48882" y="70"/>
                    <a:pt x="45073" y="0"/>
                  </a:cubicBezTo>
                  <a:lnTo>
                    <a:pt x="6983" y="0"/>
                  </a:lnTo>
                  <a:cubicBezTo>
                    <a:pt x="3123" y="0"/>
                    <a:pt x="0" y="3126"/>
                    <a:pt x="0" y="69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FBFDE5C1-5F08-4130-BBB8-E76977B4EB1F}"/>
                </a:ext>
              </a:extLst>
            </p:cNvPr>
            <p:cNvSpPr/>
            <p:nvPr/>
          </p:nvSpPr>
          <p:spPr>
            <a:xfrm>
              <a:off x="12175318" y="6500244"/>
              <a:ext cx="12617" cy="7871"/>
            </a:xfrm>
            <a:custGeom>
              <a:avLst/>
              <a:gdLst>
                <a:gd name="connsiteX0" fmla="*/ 6904 w 12617"/>
                <a:gd name="connsiteY0" fmla="*/ 6856 h 7871"/>
                <a:gd name="connsiteX1" fmla="*/ 48 w 12617"/>
                <a:gd name="connsiteY1" fmla="*/ 0 h 7871"/>
                <a:gd name="connsiteX2" fmla="*/ 48 w 12617"/>
                <a:gd name="connsiteY2" fmla="*/ 1016 h 7871"/>
                <a:gd name="connsiteX3" fmla="*/ 48 w 12617"/>
                <a:gd name="connsiteY3" fmla="*/ 2793 h 7871"/>
                <a:gd name="connsiteX4" fmla="*/ 6650 w 12617"/>
                <a:gd name="connsiteY4" fmla="*/ 7872 h 7871"/>
                <a:gd name="connsiteX5" fmla="*/ 12617 w 12617"/>
                <a:gd name="connsiteY5" fmla="*/ 4190 h 7871"/>
                <a:gd name="connsiteX6" fmla="*/ 12617 w 12617"/>
                <a:gd name="connsiteY6" fmla="*/ 3174 h 7871"/>
                <a:gd name="connsiteX7" fmla="*/ 6904 w 12617"/>
                <a:gd name="connsiteY7" fmla="*/ 6856 h 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617" h="7871">
                  <a:moveTo>
                    <a:pt x="6904" y="6856"/>
                  </a:moveTo>
                  <a:cubicBezTo>
                    <a:pt x="3120" y="6856"/>
                    <a:pt x="48" y="3783"/>
                    <a:pt x="48" y="0"/>
                  </a:cubicBezTo>
                  <a:lnTo>
                    <a:pt x="48" y="1016"/>
                  </a:lnTo>
                  <a:cubicBezTo>
                    <a:pt x="-16" y="1612"/>
                    <a:pt x="-16" y="2196"/>
                    <a:pt x="48" y="2793"/>
                  </a:cubicBezTo>
                  <a:cubicBezTo>
                    <a:pt x="885" y="5751"/>
                    <a:pt x="3564" y="7821"/>
                    <a:pt x="6650" y="7872"/>
                  </a:cubicBezTo>
                  <a:cubicBezTo>
                    <a:pt x="9177" y="7859"/>
                    <a:pt x="11475" y="6437"/>
                    <a:pt x="12617" y="4190"/>
                  </a:cubicBezTo>
                  <a:lnTo>
                    <a:pt x="12617" y="3174"/>
                  </a:lnTo>
                  <a:cubicBezTo>
                    <a:pt x="11513" y="5345"/>
                    <a:pt x="9329" y="6755"/>
                    <a:pt x="6904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A999C5B-70F2-404D-A43A-53DC0F9BC4AB}"/>
                </a:ext>
              </a:extLst>
            </p:cNvPr>
            <p:cNvSpPr/>
            <p:nvPr/>
          </p:nvSpPr>
          <p:spPr>
            <a:xfrm>
              <a:off x="12176128" y="6417697"/>
              <a:ext cx="12842" cy="88894"/>
            </a:xfrm>
            <a:custGeom>
              <a:avLst/>
              <a:gdLst>
                <a:gd name="connsiteX0" fmla="*/ 0 w 12842"/>
                <a:gd name="connsiteY0" fmla="*/ 4588 h 88894"/>
                <a:gd name="connsiteX1" fmla="*/ 0 w 12842"/>
                <a:gd name="connsiteY1" fmla="*/ 5858 h 88894"/>
                <a:gd name="connsiteX2" fmla="*/ 0 w 12842"/>
                <a:gd name="connsiteY2" fmla="*/ 82038 h 88894"/>
                <a:gd name="connsiteX3" fmla="*/ 6856 w 12842"/>
                <a:gd name="connsiteY3" fmla="*/ 88895 h 88894"/>
                <a:gd name="connsiteX4" fmla="*/ 12824 w 12842"/>
                <a:gd name="connsiteY4" fmla="*/ 85213 h 88894"/>
                <a:gd name="connsiteX5" fmla="*/ 12824 w 12842"/>
                <a:gd name="connsiteY5" fmla="*/ 2684 h 88894"/>
                <a:gd name="connsiteX6" fmla="*/ 12824 w 12842"/>
                <a:gd name="connsiteY6" fmla="*/ 2684 h 88894"/>
                <a:gd name="connsiteX7" fmla="*/ 12824 w 12842"/>
                <a:gd name="connsiteY7" fmla="*/ 1668 h 88894"/>
                <a:gd name="connsiteX8" fmla="*/ 11681 w 12842"/>
                <a:gd name="connsiteY8" fmla="*/ 906 h 88894"/>
                <a:gd name="connsiteX9" fmla="*/ 10538 w 12842"/>
                <a:gd name="connsiteY9" fmla="*/ 144 h 88894"/>
                <a:gd name="connsiteX10" fmla="*/ 9268 w 12842"/>
                <a:gd name="connsiteY10" fmla="*/ 144 h 88894"/>
                <a:gd name="connsiteX11" fmla="*/ 7872 w 12842"/>
                <a:gd name="connsiteY11" fmla="*/ 144 h 88894"/>
                <a:gd name="connsiteX12" fmla="*/ 0 w 12842"/>
                <a:gd name="connsiteY12" fmla="*/ 4588 h 8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842" h="88894">
                  <a:moveTo>
                    <a:pt x="0" y="4588"/>
                  </a:moveTo>
                  <a:cubicBezTo>
                    <a:pt x="0" y="4588"/>
                    <a:pt x="0" y="5350"/>
                    <a:pt x="0" y="5858"/>
                  </a:cubicBezTo>
                  <a:lnTo>
                    <a:pt x="0" y="82038"/>
                  </a:lnTo>
                  <a:cubicBezTo>
                    <a:pt x="0" y="85822"/>
                    <a:pt x="3073" y="88895"/>
                    <a:pt x="6856" y="88895"/>
                  </a:cubicBezTo>
                  <a:cubicBezTo>
                    <a:pt x="9383" y="88882"/>
                    <a:pt x="11681" y="87460"/>
                    <a:pt x="12824" y="85213"/>
                  </a:cubicBezTo>
                  <a:lnTo>
                    <a:pt x="12824" y="2684"/>
                  </a:lnTo>
                  <a:lnTo>
                    <a:pt x="12824" y="2684"/>
                  </a:lnTo>
                  <a:cubicBezTo>
                    <a:pt x="12849" y="2341"/>
                    <a:pt x="12849" y="2011"/>
                    <a:pt x="12824" y="1668"/>
                  </a:cubicBezTo>
                  <a:cubicBezTo>
                    <a:pt x="12468" y="1376"/>
                    <a:pt x="12088" y="1109"/>
                    <a:pt x="11681" y="906"/>
                  </a:cubicBezTo>
                  <a:cubicBezTo>
                    <a:pt x="11681" y="906"/>
                    <a:pt x="11681" y="906"/>
                    <a:pt x="10538" y="144"/>
                  </a:cubicBezTo>
                  <a:lnTo>
                    <a:pt x="9268" y="144"/>
                  </a:lnTo>
                  <a:lnTo>
                    <a:pt x="7872" y="144"/>
                  </a:lnTo>
                  <a:cubicBezTo>
                    <a:pt x="4507" y="-554"/>
                    <a:pt x="1143" y="1338"/>
                    <a:pt x="0" y="458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A664CCB7-CA62-4B18-A70D-6DA888B77A0A}"/>
                </a:ext>
              </a:extLst>
            </p:cNvPr>
            <p:cNvSpPr/>
            <p:nvPr/>
          </p:nvSpPr>
          <p:spPr>
            <a:xfrm>
              <a:off x="11766278" y="6501894"/>
              <a:ext cx="13712" cy="7999"/>
            </a:xfrm>
            <a:custGeom>
              <a:avLst/>
              <a:gdLst>
                <a:gd name="connsiteX0" fmla="*/ 6857 w 13712"/>
                <a:gd name="connsiteY0" fmla="*/ 6856 h 7999"/>
                <a:gd name="connsiteX1" fmla="*/ 0 w 13712"/>
                <a:gd name="connsiteY1" fmla="*/ 0 h 7999"/>
                <a:gd name="connsiteX2" fmla="*/ 0 w 13712"/>
                <a:gd name="connsiteY2" fmla="*/ 1143 h 7999"/>
                <a:gd name="connsiteX3" fmla="*/ 6857 w 13712"/>
                <a:gd name="connsiteY3" fmla="*/ 7999 h 7999"/>
                <a:gd name="connsiteX4" fmla="*/ 13713 w 13712"/>
                <a:gd name="connsiteY4" fmla="*/ 1143 h 7999"/>
                <a:gd name="connsiteX5" fmla="*/ 13713 w 13712"/>
                <a:gd name="connsiteY5" fmla="*/ 0 h 7999"/>
                <a:gd name="connsiteX6" fmla="*/ 6857 w 13712"/>
                <a:gd name="connsiteY6" fmla="*/ 6856 h 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999">
                  <a:moveTo>
                    <a:pt x="6857" y="6856"/>
                  </a:moveTo>
                  <a:cubicBezTo>
                    <a:pt x="3073" y="6856"/>
                    <a:pt x="0" y="3784"/>
                    <a:pt x="0" y="0"/>
                  </a:cubicBezTo>
                  <a:lnTo>
                    <a:pt x="0" y="1143"/>
                  </a:lnTo>
                  <a:cubicBezTo>
                    <a:pt x="0" y="4926"/>
                    <a:pt x="3073" y="7999"/>
                    <a:pt x="6857" y="7999"/>
                  </a:cubicBezTo>
                  <a:cubicBezTo>
                    <a:pt x="10640" y="7999"/>
                    <a:pt x="13713" y="4926"/>
                    <a:pt x="13713" y="1143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B9679EE4-09C2-4A6C-AC97-DC402DE3FC2F}"/>
                </a:ext>
              </a:extLst>
            </p:cNvPr>
            <p:cNvSpPr/>
            <p:nvPr/>
          </p:nvSpPr>
          <p:spPr>
            <a:xfrm>
              <a:off x="11217909" y="6805093"/>
              <a:ext cx="13711" cy="27297"/>
            </a:xfrm>
            <a:custGeom>
              <a:avLst/>
              <a:gdLst>
                <a:gd name="connsiteX0" fmla="*/ 13712 w 13711"/>
                <a:gd name="connsiteY0" fmla="*/ 889 h 27297"/>
                <a:gd name="connsiteX1" fmla="*/ 13712 w 13711"/>
                <a:gd name="connsiteY1" fmla="*/ 0 h 27297"/>
                <a:gd name="connsiteX2" fmla="*/ 6856 w 13711"/>
                <a:gd name="connsiteY2" fmla="*/ 6856 h 27297"/>
                <a:gd name="connsiteX3" fmla="*/ 0 w 13711"/>
                <a:gd name="connsiteY3" fmla="*/ 0 h 27297"/>
                <a:gd name="connsiteX4" fmla="*/ 0 w 13711"/>
                <a:gd name="connsiteY4" fmla="*/ 20442 h 27297"/>
                <a:gd name="connsiteX5" fmla="*/ 6856 w 13711"/>
                <a:gd name="connsiteY5" fmla="*/ 27298 h 27297"/>
                <a:gd name="connsiteX6" fmla="*/ 13712 w 13711"/>
                <a:gd name="connsiteY6" fmla="*/ 20442 h 27297"/>
                <a:gd name="connsiteX7" fmla="*/ 13712 w 13711"/>
                <a:gd name="connsiteY7" fmla="*/ 1270 h 27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1" h="27297">
                  <a:moveTo>
                    <a:pt x="13712" y="889"/>
                  </a:moveTo>
                  <a:lnTo>
                    <a:pt x="13712" y="0"/>
                  </a:lnTo>
                  <a:cubicBezTo>
                    <a:pt x="13712" y="3784"/>
                    <a:pt x="10639" y="6856"/>
                    <a:pt x="6856" y="6856"/>
                  </a:cubicBezTo>
                  <a:cubicBezTo>
                    <a:pt x="3072" y="6856"/>
                    <a:pt x="0" y="3784"/>
                    <a:pt x="0" y="0"/>
                  </a:cubicBezTo>
                  <a:lnTo>
                    <a:pt x="0" y="20442"/>
                  </a:lnTo>
                  <a:cubicBezTo>
                    <a:pt x="0" y="24225"/>
                    <a:pt x="3072" y="27298"/>
                    <a:pt x="6856" y="27298"/>
                  </a:cubicBezTo>
                  <a:cubicBezTo>
                    <a:pt x="10639" y="27298"/>
                    <a:pt x="13712" y="24225"/>
                    <a:pt x="13712" y="20442"/>
                  </a:cubicBezTo>
                  <a:lnTo>
                    <a:pt x="13712" y="12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1F5C3D57-0FA2-42CA-AE57-18B3E2945124}"/>
                </a:ext>
              </a:extLst>
            </p:cNvPr>
            <p:cNvSpPr/>
            <p:nvPr/>
          </p:nvSpPr>
          <p:spPr>
            <a:xfrm>
              <a:off x="10058954" y="6111088"/>
              <a:ext cx="3174" cy="5713"/>
            </a:xfrm>
            <a:custGeom>
              <a:avLst/>
              <a:gdLst>
                <a:gd name="connsiteX0" fmla="*/ 3174 w 3174"/>
                <a:gd name="connsiteY0" fmla="*/ 5714 h 5713"/>
                <a:gd name="connsiteX1" fmla="*/ 0 w 3174"/>
                <a:gd name="connsiteY1" fmla="*/ 0 h 5713"/>
                <a:gd name="connsiteX2" fmla="*/ 0 w 3174"/>
                <a:gd name="connsiteY2" fmla="*/ 2032 h 5713"/>
                <a:gd name="connsiteX3" fmla="*/ 1143 w 3174"/>
                <a:gd name="connsiteY3" fmla="*/ 5714 h 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74" h="5713">
                  <a:moveTo>
                    <a:pt x="3174" y="5714"/>
                  </a:moveTo>
                  <a:cubicBezTo>
                    <a:pt x="1219" y="4469"/>
                    <a:pt x="26" y="2324"/>
                    <a:pt x="0" y="0"/>
                  </a:cubicBezTo>
                  <a:lnTo>
                    <a:pt x="0" y="2032"/>
                  </a:lnTo>
                  <a:cubicBezTo>
                    <a:pt x="51" y="3339"/>
                    <a:pt x="444" y="4609"/>
                    <a:pt x="1143" y="571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BA98A44-EF6A-4BB3-9EB2-31C99CCEDDF4}"/>
                </a:ext>
              </a:extLst>
            </p:cNvPr>
            <p:cNvSpPr/>
            <p:nvPr/>
          </p:nvSpPr>
          <p:spPr>
            <a:xfrm>
              <a:off x="10069493" y="6111088"/>
              <a:ext cx="3301" cy="5713"/>
            </a:xfrm>
            <a:custGeom>
              <a:avLst/>
              <a:gdLst>
                <a:gd name="connsiteX0" fmla="*/ 3301 w 3301"/>
                <a:gd name="connsiteY0" fmla="*/ 2032 h 5713"/>
                <a:gd name="connsiteX1" fmla="*/ 3301 w 3301"/>
                <a:gd name="connsiteY1" fmla="*/ 0 h 5713"/>
                <a:gd name="connsiteX2" fmla="*/ 0 w 3301"/>
                <a:gd name="connsiteY2" fmla="*/ 5714 h 5713"/>
                <a:gd name="connsiteX3" fmla="*/ 2031 w 3301"/>
                <a:gd name="connsiteY3" fmla="*/ 5714 h 5713"/>
                <a:gd name="connsiteX4" fmla="*/ 3301 w 3301"/>
                <a:gd name="connsiteY4" fmla="*/ 2032 h 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01" h="5713">
                  <a:moveTo>
                    <a:pt x="3301" y="2032"/>
                  </a:moveTo>
                  <a:lnTo>
                    <a:pt x="3301" y="0"/>
                  </a:lnTo>
                  <a:cubicBezTo>
                    <a:pt x="3225" y="2336"/>
                    <a:pt x="1993" y="4482"/>
                    <a:pt x="0" y="5714"/>
                  </a:cubicBezTo>
                  <a:lnTo>
                    <a:pt x="2031" y="5714"/>
                  </a:lnTo>
                  <a:cubicBezTo>
                    <a:pt x="2818" y="4647"/>
                    <a:pt x="3263" y="3365"/>
                    <a:pt x="3301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4B44F9E1-5BDD-4E51-9438-644C66E08E34}"/>
                </a:ext>
              </a:extLst>
            </p:cNvPr>
            <p:cNvSpPr/>
            <p:nvPr/>
          </p:nvSpPr>
          <p:spPr>
            <a:xfrm>
              <a:off x="10058954" y="6087091"/>
              <a:ext cx="13839" cy="29710"/>
            </a:xfrm>
            <a:custGeom>
              <a:avLst/>
              <a:gdLst>
                <a:gd name="connsiteX0" fmla="*/ 3174 w 13839"/>
                <a:gd name="connsiteY0" fmla="*/ 29710 h 29710"/>
                <a:gd name="connsiteX1" fmla="*/ 10538 w 13839"/>
                <a:gd name="connsiteY1" fmla="*/ 29710 h 29710"/>
                <a:gd name="connsiteX2" fmla="*/ 13840 w 13839"/>
                <a:gd name="connsiteY2" fmla="*/ 23997 h 29710"/>
                <a:gd name="connsiteX3" fmla="*/ 13840 w 13839"/>
                <a:gd name="connsiteY3" fmla="*/ 6983 h 29710"/>
                <a:gd name="connsiteX4" fmla="*/ 6856 w 13839"/>
                <a:gd name="connsiteY4" fmla="*/ 0 h 29710"/>
                <a:gd name="connsiteX5" fmla="*/ 0 w 13839"/>
                <a:gd name="connsiteY5" fmla="*/ 6983 h 29710"/>
                <a:gd name="connsiteX6" fmla="*/ 0 w 13839"/>
                <a:gd name="connsiteY6" fmla="*/ 24632 h 29710"/>
                <a:gd name="connsiteX7" fmla="*/ 3174 w 13839"/>
                <a:gd name="connsiteY7" fmla="*/ 2971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39" h="29710">
                  <a:moveTo>
                    <a:pt x="3174" y="29710"/>
                  </a:moveTo>
                  <a:lnTo>
                    <a:pt x="10538" y="29710"/>
                  </a:lnTo>
                  <a:cubicBezTo>
                    <a:pt x="12532" y="28479"/>
                    <a:pt x="13763" y="26333"/>
                    <a:pt x="13840" y="23997"/>
                  </a:cubicBezTo>
                  <a:lnTo>
                    <a:pt x="13840" y="6983"/>
                  </a:lnTo>
                  <a:cubicBezTo>
                    <a:pt x="13840" y="3123"/>
                    <a:pt x="10716" y="0"/>
                    <a:pt x="6856" y="0"/>
                  </a:cubicBezTo>
                  <a:cubicBezTo>
                    <a:pt x="3047" y="64"/>
                    <a:pt x="0" y="3174"/>
                    <a:pt x="0" y="6983"/>
                  </a:cubicBezTo>
                  <a:lnTo>
                    <a:pt x="0" y="24632"/>
                  </a:lnTo>
                  <a:cubicBezTo>
                    <a:pt x="229" y="26727"/>
                    <a:pt x="1396" y="28593"/>
                    <a:pt x="3174" y="2971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15175ADB-485B-454C-8CE6-8BC7BCA928EE}"/>
                </a:ext>
              </a:extLst>
            </p:cNvPr>
            <p:cNvSpPr/>
            <p:nvPr/>
          </p:nvSpPr>
          <p:spPr>
            <a:xfrm>
              <a:off x="10066064" y="6116801"/>
              <a:ext cx="143219" cy="13713"/>
            </a:xfrm>
            <a:custGeom>
              <a:avLst/>
              <a:gdLst>
                <a:gd name="connsiteX0" fmla="*/ 139918 w 143219"/>
                <a:gd name="connsiteY0" fmla="*/ 6857 h 13713"/>
                <a:gd name="connsiteX1" fmla="*/ 143219 w 143219"/>
                <a:gd name="connsiteY1" fmla="*/ 1016 h 13713"/>
                <a:gd name="connsiteX2" fmla="*/ 139664 w 143219"/>
                <a:gd name="connsiteY2" fmla="*/ 0 h 13713"/>
                <a:gd name="connsiteX3" fmla="*/ 0 w 143219"/>
                <a:gd name="connsiteY3" fmla="*/ 0 h 13713"/>
                <a:gd name="connsiteX4" fmla="*/ 6856 w 143219"/>
                <a:gd name="connsiteY4" fmla="*/ 6857 h 13713"/>
                <a:gd name="connsiteX5" fmla="*/ 0 w 143219"/>
                <a:gd name="connsiteY5" fmla="*/ 13713 h 13713"/>
                <a:gd name="connsiteX6" fmla="*/ 139664 w 143219"/>
                <a:gd name="connsiteY6" fmla="*/ 13713 h 13713"/>
                <a:gd name="connsiteX7" fmla="*/ 143219 w 143219"/>
                <a:gd name="connsiteY7" fmla="*/ 12570 h 13713"/>
                <a:gd name="connsiteX8" fmla="*/ 139918 w 143219"/>
                <a:gd name="connsiteY8" fmla="*/ 6857 h 1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219" h="13713">
                  <a:moveTo>
                    <a:pt x="139918" y="6857"/>
                  </a:moveTo>
                  <a:cubicBezTo>
                    <a:pt x="139956" y="4470"/>
                    <a:pt x="141200" y="2273"/>
                    <a:pt x="143219" y="1016"/>
                  </a:cubicBezTo>
                  <a:cubicBezTo>
                    <a:pt x="142152" y="343"/>
                    <a:pt x="140921" y="-12"/>
                    <a:pt x="139664" y="0"/>
                  </a:cubicBezTo>
                  <a:lnTo>
                    <a:pt x="0" y="0"/>
                  </a:lnTo>
                  <a:cubicBezTo>
                    <a:pt x="3783" y="0"/>
                    <a:pt x="6856" y="3073"/>
                    <a:pt x="6856" y="6857"/>
                  </a:cubicBezTo>
                  <a:cubicBezTo>
                    <a:pt x="6856" y="10640"/>
                    <a:pt x="3783" y="13713"/>
                    <a:pt x="0" y="13713"/>
                  </a:cubicBezTo>
                  <a:lnTo>
                    <a:pt x="139664" y="13713"/>
                  </a:lnTo>
                  <a:cubicBezTo>
                    <a:pt x="140946" y="13738"/>
                    <a:pt x="142190" y="13345"/>
                    <a:pt x="143219" y="12570"/>
                  </a:cubicBezTo>
                  <a:cubicBezTo>
                    <a:pt x="141175" y="11389"/>
                    <a:pt x="139918" y="9218"/>
                    <a:pt x="139918" y="685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D31B1B71-8B51-43DF-A195-242021D6C0B9}"/>
                </a:ext>
              </a:extLst>
            </p:cNvPr>
            <p:cNvSpPr/>
            <p:nvPr/>
          </p:nvSpPr>
          <p:spPr>
            <a:xfrm>
              <a:off x="11766278" y="6501260"/>
              <a:ext cx="13712" cy="7491"/>
            </a:xfrm>
            <a:custGeom>
              <a:avLst/>
              <a:gdLst>
                <a:gd name="connsiteX0" fmla="*/ 6857 w 13712"/>
                <a:gd name="connsiteY0" fmla="*/ 6856 h 7491"/>
                <a:gd name="connsiteX1" fmla="*/ 0 w 13712"/>
                <a:gd name="connsiteY1" fmla="*/ 0 h 7491"/>
                <a:gd name="connsiteX2" fmla="*/ 0 w 13712"/>
                <a:gd name="connsiteY2" fmla="*/ 635 h 7491"/>
                <a:gd name="connsiteX3" fmla="*/ 6857 w 13712"/>
                <a:gd name="connsiteY3" fmla="*/ 7491 h 7491"/>
                <a:gd name="connsiteX4" fmla="*/ 13713 w 13712"/>
                <a:gd name="connsiteY4" fmla="*/ 635 h 7491"/>
                <a:gd name="connsiteX5" fmla="*/ 13713 w 13712"/>
                <a:gd name="connsiteY5" fmla="*/ 0 h 7491"/>
                <a:gd name="connsiteX6" fmla="*/ 6857 w 13712"/>
                <a:gd name="connsiteY6" fmla="*/ 6856 h 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491">
                  <a:moveTo>
                    <a:pt x="6857" y="6856"/>
                  </a:moveTo>
                  <a:cubicBezTo>
                    <a:pt x="3073" y="6856"/>
                    <a:pt x="0" y="3783"/>
                    <a:pt x="0" y="0"/>
                  </a:cubicBezTo>
                  <a:lnTo>
                    <a:pt x="0" y="635"/>
                  </a:lnTo>
                  <a:cubicBezTo>
                    <a:pt x="0" y="4418"/>
                    <a:pt x="3073" y="7491"/>
                    <a:pt x="6857" y="7491"/>
                  </a:cubicBezTo>
                  <a:cubicBezTo>
                    <a:pt x="10640" y="7491"/>
                    <a:pt x="13713" y="4418"/>
                    <a:pt x="13713" y="635"/>
                  </a:cubicBezTo>
                  <a:lnTo>
                    <a:pt x="13713" y="0"/>
                  </a:lnTo>
                  <a:cubicBezTo>
                    <a:pt x="13713" y="3783"/>
                    <a:pt x="10640" y="6856"/>
                    <a:pt x="6857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C4AE08C5-931A-41E5-8032-35B1619F9362}"/>
                </a:ext>
              </a:extLst>
            </p:cNvPr>
            <p:cNvSpPr/>
            <p:nvPr/>
          </p:nvSpPr>
          <p:spPr>
            <a:xfrm>
              <a:off x="11217909" y="6430031"/>
              <a:ext cx="13711" cy="73006"/>
            </a:xfrm>
            <a:custGeom>
              <a:avLst/>
              <a:gdLst>
                <a:gd name="connsiteX0" fmla="*/ 6856 w 13711"/>
                <a:gd name="connsiteY0" fmla="*/ 66150 h 73006"/>
                <a:gd name="connsiteX1" fmla="*/ 13712 w 13711"/>
                <a:gd name="connsiteY1" fmla="*/ 73006 h 73006"/>
                <a:gd name="connsiteX2" fmla="*/ 13712 w 13711"/>
                <a:gd name="connsiteY2" fmla="*/ 6856 h 73006"/>
                <a:gd name="connsiteX3" fmla="*/ 6856 w 13711"/>
                <a:gd name="connsiteY3" fmla="*/ 0 h 73006"/>
                <a:gd name="connsiteX4" fmla="*/ 0 w 13711"/>
                <a:gd name="connsiteY4" fmla="*/ 6856 h 73006"/>
                <a:gd name="connsiteX5" fmla="*/ 0 w 13711"/>
                <a:gd name="connsiteY5" fmla="*/ 72752 h 73006"/>
                <a:gd name="connsiteX6" fmla="*/ 6856 w 13711"/>
                <a:gd name="connsiteY6" fmla="*/ 66150 h 73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1" h="73006">
                  <a:moveTo>
                    <a:pt x="6856" y="66150"/>
                  </a:moveTo>
                  <a:cubicBezTo>
                    <a:pt x="10639" y="66150"/>
                    <a:pt x="13712" y="69223"/>
                    <a:pt x="13712" y="73006"/>
                  </a:cubicBezTo>
                  <a:lnTo>
                    <a:pt x="13712" y="6856"/>
                  </a:lnTo>
                  <a:cubicBezTo>
                    <a:pt x="13712" y="3072"/>
                    <a:pt x="10639" y="0"/>
                    <a:pt x="6856" y="0"/>
                  </a:cubicBezTo>
                  <a:cubicBezTo>
                    <a:pt x="3072" y="0"/>
                    <a:pt x="0" y="3072"/>
                    <a:pt x="0" y="6856"/>
                  </a:cubicBezTo>
                  <a:lnTo>
                    <a:pt x="0" y="72752"/>
                  </a:lnTo>
                  <a:cubicBezTo>
                    <a:pt x="139" y="69070"/>
                    <a:pt x="3161" y="66150"/>
                    <a:pt x="6856" y="6615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2075CE56-15AE-4D0A-9CA0-F60942251E82}"/>
                </a:ext>
              </a:extLst>
            </p:cNvPr>
            <p:cNvSpPr/>
            <p:nvPr/>
          </p:nvSpPr>
          <p:spPr>
            <a:xfrm>
              <a:off x="11217909" y="6496181"/>
              <a:ext cx="13711" cy="315387"/>
            </a:xfrm>
            <a:custGeom>
              <a:avLst/>
              <a:gdLst>
                <a:gd name="connsiteX0" fmla="*/ 6856 w 13711"/>
                <a:gd name="connsiteY0" fmla="*/ 315387 h 315387"/>
                <a:gd name="connsiteX1" fmla="*/ 13712 w 13711"/>
                <a:gd name="connsiteY1" fmla="*/ 308531 h 315387"/>
                <a:gd name="connsiteX2" fmla="*/ 13712 w 13711"/>
                <a:gd name="connsiteY2" fmla="*/ 6856 h 315387"/>
                <a:gd name="connsiteX3" fmla="*/ 6856 w 13711"/>
                <a:gd name="connsiteY3" fmla="*/ 0 h 315387"/>
                <a:gd name="connsiteX4" fmla="*/ 0 w 13711"/>
                <a:gd name="connsiteY4" fmla="*/ 6856 h 315387"/>
                <a:gd name="connsiteX5" fmla="*/ 0 w 13711"/>
                <a:gd name="connsiteY5" fmla="*/ 308912 h 315387"/>
                <a:gd name="connsiteX6" fmla="*/ 6856 w 13711"/>
                <a:gd name="connsiteY6" fmla="*/ 315387 h 31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1" h="315387">
                  <a:moveTo>
                    <a:pt x="6856" y="315387"/>
                  </a:moveTo>
                  <a:cubicBezTo>
                    <a:pt x="10639" y="315387"/>
                    <a:pt x="13712" y="312315"/>
                    <a:pt x="13712" y="308531"/>
                  </a:cubicBezTo>
                  <a:lnTo>
                    <a:pt x="13712" y="6856"/>
                  </a:lnTo>
                  <a:cubicBezTo>
                    <a:pt x="13712" y="3073"/>
                    <a:pt x="10639" y="0"/>
                    <a:pt x="6856" y="0"/>
                  </a:cubicBezTo>
                  <a:cubicBezTo>
                    <a:pt x="3072" y="0"/>
                    <a:pt x="0" y="3073"/>
                    <a:pt x="0" y="6856"/>
                  </a:cubicBezTo>
                  <a:lnTo>
                    <a:pt x="0" y="308912"/>
                  </a:lnTo>
                  <a:cubicBezTo>
                    <a:pt x="203" y="312543"/>
                    <a:pt x="3212" y="315387"/>
                    <a:pt x="6856" y="31538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F04E9024-3025-4310-B1C2-227ADD3DB0D1}"/>
                </a:ext>
              </a:extLst>
            </p:cNvPr>
            <p:cNvSpPr/>
            <p:nvPr/>
          </p:nvSpPr>
          <p:spPr>
            <a:xfrm>
              <a:off x="10039655" y="6116802"/>
              <a:ext cx="13585" cy="13712"/>
            </a:xfrm>
            <a:custGeom>
              <a:avLst/>
              <a:gdLst>
                <a:gd name="connsiteX0" fmla="*/ 6730 w 13585"/>
                <a:gd name="connsiteY0" fmla="*/ 6856 h 13712"/>
                <a:gd name="connsiteX1" fmla="*/ 13586 w 13585"/>
                <a:gd name="connsiteY1" fmla="*/ 0 h 13712"/>
                <a:gd name="connsiteX2" fmla="*/ 6857 w 13585"/>
                <a:gd name="connsiteY2" fmla="*/ 0 h 13712"/>
                <a:gd name="connsiteX3" fmla="*/ 0 w 13585"/>
                <a:gd name="connsiteY3" fmla="*/ 6856 h 13712"/>
                <a:gd name="connsiteX4" fmla="*/ 6857 w 13585"/>
                <a:gd name="connsiteY4" fmla="*/ 13713 h 13712"/>
                <a:gd name="connsiteX5" fmla="*/ 13586 w 13585"/>
                <a:gd name="connsiteY5" fmla="*/ 13713 h 13712"/>
                <a:gd name="connsiteX6" fmla="*/ 6730 w 13585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85" h="13712">
                  <a:moveTo>
                    <a:pt x="6730" y="6856"/>
                  </a:moveTo>
                  <a:cubicBezTo>
                    <a:pt x="6730" y="3073"/>
                    <a:pt x="9802" y="0"/>
                    <a:pt x="13586" y="0"/>
                  </a:cubicBezTo>
                  <a:lnTo>
                    <a:pt x="6857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7" y="13713"/>
                  </a:cubicBezTo>
                  <a:lnTo>
                    <a:pt x="13586" y="13713"/>
                  </a:lnTo>
                  <a:cubicBezTo>
                    <a:pt x="9802" y="13713"/>
                    <a:pt x="6730" y="10640"/>
                    <a:pt x="673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D0221CC-8316-4B83-B371-A7E41680E9FA}"/>
                </a:ext>
              </a:extLst>
            </p:cNvPr>
            <p:cNvSpPr/>
            <p:nvPr/>
          </p:nvSpPr>
          <p:spPr>
            <a:xfrm>
              <a:off x="10046258" y="6116802"/>
              <a:ext cx="26536" cy="13712"/>
            </a:xfrm>
            <a:custGeom>
              <a:avLst/>
              <a:gdLst>
                <a:gd name="connsiteX0" fmla="*/ 26536 w 26536"/>
                <a:gd name="connsiteY0" fmla="*/ 6856 h 13712"/>
                <a:gd name="connsiteX1" fmla="*/ 19553 w 26536"/>
                <a:gd name="connsiteY1" fmla="*/ 0 h 13712"/>
                <a:gd name="connsiteX2" fmla="*/ 6856 w 26536"/>
                <a:gd name="connsiteY2" fmla="*/ 0 h 13712"/>
                <a:gd name="connsiteX3" fmla="*/ 0 w 26536"/>
                <a:gd name="connsiteY3" fmla="*/ 6856 h 13712"/>
                <a:gd name="connsiteX4" fmla="*/ 6856 w 26536"/>
                <a:gd name="connsiteY4" fmla="*/ 13713 h 13712"/>
                <a:gd name="connsiteX5" fmla="*/ 19553 w 26536"/>
                <a:gd name="connsiteY5" fmla="*/ 13713 h 13712"/>
                <a:gd name="connsiteX6" fmla="*/ 26536 w 26536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36" h="13712">
                  <a:moveTo>
                    <a:pt x="26536" y="6856"/>
                  </a:moveTo>
                  <a:cubicBezTo>
                    <a:pt x="26473" y="3047"/>
                    <a:pt x="23362" y="0"/>
                    <a:pt x="19553" y="0"/>
                  </a:cubicBezTo>
                  <a:lnTo>
                    <a:pt x="6856" y="0"/>
                  </a:ln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9553" y="13713"/>
                  </a:lnTo>
                  <a:cubicBezTo>
                    <a:pt x="23362" y="13713"/>
                    <a:pt x="26473" y="10665"/>
                    <a:pt x="26536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98533FBF-9CEB-4C29-B6E7-5EA4194D6903}"/>
                </a:ext>
              </a:extLst>
            </p:cNvPr>
            <p:cNvSpPr/>
            <p:nvPr/>
          </p:nvSpPr>
          <p:spPr>
            <a:xfrm>
              <a:off x="10205982" y="6116802"/>
              <a:ext cx="65641" cy="13717"/>
            </a:xfrm>
            <a:custGeom>
              <a:avLst/>
              <a:gdLst>
                <a:gd name="connsiteX0" fmla="*/ 58532 w 65641"/>
                <a:gd name="connsiteY0" fmla="*/ 6856 h 13717"/>
                <a:gd name="connsiteX1" fmla="*/ 65388 w 65641"/>
                <a:gd name="connsiteY1" fmla="*/ 0 h 13717"/>
                <a:gd name="connsiteX2" fmla="*/ 6856 w 65641"/>
                <a:gd name="connsiteY2" fmla="*/ 0 h 13717"/>
                <a:gd name="connsiteX3" fmla="*/ 3301 w 65641"/>
                <a:gd name="connsiteY3" fmla="*/ 1016 h 13717"/>
                <a:gd name="connsiteX4" fmla="*/ 0 w 65641"/>
                <a:gd name="connsiteY4" fmla="*/ 6856 h 13717"/>
                <a:gd name="connsiteX5" fmla="*/ 3301 w 65641"/>
                <a:gd name="connsiteY5" fmla="*/ 12570 h 13717"/>
                <a:gd name="connsiteX6" fmla="*/ 6856 w 65641"/>
                <a:gd name="connsiteY6" fmla="*/ 13713 h 13717"/>
                <a:gd name="connsiteX7" fmla="*/ 65642 w 65641"/>
                <a:gd name="connsiteY7" fmla="*/ 13713 h 13717"/>
                <a:gd name="connsiteX8" fmla="*/ 58532 w 65641"/>
                <a:gd name="connsiteY8" fmla="*/ 7110 h 13717"/>
                <a:gd name="connsiteX9" fmla="*/ 58532 w 65641"/>
                <a:gd name="connsiteY9" fmla="*/ 6856 h 13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641" h="13717">
                  <a:moveTo>
                    <a:pt x="58532" y="6856"/>
                  </a:moveTo>
                  <a:cubicBezTo>
                    <a:pt x="58532" y="3073"/>
                    <a:pt x="61604" y="0"/>
                    <a:pt x="65388" y="0"/>
                  </a:cubicBezTo>
                  <a:lnTo>
                    <a:pt x="6856" y="0"/>
                  </a:lnTo>
                  <a:cubicBezTo>
                    <a:pt x="5599" y="13"/>
                    <a:pt x="4368" y="356"/>
                    <a:pt x="3301" y="1016"/>
                  </a:cubicBezTo>
                  <a:cubicBezTo>
                    <a:pt x="1269" y="2273"/>
                    <a:pt x="25" y="4469"/>
                    <a:pt x="0" y="6856"/>
                  </a:cubicBezTo>
                  <a:cubicBezTo>
                    <a:pt x="0" y="9218"/>
                    <a:pt x="1257" y="11389"/>
                    <a:pt x="3301" y="12570"/>
                  </a:cubicBezTo>
                  <a:cubicBezTo>
                    <a:pt x="4330" y="13319"/>
                    <a:pt x="5573" y="13725"/>
                    <a:pt x="6856" y="13713"/>
                  </a:cubicBezTo>
                  <a:lnTo>
                    <a:pt x="65642" y="13713"/>
                  </a:lnTo>
                  <a:cubicBezTo>
                    <a:pt x="61858" y="13852"/>
                    <a:pt x="58671" y="10894"/>
                    <a:pt x="58532" y="7110"/>
                  </a:cubicBezTo>
                  <a:cubicBezTo>
                    <a:pt x="58532" y="7034"/>
                    <a:pt x="58532" y="6945"/>
                    <a:pt x="58532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7C1E3D39-F96D-4A6A-958C-1655A7FD6B32}"/>
                </a:ext>
              </a:extLst>
            </p:cNvPr>
            <p:cNvSpPr/>
            <p:nvPr/>
          </p:nvSpPr>
          <p:spPr>
            <a:xfrm>
              <a:off x="10264768" y="6116802"/>
              <a:ext cx="14473" cy="13712"/>
            </a:xfrm>
            <a:custGeom>
              <a:avLst/>
              <a:gdLst>
                <a:gd name="connsiteX0" fmla="*/ 6856 w 14473"/>
                <a:gd name="connsiteY0" fmla="*/ 0 h 13712"/>
                <a:gd name="connsiteX1" fmla="*/ 0 w 14473"/>
                <a:gd name="connsiteY1" fmla="*/ 6856 h 13712"/>
                <a:gd name="connsiteX2" fmla="*/ 6856 w 14473"/>
                <a:gd name="connsiteY2" fmla="*/ 13713 h 13712"/>
                <a:gd name="connsiteX3" fmla="*/ 14474 w 14473"/>
                <a:gd name="connsiteY3" fmla="*/ 13713 h 13712"/>
                <a:gd name="connsiteX4" fmla="*/ 7618 w 14473"/>
                <a:gd name="connsiteY4" fmla="*/ 6856 h 13712"/>
                <a:gd name="connsiteX5" fmla="*/ 14474 w 14473"/>
                <a:gd name="connsiteY5" fmla="*/ 0 h 13712"/>
                <a:gd name="connsiteX6" fmla="*/ 6856 w 14473"/>
                <a:gd name="connsiteY6" fmla="*/ 0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73" h="13712">
                  <a:moveTo>
                    <a:pt x="6856" y="0"/>
                  </a:moveTo>
                  <a:cubicBezTo>
                    <a:pt x="3073" y="0"/>
                    <a:pt x="0" y="3073"/>
                    <a:pt x="0" y="6856"/>
                  </a:cubicBezTo>
                  <a:cubicBezTo>
                    <a:pt x="0" y="10640"/>
                    <a:pt x="3073" y="13713"/>
                    <a:pt x="6856" y="13713"/>
                  </a:cubicBezTo>
                  <a:lnTo>
                    <a:pt x="14474" y="13713"/>
                  </a:lnTo>
                  <a:cubicBezTo>
                    <a:pt x="10690" y="13713"/>
                    <a:pt x="7618" y="10640"/>
                    <a:pt x="7618" y="6856"/>
                  </a:cubicBezTo>
                  <a:cubicBezTo>
                    <a:pt x="7618" y="3073"/>
                    <a:pt x="10690" y="0"/>
                    <a:pt x="14474" y="0"/>
                  </a:cubicBezTo>
                  <a:lnTo>
                    <a:pt x="6856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E5EF370A-748E-4393-9CD3-E9B1C302C158}"/>
                </a:ext>
              </a:extLst>
            </p:cNvPr>
            <p:cNvSpPr/>
            <p:nvPr/>
          </p:nvSpPr>
          <p:spPr>
            <a:xfrm>
              <a:off x="10271624" y="6116783"/>
              <a:ext cx="165057" cy="13731"/>
            </a:xfrm>
            <a:custGeom>
              <a:avLst/>
              <a:gdLst>
                <a:gd name="connsiteX0" fmla="*/ 0 w 165057"/>
                <a:gd name="connsiteY0" fmla="*/ 6875 h 13731"/>
                <a:gd name="connsiteX1" fmla="*/ 6856 w 165057"/>
                <a:gd name="connsiteY1" fmla="*/ 13732 h 13731"/>
                <a:gd name="connsiteX2" fmla="*/ 165057 w 165057"/>
                <a:gd name="connsiteY2" fmla="*/ 13732 h 13731"/>
                <a:gd name="connsiteX3" fmla="*/ 158201 w 165057"/>
                <a:gd name="connsiteY3" fmla="*/ 6875 h 13731"/>
                <a:gd name="connsiteX4" fmla="*/ 165057 w 165057"/>
                <a:gd name="connsiteY4" fmla="*/ 19 h 13731"/>
                <a:gd name="connsiteX5" fmla="*/ 7364 w 165057"/>
                <a:gd name="connsiteY5" fmla="*/ 19 h 13731"/>
                <a:gd name="connsiteX6" fmla="*/ 26 w 165057"/>
                <a:gd name="connsiteY6" fmla="*/ 6355 h 13731"/>
                <a:gd name="connsiteX7" fmla="*/ 0 w 165057"/>
                <a:gd name="connsiteY7" fmla="*/ 6875 h 1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5057" h="13731">
                  <a:moveTo>
                    <a:pt x="0" y="6875"/>
                  </a:moveTo>
                  <a:cubicBezTo>
                    <a:pt x="0" y="10659"/>
                    <a:pt x="3073" y="13732"/>
                    <a:pt x="6856" y="13732"/>
                  </a:cubicBezTo>
                  <a:lnTo>
                    <a:pt x="165057" y="13732"/>
                  </a:lnTo>
                  <a:cubicBezTo>
                    <a:pt x="161274" y="13732"/>
                    <a:pt x="158201" y="10659"/>
                    <a:pt x="158201" y="6875"/>
                  </a:cubicBezTo>
                  <a:cubicBezTo>
                    <a:pt x="158201" y="3092"/>
                    <a:pt x="161274" y="19"/>
                    <a:pt x="165057" y="19"/>
                  </a:cubicBezTo>
                  <a:lnTo>
                    <a:pt x="7364" y="19"/>
                  </a:lnTo>
                  <a:cubicBezTo>
                    <a:pt x="3593" y="-260"/>
                    <a:pt x="305" y="2571"/>
                    <a:pt x="26" y="6355"/>
                  </a:cubicBezTo>
                  <a:cubicBezTo>
                    <a:pt x="0" y="6520"/>
                    <a:pt x="0" y="6698"/>
                    <a:pt x="0" y="68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4AF966A2-BE34-4190-9513-2A72B80ADB5E}"/>
                </a:ext>
              </a:extLst>
            </p:cNvPr>
            <p:cNvSpPr/>
            <p:nvPr/>
          </p:nvSpPr>
          <p:spPr>
            <a:xfrm>
              <a:off x="11766278" y="6500371"/>
              <a:ext cx="13712" cy="7745"/>
            </a:xfrm>
            <a:custGeom>
              <a:avLst/>
              <a:gdLst>
                <a:gd name="connsiteX0" fmla="*/ 6857 w 13712"/>
                <a:gd name="connsiteY0" fmla="*/ 7745 h 7745"/>
                <a:gd name="connsiteX1" fmla="*/ 13713 w 13712"/>
                <a:gd name="connsiteY1" fmla="*/ 889 h 7745"/>
                <a:gd name="connsiteX2" fmla="*/ 13713 w 13712"/>
                <a:gd name="connsiteY2" fmla="*/ 0 h 7745"/>
                <a:gd name="connsiteX3" fmla="*/ 6857 w 13712"/>
                <a:gd name="connsiteY3" fmla="*/ 6856 h 7745"/>
                <a:gd name="connsiteX4" fmla="*/ 0 w 13712"/>
                <a:gd name="connsiteY4" fmla="*/ 0 h 7745"/>
                <a:gd name="connsiteX5" fmla="*/ 0 w 13712"/>
                <a:gd name="connsiteY5" fmla="*/ 1016 h 7745"/>
                <a:gd name="connsiteX6" fmla="*/ 6857 w 13712"/>
                <a:gd name="connsiteY6" fmla="*/ 7745 h 7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7745">
                  <a:moveTo>
                    <a:pt x="6857" y="7745"/>
                  </a:moveTo>
                  <a:cubicBezTo>
                    <a:pt x="10640" y="7745"/>
                    <a:pt x="13713" y="4672"/>
                    <a:pt x="13713" y="889"/>
                  </a:cubicBezTo>
                  <a:lnTo>
                    <a:pt x="13713" y="0"/>
                  </a:lnTo>
                  <a:cubicBezTo>
                    <a:pt x="13713" y="3784"/>
                    <a:pt x="10640" y="6856"/>
                    <a:pt x="6857" y="6856"/>
                  </a:cubicBezTo>
                  <a:cubicBezTo>
                    <a:pt x="3073" y="6856"/>
                    <a:pt x="0" y="3784"/>
                    <a:pt x="0" y="0"/>
                  </a:cubicBezTo>
                  <a:lnTo>
                    <a:pt x="0" y="1016"/>
                  </a:lnTo>
                  <a:cubicBezTo>
                    <a:pt x="64" y="4748"/>
                    <a:pt x="3124" y="7745"/>
                    <a:pt x="6857" y="774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CD0FE8CD-F762-421F-81C0-D718133CDC06}"/>
                </a:ext>
              </a:extLst>
            </p:cNvPr>
            <p:cNvSpPr/>
            <p:nvPr/>
          </p:nvSpPr>
          <p:spPr>
            <a:xfrm>
              <a:off x="11766278" y="6416064"/>
              <a:ext cx="13712" cy="91162"/>
            </a:xfrm>
            <a:custGeom>
              <a:avLst/>
              <a:gdLst>
                <a:gd name="connsiteX0" fmla="*/ 0 w 13712"/>
                <a:gd name="connsiteY0" fmla="*/ 84306 h 91162"/>
                <a:gd name="connsiteX1" fmla="*/ 6857 w 13712"/>
                <a:gd name="connsiteY1" fmla="*/ 91163 h 91162"/>
                <a:gd name="connsiteX2" fmla="*/ 13713 w 13712"/>
                <a:gd name="connsiteY2" fmla="*/ 84306 h 91162"/>
                <a:gd name="connsiteX3" fmla="*/ 13713 w 13712"/>
                <a:gd name="connsiteY3" fmla="*/ 6856 h 91162"/>
                <a:gd name="connsiteX4" fmla="*/ 13713 w 13712"/>
                <a:gd name="connsiteY4" fmla="*/ 5713 h 91162"/>
                <a:gd name="connsiteX5" fmla="*/ 6984 w 13712"/>
                <a:gd name="connsiteY5" fmla="*/ 0 h 91162"/>
                <a:gd name="connsiteX6" fmla="*/ 127 w 13712"/>
                <a:gd name="connsiteY6" fmla="*/ 6856 h 91162"/>
                <a:gd name="connsiteX7" fmla="*/ 127 w 13712"/>
                <a:gd name="connsiteY7" fmla="*/ 84306 h 9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712" h="91162">
                  <a:moveTo>
                    <a:pt x="0" y="84306"/>
                  </a:moveTo>
                  <a:cubicBezTo>
                    <a:pt x="0" y="88090"/>
                    <a:pt x="3073" y="91163"/>
                    <a:pt x="6857" y="91163"/>
                  </a:cubicBezTo>
                  <a:cubicBezTo>
                    <a:pt x="10640" y="91163"/>
                    <a:pt x="13713" y="88090"/>
                    <a:pt x="13713" y="84306"/>
                  </a:cubicBezTo>
                  <a:lnTo>
                    <a:pt x="13713" y="6856"/>
                  </a:lnTo>
                  <a:cubicBezTo>
                    <a:pt x="13713" y="6856"/>
                    <a:pt x="13713" y="6094"/>
                    <a:pt x="13713" y="5713"/>
                  </a:cubicBezTo>
                  <a:cubicBezTo>
                    <a:pt x="13116" y="2450"/>
                    <a:pt x="10297" y="64"/>
                    <a:pt x="6984" y="0"/>
                  </a:cubicBezTo>
                  <a:cubicBezTo>
                    <a:pt x="3200" y="0"/>
                    <a:pt x="127" y="3073"/>
                    <a:pt x="127" y="6856"/>
                  </a:cubicBezTo>
                  <a:lnTo>
                    <a:pt x="127" y="8430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1950F40C-8698-4E42-A37C-7763B3DEC2E0}"/>
                </a:ext>
              </a:extLst>
            </p:cNvPr>
            <p:cNvSpPr/>
            <p:nvPr/>
          </p:nvSpPr>
          <p:spPr>
            <a:xfrm>
              <a:off x="10430205" y="6116802"/>
              <a:ext cx="45581" cy="13712"/>
            </a:xfrm>
            <a:custGeom>
              <a:avLst/>
              <a:gdLst>
                <a:gd name="connsiteX0" fmla="*/ 0 w 45581"/>
                <a:gd name="connsiteY0" fmla="*/ 6856 h 13712"/>
                <a:gd name="connsiteX1" fmla="*/ 6857 w 45581"/>
                <a:gd name="connsiteY1" fmla="*/ 13713 h 13712"/>
                <a:gd name="connsiteX2" fmla="*/ 45581 w 45581"/>
                <a:gd name="connsiteY2" fmla="*/ 13713 h 13712"/>
                <a:gd name="connsiteX3" fmla="*/ 38725 w 45581"/>
                <a:gd name="connsiteY3" fmla="*/ 6856 h 13712"/>
                <a:gd name="connsiteX4" fmla="*/ 45581 w 45581"/>
                <a:gd name="connsiteY4" fmla="*/ 0 h 13712"/>
                <a:gd name="connsiteX5" fmla="*/ 6475 w 45581"/>
                <a:gd name="connsiteY5" fmla="*/ 0 h 13712"/>
                <a:gd name="connsiteX6" fmla="*/ 0 w 45581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581" h="13712">
                  <a:moveTo>
                    <a:pt x="0" y="6856"/>
                  </a:moveTo>
                  <a:cubicBezTo>
                    <a:pt x="0" y="10640"/>
                    <a:pt x="3073" y="13713"/>
                    <a:pt x="6857" y="13713"/>
                  </a:cubicBezTo>
                  <a:lnTo>
                    <a:pt x="45581" y="13713"/>
                  </a:lnTo>
                  <a:cubicBezTo>
                    <a:pt x="41797" y="13713"/>
                    <a:pt x="38725" y="10640"/>
                    <a:pt x="38725" y="6856"/>
                  </a:cubicBezTo>
                  <a:cubicBezTo>
                    <a:pt x="38725" y="3073"/>
                    <a:pt x="41797" y="0"/>
                    <a:pt x="45581" y="0"/>
                  </a:cubicBezTo>
                  <a:lnTo>
                    <a:pt x="6475" y="0"/>
                  </a:lnTo>
                  <a:cubicBezTo>
                    <a:pt x="2844" y="203"/>
                    <a:pt x="0" y="3212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6303BC1-58AC-4A7E-BD4F-80E3C0D8EA56}"/>
                </a:ext>
              </a:extLst>
            </p:cNvPr>
            <p:cNvSpPr/>
            <p:nvPr/>
          </p:nvSpPr>
          <p:spPr>
            <a:xfrm>
              <a:off x="10468804" y="6116802"/>
              <a:ext cx="10157" cy="13712"/>
            </a:xfrm>
            <a:custGeom>
              <a:avLst/>
              <a:gdLst>
                <a:gd name="connsiteX0" fmla="*/ 0 w 10157"/>
                <a:gd name="connsiteY0" fmla="*/ 6856 h 13712"/>
                <a:gd name="connsiteX1" fmla="*/ 6983 w 10157"/>
                <a:gd name="connsiteY1" fmla="*/ 13713 h 13712"/>
                <a:gd name="connsiteX2" fmla="*/ 10157 w 10157"/>
                <a:gd name="connsiteY2" fmla="*/ 13713 h 13712"/>
                <a:gd name="connsiteX3" fmla="*/ 3300 w 10157"/>
                <a:gd name="connsiteY3" fmla="*/ 6856 h 13712"/>
                <a:gd name="connsiteX4" fmla="*/ 10157 w 10157"/>
                <a:gd name="connsiteY4" fmla="*/ 0 h 13712"/>
                <a:gd name="connsiteX5" fmla="*/ 6983 w 10157"/>
                <a:gd name="connsiteY5" fmla="*/ 0 h 13712"/>
                <a:gd name="connsiteX6" fmla="*/ 0 w 10157"/>
                <a:gd name="connsiteY6" fmla="*/ 6856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57" h="13712">
                  <a:moveTo>
                    <a:pt x="0" y="6856"/>
                  </a:moveTo>
                  <a:cubicBezTo>
                    <a:pt x="63" y="10665"/>
                    <a:pt x="3174" y="13713"/>
                    <a:pt x="6983" y="13713"/>
                  </a:cubicBezTo>
                  <a:lnTo>
                    <a:pt x="10157" y="13713"/>
                  </a:lnTo>
                  <a:cubicBezTo>
                    <a:pt x="6373" y="13713"/>
                    <a:pt x="3300" y="10640"/>
                    <a:pt x="3300" y="6856"/>
                  </a:cubicBezTo>
                  <a:cubicBezTo>
                    <a:pt x="3300" y="3073"/>
                    <a:pt x="6373" y="0"/>
                    <a:pt x="10157" y="0"/>
                  </a:cubicBezTo>
                  <a:lnTo>
                    <a:pt x="6983" y="0"/>
                  </a:lnTo>
                  <a:cubicBezTo>
                    <a:pt x="3174" y="0"/>
                    <a:pt x="63" y="3047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CE05180-D86C-4CE9-8E59-81D3508B206C}"/>
                </a:ext>
              </a:extLst>
            </p:cNvPr>
            <p:cNvSpPr/>
            <p:nvPr/>
          </p:nvSpPr>
          <p:spPr>
            <a:xfrm>
              <a:off x="10472104" y="6117123"/>
              <a:ext cx="22314" cy="13391"/>
            </a:xfrm>
            <a:custGeom>
              <a:avLst/>
              <a:gdLst>
                <a:gd name="connsiteX0" fmla="*/ 0 w 22314"/>
                <a:gd name="connsiteY0" fmla="*/ 6535 h 13391"/>
                <a:gd name="connsiteX1" fmla="*/ 6857 w 22314"/>
                <a:gd name="connsiteY1" fmla="*/ 13391 h 13391"/>
                <a:gd name="connsiteX2" fmla="*/ 15363 w 22314"/>
                <a:gd name="connsiteY2" fmla="*/ 13391 h 13391"/>
                <a:gd name="connsiteX3" fmla="*/ 22219 w 22314"/>
                <a:gd name="connsiteY3" fmla="*/ 6535 h 13391"/>
                <a:gd name="connsiteX4" fmla="*/ 22219 w 22314"/>
                <a:gd name="connsiteY4" fmla="*/ 4504 h 13391"/>
                <a:gd name="connsiteX5" fmla="*/ 21330 w 22314"/>
                <a:gd name="connsiteY5" fmla="*/ 2599 h 13391"/>
                <a:gd name="connsiteX6" fmla="*/ 20315 w 22314"/>
                <a:gd name="connsiteY6" fmla="*/ 1456 h 13391"/>
                <a:gd name="connsiteX7" fmla="*/ 19299 w 22314"/>
                <a:gd name="connsiteY7" fmla="*/ 695 h 13391"/>
                <a:gd name="connsiteX8" fmla="*/ 18156 w 22314"/>
                <a:gd name="connsiteY8" fmla="*/ 60 h 13391"/>
                <a:gd name="connsiteX9" fmla="*/ 16633 w 22314"/>
                <a:gd name="connsiteY9" fmla="*/ 60 h 13391"/>
                <a:gd name="connsiteX10" fmla="*/ 7746 w 22314"/>
                <a:gd name="connsiteY10" fmla="*/ 60 h 13391"/>
                <a:gd name="connsiteX11" fmla="*/ 51 w 22314"/>
                <a:gd name="connsiteY11" fmla="*/ 5964 h 13391"/>
                <a:gd name="connsiteX12" fmla="*/ 0 w 22314"/>
                <a:gd name="connsiteY12" fmla="*/ 6535 h 1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314" h="13391">
                  <a:moveTo>
                    <a:pt x="0" y="6535"/>
                  </a:moveTo>
                  <a:cubicBezTo>
                    <a:pt x="0" y="10319"/>
                    <a:pt x="3073" y="13391"/>
                    <a:pt x="6857" y="13391"/>
                  </a:cubicBezTo>
                  <a:lnTo>
                    <a:pt x="15363" y="13391"/>
                  </a:lnTo>
                  <a:cubicBezTo>
                    <a:pt x="19147" y="13391"/>
                    <a:pt x="22219" y="10319"/>
                    <a:pt x="22219" y="6535"/>
                  </a:cubicBezTo>
                  <a:cubicBezTo>
                    <a:pt x="22346" y="5862"/>
                    <a:pt x="22346" y="5176"/>
                    <a:pt x="22219" y="4504"/>
                  </a:cubicBezTo>
                  <a:cubicBezTo>
                    <a:pt x="21978" y="3843"/>
                    <a:pt x="21674" y="3208"/>
                    <a:pt x="21330" y="2599"/>
                  </a:cubicBezTo>
                  <a:lnTo>
                    <a:pt x="20315" y="1456"/>
                  </a:lnTo>
                  <a:lnTo>
                    <a:pt x="19299" y="695"/>
                  </a:lnTo>
                  <a:lnTo>
                    <a:pt x="18156" y="60"/>
                  </a:lnTo>
                  <a:lnTo>
                    <a:pt x="16633" y="60"/>
                  </a:lnTo>
                  <a:lnTo>
                    <a:pt x="7746" y="60"/>
                  </a:lnTo>
                  <a:cubicBezTo>
                    <a:pt x="3987" y="-436"/>
                    <a:pt x="546" y="2205"/>
                    <a:pt x="51" y="5964"/>
                  </a:cubicBezTo>
                  <a:cubicBezTo>
                    <a:pt x="26" y="6154"/>
                    <a:pt x="13" y="6345"/>
                    <a:pt x="0" y="65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9F704F9-85C4-4A5A-925D-81C2CA480CA8}"/>
                </a:ext>
              </a:extLst>
            </p:cNvPr>
            <p:cNvSpPr/>
            <p:nvPr/>
          </p:nvSpPr>
          <p:spPr>
            <a:xfrm>
              <a:off x="11321132" y="5844964"/>
              <a:ext cx="13712" cy="662262"/>
            </a:xfrm>
            <a:custGeom>
              <a:avLst/>
              <a:gdLst>
                <a:gd name="connsiteX0" fmla="*/ 0 w 13712"/>
                <a:gd name="connsiteY0" fmla="*/ 6856 h 662262"/>
                <a:gd name="connsiteX1" fmla="*/ 0 w 13712"/>
                <a:gd name="connsiteY1" fmla="*/ 655406 h 662262"/>
                <a:gd name="connsiteX2" fmla="*/ 6857 w 13712"/>
                <a:gd name="connsiteY2" fmla="*/ 662263 h 662262"/>
                <a:gd name="connsiteX3" fmla="*/ 13713 w 13712"/>
                <a:gd name="connsiteY3" fmla="*/ 655406 h 662262"/>
                <a:gd name="connsiteX4" fmla="*/ 13713 w 13712"/>
                <a:gd name="connsiteY4" fmla="*/ 6856 h 662262"/>
                <a:gd name="connsiteX5" fmla="*/ 6857 w 13712"/>
                <a:gd name="connsiteY5" fmla="*/ 0 h 662262"/>
                <a:gd name="connsiteX6" fmla="*/ 0 w 13712"/>
                <a:gd name="connsiteY6" fmla="*/ 6856 h 662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2" h="662262">
                  <a:moveTo>
                    <a:pt x="0" y="6856"/>
                  </a:moveTo>
                  <a:lnTo>
                    <a:pt x="0" y="655406"/>
                  </a:lnTo>
                  <a:cubicBezTo>
                    <a:pt x="0" y="659190"/>
                    <a:pt x="3073" y="662263"/>
                    <a:pt x="6857" y="662263"/>
                  </a:cubicBezTo>
                  <a:cubicBezTo>
                    <a:pt x="10640" y="662263"/>
                    <a:pt x="13713" y="659190"/>
                    <a:pt x="13713" y="655406"/>
                  </a:cubicBezTo>
                  <a:lnTo>
                    <a:pt x="13713" y="6856"/>
                  </a:lnTo>
                  <a:cubicBezTo>
                    <a:pt x="13713" y="3070"/>
                    <a:pt x="10640" y="0"/>
                    <a:pt x="6857" y="0"/>
                  </a:cubicBezTo>
                  <a:cubicBezTo>
                    <a:pt x="3073" y="0"/>
                    <a:pt x="0" y="3070"/>
                    <a:pt x="0" y="68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22A02D41-FB2C-4160-8784-657AB61AB6BF}"/>
                </a:ext>
              </a:extLst>
            </p:cNvPr>
            <p:cNvSpPr/>
            <p:nvPr/>
          </p:nvSpPr>
          <p:spPr>
            <a:xfrm>
              <a:off x="9409392" y="6090120"/>
              <a:ext cx="13838" cy="21222"/>
            </a:xfrm>
            <a:custGeom>
              <a:avLst/>
              <a:gdLst>
                <a:gd name="connsiteX0" fmla="*/ 12950 w 13838"/>
                <a:gd name="connsiteY0" fmla="*/ 3955 h 21222"/>
                <a:gd name="connsiteX1" fmla="*/ 10919 w 13838"/>
                <a:gd name="connsiteY1" fmla="*/ 1543 h 21222"/>
                <a:gd name="connsiteX2" fmla="*/ 2539 w 13838"/>
                <a:gd name="connsiteY2" fmla="*/ 1543 h 21222"/>
                <a:gd name="connsiteX3" fmla="*/ 0 w 13838"/>
                <a:gd name="connsiteY3" fmla="*/ 6240 h 21222"/>
                <a:gd name="connsiteX4" fmla="*/ 0 w 13838"/>
                <a:gd name="connsiteY4" fmla="*/ 6240 h 21222"/>
                <a:gd name="connsiteX5" fmla="*/ 0 w 13838"/>
                <a:gd name="connsiteY5" fmla="*/ 14366 h 21222"/>
                <a:gd name="connsiteX6" fmla="*/ 6856 w 13838"/>
                <a:gd name="connsiteY6" fmla="*/ 21223 h 21222"/>
                <a:gd name="connsiteX7" fmla="*/ 13839 w 13838"/>
                <a:gd name="connsiteY7" fmla="*/ 14366 h 21222"/>
                <a:gd name="connsiteX8" fmla="*/ 13839 w 13838"/>
                <a:gd name="connsiteY8" fmla="*/ 6240 h 21222"/>
                <a:gd name="connsiteX9" fmla="*/ 12950 w 13838"/>
                <a:gd name="connsiteY9" fmla="*/ 3955 h 2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838" h="21222">
                  <a:moveTo>
                    <a:pt x="12950" y="3955"/>
                  </a:moveTo>
                  <a:cubicBezTo>
                    <a:pt x="12493" y="2990"/>
                    <a:pt x="11795" y="2152"/>
                    <a:pt x="10919" y="1543"/>
                  </a:cubicBezTo>
                  <a:cubicBezTo>
                    <a:pt x="8507" y="-514"/>
                    <a:pt x="4951" y="-514"/>
                    <a:pt x="2539" y="1543"/>
                  </a:cubicBezTo>
                  <a:cubicBezTo>
                    <a:pt x="965" y="2596"/>
                    <a:pt x="12" y="4349"/>
                    <a:pt x="0" y="6240"/>
                  </a:cubicBezTo>
                  <a:cubicBezTo>
                    <a:pt x="0" y="6240"/>
                    <a:pt x="0" y="6240"/>
                    <a:pt x="0" y="6240"/>
                  </a:cubicBezTo>
                  <a:lnTo>
                    <a:pt x="0" y="14366"/>
                  </a:lnTo>
                  <a:cubicBezTo>
                    <a:pt x="0" y="18150"/>
                    <a:pt x="3072" y="21223"/>
                    <a:pt x="6856" y="21223"/>
                  </a:cubicBezTo>
                  <a:cubicBezTo>
                    <a:pt x="10665" y="21223"/>
                    <a:pt x="13775" y="18175"/>
                    <a:pt x="13839" y="14366"/>
                  </a:cubicBezTo>
                  <a:lnTo>
                    <a:pt x="13839" y="6240"/>
                  </a:lnTo>
                  <a:cubicBezTo>
                    <a:pt x="13674" y="5440"/>
                    <a:pt x="13369" y="4666"/>
                    <a:pt x="12950" y="39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7FCBB1DE-06AF-409D-898C-B37F1F003E6C}"/>
                </a:ext>
              </a:extLst>
            </p:cNvPr>
            <p:cNvSpPr/>
            <p:nvPr/>
          </p:nvSpPr>
          <p:spPr>
            <a:xfrm>
              <a:off x="6063178" y="6299635"/>
              <a:ext cx="437527" cy="564878"/>
            </a:xfrm>
            <a:custGeom>
              <a:avLst/>
              <a:gdLst>
                <a:gd name="connsiteX0" fmla="*/ 4190 w 437527"/>
                <a:gd name="connsiteY0" fmla="*/ 0 h 564878"/>
                <a:gd name="connsiteX1" fmla="*/ 0 w 437527"/>
                <a:gd name="connsiteY1" fmla="*/ 4063 h 564878"/>
                <a:gd name="connsiteX2" fmla="*/ 0 w 437527"/>
                <a:gd name="connsiteY2" fmla="*/ 508251 h 564878"/>
                <a:gd name="connsiteX3" fmla="*/ 28821 w 437527"/>
                <a:gd name="connsiteY3" fmla="*/ 521583 h 564878"/>
                <a:gd name="connsiteX4" fmla="*/ 41518 w 437527"/>
                <a:gd name="connsiteY4" fmla="*/ 564878 h 564878"/>
                <a:gd name="connsiteX5" fmla="*/ 437528 w 437527"/>
                <a:gd name="connsiteY5" fmla="*/ 564878 h 564878"/>
                <a:gd name="connsiteX6" fmla="*/ 437528 w 437527"/>
                <a:gd name="connsiteY6" fmla="*/ 0 h 56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527" h="564878">
                  <a:moveTo>
                    <a:pt x="4190" y="0"/>
                  </a:moveTo>
                  <a:cubicBezTo>
                    <a:pt x="3466" y="1904"/>
                    <a:pt x="1930" y="3403"/>
                    <a:pt x="0" y="4063"/>
                  </a:cubicBezTo>
                  <a:lnTo>
                    <a:pt x="0" y="508251"/>
                  </a:lnTo>
                  <a:cubicBezTo>
                    <a:pt x="762" y="508251"/>
                    <a:pt x="29075" y="520948"/>
                    <a:pt x="28821" y="521583"/>
                  </a:cubicBezTo>
                  <a:cubicBezTo>
                    <a:pt x="22092" y="536438"/>
                    <a:pt x="41518" y="564878"/>
                    <a:pt x="41518" y="564878"/>
                  </a:cubicBezTo>
                  <a:lnTo>
                    <a:pt x="437528" y="564878"/>
                  </a:lnTo>
                  <a:lnTo>
                    <a:pt x="43752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6241C61B-0B9D-4191-8500-DCB3264C28F8}"/>
                </a:ext>
              </a:extLst>
            </p:cNvPr>
            <p:cNvSpPr/>
            <p:nvPr/>
          </p:nvSpPr>
          <p:spPr>
            <a:xfrm>
              <a:off x="6055163" y="6803696"/>
              <a:ext cx="46231" cy="31107"/>
            </a:xfrm>
            <a:custGeom>
              <a:avLst/>
              <a:gdLst>
                <a:gd name="connsiteX0" fmla="*/ 6872 w 46231"/>
                <a:gd name="connsiteY0" fmla="*/ 7872 h 31107"/>
                <a:gd name="connsiteX1" fmla="*/ 5602 w 46231"/>
                <a:gd name="connsiteY1" fmla="*/ 6869 h 31107"/>
                <a:gd name="connsiteX2" fmla="*/ 5602 w 46231"/>
                <a:gd name="connsiteY2" fmla="*/ 6602 h 31107"/>
                <a:gd name="connsiteX3" fmla="*/ 5602 w 46231"/>
                <a:gd name="connsiteY3" fmla="*/ 0 h 31107"/>
                <a:gd name="connsiteX4" fmla="*/ 905 w 46231"/>
                <a:gd name="connsiteY4" fmla="*/ 3174 h 31107"/>
                <a:gd name="connsiteX5" fmla="*/ 143 w 46231"/>
                <a:gd name="connsiteY5" fmla="*/ 5460 h 31107"/>
                <a:gd name="connsiteX6" fmla="*/ 143 w 46231"/>
                <a:gd name="connsiteY6" fmla="*/ 7872 h 31107"/>
                <a:gd name="connsiteX7" fmla="*/ 3317 w 46231"/>
                <a:gd name="connsiteY7" fmla="*/ 12570 h 31107"/>
                <a:gd name="connsiteX8" fmla="*/ 26298 w 46231"/>
                <a:gd name="connsiteY8" fmla="*/ 25901 h 31107"/>
                <a:gd name="connsiteX9" fmla="*/ 30488 w 46231"/>
                <a:gd name="connsiteY9" fmla="*/ 28314 h 31107"/>
                <a:gd name="connsiteX10" fmla="*/ 35313 w 46231"/>
                <a:gd name="connsiteY10" fmla="*/ 31107 h 31107"/>
                <a:gd name="connsiteX11" fmla="*/ 35313 w 46231"/>
                <a:gd name="connsiteY11" fmla="*/ 26790 h 31107"/>
                <a:gd name="connsiteX12" fmla="*/ 42169 w 46231"/>
                <a:gd name="connsiteY12" fmla="*/ 19807 h 31107"/>
                <a:gd name="connsiteX13" fmla="*/ 46232 w 46231"/>
                <a:gd name="connsiteY13" fmla="*/ 21331 h 31107"/>
                <a:gd name="connsiteX14" fmla="*/ 45597 w 46231"/>
                <a:gd name="connsiteY14" fmla="*/ 21331 h 31107"/>
                <a:gd name="connsiteX15" fmla="*/ 10300 w 46231"/>
                <a:gd name="connsiteY15" fmla="*/ 762 h 31107"/>
                <a:gd name="connsiteX16" fmla="*/ 8015 w 46231"/>
                <a:gd name="connsiteY16" fmla="*/ 0 h 31107"/>
                <a:gd name="connsiteX17" fmla="*/ 8015 w 46231"/>
                <a:gd name="connsiteY17" fmla="*/ 6729 h 31107"/>
                <a:gd name="connsiteX18" fmla="*/ 6872 w 46231"/>
                <a:gd name="connsiteY18" fmla="*/ 7872 h 3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231" h="31107">
                  <a:moveTo>
                    <a:pt x="6872" y="7872"/>
                  </a:moveTo>
                  <a:cubicBezTo>
                    <a:pt x="6250" y="7948"/>
                    <a:pt x="5678" y="7504"/>
                    <a:pt x="5602" y="6869"/>
                  </a:cubicBezTo>
                  <a:cubicBezTo>
                    <a:pt x="5590" y="6780"/>
                    <a:pt x="5590" y="6691"/>
                    <a:pt x="5602" y="6602"/>
                  </a:cubicBezTo>
                  <a:lnTo>
                    <a:pt x="5602" y="0"/>
                  </a:lnTo>
                  <a:cubicBezTo>
                    <a:pt x="3634" y="279"/>
                    <a:pt x="1895" y="1447"/>
                    <a:pt x="905" y="3174"/>
                  </a:cubicBezTo>
                  <a:cubicBezTo>
                    <a:pt x="486" y="3873"/>
                    <a:pt x="219" y="4647"/>
                    <a:pt x="143" y="5460"/>
                  </a:cubicBezTo>
                  <a:cubicBezTo>
                    <a:pt x="-48" y="6247"/>
                    <a:pt x="-48" y="7085"/>
                    <a:pt x="143" y="7872"/>
                  </a:cubicBezTo>
                  <a:cubicBezTo>
                    <a:pt x="460" y="9827"/>
                    <a:pt x="1616" y="11541"/>
                    <a:pt x="3317" y="12570"/>
                  </a:cubicBezTo>
                  <a:lnTo>
                    <a:pt x="26298" y="25901"/>
                  </a:lnTo>
                  <a:lnTo>
                    <a:pt x="30488" y="28314"/>
                  </a:lnTo>
                  <a:lnTo>
                    <a:pt x="35313" y="31107"/>
                  </a:lnTo>
                  <a:lnTo>
                    <a:pt x="35313" y="26790"/>
                  </a:lnTo>
                  <a:cubicBezTo>
                    <a:pt x="35313" y="22981"/>
                    <a:pt x="38360" y="19870"/>
                    <a:pt x="42169" y="19807"/>
                  </a:cubicBezTo>
                  <a:cubicBezTo>
                    <a:pt x="43654" y="19858"/>
                    <a:pt x="45089" y="20391"/>
                    <a:pt x="46232" y="21331"/>
                  </a:cubicBezTo>
                  <a:lnTo>
                    <a:pt x="45597" y="21331"/>
                  </a:lnTo>
                  <a:lnTo>
                    <a:pt x="10300" y="762"/>
                  </a:lnTo>
                  <a:lnTo>
                    <a:pt x="8015" y="0"/>
                  </a:lnTo>
                  <a:lnTo>
                    <a:pt x="8015" y="6729"/>
                  </a:lnTo>
                  <a:cubicBezTo>
                    <a:pt x="8015" y="7364"/>
                    <a:pt x="7507" y="7872"/>
                    <a:pt x="6872" y="78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6B058227-9861-4365-AC0E-40236CDF5FBB}"/>
                </a:ext>
              </a:extLst>
            </p:cNvPr>
            <p:cNvSpPr/>
            <p:nvPr/>
          </p:nvSpPr>
          <p:spPr>
            <a:xfrm>
              <a:off x="6090730" y="6824392"/>
              <a:ext cx="13712" cy="40629"/>
            </a:xfrm>
            <a:custGeom>
              <a:avLst/>
              <a:gdLst>
                <a:gd name="connsiteX0" fmla="*/ 13332 w 13712"/>
                <a:gd name="connsiteY0" fmla="*/ 6094 h 40629"/>
                <a:gd name="connsiteX1" fmla="*/ 13332 w 13712"/>
                <a:gd name="connsiteY1" fmla="*/ 4698 h 40629"/>
                <a:gd name="connsiteX2" fmla="*/ 12697 w 13712"/>
                <a:gd name="connsiteY2" fmla="*/ 3555 h 40629"/>
                <a:gd name="connsiteX3" fmla="*/ 12062 w 13712"/>
                <a:gd name="connsiteY3" fmla="*/ 2539 h 40629"/>
                <a:gd name="connsiteX4" fmla="*/ 10919 w 13712"/>
                <a:gd name="connsiteY4" fmla="*/ 1524 h 40629"/>
                <a:gd name="connsiteX5" fmla="*/ 6856 w 13712"/>
                <a:gd name="connsiteY5" fmla="*/ 0 h 40629"/>
                <a:gd name="connsiteX6" fmla="*/ 0 w 13712"/>
                <a:gd name="connsiteY6" fmla="*/ 6983 h 40629"/>
                <a:gd name="connsiteX7" fmla="*/ 0 w 13712"/>
                <a:gd name="connsiteY7" fmla="*/ 40630 h 40629"/>
                <a:gd name="connsiteX8" fmla="*/ 13713 w 13712"/>
                <a:gd name="connsiteY8" fmla="*/ 40630 h 40629"/>
                <a:gd name="connsiteX9" fmla="*/ 13713 w 13712"/>
                <a:gd name="connsiteY9" fmla="*/ 6094 h 40629"/>
                <a:gd name="connsiteX10" fmla="*/ 13332 w 13712"/>
                <a:gd name="connsiteY10" fmla="*/ 6094 h 40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712" h="40629">
                  <a:moveTo>
                    <a:pt x="13332" y="6094"/>
                  </a:moveTo>
                  <a:cubicBezTo>
                    <a:pt x="13332" y="6094"/>
                    <a:pt x="13332" y="5206"/>
                    <a:pt x="13332" y="4698"/>
                  </a:cubicBezTo>
                  <a:cubicBezTo>
                    <a:pt x="13167" y="4291"/>
                    <a:pt x="12951" y="3911"/>
                    <a:pt x="12697" y="3555"/>
                  </a:cubicBezTo>
                  <a:cubicBezTo>
                    <a:pt x="12557" y="3174"/>
                    <a:pt x="12341" y="2831"/>
                    <a:pt x="12062" y="2539"/>
                  </a:cubicBezTo>
                  <a:lnTo>
                    <a:pt x="10919" y="1524"/>
                  </a:lnTo>
                  <a:cubicBezTo>
                    <a:pt x="9777" y="584"/>
                    <a:pt x="8342" y="51"/>
                    <a:pt x="6856" y="0"/>
                  </a:cubicBezTo>
                  <a:cubicBezTo>
                    <a:pt x="3047" y="63"/>
                    <a:pt x="0" y="3174"/>
                    <a:pt x="0" y="6983"/>
                  </a:cubicBezTo>
                  <a:lnTo>
                    <a:pt x="0" y="40630"/>
                  </a:lnTo>
                  <a:lnTo>
                    <a:pt x="13713" y="40630"/>
                  </a:lnTo>
                  <a:lnTo>
                    <a:pt x="13713" y="6094"/>
                  </a:lnTo>
                  <a:cubicBezTo>
                    <a:pt x="13713" y="6094"/>
                    <a:pt x="13332" y="6094"/>
                    <a:pt x="13332" y="60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9860" y="365760"/>
            <a:ext cx="10318690" cy="1325880"/>
          </a:xfrm>
          <a:noFill/>
        </p:spPr>
        <p:txBody>
          <a:bodyPr rtlCol="0"/>
          <a:lstStyle>
            <a:lvl1pPr algn="ctr">
              <a:defRPr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7/1/20XX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6CE9C2-1F1B-43C7-A998-FC5946D7D3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64862" y="2282238"/>
            <a:ext cx="4114800" cy="822960"/>
          </a:xfrm>
        </p:spPr>
        <p:txBody>
          <a:bodyPr rtlCol="0">
            <a:norm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7E30BBCA-EC62-4514-BAE7-F5373866DA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67910" y="1854574"/>
            <a:ext cx="4114800" cy="428755"/>
          </a:xfrm>
        </p:spPr>
        <p:txBody>
          <a:bodyPr rtlCol="0"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2C6694F-2B95-4B4C-BA1B-C0324F61B8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6835" y="3529584"/>
            <a:ext cx="4114800" cy="822960"/>
          </a:xfrm>
        </p:spPr>
        <p:txBody>
          <a:bodyPr rtlCol="0">
            <a:norm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90030F54-B798-4D46-A4CD-ACD5BBD57D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66835" y="3099816"/>
            <a:ext cx="4114800" cy="428755"/>
          </a:xfrm>
        </p:spPr>
        <p:txBody>
          <a:bodyPr rtlCol="0"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6BCC7FE8-95AF-4413-95CB-0BEFC63F6C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11403" y="2280435"/>
            <a:ext cx="4114800" cy="822960"/>
          </a:xfrm>
        </p:spPr>
        <p:txBody>
          <a:bodyPr rtlCol="0">
            <a:norm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B8F0619-4E85-42A4-85C2-D6BB1320185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1403" y="1856232"/>
            <a:ext cx="4114800" cy="428755"/>
          </a:xfrm>
        </p:spPr>
        <p:txBody>
          <a:bodyPr rtlCol="0"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E79BC06-B039-47CF-9DCC-6D96D6B0785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1403" y="3529584"/>
            <a:ext cx="4114800" cy="822960"/>
          </a:xfrm>
        </p:spPr>
        <p:txBody>
          <a:bodyPr rtlCol="0">
            <a:norm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21874F3-36B0-4030-9576-95D94C95A7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1403" y="3099816"/>
            <a:ext cx="4114800" cy="428755"/>
          </a:xfrm>
        </p:spPr>
        <p:txBody>
          <a:bodyPr rtlCol="0">
            <a:noAutofit/>
          </a:bodyPr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en-GB" noProof="0"/>
              <a:t>CLICK TO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Pitch deck title</a:t>
            </a:r>
          </a:p>
        </p:txBody>
      </p:sp>
    </p:spTree>
    <p:extLst>
      <p:ext uri="{BB962C8B-B14F-4D97-AF65-F5344CB8AC3E}">
        <p14:creationId xmlns:p14="http://schemas.microsoft.com/office/powerpoint/2010/main" val="65596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76">
          <p15:clr>
            <a:srgbClr val="FBAE40"/>
          </p15:clr>
        </p15:guide>
        <p15:guide id="3" pos="7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04696C-9CC0-44FC-8AC2-8DFE99C4DB6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028700" y="2004810"/>
            <a:ext cx="1828800" cy="173736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F699FD58-B1B9-484E-809F-8803AF86082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794126" y="2004810"/>
            <a:ext cx="1828800" cy="173736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5FD3887-0B8F-4A14-87BF-BBB6BBD72F4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9324977" y="2004810"/>
            <a:ext cx="1828800" cy="173736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AC387C7-76B0-4819-9FC8-B40C19C3B39E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559552" y="2004810"/>
            <a:ext cx="1828800" cy="1737360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258F3F-4770-4107-AD7E-356E3E22E2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3886200"/>
            <a:ext cx="20574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en-GB" noProof="0"/>
              <a:t>CLICK TO EDIT SUBTITLE</a:t>
            </a:r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63B409B5-268E-4A89-9A3E-F04112557B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4919472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36721D15-D416-46CA-B345-30DFABF2B1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79826" y="3886200"/>
            <a:ext cx="20574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en-GB" noProof="0"/>
              <a:t>CLICK TO EDIT SUBTITLE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C9D2393-012C-4C1F-9650-99EA950E702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9826" y="4919472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8DA812D-8076-461A-9F49-953A009E6FE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0677" y="3886200"/>
            <a:ext cx="20574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en-GB" noProof="0"/>
              <a:t>CLICK TO EDIT SUBTITLE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C219C4D-CBC4-4E40-A175-465A78AA608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10677" y="4919472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E56ACE9-A0FF-4BBA-A8DD-2E6649B83D6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45252" y="3886200"/>
            <a:ext cx="2057400" cy="54864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 rtl="0"/>
            <a:r>
              <a:rPr lang="en-GB" noProof="0"/>
              <a:t>CLICK TO EDIT SUBTITLE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CCCED8A0-8B7A-4AC1-B50A-DC4933FEBC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45252" y="4919472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0476FD53-B37B-46FF-B4D7-8219A0920D9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544568"/>
            <a:ext cx="20574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F093374F-C753-4BE8-A368-3181FB016D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79826" y="4544568"/>
            <a:ext cx="20574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BED1A083-6B0C-4F0D-B72D-0033321C857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10677" y="4544568"/>
            <a:ext cx="20574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0DCB1896-F06C-4D59-8766-46C845012E6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5252" y="4544568"/>
            <a:ext cx="2057400" cy="274320"/>
          </a:xfrm>
        </p:spPr>
        <p:txBody>
          <a:bodyPr rtlCol="0"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7178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Rectangle 832">
            <a:extLst>
              <a:ext uri="{FF2B5EF4-FFF2-40B4-BE49-F238E27FC236}">
                <a16:creationId xmlns:a16="http://schemas.microsoft.com/office/drawing/2014/main" id="{8E22E039-2338-41C1-B766-1F3E903EC727}"/>
              </a:ext>
            </a:extLst>
          </p:cNvPr>
          <p:cNvSpPr/>
          <p:nvPr userDrawn="1"/>
        </p:nvSpPr>
        <p:spPr>
          <a:xfrm>
            <a:off x="4114800" y="1499616"/>
            <a:ext cx="7196328" cy="335584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GB" noProof="0"/>
              <a:t>6.53</a:t>
            </a:r>
          </a:p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37376" y="1874520"/>
            <a:ext cx="4379976" cy="1547583"/>
          </a:xfrm>
        </p:spPr>
        <p:txBody>
          <a:bodyPr rtlCol="0" anchor="b">
            <a:normAutofit/>
          </a:bodyPr>
          <a:lstStyle>
            <a:lvl1pPr algn="l">
              <a:defRPr sz="3800" b="1" baseline="0"/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7376" y="3483864"/>
            <a:ext cx="4379976" cy="613370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10" name="Picture Placeholder 16" descr="abstract colourful illustration of buildings">
            <a:extLst>
              <a:ext uri="{FF2B5EF4-FFF2-40B4-BE49-F238E27FC236}">
                <a16:creationId xmlns:a16="http://schemas.microsoft.com/office/drawing/2014/main" id="{BB4F6769-F2AF-40E9-9E50-F81C7E6E6806}"/>
              </a:ext>
            </a:extLst>
          </p:cNvPr>
          <p:cNvGrpSpPr/>
          <p:nvPr userDrawn="1"/>
        </p:nvGrpSpPr>
        <p:grpSpPr>
          <a:xfrm>
            <a:off x="0" y="0"/>
            <a:ext cx="6883718" cy="6858751"/>
            <a:chOff x="0" y="0"/>
            <a:chExt cx="6883718" cy="685875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671802-9C9A-4E24-88D9-E06A86FB078E}"/>
                </a:ext>
              </a:extLst>
            </p:cNvPr>
            <p:cNvSpPr/>
            <p:nvPr/>
          </p:nvSpPr>
          <p:spPr>
            <a:xfrm>
              <a:off x="5857321" y="5581719"/>
              <a:ext cx="1004801" cy="684694"/>
            </a:xfrm>
            <a:custGeom>
              <a:avLst/>
              <a:gdLst>
                <a:gd name="connsiteX0" fmla="*/ 398872 w 1004801"/>
                <a:gd name="connsiteY0" fmla="*/ 684694 h 684694"/>
                <a:gd name="connsiteX1" fmla="*/ 1004802 w 1004801"/>
                <a:gd name="connsiteY1" fmla="*/ 115598 h 684694"/>
                <a:gd name="connsiteX2" fmla="*/ 846015 w 1004801"/>
                <a:gd name="connsiteY2" fmla="*/ 68596 h 684694"/>
                <a:gd name="connsiteX3" fmla="*/ 705012 w 1004801"/>
                <a:gd name="connsiteY3" fmla="*/ 26676 h 684694"/>
                <a:gd name="connsiteX4" fmla="*/ 613551 w 1004801"/>
                <a:gd name="connsiteY4" fmla="*/ 0 h 684694"/>
                <a:gd name="connsiteX5" fmla="*/ 0 w 1004801"/>
                <a:gd name="connsiteY5" fmla="*/ 557664 h 68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4801" h="684694">
                  <a:moveTo>
                    <a:pt x="398872" y="684694"/>
                  </a:moveTo>
                  <a:lnTo>
                    <a:pt x="1004802" y="115598"/>
                  </a:lnTo>
                  <a:lnTo>
                    <a:pt x="846015" y="68596"/>
                  </a:lnTo>
                  <a:lnTo>
                    <a:pt x="705012" y="26676"/>
                  </a:lnTo>
                  <a:lnTo>
                    <a:pt x="613551" y="0"/>
                  </a:lnTo>
                  <a:lnTo>
                    <a:pt x="0" y="55766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FC496BE-6A74-4380-A871-1125ECCA3B69}"/>
                </a:ext>
              </a:extLst>
            </p:cNvPr>
            <p:cNvSpPr/>
            <p:nvPr/>
          </p:nvSpPr>
          <p:spPr>
            <a:xfrm>
              <a:off x="6247300" y="5712561"/>
              <a:ext cx="621173" cy="1142003"/>
            </a:xfrm>
            <a:custGeom>
              <a:avLst/>
              <a:gdLst>
                <a:gd name="connsiteX0" fmla="*/ 17784 w 621173"/>
                <a:gd name="connsiteY0" fmla="*/ 566556 h 1142003"/>
                <a:gd name="connsiteX1" fmla="*/ 0 w 621173"/>
                <a:gd name="connsiteY1" fmla="*/ 1142004 h 1142003"/>
                <a:gd name="connsiteX2" fmla="*/ 570362 w 621173"/>
                <a:gd name="connsiteY2" fmla="*/ 1142004 h 1142003"/>
                <a:gd name="connsiteX3" fmla="*/ 621174 w 621173"/>
                <a:gd name="connsiteY3" fmla="*/ 0 h 1142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1173" h="1142003">
                  <a:moveTo>
                    <a:pt x="17784" y="566556"/>
                  </a:moveTo>
                  <a:lnTo>
                    <a:pt x="0" y="1142004"/>
                  </a:lnTo>
                  <a:lnTo>
                    <a:pt x="570362" y="1142004"/>
                  </a:lnTo>
                  <a:lnTo>
                    <a:pt x="621174" y="0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EB51B5-EE77-4EF7-BF37-F8B133937C28}"/>
                </a:ext>
              </a:extLst>
            </p:cNvPr>
            <p:cNvSpPr/>
            <p:nvPr/>
          </p:nvSpPr>
          <p:spPr>
            <a:xfrm>
              <a:off x="1091181" y="6228304"/>
              <a:ext cx="652930" cy="626260"/>
            </a:xfrm>
            <a:custGeom>
              <a:avLst/>
              <a:gdLst>
                <a:gd name="connsiteX0" fmla="*/ 647849 w 652930"/>
                <a:gd name="connsiteY0" fmla="*/ 242628 h 626260"/>
                <a:gd name="connsiteX1" fmla="*/ 652931 w 652930"/>
                <a:gd name="connsiteY1" fmla="*/ 238818 h 626260"/>
                <a:gd name="connsiteX2" fmla="*/ 635146 w 652930"/>
                <a:gd name="connsiteY2" fmla="*/ 232466 h 626260"/>
                <a:gd name="connsiteX3" fmla="*/ 0 w 652930"/>
                <a:gd name="connsiteY3" fmla="*/ 0 h 626260"/>
                <a:gd name="connsiteX4" fmla="*/ 58433 w 652930"/>
                <a:gd name="connsiteY4" fmla="*/ 626260 h 626260"/>
                <a:gd name="connsiteX5" fmla="*/ 144813 w 652930"/>
                <a:gd name="connsiteY5" fmla="*/ 626260 h 626260"/>
                <a:gd name="connsiteX6" fmla="*/ 647849 w 652930"/>
                <a:gd name="connsiteY6" fmla="*/ 242628 h 62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2930" h="626260">
                  <a:moveTo>
                    <a:pt x="647849" y="242628"/>
                  </a:moveTo>
                  <a:lnTo>
                    <a:pt x="652931" y="238818"/>
                  </a:lnTo>
                  <a:lnTo>
                    <a:pt x="635146" y="232466"/>
                  </a:lnTo>
                  <a:lnTo>
                    <a:pt x="0" y="0"/>
                  </a:lnTo>
                  <a:lnTo>
                    <a:pt x="58433" y="626260"/>
                  </a:lnTo>
                  <a:lnTo>
                    <a:pt x="144813" y="626260"/>
                  </a:lnTo>
                  <a:lnTo>
                    <a:pt x="647849" y="242628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BB46DE2-4842-42F7-8D46-63B751567E8D}"/>
                </a:ext>
              </a:extLst>
            </p:cNvPr>
            <p:cNvSpPr/>
            <p:nvPr/>
          </p:nvSpPr>
          <p:spPr>
            <a:xfrm>
              <a:off x="1759355" y="6473473"/>
              <a:ext cx="638957" cy="233736"/>
            </a:xfrm>
            <a:custGeom>
              <a:avLst/>
              <a:gdLst>
                <a:gd name="connsiteX0" fmla="*/ 637687 w 638957"/>
                <a:gd name="connsiteY0" fmla="*/ 233736 h 233736"/>
                <a:gd name="connsiteX1" fmla="*/ 638957 w 638957"/>
                <a:gd name="connsiteY1" fmla="*/ 233736 h 233736"/>
                <a:gd name="connsiteX2" fmla="*/ 1270 w 638957"/>
                <a:gd name="connsiteY2" fmla="*/ 0 h 233736"/>
                <a:gd name="connsiteX3" fmla="*/ 0 w 638957"/>
                <a:gd name="connsiteY3" fmla="*/ 0 h 233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233736">
                  <a:moveTo>
                    <a:pt x="637687" y="233736"/>
                  </a:moveTo>
                  <a:lnTo>
                    <a:pt x="638957" y="233736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15756E-4ED9-48D0-9D1F-15B74033831A}"/>
                </a:ext>
              </a:extLst>
            </p:cNvPr>
            <p:cNvSpPr/>
            <p:nvPr/>
          </p:nvSpPr>
          <p:spPr>
            <a:xfrm>
              <a:off x="1735220" y="6439175"/>
              <a:ext cx="15243" cy="13973"/>
            </a:xfrm>
            <a:custGeom>
              <a:avLst/>
              <a:gdLst>
                <a:gd name="connsiteX0" fmla="*/ 1270 w 15243"/>
                <a:gd name="connsiteY0" fmla="*/ 8892 h 13973"/>
                <a:gd name="connsiteX1" fmla="*/ 15243 w 15243"/>
                <a:gd name="connsiteY1" fmla="*/ 13973 h 13973"/>
                <a:gd name="connsiteX2" fmla="*/ 15243 w 15243"/>
                <a:gd name="connsiteY2" fmla="*/ 5081 h 13973"/>
                <a:gd name="connsiteX3" fmla="*/ 0 w 15243"/>
                <a:gd name="connsiteY3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3" h="13973">
                  <a:moveTo>
                    <a:pt x="1270" y="8892"/>
                  </a:moveTo>
                  <a:lnTo>
                    <a:pt x="15243" y="13973"/>
                  </a:lnTo>
                  <a:lnTo>
                    <a:pt x="15243" y="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E72BD9-1593-47EC-9FCF-E9FE8EE2D87F}"/>
                </a:ext>
              </a:extLst>
            </p:cNvPr>
            <p:cNvSpPr/>
            <p:nvPr/>
          </p:nvSpPr>
          <p:spPr>
            <a:xfrm>
              <a:off x="1742841" y="6421391"/>
              <a:ext cx="5081" cy="6351"/>
            </a:xfrm>
            <a:custGeom>
              <a:avLst/>
              <a:gdLst>
                <a:gd name="connsiteX0" fmla="*/ 5081 w 5081"/>
                <a:gd name="connsiteY0" fmla="*/ 6352 h 6351"/>
                <a:gd name="connsiteX1" fmla="*/ 5081 w 5081"/>
                <a:gd name="connsiteY1" fmla="*/ 0 h 6351"/>
                <a:gd name="connsiteX2" fmla="*/ 0 w 5081"/>
                <a:gd name="connsiteY2" fmla="*/ 5081 h 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1" h="6351">
                  <a:moveTo>
                    <a:pt x="5081" y="6352"/>
                  </a:moveTo>
                  <a:lnTo>
                    <a:pt x="5081" y="0"/>
                  </a:lnTo>
                  <a:lnTo>
                    <a:pt x="0" y="5081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2E07E1-DC65-4E1E-ACE1-984E3E62358F}"/>
                </a:ext>
              </a:extLst>
            </p:cNvPr>
            <p:cNvSpPr/>
            <p:nvPr/>
          </p:nvSpPr>
          <p:spPr>
            <a:xfrm>
              <a:off x="1089911" y="6204168"/>
              <a:ext cx="630065" cy="238817"/>
            </a:xfrm>
            <a:custGeom>
              <a:avLst/>
              <a:gdLst>
                <a:gd name="connsiteX0" fmla="*/ 0 w 630065"/>
                <a:gd name="connsiteY0" fmla="*/ 0 h 238817"/>
                <a:gd name="connsiteX1" fmla="*/ 0 w 630065"/>
                <a:gd name="connsiteY1" fmla="*/ 7622 h 238817"/>
                <a:gd name="connsiteX2" fmla="*/ 630065 w 630065"/>
                <a:gd name="connsiteY2" fmla="*/ 238818 h 238817"/>
                <a:gd name="connsiteX3" fmla="*/ 630065 w 630065"/>
                <a:gd name="connsiteY3" fmla="*/ 229925 h 23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65" h="238817">
                  <a:moveTo>
                    <a:pt x="0" y="0"/>
                  </a:moveTo>
                  <a:lnTo>
                    <a:pt x="0" y="7622"/>
                  </a:lnTo>
                  <a:lnTo>
                    <a:pt x="630065" y="238818"/>
                  </a:lnTo>
                  <a:lnTo>
                    <a:pt x="630065" y="229925"/>
                  </a:lnTo>
                  <a:close/>
                </a:path>
              </a:pathLst>
            </a:custGeom>
            <a:solidFill>
              <a:srgbClr val="F398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0A4D431-DB37-4617-A1D4-D7A16214E846}"/>
                </a:ext>
              </a:extLst>
            </p:cNvPr>
            <p:cNvSpPr/>
            <p:nvPr/>
          </p:nvSpPr>
          <p:spPr>
            <a:xfrm>
              <a:off x="1096262" y="5751940"/>
              <a:ext cx="650389" cy="668180"/>
            </a:xfrm>
            <a:custGeom>
              <a:avLst/>
              <a:gdLst>
                <a:gd name="connsiteX0" fmla="*/ 630065 w 650389"/>
                <a:gd name="connsiteY0" fmla="*/ 668180 h 668180"/>
                <a:gd name="connsiteX1" fmla="*/ 650390 w 650389"/>
                <a:gd name="connsiteY1" fmla="*/ 651667 h 668180"/>
                <a:gd name="connsiteX2" fmla="*/ 600849 w 650389"/>
                <a:gd name="connsiteY2" fmla="*/ 0 h 668180"/>
                <a:gd name="connsiteX3" fmla="*/ 0 w 650389"/>
                <a:gd name="connsiteY3" fmla="*/ 438255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389" h="668180">
                  <a:moveTo>
                    <a:pt x="630065" y="668180"/>
                  </a:moveTo>
                  <a:lnTo>
                    <a:pt x="650390" y="651667"/>
                  </a:lnTo>
                  <a:lnTo>
                    <a:pt x="600849" y="0"/>
                  </a:lnTo>
                  <a:lnTo>
                    <a:pt x="0" y="438255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BFD618-6E12-4E2D-8814-1A923D4E1DB6}"/>
                </a:ext>
              </a:extLst>
            </p:cNvPr>
            <p:cNvSpPr/>
            <p:nvPr/>
          </p:nvSpPr>
          <p:spPr>
            <a:xfrm>
              <a:off x="787581" y="5243818"/>
              <a:ext cx="905718" cy="1610746"/>
            </a:xfrm>
            <a:custGeom>
              <a:avLst/>
              <a:gdLst>
                <a:gd name="connsiteX0" fmla="*/ 288356 w 905718"/>
                <a:gd name="connsiteY0" fmla="*/ 974324 h 1610746"/>
                <a:gd name="connsiteX1" fmla="*/ 288356 w 905718"/>
                <a:gd name="connsiteY1" fmla="*/ 974324 h 1610746"/>
                <a:gd name="connsiteX2" fmla="*/ 285816 w 905718"/>
                <a:gd name="connsiteY2" fmla="*/ 950188 h 1610746"/>
                <a:gd name="connsiteX3" fmla="*/ 285816 w 905718"/>
                <a:gd name="connsiteY3" fmla="*/ 950188 h 1610746"/>
                <a:gd name="connsiteX4" fmla="*/ 285816 w 905718"/>
                <a:gd name="connsiteY4" fmla="*/ 948918 h 1610746"/>
                <a:gd name="connsiteX5" fmla="*/ 285816 w 905718"/>
                <a:gd name="connsiteY5" fmla="*/ 947648 h 1610746"/>
                <a:gd name="connsiteX6" fmla="*/ 285816 w 905718"/>
                <a:gd name="connsiteY6" fmla="*/ 947648 h 1610746"/>
                <a:gd name="connsiteX7" fmla="*/ 285816 w 905718"/>
                <a:gd name="connsiteY7" fmla="*/ 947648 h 1610746"/>
                <a:gd name="connsiteX8" fmla="*/ 285816 w 905718"/>
                <a:gd name="connsiteY8" fmla="*/ 947648 h 1610746"/>
                <a:gd name="connsiteX9" fmla="*/ 285816 w 905718"/>
                <a:gd name="connsiteY9" fmla="*/ 946377 h 1610746"/>
                <a:gd name="connsiteX10" fmla="*/ 285816 w 905718"/>
                <a:gd name="connsiteY10" fmla="*/ 946377 h 1610746"/>
                <a:gd name="connsiteX11" fmla="*/ 287086 w 905718"/>
                <a:gd name="connsiteY11" fmla="*/ 945107 h 1610746"/>
                <a:gd name="connsiteX12" fmla="*/ 287086 w 905718"/>
                <a:gd name="connsiteY12" fmla="*/ 945107 h 1610746"/>
                <a:gd name="connsiteX13" fmla="*/ 905719 w 905718"/>
                <a:gd name="connsiteY13" fmla="*/ 494149 h 1610746"/>
                <a:gd name="connsiteX14" fmla="*/ 867610 w 905718"/>
                <a:gd name="connsiteY14" fmla="*/ 0 h 1610746"/>
                <a:gd name="connsiteX15" fmla="*/ 0 w 905718"/>
                <a:gd name="connsiteY15" fmla="*/ 611017 h 1610746"/>
                <a:gd name="connsiteX16" fmla="*/ 43190 w 905718"/>
                <a:gd name="connsiteY16" fmla="*/ 1044191 h 1610746"/>
                <a:gd name="connsiteX17" fmla="*/ 104164 w 905718"/>
                <a:gd name="connsiteY17" fmla="*/ 1067056 h 1610746"/>
                <a:gd name="connsiteX18" fmla="*/ 104164 w 905718"/>
                <a:gd name="connsiteY18" fmla="*/ 1067056 h 1610746"/>
                <a:gd name="connsiteX19" fmla="*/ 105434 w 905718"/>
                <a:gd name="connsiteY19" fmla="*/ 1067056 h 1610746"/>
                <a:gd name="connsiteX20" fmla="*/ 105434 w 905718"/>
                <a:gd name="connsiteY20" fmla="*/ 1067056 h 1610746"/>
                <a:gd name="connsiteX21" fmla="*/ 106705 w 905718"/>
                <a:gd name="connsiteY21" fmla="*/ 1068327 h 1610746"/>
                <a:gd name="connsiteX22" fmla="*/ 106705 w 905718"/>
                <a:gd name="connsiteY22" fmla="*/ 1068327 h 1610746"/>
                <a:gd name="connsiteX23" fmla="*/ 106705 w 905718"/>
                <a:gd name="connsiteY23" fmla="*/ 1068327 h 1610746"/>
                <a:gd name="connsiteX24" fmla="*/ 106705 w 905718"/>
                <a:gd name="connsiteY24" fmla="*/ 1069597 h 1610746"/>
                <a:gd name="connsiteX25" fmla="*/ 106705 w 905718"/>
                <a:gd name="connsiteY25" fmla="*/ 1070867 h 1610746"/>
                <a:gd name="connsiteX26" fmla="*/ 106705 w 905718"/>
                <a:gd name="connsiteY26" fmla="*/ 1072138 h 1610746"/>
                <a:gd name="connsiteX27" fmla="*/ 106705 w 905718"/>
                <a:gd name="connsiteY27" fmla="*/ 1072138 h 1610746"/>
                <a:gd name="connsiteX28" fmla="*/ 154976 w 905718"/>
                <a:gd name="connsiteY28" fmla="*/ 1566286 h 1610746"/>
                <a:gd name="connsiteX29" fmla="*/ 269302 w 905718"/>
                <a:gd name="connsiteY29" fmla="*/ 1610746 h 1610746"/>
                <a:gd name="connsiteX30" fmla="*/ 345520 w 905718"/>
                <a:gd name="connsiteY30" fmla="*/ 1610746 h 1610746"/>
                <a:gd name="connsiteX31" fmla="*/ 287086 w 905718"/>
                <a:gd name="connsiteY31" fmla="*/ 974324 h 1610746"/>
                <a:gd name="connsiteX32" fmla="*/ 288356 w 905718"/>
                <a:gd name="connsiteY32" fmla="*/ 974324 h 1610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5718" h="1610746">
                  <a:moveTo>
                    <a:pt x="288356" y="974324"/>
                  </a:moveTo>
                  <a:lnTo>
                    <a:pt x="288356" y="974324"/>
                  </a:lnTo>
                  <a:lnTo>
                    <a:pt x="285816" y="950188"/>
                  </a:lnTo>
                  <a:lnTo>
                    <a:pt x="285816" y="950188"/>
                  </a:lnTo>
                  <a:lnTo>
                    <a:pt x="285816" y="948918"/>
                  </a:lnTo>
                  <a:cubicBezTo>
                    <a:pt x="285816" y="948918"/>
                    <a:pt x="285816" y="947648"/>
                    <a:pt x="285816" y="947648"/>
                  </a:cubicBezTo>
                  <a:cubicBezTo>
                    <a:pt x="285816" y="947648"/>
                    <a:pt x="285816" y="947648"/>
                    <a:pt x="285816" y="947648"/>
                  </a:cubicBezTo>
                  <a:lnTo>
                    <a:pt x="285816" y="947648"/>
                  </a:lnTo>
                  <a:lnTo>
                    <a:pt x="285816" y="947648"/>
                  </a:lnTo>
                  <a:cubicBezTo>
                    <a:pt x="285816" y="947648"/>
                    <a:pt x="285816" y="946377"/>
                    <a:pt x="285816" y="946377"/>
                  </a:cubicBezTo>
                  <a:lnTo>
                    <a:pt x="285816" y="946377"/>
                  </a:lnTo>
                  <a:lnTo>
                    <a:pt x="287086" y="945107"/>
                  </a:lnTo>
                  <a:lnTo>
                    <a:pt x="287086" y="945107"/>
                  </a:lnTo>
                  <a:lnTo>
                    <a:pt x="905719" y="494149"/>
                  </a:lnTo>
                  <a:lnTo>
                    <a:pt x="867610" y="0"/>
                  </a:lnTo>
                  <a:lnTo>
                    <a:pt x="0" y="611017"/>
                  </a:lnTo>
                  <a:lnTo>
                    <a:pt x="43190" y="1044191"/>
                  </a:lnTo>
                  <a:lnTo>
                    <a:pt x="104164" y="1067056"/>
                  </a:lnTo>
                  <a:lnTo>
                    <a:pt x="104164" y="1067056"/>
                  </a:lnTo>
                  <a:lnTo>
                    <a:pt x="105434" y="1067056"/>
                  </a:lnTo>
                  <a:lnTo>
                    <a:pt x="105434" y="1067056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8327"/>
                  </a:lnTo>
                  <a:lnTo>
                    <a:pt x="106705" y="1069597"/>
                  </a:lnTo>
                  <a:cubicBezTo>
                    <a:pt x="106705" y="1069597"/>
                    <a:pt x="106705" y="1069597"/>
                    <a:pt x="106705" y="1070867"/>
                  </a:cubicBezTo>
                  <a:cubicBezTo>
                    <a:pt x="106705" y="1070867"/>
                    <a:pt x="106705" y="1072138"/>
                    <a:pt x="106705" y="1072138"/>
                  </a:cubicBezTo>
                  <a:lnTo>
                    <a:pt x="106705" y="1072138"/>
                  </a:lnTo>
                  <a:lnTo>
                    <a:pt x="154976" y="1566286"/>
                  </a:lnTo>
                  <a:lnTo>
                    <a:pt x="269302" y="1610746"/>
                  </a:lnTo>
                  <a:lnTo>
                    <a:pt x="345520" y="1610746"/>
                  </a:lnTo>
                  <a:lnTo>
                    <a:pt x="287086" y="974324"/>
                  </a:lnTo>
                  <a:lnTo>
                    <a:pt x="288356" y="9743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A3893BD-2114-45DF-8E58-BD4DD8C6D0F5}"/>
                </a:ext>
              </a:extLst>
            </p:cNvPr>
            <p:cNvSpPr/>
            <p:nvPr/>
          </p:nvSpPr>
          <p:spPr>
            <a:xfrm>
              <a:off x="391250" y="5720182"/>
              <a:ext cx="424277" cy="561474"/>
            </a:xfrm>
            <a:custGeom>
              <a:avLst/>
              <a:gdLst>
                <a:gd name="connsiteX0" fmla="*/ 381088 w 424277"/>
                <a:gd name="connsiteY0" fmla="*/ 135923 h 561474"/>
                <a:gd name="connsiteX1" fmla="*/ 0 w 424277"/>
                <a:gd name="connsiteY1" fmla="*/ 0 h 561474"/>
                <a:gd name="connsiteX2" fmla="*/ 45731 w 424277"/>
                <a:gd name="connsiteY2" fmla="*/ 421741 h 561474"/>
                <a:gd name="connsiteX3" fmla="*/ 424278 w 424277"/>
                <a:gd name="connsiteY3" fmla="*/ 561475 h 561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277" h="561474">
                  <a:moveTo>
                    <a:pt x="381088" y="135923"/>
                  </a:moveTo>
                  <a:lnTo>
                    <a:pt x="0" y="0"/>
                  </a:lnTo>
                  <a:lnTo>
                    <a:pt x="45731" y="421741"/>
                  </a:lnTo>
                  <a:lnTo>
                    <a:pt x="424278" y="561475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018BE9A-C970-4573-8F23-DB44EB78EBC0}"/>
                </a:ext>
              </a:extLst>
            </p:cNvPr>
            <p:cNvSpPr/>
            <p:nvPr/>
          </p:nvSpPr>
          <p:spPr>
            <a:xfrm>
              <a:off x="487792" y="6331199"/>
              <a:ext cx="440791" cy="473823"/>
            </a:xfrm>
            <a:custGeom>
              <a:avLst/>
              <a:gdLst>
                <a:gd name="connsiteX0" fmla="*/ 395061 w 440791"/>
                <a:gd name="connsiteY0" fmla="*/ 0 h 473823"/>
                <a:gd name="connsiteX1" fmla="*/ 0 w 440791"/>
                <a:gd name="connsiteY1" fmla="*/ 287089 h 473823"/>
                <a:gd name="connsiteX2" fmla="*/ 2541 w 440791"/>
                <a:gd name="connsiteY2" fmla="*/ 304874 h 473823"/>
                <a:gd name="connsiteX3" fmla="*/ 440792 w 440791"/>
                <a:gd name="connsiteY3" fmla="*/ 473824 h 47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791" h="473823">
                  <a:moveTo>
                    <a:pt x="395061" y="0"/>
                  </a:moveTo>
                  <a:lnTo>
                    <a:pt x="0" y="287089"/>
                  </a:lnTo>
                  <a:lnTo>
                    <a:pt x="2541" y="304874"/>
                  </a:lnTo>
                  <a:lnTo>
                    <a:pt x="440792" y="473824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FB54ADD-CF55-44BE-9038-16638782C9C5}"/>
                </a:ext>
              </a:extLst>
            </p:cNvPr>
            <p:cNvSpPr/>
            <p:nvPr/>
          </p:nvSpPr>
          <p:spPr>
            <a:xfrm>
              <a:off x="438251" y="6158437"/>
              <a:ext cx="434440" cy="443336"/>
            </a:xfrm>
            <a:custGeom>
              <a:avLst/>
              <a:gdLst>
                <a:gd name="connsiteX0" fmla="*/ 382358 w 434440"/>
                <a:gd name="connsiteY0" fmla="*/ 142274 h 443336"/>
                <a:gd name="connsiteX1" fmla="*/ 0 w 434440"/>
                <a:gd name="connsiteY1" fmla="*/ 0 h 443336"/>
                <a:gd name="connsiteX2" fmla="*/ 48271 w 434440"/>
                <a:gd name="connsiteY2" fmla="*/ 443337 h 443336"/>
                <a:gd name="connsiteX3" fmla="*/ 434440 w 434440"/>
                <a:gd name="connsiteY3" fmla="*/ 161329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440" h="443336">
                  <a:moveTo>
                    <a:pt x="382358" y="142274"/>
                  </a:moveTo>
                  <a:lnTo>
                    <a:pt x="0" y="0"/>
                  </a:lnTo>
                  <a:lnTo>
                    <a:pt x="48271" y="443337"/>
                  </a:lnTo>
                  <a:lnTo>
                    <a:pt x="434440" y="161329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B020B8-0802-4658-B3DF-6E6277C29A57}"/>
                </a:ext>
              </a:extLst>
            </p:cNvPr>
            <p:cNvSpPr/>
            <p:nvPr/>
          </p:nvSpPr>
          <p:spPr>
            <a:xfrm>
              <a:off x="276923" y="4658208"/>
              <a:ext cx="1378267" cy="1183923"/>
            </a:xfrm>
            <a:custGeom>
              <a:avLst/>
              <a:gdLst>
                <a:gd name="connsiteX0" fmla="*/ 1378268 w 1378267"/>
                <a:gd name="connsiteY0" fmla="*/ 565286 h 1183923"/>
                <a:gd name="connsiteX1" fmla="*/ 1369376 w 1378267"/>
                <a:gd name="connsiteY1" fmla="*/ 448417 h 1183923"/>
                <a:gd name="connsiteX2" fmla="*/ 978126 w 1378267"/>
                <a:gd name="connsiteY2" fmla="*/ 320117 h 1183923"/>
                <a:gd name="connsiteX3" fmla="*/ 771068 w 1378267"/>
                <a:gd name="connsiteY3" fmla="*/ 252791 h 1183923"/>
                <a:gd name="connsiteX4" fmla="*/ 0 w 1378267"/>
                <a:gd name="connsiteY4" fmla="*/ 0 h 1183923"/>
                <a:gd name="connsiteX5" fmla="*/ 111786 w 1378267"/>
                <a:gd name="connsiteY5" fmla="*/ 1045461 h 1183923"/>
                <a:gd name="connsiteX6" fmla="*/ 501766 w 1378267"/>
                <a:gd name="connsiteY6" fmla="*/ 1183924 h 118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8267" h="1183923">
                  <a:moveTo>
                    <a:pt x="1378268" y="565286"/>
                  </a:moveTo>
                  <a:lnTo>
                    <a:pt x="1369376" y="448417"/>
                  </a:lnTo>
                  <a:lnTo>
                    <a:pt x="978126" y="320117"/>
                  </a:lnTo>
                  <a:lnTo>
                    <a:pt x="771068" y="252791"/>
                  </a:lnTo>
                  <a:lnTo>
                    <a:pt x="0" y="0"/>
                  </a:lnTo>
                  <a:lnTo>
                    <a:pt x="111786" y="1045461"/>
                  </a:lnTo>
                  <a:lnTo>
                    <a:pt x="501766" y="118392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F68FEFE-BB1C-4FEE-BBEC-002A91AEAEFF}"/>
                </a:ext>
              </a:extLst>
            </p:cNvPr>
            <p:cNvSpPr/>
            <p:nvPr/>
          </p:nvSpPr>
          <p:spPr>
            <a:xfrm>
              <a:off x="1260130" y="6484906"/>
              <a:ext cx="1122939" cy="369658"/>
            </a:xfrm>
            <a:custGeom>
              <a:avLst/>
              <a:gdLst>
                <a:gd name="connsiteX0" fmla="*/ 485252 w 1122939"/>
                <a:gd name="connsiteY0" fmla="*/ 0 h 369658"/>
                <a:gd name="connsiteX1" fmla="*/ 0 w 1122939"/>
                <a:gd name="connsiteY1" fmla="*/ 369658 h 369658"/>
                <a:gd name="connsiteX2" fmla="*/ 951450 w 1122939"/>
                <a:gd name="connsiteY2" fmla="*/ 369658 h 369658"/>
                <a:gd name="connsiteX3" fmla="*/ 1122939 w 1122939"/>
                <a:gd name="connsiteY3" fmla="*/ 233736 h 369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2939" h="369658">
                  <a:moveTo>
                    <a:pt x="485252" y="0"/>
                  </a:moveTo>
                  <a:lnTo>
                    <a:pt x="0" y="369658"/>
                  </a:lnTo>
                  <a:lnTo>
                    <a:pt x="951450" y="369658"/>
                  </a:lnTo>
                  <a:lnTo>
                    <a:pt x="1122939" y="233736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4B2A1C9-5DE9-4D03-A6FA-CB80875D9C4F}"/>
                </a:ext>
              </a:extLst>
            </p:cNvPr>
            <p:cNvSpPr/>
            <p:nvPr/>
          </p:nvSpPr>
          <p:spPr>
            <a:xfrm>
              <a:off x="491603" y="6652586"/>
              <a:ext cx="524630" cy="201978"/>
            </a:xfrm>
            <a:custGeom>
              <a:avLst/>
              <a:gdLst>
                <a:gd name="connsiteX0" fmla="*/ 0 w 524630"/>
                <a:gd name="connsiteY0" fmla="*/ 0 h 201978"/>
                <a:gd name="connsiteX1" fmla="*/ 11433 w 524630"/>
                <a:gd name="connsiteY1" fmla="*/ 101624 h 201978"/>
                <a:gd name="connsiteX2" fmla="*/ 268032 w 524630"/>
                <a:gd name="connsiteY2" fmla="*/ 201978 h 201978"/>
                <a:gd name="connsiteX3" fmla="*/ 524631 w 524630"/>
                <a:gd name="connsiteY3" fmla="*/ 201978 h 201978"/>
                <a:gd name="connsiteX4" fmla="*/ 443332 w 524630"/>
                <a:gd name="connsiteY4" fmla="*/ 170220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630" h="201978">
                  <a:moveTo>
                    <a:pt x="0" y="0"/>
                  </a:moveTo>
                  <a:lnTo>
                    <a:pt x="11433" y="101624"/>
                  </a:lnTo>
                  <a:lnTo>
                    <a:pt x="268032" y="201978"/>
                  </a:lnTo>
                  <a:lnTo>
                    <a:pt x="524631" y="201978"/>
                  </a:lnTo>
                  <a:lnTo>
                    <a:pt x="443332" y="1702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D84251B-E6C4-4A94-818E-7BA63659B14E}"/>
                </a:ext>
              </a:extLst>
            </p:cNvPr>
            <p:cNvSpPr/>
            <p:nvPr/>
          </p:nvSpPr>
          <p:spPr>
            <a:xfrm>
              <a:off x="504306" y="6771994"/>
              <a:ext cx="214679" cy="82569"/>
            </a:xfrm>
            <a:custGeom>
              <a:avLst/>
              <a:gdLst>
                <a:gd name="connsiteX0" fmla="*/ 8892 w 214679"/>
                <a:gd name="connsiteY0" fmla="*/ 82570 h 82569"/>
                <a:gd name="connsiteX1" fmla="*/ 214679 w 214679"/>
                <a:gd name="connsiteY1" fmla="*/ 82570 h 82569"/>
                <a:gd name="connsiteX2" fmla="*/ 0 w 214679"/>
                <a:gd name="connsiteY2" fmla="*/ 0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4679" h="82569">
                  <a:moveTo>
                    <a:pt x="8892" y="82570"/>
                  </a:moveTo>
                  <a:lnTo>
                    <a:pt x="214679" y="82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B00B4B3-E46D-4915-9C2D-E22A60CAE338}"/>
                </a:ext>
              </a:extLst>
            </p:cNvPr>
            <p:cNvSpPr/>
            <p:nvPr/>
          </p:nvSpPr>
          <p:spPr>
            <a:xfrm>
              <a:off x="0" y="4098003"/>
              <a:ext cx="499225" cy="2756561"/>
            </a:xfrm>
            <a:custGeom>
              <a:avLst/>
              <a:gdLst>
                <a:gd name="connsiteX0" fmla="*/ 499225 w 499225"/>
                <a:gd name="connsiteY0" fmla="*/ 2756561 h 2756561"/>
                <a:gd name="connsiteX1" fmla="*/ 489063 w 499225"/>
                <a:gd name="connsiteY1" fmla="*/ 2662559 h 2756561"/>
                <a:gd name="connsiteX2" fmla="*/ 475090 w 499225"/>
                <a:gd name="connsiteY2" fmla="*/ 2544421 h 2756561"/>
                <a:gd name="connsiteX3" fmla="*/ 472549 w 499225"/>
                <a:gd name="connsiteY3" fmla="*/ 2517744 h 2756561"/>
                <a:gd name="connsiteX4" fmla="*/ 421737 w 499225"/>
                <a:gd name="connsiteY4" fmla="*/ 2050272 h 2756561"/>
                <a:gd name="connsiteX5" fmla="*/ 374736 w 499225"/>
                <a:gd name="connsiteY5" fmla="*/ 1612017 h 2756561"/>
                <a:gd name="connsiteX6" fmla="*/ 260410 w 499225"/>
                <a:gd name="connsiteY6" fmla="*/ 551312 h 2756561"/>
                <a:gd name="connsiteX7" fmla="*/ 200706 w 499225"/>
                <a:gd name="connsiteY7" fmla="*/ 0 h 2756561"/>
                <a:gd name="connsiteX8" fmla="*/ 0 w 499225"/>
                <a:gd name="connsiteY8" fmla="*/ 124490 h 2756561"/>
                <a:gd name="connsiteX9" fmla="*/ 0 w 499225"/>
                <a:gd name="connsiteY9" fmla="*/ 2600314 h 2756561"/>
                <a:gd name="connsiteX10" fmla="*/ 0 w 499225"/>
                <a:gd name="connsiteY10" fmla="*/ 2756561 h 275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9225" h="2756561">
                  <a:moveTo>
                    <a:pt x="499225" y="2756561"/>
                  </a:moveTo>
                  <a:lnTo>
                    <a:pt x="489063" y="2662559"/>
                  </a:lnTo>
                  <a:lnTo>
                    <a:pt x="475090" y="2544421"/>
                  </a:lnTo>
                  <a:lnTo>
                    <a:pt x="472549" y="2517744"/>
                  </a:lnTo>
                  <a:lnTo>
                    <a:pt x="421737" y="2050272"/>
                  </a:lnTo>
                  <a:lnTo>
                    <a:pt x="374736" y="1612017"/>
                  </a:lnTo>
                  <a:lnTo>
                    <a:pt x="260410" y="551312"/>
                  </a:lnTo>
                  <a:lnTo>
                    <a:pt x="200706" y="0"/>
                  </a:lnTo>
                  <a:lnTo>
                    <a:pt x="0" y="124490"/>
                  </a:lnTo>
                  <a:lnTo>
                    <a:pt x="0" y="2600314"/>
                  </a:lnTo>
                  <a:lnTo>
                    <a:pt x="0" y="2756561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D3659DE-5889-4904-94EF-48471A05337D}"/>
                </a:ext>
              </a:extLst>
            </p:cNvPr>
            <p:cNvSpPr/>
            <p:nvPr/>
          </p:nvSpPr>
          <p:spPr>
            <a:xfrm>
              <a:off x="0" y="6824077"/>
              <a:ext cx="3810" cy="30486"/>
            </a:xfrm>
            <a:custGeom>
              <a:avLst/>
              <a:gdLst>
                <a:gd name="connsiteX0" fmla="*/ 0 w 3810"/>
                <a:gd name="connsiteY0" fmla="*/ 0 h 30486"/>
                <a:gd name="connsiteX1" fmla="*/ 0 w 3810"/>
                <a:gd name="connsiteY1" fmla="*/ 30487 h 30486"/>
                <a:gd name="connsiteX2" fmla="*/ 3811 w 3810"/>
                <a:gd name="connsiteY2" fmla="*/ 30487 h 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" h="30486">
                  <a:moveTo>
                    <a:pt x="0" y="0"/>
                  </a:moveTo>
                  <a:lnTo>
                    <a:pt x="0" y="30487"/>
                  </a:lnTo>
                  <a:lnTo>
                    <a:pt x="3811" y="30487"/>
                  </a:lnTo>
                  <a:close/>
                </a:path>
              </a:pathLst>
            </a:custGeom>
            <a:solidFill>
              <a:srgbClr val="F9AA19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8314215-70A1-4594-9067-199778346569}"/>
                </a:ext>
              </a:extLst>
            </p:cNvPr>
            <p:cNvSpPr/>
            <p:nvPr/>
          </p:nvSpPr>
          <p:spPr>
            <a:xfrm>
              <a:off x="4158939" y="2718452"/>
              <a:ext cx="1669164" cy="1321117"/>
            </a:xfrm>
            <a:custGeom>
              <a:avLst/>
              <a:gdLst>
                <a:gd name="connsiteX0" fmla="*/ 344249 w 1669164"/>
                <a:gd name="connsiteY0" fmla="*/ 1083570 h 1321117"/>
                <a:gd name="connsiteX1" fmla="*/ 344249 w 1669164"/>
                <a:gd name="connsiteY1" fmla="*/ 1083570 h 1321117"/>
                <a:gd name="connsiteX2" fmla="*/ 344249 w 1669164"/>
                <a:gd name="connsiteY2" fmla="*/ 1083570 h 1321117"/>
                <a:gd name="connsiteX3" fmla="*/ 345520 w 1669164"/>
                <a:gd name="connsiteY3" fmla="*/ 1083570 h 1321117"/>
                <a:gd name="connsiteX4" fmla="*/ 346790 w 1669164"/>
                <a:gd name="connsiteY4" fmla="*/ 1083570 h 1321117"/>
                <a:gd name="connsiteX5" fmla="*/ 350601 w 1669164"/>
                <a:gd name="connsiteY5" fmla="*/ 1083570 h 1321117"/>
                <a:gd name="connsiteX6" fmla="*/ 1004802 w 1669164"/>
                <a:gd name="connsiteY6" fmla="*/ 1257602 h 1321117"/>
                <a:gd name="connsiteX7" fmla="*/ 1031478 w 1669164"/>
                <a:gd name="connsiteY7" fmla="*/ 1265224 h 1321117"/>
                <a:gd name="connsiteX8" fmla="*/ 1661544 w 1669164"/>
                <a:gd name="connsiteY8" fmla="*/ 779967 h 1321117"/>
                <a:gd name="connsiteX9" fmla="*/ 1669165 w 1669164"/>
                <a:gd name="connsiteY9" fmla="*/ 398876 h 1321117"/>
                <a:gd name="connsiteX10" fmla="*/ 0 w 1669164"/>
                <a:gd name="connsiteY10" fmla="*/ 0 h 1321117"/>
                <a:gd name="connsiteX11" fmla="*/ 24135 w 1669164"/>
                <a:gd name="connsiteY11" fmla="*/ 1321117 h 1321117"/>
                <a:gd name="connsiteX12" fmla="*/ 344249 w 1669164"/>
                <a:gd name="connsiteY12" fmla="*/ 1083570 h 132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9164" h="1321117">
                  <a:moveTo>
                    <a:pt x="344249" y="1083570"/>
                  </a:moveTo>
                  <a:lnTo>
                    <a:pt x="344249" y="1083570"/>
                  </a:lnTo>
                  <a:lnTo>
                    <a:pt x="344249" y="1083570"/>
                  </a:lnTo>
                  <a:lnTo>
                    <a:pt x="345520" y="1083570"/>
                  </a:lnTo>
                  <a:lnTo>
                    <a:pt x="346790" y="1083570"/>
                  </a:lnTo>
                  <a:lnTo>
                    <a:pt x="350601" y="1083570"/>
                  </a:lnTo>
                  <a:lnTo>
                    <a:pt x="1004802" y="1257602"/>
                  </a:lnTo>
                  <a:lnTo>
                    <a:pt x="1031478" y="1265224"/>
                  </a:lnTo>
                  <a:lnTo>
                    <a:pt x="1661544" y="779967"/>
                  </a:lnTo>
                  <a:lnTo>
                    <a:pt x="1669165" y="398876"/>
                  </a:lnTo>
                  <a:lnTo>
                    <a:pt x="0" y="0"/>
                  </a:lnTo>
                  <a:lnTo>
                    <a:pt x="24135" y="1321117"/>
                  </a:lnTo>
                  <a:lnTo>
                    <a:pt x="344249" y="108357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D2B3EF-E12A-41BE-8D09-BEA2EF18EBE2}"/>
                </a:ext>
              </a:extLst>
            </p:cNvPr>
            <p:cNvSpPr/>
            <p:nvPr/>
          </p:nvSpPr>
          <p:spPr>
            <a:xfrm>
              <a:off x="4514621" y="3817266"/>
              <a:ext cx="638957" cy="1354145"/>
            </a:xfrm>
            <a:custGeom>
              <a:avLst/>
              <a:gdLst>
                <a:gd name="connsiteX0" fmla="*/ 0 w 638957"/>
                <a:gd name="connsiteY0" fmla="*/ 0 h 1354145"/>
                <a:gd name="connsiteX1" fmla="*/ 12703 w 638957"/>
                <a:gd name="connsiteY1" fmla="*/ 1168681 h 1354145"/>
                <a:gd name="connsiteX2" fmla="*/ 635147 w 638957"/>
                <a:gd name="connsiteY2" fmla="*/ 1354145 h 1354145"/>
                <a:gd name="connsiteX3" fmla="*/ 638958 w 638957"/>
                <a:gd name="connsiteY3" fmla="*/ 170221 h 135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957" h="1354145">
                  <a:moveTo>
                    <a:pt x="0" y="0"/>
                  </a:moveTo>
                  <a:lnTo>
                    <a:pt x="12703" y="1168681"/>
                  </a:lnTo>
                  <a:lnTo>
                    <a:pt x="635147" y="1354145"/>
                  </a:lnTo>
                  <a:lnTo>
                    <a:pt x="638958" y="17022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6F9AC3C-A1C0-40DE-930A-CC59F20FF36C}"/>
                </a:ext>
              </a:extLst>
            </p:cNvPr>
            <p:cNvSpPr/>
            <p:nvPr/>
          </p:nvSpPr>
          <p:spPr>
            <a:xfrm>
              <a:off x="5163741" y="3991298"/>
              <a:ext cx="20324" cy="1189005"/>
            </a:xfrm>
            <a:custGeom>
              <a:avLst/>
              <a:gdLst>
                <a:gd name="connsiteX0" fmla="*/ 5081 w 20324"/>
                <a:gd name="connsiteY0" fmla="*/ 0 h 1189005"/>
                <a:gd name="connsiteX1" fmla="*/ 0 w 20324"/>
                <a:gd name="connsiteY1" fmla="*/ 1185194 h 1189005"/>
                <a:gd name="connsiteX2" fmla="*/ 15244 w 20324"/>
                <a:gd name="connsiteY2" fmla="*/ 1189005 h 1189005"/>
                <a:gd name="connsiteX3" fmla="*/ 20325 w 20324"/>
                <a:gd name="connsiteY3" fmla="*/ 3811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4" h="1189005">
                  <a:moveTo>
                    <a:pt x="5081" y="0"/>
                  </a:moveTo>
                  <a:lnTo>
                    <a:pt x="0" y="1185194"/>
                  </a:lnTo>
                  <a:lnTo>
                    <a:pt x="15244" y="1189005"/>
                  </a:lnTo>
                  <a:lnTo>
                    <a:pt x="20325" y="3811"/>
                  </a:lnTo>
                  <a:close/>
                </a:path>
              </a:pathLst>
            </a:custGeom>
            <a:solidFill>
              <a:srgbClr val="66B2B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55C9F2C-7F71-4CFC-B17D-A0EF33118EF6}"/>
                </a:ext>
              </a:extLst>
            </p:cNvPr>
            <p:cNvSpPr/>
            <p:nvPr/>
          </p:nvSpPr>
          <p:spPr>
            <a:xfrm>
              <a:off x="5192957" y="3514933"/>
              <a:ext cx="626254" cy="1659017"/>
            </a:xfrm>
            <a:custGeom>
              <a:avLst/>
              <a:gdLst>
                <a:gd name="connsiteX0" fmla="*/ 0 w 626254"/>
                <a:gd name="connsiteY0" fmla="*/ 1659018 h 1659017"/>
                <a:gd name="connsiteX1" fmla="*/ 604660 w 626254"/>
                <a:gd name="connsiteY1" fmla="*/ 1155977 h 1659017"/>
                <a:gd name="connsiteX2" fmla="*/ 626255 w 626254"/>
                <a:gd name="connsiteY2" fmla="*/ 0 h 1659017"/>
                <a:gd name="connsiteX3" fmla="*/ 6351 w 626254"/>
                <a:gd name="connsiteY3" fmla="*/ 478905 h 165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6254" h="1659017">
                  <a:moveTo>
                    <a:pt x="0" y="1659018"/>
                  </a:moveTo>
                  <a:lnTo>
                    <a:pt x="604660" y="1155977"/>
                  </a:lnTo>
                  <a:lnTo>
                    <a:pt x="626255" y="0"/>
                  </a:lnTo>
                  <a:lnTo>
                    <a:pt x="6351" y="47890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2E9F38A-109E-4700-832E-76BC121A62CE}"/>
                </a:ext>
              </a:extLst>
            </p:cNvPr>
            <p:cNvSpPr/>
            <p:nvPr/>
          </p:nvSpPr>
          <p:spPr>
            <a:xfrm>
              <a:off x="3725769" y="0"/>
              <a:ext cx="788852" cy="5506771"/>
            </a:xfrm>
            <a:custGeom>
              <a:avLst/>
              <a:gdLst>
                <a:gd name="connsiteX0" fmla="*/ 128300 w 788852"/>
                <a:gd name="connsiteY0" fmla="*/ 4884322 h 5506771"/>
                <a:gd name="connsiteX1" fmla="*/ 144814 w 788852"/>
                <a:gd name="connsiteY1" fmla="*/ 5506772 h 5506771"/>
                <a:gd name="connsiteX2" fmla="*/ 788852 w 788852"/>
                <a:gd name="connsiteY2" fmla="*/ 4994839 h 5506771"/>
                <a:gd name="connsiteX3" fmla="*/ 788852 w 788852"/>
                <a:gd name="connsiteY3" fmla="*/ 4994839 h 5506771"/>
                <a:gd name="connsiteX4" fmla="*/ 787582 w 788852"/>
                <a:gd name="connsiteY4" fmla="*/ 4993569 h 5506771"/>
                <a:gd name="connsiteX5" fmla="*/ 787582 w 788852"/>
                <a:gd name="connsiteY5" fmla="*/ 4992298 h 5506771"/>
                <a:gd name="connsiteX6" fmla="*/ 787582 w 788852"/>
                <a:gd name="connsiteY6" fmla="*/ 4991028 h 5506771"/>
                <a:gd name="connsiteX7" fmla="*/ 787582 w 788852"/>
                <a:gd name="connsiteY7" fmla="*/ 4991028 h 5506771"/>
                <a:gd name="connsiteX8" fmla="*/ 774879 w 788852"/>
                <a:gd name="connsiteY8" fmla="*/ 3822347 h 5506771"/>
                <a:gd name="connsiteX9" fmla="*/ 453495 w 788852"/>
                <a:gd name="connsiteY9" fmla="*/ 4057354 h 5506771"/>
                <a:gd name="connsiteX10" fmla="*/ 452224 w 788852"/>
                <a:gd name="connsiteY10" fmla="*/ 4057354 h 5506771"/>
                <a:gd name="connsiteX11" fmla="*/ 450954 w 788852"/>
                <a:gd name="connsiteY11" fmla="*/ 4057354 h 5506771"/>
                <a:gd name="connsiteX12" fmla="*/ 449684 w 788852"/>
                <a:gd name="connsiteY12" fmla="*/ 4057354 h 5506771"/>
                <a:gd name="connsiteX13" fmla="*/ 448414 w 788852"/>
                <a:gd name="connsiteY13" fmla="*/ 4057354 h 5506771"/>
                <a:gd name="connsiteX14" fmla="*/ 448414 w 788852"/>
                <a:gd name="connsiteY14" fmla="*/ 4057354 h 5506771"/>
                <a:gd name="connsiteX15" fmla="*/ 447143 w 788852"/>
                <a:gd name="connsiteY15" fmla="*/ 4057354 h 5506771"/>
                <a:gd name="connsiteX16" fmla="*/ 445873 w 788852"/>
                <a:gd name="connsiteY16" fmla="*/ 4057354 h 5506771"/>
                <a:gd name="connsiteX17" fmla="*/ 444603 w 788852"/>
                <a:gd name="connsiteY17" fmla="*/ 4056083 h 5506771"/>
                <a:gd name="connsiteX18" fmla="*/ 443333 w 788852"/>
                <a:gd name="connsiteY18" fmla="*/ 4054813 h 5506771"/>
                <a:gd name="connsiteX19" fmla="*/ 443333 w 788852"/>
                <a:gd name="connsiteY19" fmla="*/ 4054813 h 5506771"/>
                <a:gd name="connsiteX20" fmla="*/ 443333 w 788852"/>
                <a:gd name="connsiteY20" fmla="*/ 4053543 h 5506771"/>
                <a:gd name="connsiteX21" fmla="*/ 442062 w 788852"/>
                <a:gd name="connsiteY21" fmla="*/ 4052273 h 5506771"/>
                <a:gd name="connsiteX22" fmla="*/ 442062 w 788852"/>
                <a:gd name="connsiteY22" fmla="*/ 4051002 h 5506771"/>
                <a:gd name="connsiteX23" fmla="*/ 442062 w 788852"/>
                <a:gd name="connsiteY23" fmla="*/ 4049732 h 5506771"/>
                <a:gd name="connsiteX24" fmla="*/ 417927 w 788852"/>
                <a:gd name="connsiteY24" fmla="*/ 2704479 h 5506771"/>
                <a:gd name="connsiteX25" fmla="*/ 367115 w 788852"/>
                <a:gd name="connsiteY25" fmla="*/ 0 h 5506771"/>
                <a:gd name="connsiteX26" fmla="*/ 0 w 788852"/>
                <a:gd name="connsiteY26" fmla="*/ 0 h 5506771"/>
                <a:gd name="connsiteX27" fmla="*/ 113056 w 788852"/>
                <a:gd name="connsiteY27" fmla="*/ 4303793 h 5506771"/>
                <a:gd name="connsiteX28" fmla="*/ 128300 w 788852"/>
                <a:gd name="connsiteY28" fmla="*/ 4884322 h 5506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88852" h="5506771">
                  <a:moveTo>
                    <a:pt x="128300" y="4884322"/>
                  </a:moveTo>
                  <a:lnTo>
                    <a:pt x="144814" y="5506772"/>
                  </a:lnTo>
                  <a:lnTo>
                    <a:pt x="788852" y="4994839"/>
                  </a:lnTo>
                  <a:lnTo>
                    <a:pt x="788852" y="4994839"/>
                  </a:lnTo>
                  <a:cubicBezTo>
                    <a:pt x="788852" y="4994839"/>
                    <a:pt x="787582" y="4993569"/>
                    <a:pt x="787582" y="4993569"/>
                  </a:cubicBezTo>
                  <a:cubicBezTo>
                    <a:pt x="787582" y="4993569"/>
                    <a:pt x="787582" y="4992298"/>
                    <a:pt x="787582" y="4992298"/>
                  </a:cubicBezTo>
                  <a:lnTo>
                    <a:pt x="787582" y="4991028"/>
                  </a:lnTo>
                  <a:lnTo>
                    <a:pt x="787582" y="4991028"/>
                  </a:lnTo>
                  <a:lnTo>
                    <a:pt x="774879" y="3822347"/>
                  </a:lnTo>
                  <a:lnTo>
                    <a:pt x="453495" y="4057354"/>
                  </a:lnTo>
                  <a:lnTo>
                    <a:pt x="452224" y="4057354"/>
                  </a:lnTo>
                  <a:lnTo>
                    <a:pt x="450954" y="4057354"/>
                  </a:lnTo>
                  <a:lnTo>
                    <a:pt x="449684" y="4057354"/>
                  </a:lnTo>
                  <a:lnTo>
                    <a:pt x="448414" y="4057354"/>
                  </a:lnTo>
                  <a:lnTo>
                    <a:pt x="448414" y="4057354"/>
                  </a:lnTo>
                  <a:lnTo>
                    <a:pt x="447143" y="4057354"/>
                  </a:lnTo>
                  <a:lnTo>
                    <a:pt x="445873" y="4057354"/>
                  </a:lnTo>
                  <a:lnTo>
                    <a:pt x="444603" y="4056083"/>
                  </a:lnTo>
                  <a:cubicBezTo>
                    <a:pt x="444603" y="4056083"/>
                    <a:pt x="443333" y="4056083"/>
                    <a:pt x="443333" y="4054813"/>
                  </a:cubicBezTo>
                  <a:lnTo>
                    <a:pt x="443333" y="4054813"/>
                  </a:lnTo>
                  <a:cubicBezTo>
                    <a:pt x="443333" y="4054813"/>
                    <a:pt x="443333" y="4054813"/>
                    <a:pt x="443333" y="4053543"/>
                  </a:cubicBezTo>
                  <a:cubicBezTo>
                    <a:pt x="443333" y="4053543"/>
                    <a:pt x="443333" y="4052273"/>
                    <a:pt x="442062" y="4052273"/>
                  </a:cubicBezTo>
                  <a:cubicBezTo>
                    <a:pt x="442062" y="4052273"/>
                    <a:pt x="442062" y="4051002"/>
                    <a:pt x="442062" y="4051002"/>
                  </a:cubicBezTo>
                  <a:cubicBezTo>
                    <a:pt x="442062" y="4051002"/>
                    <a:pt x="442062" y="4051002"/>
                    <a:pt x="442062" y="4049732"/>
                  </a:cubicBezTo>
                  <a:lnTo>
                    <a:pt x="417927" y="2704479"/>
                  </a:lnTo>
                  <a:lnTo>
                    <a:pt x="367115" y="0"/>
                  </a:lnTo>
                  <a:lnTo>
                    <a:pt x="0" y="0"/>
                  </a:lnTo>
                  <a:lnTo>
                    <a:pt x="113056" y="4303793"/>
                  </a:lnTo>
                  <a:lnTo>
                    <a:pt x="128300" y="488432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D6FBE40-97F1-4DC8-8AC1-4023306C0DC8}"/>
                </a:ext>
              </a:extLst>
            </p:cNvPr>
            <p:cNvSpPr/>
            <p:nvPr/>
          </p:nvSpPr>
          <p:spPr>
            <a:xfrm>
              <a:off x="3869312" y="4996108"/>
              <a:ext cx="2583775" cy="1138193"/>
            </a:xfrm>
            <a:custGeom>
              <a:avLst/>
              <a:gdLst>
                <a:gd name="connsiteX0" fmla="*/ 1971495 w 2583775"/>
                <a:gd name="connsiteY0" fmla="*/ 1138193 h 1138193"/>
                <a:gd name="connsiteX1" fmla="*/ 2583776 w 2583775"/>
                <a:gd name="connsiteY1" fmla="*/ 580530 h 1138193"/>
                <a:gd name="connsiteX2" fmla="*/ 2197607 w 2583775"/>
                <a:gd name="connsiteY2" fmla="*/ 464932 h 1138193"/>
                <a:gd name="connsiteX3" fmla="*/ 1956251 w 2583775"/>
                <a:gd name="connsiteY3" fmla="*/ 393795 h 1138193"/>
                <a:gd name="connsiteX4" fmla="*/ 1693300 w 2583775"/>
                <a:gd name="connsiteY4" fmla="*/ 315036 h 1138193"/>
                <a:gd name="connsiteX5" fmla="*/ 1313483 w 2583775"/>
                <a:gd name="connsiteY5" fmla="*/ 201979 h 1138193"/>
                <a:gd name="connsiteX6" fmla="*/ 1284266 w 2583775"/>
                <a:gd name="connsiteY6" fmla="*/ 193087 h 1138193"/>
                <a:gd name="connsiteX7" fmla="*/ 647849 w 2583775"/>
                <a:gd name="connsiteY7" fmla="*/ 2541 h 1138193"/>
                <a:gd name="connsiteX8" fmla="*/ 647849 w 2583775"/>
                <a:gd name="connsiteY8" fmla="*/ 2541 h 1138193"/>
                <a:gd name="connsiteX9" fmla="*/ 646579 w 2583775"/>
                <a:gd name="connsiteY9" fmla="*/ 2541 h 1138193"/>
                <a:gd name="connsiteX10" fmla="*/ 645309 w 2583775"/>
                <a:gd name="connsiteY10" fmla="*/ 1270 h 1138193"/>
                <a:gd name="connsiteX11" fmla="*/ 644038 w 2583775"/>
                <a:gd name="connsiteY11" fmla="*/ 0 h 1138193"/>
                <a:gd name="connsiteX12" fmla="*/ 0 w 2583775"/>
                <a:gd name="connsiteY12" fmla="*/ 511933 h 1138193"/>
                <a:gd name="connsiteX13" fmla="*/ 0 w 2583775"/>
                <a:gd name="connsiteY13" fmla="*/ 511933 h 1138193"/>
                <a:gd name="connsiteX14" fmla="*/ 1971495 w 2583775"/>
                <a:gd name="connsiteY14" fmla="*/ 1138193 h 1138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3775" h="1138193">
                  <a:moveTo>
                    <a:pt x="1971495" y="1138193"/>
                  </a:moveTo>
                  <a:lnTo>
                    <a:pt x="2583776" y="580530"/>
                  </a:lnTo>
                  <a:lnTo>
                    <a:pt x="2197607" y="464932"/>
                  </a:lnTo>
                  <a:lnTo>
                    <a:pt x="1956251" y="393795"/>
                  </a:lnTo>
                  <a:lnTo>
                    <a:pt x="1693300" y="315036"/>
                  </a:lnTo>
                  <a:lnTo>
                    <a:pt x="1313483" y="201979"/>
                  </a:lnTo>
                  <a:lnTo>
                    <a:pt x="1284266" y="193087"/>
                  </a:lnTo>
                  <a:lnTo>
                    <a:pt x="647849" y="2541"/>
                  </a:lnTo>
                  <a:lnTo>
                    <a:pt x="647849" y="2541"/>
                  </a:lnTo>
                  <a:lnTo>
                    <a:pt x="646579" y="2541"/>
                  </a:lnTo>
                  <a:lnTo>
                    <a:pt x="645309" y="1270"/>
                  </a:lnTo>
                  <a:lnTo>
                    <a:pt x="644038" y="0"/>
                  </a:lnTo>
                  <a:lnTo>
                    <a:pt x="0" y="511933"/>
                  </a:lnTo>
                  <a:lnTo>
                    <a:pt x="0" y="511933"/>
                  </a:lnTo>
                  <a:lnTo>
                    <a:pt x="1971495" y="1138193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83D4488-DD75-48FF-9FA3-61D687B0E37C}"/>
                </a:ext>
              </a:extLst>
            </p:cNvPr>
            <p:cNvSpPr/>
            <p:nvPr/>
          </p:nvSpPr>
          <p:spPr>
            <a:xfrm>
              <a:off x="236274" y="0"/>
              <a:ext cx="848555" cy="1441796"/>
            </a:xfrm>
            <a:custGeom>
              <a:avLst/>
              <a:gdLst>
                <a:gd name="connsiteX0" fmla="*/ 510658 w 848555"/>
                <a:gd name="connsiteY0" fmla="*/ 1441796 h 1441796"/>
                <a:gd name="connsiteX1" fmla="*/ 848556 w 848555"/>
                <a:gd name="connsiteY1" fmla="*/ 1265224 h 1441796"/>
                <a:gd name="connsiteX2" fmla="*/ 744392 w 848555"/>
                <a:gd name="connsiteY2" fmla="*/ 0 h 1441796"/>
                <a:gd name="connsiteX3" fmla="*/ 0 w 848555"/>
                <a:gd name="connsiteY3" fmla="*/ 0 h 1441796"/>
                <a:gd name="connsiteX4" fmla="*/ 133381 w 848555"/>
                <a:gd name="connsiteY4" fmla="*/ 1356686 h 1441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8555" h="1441796">
                  <a:moveTo>
                    <a:pt x="510658" y="1441796"/>
                  </a:moveTo>
                  <a:lnTo>
                    <a:pt x="848556" y="1265224"/>
                  </a:lnTo>
                  <a:lnTo>
                    <a:pt x="744392" y="0"/>
                  </a:lnTo>
                  <a:lnTo>
                    <a:pt x="0" y="0"/>
                  </a:lnTo>
                  <a:lnTo>
                    <a:pt x="133381" y="135668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5673053-481D-4218-898D-C5783F0F9DDB}"/>
                </a:ext>
              </a:extLst>
            </p:cNvPr>
            <p:cNvSpPr/>
            <p:nvPr/>
          </p:nvSpPr>
          <p:spPr>
            <a:xfrm>
              <a:off x="995909" y="0"/>
              <a:ext cx="354411" cy="1257601"/>
            </a:xfrm>
            <a:custGeom>
              <a:avLst/>
              <a:gdLst>
                <a:gd name="connsiteX0" fmla="*/ 156246 w 354411"/>
                <a:gd name="connsiteY0" fmla="*/ 1230926 h 1257601"/>
                <a:gd name="connsiteX1" fmla="*/ 104164 w 354411"/>
                <a:gd name="connsiteY1" fmla="*/ 597043 h 1257601"/>
                <a:gd name="connsiteX2" fmla="*/ 104164 w 354411"/>
                <a:gd name="connsiteY2" fmla="*/ 597043 h 1257601"/>
                <a:gd name="connsiteX3" fmla="*/ 104164 w 354411"/>
                <a:gd name="connsiteY3" fmla="*/ 595773 h 1257601"/>
                <a:gd name="connsiteX4" fmla="*/ 104164 w 354411"/>
                <a:gd name="connsiteY4" fmla="*/ 594503 h 1257601"/>
                <a:gd name="connsiteX5" fmla="*/ 104164 w 354411"/>
                <a:gd name="connsiteY5" fmla="*/ 594503 h 1257601"/>
                <a:gd name="connsiteX6" fmla="*/ 104164 w 354411"/>
                <a:gd name="connsiteY6" fmla="*/ 594503 h 1257601"/>
                <a:gd name="connsiteX7" fmla="*/ 104164 w 354411"/>
                <a:gd name="connsiteY7" fmla="*/ 594503 h 1257601"/>
                <a:gd name="connsiteX8" fmla="*/ 104164 w 354411"/>
                <a:gd name="connsiteY8" fmla="*/ 593232 h 1257601"/>
                <a:gd name="connsiteX9" fmla="*/ 105434 w 354411"/>
                <a:gd name="connsiteY9" fmla="*/ 591962 h 1257601"/>
                <a:gd name="connsiteX10" fmla="*/ 106705 w 354411"/>
                <a:gd name="connsiteY10" fmla="*/ 590692 h 1257601"/>
                <a:gd name="connsiteX11" fmla="*/ 107975 w 354411"/>
                <a:gd name="connsiteY11" fmla="*/ 589422 h 1257601"/>
                <a:gd name="connsiteX12" fmla="*/ 107975 w 354411"/>
                <a:gd name="connsiteY12" fmla="*/ 589422 h 1257601"/>
                <a:gd name="connsiteX13" fmla="*/ 107975 w 354411"/>
                <a:gd name="connsiteY13" fmla="*/ 589422 h 1257601"/>
                <a:gd name="connsiteX14" fmla="*/ 354412 w 354411"/>
                <a:gd name="connsiteY14" fmla="*/ 467472 h 1257601"/>
                <a:gd name="connsiteX15" fmla="*/ 320114 w 354411"/>
                <a:gd name="connsiteY15" fmla="*/ 0 h 1257601"/>
                <a:gd name="connsiteX16" fmla="*/ 0 w 354411"/>
                <a:gd name="connsiteY16" fmla="*/ 0 h 1257601"/>
                <a:gd name="connsiteX17" fmla="*/ 104164 w 354411"/>
                <a:gd name="connsiteY17" fmla="*/ 1257602 h 1257601"/>
                <a:gd name="connsiteX18" fmla="*/ 156246 w 354411"/>
                <a:gd name="connsiteY18" fmla="*/ 1230926 h 125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4411" h="1257601">
                  <a:moveTo>
                    <a:pt x="156246" y="1230926"/>
                  </a:moveTo>
                  <a:lnTo>
                    <a:pt x="104164" y="597043"/>
                  </a:lnTo>
                  <a:lnTo>
                    <a:pt x="104164" y="597043"/>
                  </a:lnTo>
                  <a:cubicBezTo>
                    <a:pt x="104164" y="597043"/>
                    <a:pt x="104164" y="595773"/>
                    <a:pt x="104164" y="595773"/>
                  </a:cubicBezTo>
                  <a:cubicBezTo>
                    <a:pt x="104164" y="595773"/>
                    <a:pt x="104164" y="595773"/>
                    <a:pt x="104164" y="594503"/>
                  </a:cubicBezTo>
                  <a:lnTo>
                    <a:pt x="104164" y="594503"/>
                  </a:lnTo>
                  <a:lnTo>
                    <a:pt x="104164" y="594503"/>
                  </a:lnTo>
                  <a:lnTo>
                    <a:pt x="104164" y="594503"/>
                  </a:lnTo>
                  <a:cubicBezTo>
                    <a:pt x="104164" y="594503"/>
                    <a:pt x="104164" y="593232"/>
                    <a:pt x="104164" y="593232"/>
                  </a:cubicBezTo>
                  <a:cubicBezTo>
                    <a:pt x="104164" y="593232"/>
                    <a:pt x="104164" y="591962"/>
                    <a:pt x="105434" y="591962"/>
                  </a:cubicBezTo>
                  <a:lnTo>
                    <a:pt x="106705" y="59069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107975" y="589422"/>
                  </a:lnTo>
                  <a:lnTo>
                    <a:pt x="354412" y="467472"/>
                  </a:lnTo>
                  <a:lnTo>
                    <a:pt x="320114" y="0"/>
                  </a:lnTo>
                  <a:lnTo>
                    <a:pt x="0" y="0"/>
                  </a:lnTo>
                  <a:lnTo>
                    <a:pt x="104164" y="1257602"/>
                  </a:lnTo>
                  <a:lnTo>
                    <a:pt x="156246" y="123092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87C03A3-39DB-4601-B585-4A32662E0551}"/>
                </a:ext>
              </a:extLst>
            </p:cNvPr>
            <p:cNvSpPr/>
            <p:nvPr/>
          </p:nvSpPr>
          <p:spPr>
            <a:xfrm>
              <a:off x="4517161" y="5729074"/>
              <a:ext cx="1732679" cy="1125489"/>
            </a:xfrm>
            <a:custGeom>
              <a:avLst/>
              <a:gdLst>
                <a:gd name="connsiteX0" fmla="*/ 1322375 w 1732679"/>
                <a:gd name="connsiteY0" fmla="*/ 421741 h 1125489"/>
                <a:gd name="connsiteX1" fmla="*/ 0 w 1732679"/>
                <a:gd name="connsiteY1" fmla="*/ 0 h 1125489"/>
                <a:gd name="connsiteX2" fmla="*/ 6351 w 1732679"/>
                <a:gd name="connsiteY2" fmla="*/ 642774 h 1125489"/>
                <a:gd name="connsiteX3" fmla="*/ 1445593 w 1732679"/>
                <a:gd name="connsiteY3" fmla="*/ 1125490 h 1125489"/>
                <a:gd name="connsiteX4" fmla="*/ 1714896 w 1732679"/>
                <a:gd name="connsiteY4" fmla="*/ 1125490 h 1125489"/>
                <a:gd name="connsiteX5" fmla="*/ 1732680 w 1732679"/>
                <a:gd name="connsiteY5" fmla="*/ 551312 h 11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32679" h="1125489">
                  <a:moveTo>
                    <a:pt x="1322375" y="421741"/>
                  </a:moveTo>
                  <a:lnTo>
                    <a:pt x="0" y="0"/>
                  </a:lnTo>
                  <a:lnTo>
                    <a:pt x="6351" y="642774"/>
                  </a:lnTo>
                  <a:lnTo>
                    <a:pt x="1445593" y="1125490"/>
                  </a:lnTo>
                  <a:lnTo>
                    <a:pt x="1714896" y="1125490"/>
                  </a:lnTo>
                  <a:lnTo>
                    <a:pt x="1732680" y="55131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90E88E9-8564-4575-9A95-ACF7B0736763}"/>
                </a:ext>
              </a:extLst>
            </p:cNvPr>
            <p:cNvSpPr/>
            <p:nvPr/>
          </p:nvSpPr>
          <p:spPr>
            <a:xfrm>
              <a:off x="3788013" y="5528366"/>
              <a:ext cx="707552" cy="668180"/>
            </a:xfrm>
            <a:custGeom>
              <a:avLst/>
              <a:gdLst>
                <a:gd name="connsiteX0" fmla="*/ 77488 w 707552"/>
                <a:gd name="connsiteY0" fmla="*/ 0 h 668180"/>
                <a:gd name="connsiteX1" fmla="*/ 35568 w 707552"/>
                <a:gd name="connsiteY1" fmla="*/ 33028 h 668180"/>
                <a:gd name="connsiteX2" fmla="*/ 35568 w 707552"/>
                <a:gd name="connsiteY2" fmla="*/ 33028 h 668180"/>
                <a:gd name="connsiteX3" fmla="*/ 35568 w 707552"/>
                <a:gd name="connsiteY3" fmla="*/ 33028 h 668180"/>
                <a:gd name="connsiteX4" fmla="*/ 35568 w 707552"/>
                <a:gd name="connsiteY4" fmla="*/ 33028 h 668180"/>
                <a:gd name="connsiteX5" fmla="*/ 36838 w 707552"/>
                <a:gd name="connsiteY5" fmla="*/ 34298 h 668180"/>
                <a:gd name="connsiteX6" fmla="*/ 36838 w 707552"/>
                <a:gd name="connsiteY6" fmla="*/ 35568 h 668180"/>
                <a:gd name="connsiteX7" fmla="*/ 36838 w 707552"/>
                <a:gd name="connsiteY7" fmla="*/ 36839 h 668180"/>
                <a:gd name="connsiteX8" fmla="*/ 36838 w 707552"/>
                <a:gd name="connsiteY8" fmla="*/ 38109 h 668180"/>
                <a:gd name="connsiteX9" fmla="*/ 36838 w 707552"/>
                <a:gd name="connsiteY9" fmla="*/ 39379 h 668180"/>
                <a:gd name="connsiteX10" fmla="*/ 36838 w 707552"/>
                <a:gd name="connsiteY10" fmla="*/ 39379 h 668180"/>
                <a:gd name="connsiteX11" fmla="*/ 36838 w 707552"/>
                <a:gd name="connsiteY11" fmla="*/ 40650 h 668180"/>
                <a:gd name="connsiteX12" fmla="*/ 35568 w 707552"/>
                <a:gd name="connsiteY12" fmla="*/ 41920 h 668180"/>
                <a:gd name="connsiteX13" fmla="*/ 35568 w 707552"/>
                <a:gd name="connsiteY13" fmla="*/ 41920 h 668180"/>
                <a:gd name="connsiteX14" fmla="*/ 0 w 707552"/>
                <a:gd name="connsiteY14" fmla="*/ 73678 h 668180"/>
                <a:gd name="connsiteX15" fmla="*/ 15243 w 707552"/>
                <a:gd name="connsiteY15" fmla="*/ 624990 h 668180"/>
                <a:gd name="connsiteX16" fmla="*/ 144813 w 707552"/>
                <a:gd name="connsiteY16" fmla="*/ 668180 h 668180"/>
                <a:gd name="connsiteX17" fmla="*/ 663093 w 707552"/>
                <a:gd name="connsiteY17" fmla="*/ 237547 h 668180"/>
                <a:gd name="connsiteX18" fmla="*/ 707553 w 707552"/>
                <a:gd name="connsiteY18" fmla="*/ 200708 h 668180"/>
                <a:gd name="connsiteX19" fmla="*/ 77488 w 707552"/>
                <a:gd name="connsiteY19" fmla="*/ 0 h 668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7552" h="668180">
                  <a:moveTo>
                    <a:pt x="77488" y="0"/>
                  </a:move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lnTo>
                    <a:pt x="35568" y="33028"/>
                  </a:lnTo>
                  <a:cubicBezTo>
                    <a:pt x="35568" y="33028"/>
                    <a:pt x="35568" y="34298"/>
                    <a:pt x="36838" y="34298"/>
                  </a:cubicBezTo>
                  <a:lnTo>
                    <a:pt x="36838" y="35568"/>
                  </a:lnTo>
                  <a:cubicBezTo>
                    <a:pt x="36838" y="35568"/>
                    <a:pt x="36838" y="36839"/>
                    <a:pt x="36838" y="36839"/>
                  </a:cubicBezTo>
                  <a:cubicBezTo>
                    <a:pt x="36838" y="36839"/>
                    <a:pt x="36838" y="38109"/>
                    <a:pt x="36838" y="38109"/>
                  </a:cubicBezTo>
                  <a:cubicBezTo>
                    <a:pt x="36838" y="38109"/>
                    <a:pt x="36838" y="38109"/>
                    <a:pt x="36838" y="39379"/>
                  </a:cubicBezTo>
                  <a:lnTo>
                    <a:pt x="36838" y="39379"/>
                  </a:lnTo>
                  <a:cubicBezTo>
                    <a:pt x="36838" y="39379"/>
                    <a:pt x="36838" y="40650"/>
                    <a:pt x="36838" y="40650"/>
                  </a:cubicBezTo>
                  <a:lnTo>
                    <a:pt x="35568" y="41920"/>
                  </a:lnTo>
                  <a:lnTo>
                    <a:pt x="35568" y="41920"/>
                  </a:lnTo>
                  <a:lnTo>
                    <a:pt x="0" y="73678"/>
                  </a:lnTo>
                  <a:lnTo>
                    <a:pt x="15243" y="624990"/>
                  </a:lnTo>
                  <a:lnTo>
                    <a:pt x="144813" y="668180"/>
                  </a:lnTo>
                  <a:lnTo>
                    <a:pt x="663093" y="237547"/>
                  </a:lnTo>
                  <a:lnTo>
                    <a:pt x="707553" y="200708"/>
                  </a:lnTo>
                  <a:lnTo>
                    <a:pt x="77488" y="0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D733241-E121-49BC-B4F6-2754E89A13FC}"/>
                </a:ext>
              </a:extLst>
            </p:cNvPr>
            <p:cNvSpPr/>
            <p:nvPr/>
          </p:nvSpPr>
          <p:spPr>
            <a:xfrm>
              <a:off x="4462539" y="5741778"/>
              <a:ext cx="47000" cy="624990"/>
            </a:xfrm>
            <a:custGeom>
              <a:avLst/>
              <a:gdLst>
                <a:gd name="connsiteX0" fmla="*/ 7622 w 47000"/>
                <a:gd name="connsiteY0" fmla="*/ 611017 h 624990"/>
                <a:gd name="connsiteX1" fmla="*/ 47001 w 47000"/>
                <a:gd name="connsiteY1" fmla="*/ 624990 h 624990"/>
                <a:gd name="connsiteX2" fmla="*/ 39379 w 47000"/>
                <a:gd name="connsiteY2" fmla="*/ 0 h 624990"/>
                <a:gd name="connsiteX3" fmla="*/ 0 w 47000"/>
                <a:gd name="connsiteY3" fmla="*/ 33028 h 62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00" h="624990">
                  <a:moveTo>
                    <a:pt x="7622" y="611017"/>
                  </a:moveTo>
                  <a:lnTo>
                    <a:pt x="47001" y="624990"/>
                  </a:lnTo>
                  <a:lnTo>
                    <a:pt x="39379" y="0"/>
                  </a:lnTo>
                  <a:lnTo>
                    <a:pt x="0" y="33028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0E82B6E-7AE3-4C39-9F98-93C148037B12}"/>
                </a:ext>
              </a:extLst>
            </p:cNvPr>
            <p:cNvSpPr/>
            <p:nvPr/>
          </p:nvSpPr>
          <p:spPr>
            <a:xfrm>
              <a:off x="3784202" y="5495338"/>
              <a:ext cx="69866" cy="59704"/>
            </a:xfrm>
            <a:custGeom>
              <a:avLst/>
              <a:gdLst>
                <a:gd name="connsiteX0" fmla="*/ 22866 w 69866"/>
                <a:gd name="connsiteY0" fmla="*/ 59704 h 59704"/>
                <a:gd name="connsiteX1" fmla="*/ 69866 w 69866"/>
                <a:gd name="connsiteY1" fmla="*/ 22865 h 59704"/>
                <a:gd name="connsiteX2" fmla="*/ 0 w 69866"/>
                <a:gd name="connsiteY2" fmla="*/ 0 h 59704"/>
                <a:gd name="connsiteX3" fmla="*/ 1270 w 69866"/>
                <a:gd name="connsiteY3" fmla="*/ 53353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866" h="59704">
                  <a:moveTo>
                    <a:pt x="22866" y="59704"/>
                  </a:moveTo>
                  <a:lnTo>
                    <a:pt x="69866" y="22865"/>
                  </a:lnTo>
                  <a:lnTo>
                    <a:pt x="0" y="0"/>
                  </a:lnTo>
                  <a:lnTo>
                    <a:pt x="1270" y="5335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EC5A61-A004-47EF-AA48-D545B1144F98}"/>
                </a:ext>
              </a:extLst>
            </p:cNvPr>
            <p:cNvSpPr/>
            <p:nvPr/>
          </p:nvSpPr>
          <p:spPr>
            <a:xfrm>
              <a:off x="5836996" y="5082489"/>
              <a:ext cx="232463" cy="360766"/>
            </a:xfrm>
            <a:custGeom>
              <a:avLst/>
              <a:gdLst>
                <a:gd name="connsiteX0" fmla="*/ 0 w 232463"/>
                <a:gd name="connsiteY0" fmla="*/ 293441 h 360766"/>
                <a:gd name="connsiteX1" fmla="*/ 226112 w 232463"/>
                <a:gd name="connsiteY1" fmla="*/ 360767 h 360766"/>
                <a:gd name="connsiteX2" fmla="*/ 232463 w 232463"/>
                <a:gd name="connsiteY2" fmla="*/ 67326 h 360766"/>
                <a:gd name="connsiteX3" fmla="*/ 5081 w 232463"/>
                <a:gd name="connsiteY3" fmla="*/ 0 h 360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463" h="360766">
                  <a:moveTo>
                    <a:pt x="0" y="293441"/>
                  </a:moveTo>
                  <a:lnTo>
                    <a:pt x="226112" y="360767"/>
                  </a:lnTo>
                  <a:lnTo>
                    <a:pt x="232463" y="67326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F3412DE-36C9-4239-9A36-0146CC5E383B}"/>
                </a:ext>
              </a:extLst>
            </p:cNvPr>
            <p:cNvSpPr/>
            <p:nvPr/>
          </p:nvSpPr>
          <p:spPr>
            <a:xfrm>
              <a:off x="5201849" y="4684884"/>
              <a:ext cx="1202967" cy="609746"/>
            </a:xfrm>
            <a:custGeom>
              <a:avLst/>
              <a:gdLst>
                <a:gd name="connsiteX0" fmla="*/ 362034 w 1202967"/>
                <a:gd name="connsiteY0" fmla="*/ 609746 h 609746"/>
                <a:gd name="connsiteX1" fmla="*/ 628795 w 1202967"/>
                <a:gd name="connsiteY1" fmla="*/ 382362 h 609746"/>
                <a:gd name="connsiteX2" fmla="*/ 630065 w 1202967"/>
                <a:gd name="connsiteY2" fmla="*/ 382362 h 609746"/>
                <a:gd name="connsiteX3" fmla="*/ 631336 w 1202967"/>
                <a:gd name="connsiteY3" fmla="*/ 382362 h 609746"/>
                <a:gd name="connsiteX4" fmla="*/ 631336 w 1202967"/>
                <a:gd name="connsiteY4" fmla="*/ 382362 h 609746"/>
                <a:gd name="connsiteX5" fmla="*/ 632606 w 1202967"/>
                <a:gd name="connsiteY5" fmla="*/ 382362 h 609746"/>
                <a:gd name="connsiteX6" fmla="*/ 633876 w 1202967"/>
                <a:gd name="connsiteY6" fmla="*/ 382362 h 609746"/>
                <a:gd name="connsiteX7" fmla="*/ 635147 w 1202967"/>
                <a:gd name="connsiteY7" fmla="*/ 382362 h 609746"/>
                <a:gd name="connsiteX8" fmla="*/ 636417 w 1202967"/>
                <a:gd name="connsiteY8" fmla="*/ 382362 h 609746"/>
                <a:gd name="connsiteX9" fmla="*/ 875232 w 1202967"/>
                <a:gd name="connsiteY9" fmla="*/ 452229 h 609746"/>
                <a:gd name="connsiteX10" fmla="*/ 1202968 w 1202967"/>
                <a:gd name="connsiteY10" fmla="*/ 166410 h 609746"/>
                <a:gd name="connsiteX11" fmla="*/ 605930 w 1202967"/>
                <a:gd name="connsiteY11" fmla="*/ 0 h 609746"/>
                <a:gd name="connsiteX12" fmla="*/ 0 w 1202967"/>
                <a:gd name="connsiteY12" fmla="*/ 504311 h 609746"/>
                <a:gd name="connsiteX13" fmla="*/ 362034 w 1202967"/>
                <a:gd name="connsiteY13" fmla="*/ 609746 h 609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02967" h="609746">
                  <a:moveTo>
                    <a:pt x="362034" y="609746"/>
                  </a:moveTo>
                  <a:lnTo>
                    <a:pt x="628795" y="382362"/>
                  </a:lnTo>
                  <a:lnTo>
                    <a:pt x="630065" y="382362"/>
                  </a:lnTo>
                  <a:lnTo>
                    <a:pt x="631336" y="382362"/>
                  </a:lnTo>
                  <a:lnTo>
                    <a:pt x="631336" y="382362"/>
                  </a:lnTo>
                  <a:lnTo>
                    <a:pt x="632606" y="382362"/>
                  </a:lnTo>
                  <a:lnTo>
                    <a:pt x="633876" y="382362"/>
                  </a:lnTo>
                  <a:lnTo>
                    <a:pt x="635147" y="382362"/>
                  </a:lnTo>
                  <a:lnTo>
                    <a:pt x="636417" y="382362"/>
                  </a:lnTo>
                  <a:lnTo>
                    <a:pt x="875232" y="452229"/>
                  </a:lnTo>
                  <a:lnTo>
                    <a:pt x="1202968" y="166410"/>
                  </a:lnTo>
                  <a:lnTo>
                    <a:pt x="605930" y="0"/>
                  </a:lnTo>
                  <a:lnTo>
                    <a:pt x="0" y="504311"/>
                  </a:lnTo>
                  <a:lnTo>
                    <a:pt x="362034" y="609746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6395DCF-6C1A-4BC0-8AB0-3AD744C4ADEF}"/>
                </a:ext>
              </a:extLst>
            </p:cNvPr>
            <p:cNvSpPr/>
            <p:nvPr/>
          </p:nvSpPr>
          <p:spPr>
            <a:xfrm>
              <a:off x="5581667" y="5090111"/>
              <a:ext cx="245166" cy="282007"/>
            </a:xfrm>
            <a:custGeom>
              <a:avLst/>
              <a:gdLst>
                <a:gd name="connsiteX0" fmla="*/ 0 w 245166"/>
                <a:gd name="connsiteY0" fmla="*/ 209600 h 282007"/>
                <a:gd name="connsiteX1" fmla="*/ 240085 w 245166"/>
                <a:gd name="connsiteY1" fmla="*/ 282007 h 282007"/>
                <a:gd name="connsiteX2" fmla="*/ 245167 w 245166"/>
                <a:gd name="connsiteY2" fmla="*/ 0 h 2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5166" h="282007">
                  <a:moveTo>
                    <a:pt x="0" y="209600"/>
                  </a:moveTo>
                  <a:lnTo>
                    <a:pt x="240085" y="282007"/>
                  </a:lnTo>
                  <a:lnTo>
                    <a:pt x="245167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2446F5-2D4C-4EFF-BD37-E5226A9F9C34}"/>
                </a:ext>
              </a:extLst>
            </p:cNvPr>
            <p:cNvSpPr/>
            <p:nvPr/>
          </p:nvSpPr>
          <p:spPr>
            <a:xfrm>
              <a:off x="4524783" y="6387092"/>
              <a:ext cx="1390970" cy="464932"/>
            </a:xfrm>
            <a:custGeom>
              <a:avLst/>
              <a:gdLst>
                <a:gd name="connsiteX0" fmla="*/ 0 w 1390970"/>
                <a:gd name="connsiteY0" fmla="*/ 7622 h 464932"/>
                <a:gd name="connsiteX1" fmla="*/ 1133101 w 1390970"/>
                <a:gd name="connsiteY1" fmla="*/ 388714 h 464932"/>
                <a:gd name="connsiteX2" fmla="*/ 1134372 w 1390970"/>
                <a:gd name="connsiteY2" fmla="*/ 388714 h 464932"/>
                <a:gd name="connsiteX3" fmla="*/ 1135642 w 1390970"/>
                <a:gd name="connsiteY3" fmla="*/ 388714 h 464932"/>
                <a:gd name="connsiteX4" fmla="*/ 1136912 w 1390970"/>
                <a:gd name="connsiteY4" fmla="*/ 388714 h 464932"/>
                <a:gd name="connsiteX5" fmla="*/ 1136912 w 1390970"/>
                <a:gd name="connsiteY5" fmla="*/ 388714 h 464932"/>
                <a:gd name="connsiteX6" fmla="*/ 1136912 w 1390970"/>
                <a:gd name="connsiteY6" fmla="*/ 388714 h 464932"/>
                <a:gd name="connsiteX7" fmla="*/ 1136912 w 1390970"/>
                <a:gd name="connsiteY7" fmla="*/ 389984 h 464932"/>
                <a:gd name="connsiteX8" fmla="*/ 1136912 w 1390970"/>
                <a:gd name="connsiteY8" fmla="*/ 389984 h 464932"/>
                <a:gd name="connsiteX9" fmla="*/ 1138182 w 1390970"/>
                <a:gd name="connsiteY9" fmla="*/ 391254 h 464932"/>
                <a:gd name="connsiteX10" fmla="*/ 1138182 w 1390970"/>
                <a:gd name="connsiteY10" fmla="*/ 391254 h 464932"/>
                <a:gd name="connsiteX11" fmla="*/ 1138182 w 1390970"/>
                <a:gd name="connsiteY11" fmla="*/ 392525 h 464932"/>
                <a:gd name="connsiteX12" fmla="*/ 1138182 w 1390970"/>
                <a:gd name="connsiteY12" fmla="*/ 393795 h 464932"/>
                <a:gd name="connsiteX13" fmla="*/ 1138182 w 1390970"/>
                <a:gd name="connsiteY13" fmla="*/ 393795 h 464932"/>
                <a:gd name="connsiteX14" fmla="*/ 1138182 w 1390970"/>
                <a:gd name="connsiteY14" fmla="*/ 393795 h 464932"/>
                <a:gd name="connsiteX15" fmla="*/ 1136912 w 1390970"/>
                <a:gd name="connsiteY15" fmla="*/ 464932 h 464932"/>
                <a:gd name="connsiteX16" fmla="*/ 1390971 w 1390970"/>
                <a:gd name="connsiteY16" fmla="*/ 464932 h 464932"/>
                <a:gd name="connsiteX17" fmla="*/ 1270 w 1390970"/>
                <a:gd name="connsiteY17" fmla="*/ 0 h 464932"/>
                <a:gd name="connsiteX18" fmla="*/ 0 w 1390970"/>
                <a:gd name="connsiteY18" fmla="*/ 7622 h 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390970" h="464932">
                  <a:moveTo>
                    <a:pt x="0" y="7622"/>
                  </a:moveTo>
                  <a:lnTo>
                    <a:pt x="1133101" y="388714"/>
                  </a:lnTo>
                  <a:lnTo>
                    <a:pt x="1134372" y="388714"/>
                  </a:lnTo>
                  <a:lnTo>
                    <a:pt x="113564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8714"/>
                  </a:lnTo>
                  <a:lnTo>
                    <a:pt x="1136912" y="389984"/>
                  </a:lnTo>
                  <a:lnTo>
                    <a:pt x="1136912" y="389984"/>
                  </a:lnTo>
                  <a:lnTo>
                    <a:pt x="1138182" y="391254"/>
                  </a:lnTo>
                  <a:lnTo>
                    <a:pt x="1138182" y="391254"/>
                  </a:lnTo>
                  <a:cubicBezTo>
                    <a:pt x="1138182" y="391254"/>
                    <a:pt x="1138182" y="392525"/>
                    <a:pt x="1138182" y="392525"/>
                  </a:cubicBezTo>
                  <a:cubicBezTo>
                    <a:pt x="1138182" y="392525"/>
                    <a:pt x="1138182" y="393795"/>
                    <a:pt x="1138182" y="393795"/>
                  </a:cubicBezTo>
                  <a:lnTo>
                    <a:pt x="1138182" y="393795"/>
                  </a:lnTo>
                  <a:lnTo>
                    <a:pt x="1138182" y="393795"/>
                  </a:lnTo>
                  <a:lnTo>
                    <a:pt x="1136912" y="464932"/>
                  </a:lnTo>
                  <a:lnTo>
                    <a:pt x="1390971" y="464932"/>
                  </a:lnTo>
                  <a:lnTo>
                    <a:pt x="127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D553354-CFFE-4B53-83BB-4A22E9360C6E}"/>
                </a:ext>
              </a:extLst>
            </p:cNvPr>
            <p:cNvSpPr/>
            <p:nvPr/>
          </p:nvSpPr>
          <p:spPr>
            <a:xfrm>
              <a:off x="3768959" y="4899566"/>
              <a:ext cx="86379" cy="603394"/>
            </a:xfrm>
            <a:custGeom>
              <a:avLst/>
              <a:gdLst>
                <a:gd name="connsiteX0" fmla="*/ 13973 w 86379"/>
                <a:gd name="connsiteY0" fmla="*/ 580529 h 603394"/>
                <a:gd name="connsiteX1" fmla="*/ 86380 w 86379"/>
                <a:gd name="connsiteY1" fmla="*/ 603395 h 603394"/>
                <a:gd name="connsiteX2" fmla="*/ 71136 w 86379"/>
                <a:gd name="connsiteY2" fmla="*/ 0 h 603394"/>
                <a:gd name="connsiteX3" fmla="*/ 0 w 86379"/>
                <a:gd name="connsiteY3" fmla="*/ 54623 h 60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79" h="603394">
                  <a:moveTo>
                    <a:pt x="13973" y="580529"/>
                  </a:moveTo>
                  <a:lnTo>
                    <a:pt x="86380" y="603395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6AFA78A-B024-40F4-8E2B-0F0DCE1BEA57}"/>
                </a:ext>
              </a:extLst>
            </p:cNvPr>
            <p:cNvSpPr/>
            <p:nvPr/>
          </p:nvSpPr>
          <p:spPr>
            <a:xfrm>
              <a:off x="3749905" y="4288549"/>
              <a:ext cx="88920" cy="646585"/>
            </a:xfrm>
            <a:custGeom>
              <a:avLst/>
              <a:gdLst>
                <a:gd name="connsiteX0" fmla="*/ 88921 w 88920"/>
                <a:gd name="connsiteY0" fmla="*/ 591962 h 646585"/>
                <a:gd name="connsiteX1" fmla="*/ 73677 w 88920"/>
                <a:gd name="connsiteY1" fmla="*/ 21595 h 646585"/>
                <a:gd name="connsiteX2" fmla="*/ 0 w 88920"/>
                <a:gd name="connsiteY2" fmla="*/ 0 h 646585"/>
                <a:gd name="connsiteX3" fmla="*/ 17784 w 88920"/>
                <a:gd name="connsiteY3" fmla="*/ 646585 h 64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0" h="646585">
                  <a:moveTo>
                    <a:pt x="88921" y="591962"/>
                  </a:moveTo>
                  <a:lnTo>
                    <a:pt x="73677" y="21595"/>
                  </a:lnTo>
                  <a:lnTo>
                    <a:pt x="0" y="0"/>
                  </a:lnTo>
                  <a:lnTo>
                    <a:pt x="17784" y="646585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953BC36-E832-43B0-BAD0-9F61C7F10B86}"/>
                </a:ext>
              </a:extLst>
            </p:cNvPr>
            <p:cNvSpPr/>
            <p:nvPr/>
          </p:nvSpPr>
          <p:spPr>
            <a:xfrm>
              <a:off x="3066487" y="0"/>
              <a:ext cx="753283" cy="4289819"/>
            </a:xfrm>
            <a:custGeom>
              <a:avLst/>
              <a:gdLst>
                <a:gd name="connsiteX0" fmla="*/ 43190 w 753283"/>
                <a:gd name="connsiteY0" fmla="*/ 1106436 h 4289819"/>
                <a:gd name="connsiteX1" fmla="*/ 106705 w 753283"/>
                <a:gd name="connsiteY1" fmla="*/ 2687965 h 4289819"/>
                <a:gd name="connsiteX2" fmla="*/ 285816 w 753283"/>
                <a:gd name="connsiteY2" fmla="*/ 2731156 h 4289819"/>
                <a:gd name="connsiteX3" fmla="*/ 285816 w 753283"/>
                <a:gd name="connsiteY3" fmla="*/ 2731156 h 4289819"/>
                <a:gd name="connsiteX4" fmla="*/ 287086 w 753283"/>
                <a:gd name="connsiteY4" fmla="*/ 2731156 h 4289819"/>
                <a:gd name="connsiteX5" fmla="*/ 288357 w 753283"/>
                <a:gd name="connsiteY5" fmla="*/ 2731156 h 4289819"/>
                <a:gd name="connsiteX6" fmla="*/ 288357 w 753283"/>
                <a:gd name="connsiteY6" fmla="*/ 2731156 h 4289819"/>
                <a:gd name="connsiteX7" fmla="*/ 289627 w 753283"/>
                <a:gd name="connsiteY7" fmla="*/ 2732426 h 4289819"/>
                <a:gd name="connsiteX8" fmla="*/ 289627 w 753283"/>
                <a:gd name="connsiteY8" fmla="*/ 2733696 h 4289819"/>
                <a:gd name="connsiteX9" fmla="*/ 289627 w 753283"/>
                <a:gd name="connsiteY9" fmla="*/ 2733696 h 4289819"/>
                <a:gd name="connsiteX10" fmla="*/ 289627 w 753283"/>
                <a:gd name="connsiteY10" fmla="*/ 2733696 h 4289819"/>
                <a:gd name="connsiteX11" fmla="*/ 289627 w 753283"/>
                <a:gd name="connsiteY11" fmla="*/ 2734967 h 4289819"/>
                <a:gd name="connsiteX12" fmla="*/ 289627 w 753283"/>
                <a:gd name="connsiteY12" fmla="*/ 2734967 h 4289819"/>
                <a:gd name="connsiteX13" fmla="*/ 289627 w 753283"/>
                <a:gd name="connsiteY13" fmla="*/ 2736237 h 4289819"/>
                <a:gd name="connsiteX14" fmla="*/ 289627 w 753283"/>
                <a:gd name="connsiteY14" fmla="*/ 2736237 h 4289819"/>
                <a:gd name="connsiteX15" fmla="*/ 289627 w 753283"/>
                <a:gd name="connsiteY15" fmla="*/ 2736237 h 4289819"/>
                <a:gd name="connsiteX16" fmla="*/ 308681 w 753283"/>
                <a:gd name="connsiteY16" fmla="*/ 3250710 h 4289819"/>
                <a:gd name="connsiteX17" fmla="*/ 649120 w 753283"/>
                <a:gd name="connsiteY17" fmla="*/ 3339632 h 4289819"/>
                <a:gd name="connsiteX18" fmla="*/ 649120 w 753283"/>
                <a:gd name="connsiteY18" fmla="*/ 3339632 h 4289819"/>
                <a:gd name="connsiteX19" fmla="*/ 650390 w 753283"/>
                <a:gd name="connsiteY19" fmla="*/ 3339632 h 4289819"/>
                <a:gd name="connsiteX20" fmla="*/ 651661 w 753283"/>
                <a:gd name="connsiteY20" fmla="*/ 3339632 h 4289819"/>
                <a:gd name="connsiteX21" fmla="*/ 651661 w 753283"/>
                <a:gd name="connsiteY21" fmla="*/ 3339632 h 4289819"/>
                <a:gd name="connsiteX22" fmla="*/ 652931 w 753283"/>
                <a:gd name="connsiteY22" fmla="*/ 3340902 h 4289819"/>
                <a:gd name="connsiteX23" fmla="*/ 652931 w 753283"/>
                <a:gd name="connsiteY23" fmla="*/ 3340902 h 4289819"/>
                <a:gd name="connsiteX24" fmla="*/ 652931 w 753283"/>
                <a:gd name="connsiteY24" fmla="*/ 3340902 h 4289819"/>
                <a:gd name="connsiteX25" fmla="*/ 652931 w 753283"/>
                <a:gd name="connsiteY25" fmla="*/ 3340902 h 4289819"/>
                <a:gd name="connsiteX26" fmla="*/ 652931 w 753283"/>
                <a:gd name="connsiteY26" fmla="*/ 3342172 h 4289819"/>
                <a:gd name="connsiteX27" fmla="*/ 652931 w 753283"/>
                <a:gd name="connsiteY27" fmla="*/ 3343443 h 4289819"/>
                <a:gd name="connsiteX28" fmla="*/ 652931 w 753283"/>
                <a:gd name="connsiteY28" fmla="*/ 3343443 h 4289819"/>
                <a:gd name="connsiteX29" fmla="*/ 652931 w 753283"/>
                <a:gd name="connsiteY29" fmla="*/ 3343443 h 4289819"/>
                <a:gd name="connsiteX30" fmla="*/ 678336 w 753283"/>
                <a:gd name="connsiteY30" fmla="*/ 4268225 h 4289819"/>
                <a:gd name="connsiteX31" fmla="*/ 753284 w 753283"/>
                <a:gd name="connsiteY31" fmla="*/ 4289820 h 4289819"/>
                <a:gd name="connsiteX32" fmla="*/ 645309 w 753283"/>
                <a:gd name="connsiteY32" fmla="*/ 0 h 4289819"/>
                <a:gd name="connsiteX33" fmla="*/ 0 w 753283"/>
                <a:gd name="connsiteY33" fmla="*/ 0 h 4289819"/>
                <a:gd name="connsiteX34" fmla="*/ 33028 w 753283"/>
                <a:gd name="connsiteY34" fmla="*/ 829509 h 4289819"/>
                <a:gd name="connsiteX35" fmla="*/ 43190 w 753283"/>
                <a:gd name="connsiteY35" fmla="*/ 1106436 h 4289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283" h="4289819">
                  <a:moveTo>
                    <a:pt x="43190" y="1106436"/>
                  </a:moveTo>
                  <a:lnTo>
                    <a:pt x="106705" y="2687965"/>
                  </a:lnTo>
                  <a:lnTo>
                    <a:pt x="285816" y="2731156"/>
                  </a:lnTo>
                  <a:lnTo>
                    <a:pt x="285816" y="2731156"/>
                  </a:lnTo>
                  <a:lnTo>
                    <a:pt x="287086" y="2731156"/>
                  </a:lnTo>
                  <a:lnTo>
                    <a:pt x="288357" y="2731156"/>
                  </a:lnTo>
                  <a:lnTo>
                    <a:pt x="288357" y="2731156"/>
                  </a:lnTo>
                  <a:lnTo>
                    <a:pt x="289627" y="2732426"/>
                  </a:lnTo>
                  <a:cubicBezTo>
                    <a:pt x="289627" y="2732426"/>
                    <a:pt x="289627" y="2732426"/>
                    <a:pt x="289627" y="2733696"/>
                  </a:cubicBezTo>
                  <a:lnTo>
                    <a:pt x="289627" y="2733696"/>
                  </a:lnTo>
                  <a:lnTo>
                    <a:pt x="289627" y="2733696"/>
                  </a:lnTo>
                  <a:cubicBezTo>
                    <a:pt x="289627" y="2733696"/>
                    <a:pt x="289627" y="2734967"/>
                    <a:pt x="289627" y="2734967"/>
                  </a:cubicBezTo>
                  <a:lnTo>
                    <a:pt x="289627" y="273496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289627" y="2736237"/>
                  </a:lnTo>
                  <a:lnTo>
                    <a:pt x="308681" y="3250710"/>
                  </a:lnTo>
                  <a:lnTo>
                    <a:pt x="649120" y="3339632"/>
                  </a:lnTo>
                  <a:lnTo>
                    <a:pt x="649120" y="3339632"/>
                  </a:lnTo>
                  <a:lnTo>
                    <a:pt x="650390" y="3339632"/>
                  </a:lnTo>
                  <a:lnTo>
                    <a:pt x="651661" y="3339632"/>
                  </a:lnTo>
                  <a:lnTo>
                    <a:pt x="651661" y="333963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0902"/>
                  </a:lnTo>
                  <a:lnTo>
                    <a:pt x="652931" y="3342172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52931" y="3343443"/>
                  </a:lnTo>
                  <a:lnTo>
                    <a:pt x="678336" y="4268225"/>
                  </a:lnTo>
                  <a:lnTo>
                    <a:pt x="753284" y="4289820"/>
                  </a:lnTo>
                  <a:lnTo>
                    <a:pt x="645309" y="0"/>
                  </a:lnTo>
                  <a:lnTo>
                    <a:pt x="0" y="0"/>
                  </a:lnTo>
                  <a:lnTo>
                    <a:pt x="33028" y="829509"/>
                  </a:lnTo>
                  <a:lnTo>
                    <a:pt x="43190" y="1106436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80A9D40-0DCB-43B7-82DA-C7D435364AC7}"/>
                </a:ext>
              </a:extLst>
            </p:cNvPr>
            <p:cNvSpPr/>
            <p:nvPr/>
          </p:nvSpPr>
          <p:spPr>
            <a:xfrm>
              <a:off x="4470160" y="6369308"/>
              <a:ext cx="39379" cy="20324"/>
            </a:xfrm>
            <a:custGeom>
              <a:avLst/>
              <a:gdLst>
                <a:gd name="connsiteX0" fmla="*/ 39379 w 39379"/>
                <a:gd name="connsiteY0" fmla="*/ 20325 h 20324"/>
                <a:gd name="connsiteX1" fmla="*/ 39379 w 39379"/>
                <a:gd name="connsiteY1" fmla="*/ 12703 h 20324"/>
                <a:gd name="connsiteX2" fmla="*/ 0 w 39379"/>
                <a:gd name="connsiteY2" fmla="*/ 0 h 20324"/>
                <a:gd name="connsiteX3" fmla="*/ 0 w 39379"/>
                <a:gd name="connsiteY3" fmla="*/ 7622 h 2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79" h="20324">
                  <a:moveTo>
                    <a:pt x="39379" y="20325"/>
                  </a:moveTo>
                  <a:lnTo>
                    <a:pt x="39379" y="12703"/>
                  </a:lnTo>
                  <a:lnTo>
                    <a:pt x="0" y="0"/>
                  </a:lnTo>
                  <a:lnTo>
                    <a:pt x="0" y="7622"/>
                  </a:lnTo>
                  <a:close/>
                </a:path>
              </a:pathLst>
            </a:custGeom>
            <a:solidFill>
              <a:srgbClr val="F2494C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2ECC7E-AA12-4C28-941C-F0C5C99B24F6}"/>
                </a:ext>
              </a:extLst>
            </p:cNvPr>
            <p:cNvSpPr/>
            <p:nvPr/>
          </p:nvSpPr>
          <p:spPr>
            <a:xfrm>
              <a:off x="3330708" y="5786238"/>
              <a:ext cx="1124209" cy="1068326"/>
            </a:xfrm>
            <a:custGeom>
              <a:avLst/>
              <a:gdLst>
                <a:gd name="connsiteX0" fmla="*/ 1124209 w 1124209"/>
                <a:gd name="connsiteY0" fmla="*/ 572908 h 1068326"/>
                <a:gd name="connsiteX1" fmla="*/ 1116588 w 1124209"/>
                <a:gd name="connsiteY1" fmla="*/ 0 h 1068326"/>
                <a:gd name="connsiteX2" fmla="*/ 607200 w 1124209"/>
                <a:gd name="connsiteY2" fmla="*/ 424282 h 1068326"/>
                <a:gd name="connsiteX3" fmla="*/ 0 w 1124209"/>
                <a:gd name="connsiteY3" fmla="*/ 928593 h 1068326"/>
                <a:gd name="connsiteX4" fmla="*/ 5081 w 1124209"/>
                <a:gd name="connsiteY4" fmla="*/ 1068326 h 1068326"/>
                <a:gd name="connsiteX5" fmla="*/ 571632 w 1124209"/>
                <a:gd name="connsiteY5" fmla="*/ 1068326 h 1068326"/>
                <a:gd name="connsiteX6" fmla="*/ 1124209 w 1124209"/>
                <a:gd name="connsiteY6" fmla="*/ 593233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4209" h="1068326">
                  <a:moveTo>
                    <a:pt x="1124209" y="572908"/>
                  </a:moveTo>
                  <a:lnTo>
                    <a:pt x="1116588" y="0"/>
                  </a:lnTo>
                  <a:lnTo>
                    <a:pt x="607200" y="424282"/>
                  </a:lnTo>
                  <a:lnTo>
                    <a:pt x="0" y="928593"/>
                  </a:lnTo>
                  <a:lnTo>
                    <a:pt x="5081" y="1068326"/>
                  </a:lnTo>
                  <a:lnTo>
                    <a:pt x="571632" y="1068326"/>
                  </a:lnTo>
                  <a:lnTo>
                    <a:pt x="1124209" y="59323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B26E688-5B90-4D93-930F-38847C2A5C36}"/>
                </a:ext>
              </a:extLst>
            </p:cNvPr>
            <p:cNvSpPr/>
            <p:nvPr/>
          </p:nvSpPr>
          <p:spPr>
            <a:xfrm>
              <a:off x="2925484" y="6577638"/>
              <a:ext cx="395061" cy="276926"/>
            </a:xfrm>
            <a:custGeom>
              <a:avLst/>
              <a:gdLst>
                <a:gd name="connsiteX0" fmla="*/ 255329 w 395061"/>
                <a:gd name="connsiteY0" fmla="*/ 91462 h 276926"/>
                <a:gd name="connsiteX1" fmla="*/ 0 w 395061"/>
                <a:gd name="connsiteY1" fmla="*/ 0 h 276926"/>
                <a:gd name="connsiteX2" fmla="*/ 13973 w 395061"/>
                <a:gd name="connsiteY2" fmla="*/ 276926 h 276926"/>
                <a:gd name="connsiteX3" fmla="*/ 395061 w 395061"/>
                <a:gd name="connsiteY3" fmla="*/ 276926 h 276926"/>
                <a:gd name="connsiteX4" fmla="*/ 389980 w 395061"/>
                <a:gd name="connsiteY4" fmla="*/ 138464 h 276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1" h="276926">
                  <a:moveTo>
                    <a:pt x="255329" y="91462"/>
                  </a:moveTo>
                  <a:lnTo>
                    <a:pt x="0" y="0"/>
                  </a:lnTo>
                  <a:lnTo>
                    <a:pt x="13973" y="276926"/>
                  </a:lnTo>
                  <a:lnTo>
                    <a:pt x="395061" y="276926"/>
                  </a:lnTo>
                  <a:lnTo>
                    <a:pt x="389980" y="138464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7BD80EF-44B2-47DB-976C-7CDE4830B894}"/>
                </a:ext>
              </a:extLst>
            </p:cNvPr>
            <p:cNvSpPr/>
            <p:nvPr/>
          </p:nvSpPr>
          <p:spPr>
            <a:xfrm>
              <a:off x="3198597" y="6166059"/>
              <a:ext cx="718985" cy="536068"/>
            </a:xfrm>
            <a:custGeom>
              <a:avLst/>
              <a:gdLst>
                <a:gd name="connsiteX0" fmla="*/ 489063 w 718985"/>
                <a:gd name="connsiteY0" fmla="*/ 90192 h 536068"/>
                <a:gd name="connsiteX1" fmla="*/ 0 w 718985"/>
                <a:gd name="connsiteY1" fmla="*/ 492879 h 536068"/>
                <a:gd name="connsiteX2" fmla="*/ 123218 w 718985"/>
                <a:gd name="connsiteY2" fmla="*/ 536068 h 536068"/>
                <a:gd name="connsiteX3" fmla="*/ 718986 w 718985"/>
                <a:gd name="connsiteY3" fmla="*/ 40650 h 536068"/>
                <a:gd name="connsiteX4" fmla="*/ 598308 w 718985"/>
                <a:gd name="connsiteY4" fmla="*/ 0 h 53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985" h="536068">
                  <a:moveTo>
                    <a:pt x="489063" y="90192"/>
                  </a:moveTo>
                  <a:lnTo>
                    <a:pt x="0" y="492879"/>
                  </a:lnTo>
                  <a:lnTo>
                    <a:pt x="123218" y="536068"/>
                  </a:lnTo>
                  <a:lnTo>
                    <a:pt x="718986" y="40650"/>
                  </a:lnTo>
                  <a:lnTo>
                    <a:pt x="598308" y="0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A062865-8984-4F4C-8405-614945C676CE}"/>
                </a:ext>
              </a:extLst>
            </p:cNvPr>
            <p:cNvSpPr/>
            <p:nvPr/>
          </p:nvSpPr>
          <p:spPr>
            <a:xfrm>
              <a:off x="0" y="1337631"/>
              <a:ext cx="749472" cy="387442"/>
            </a:xfrm>
            <a:custGeom>
              <a:avLst/>
              <a:gdLst>
                <a:gd name="connsiteX0" fmla="*/ 749473 w 749472"/>
                <a:gd name="connsiteY0" fmla="*/ 175302 h 387442"/>
                <a:gd name="connsiteX1" fmla="*/ 740581 w 749472"/>
                <a:gd name="connsiteY1" fmla="*/ 172761 h 387442"/>
                <a:gd name="connsiteX2" fmla="*/ 734229 w 749472"/>
                <a:gd name="connsiteY2" fmla="*/ 179113 h 387442"/>
                <a:gd name="connsiteX3" fmla="*/ 726608 w 749472"/>
                <a:gd name="connsiteY3" fmla="*/ 172761 h 387442"/>
                <a:gd name="connsiteX4" fmla="*/ 721526 w 749472"/>
                <a:gd name="connsiteY4" fmla="*/ 123220 h 387442"/>
                <a:gd name="connsiteX5" fmla="*/ 721526 w 749472"/>
                <a:gd name="connsiteY5" fmla="*/ 123220 h 387442"/>
                <a:gd name="connsiteX6" fmla="*/ 721526 w 749472"/>
                <a:gd name="connsiteY6" fmla="*/ 121949 h 387442"/>
                <a:gd name="connsiteX7" fmla="*/ 721526 w 749472"/>
                <a:gd name="connsiteY7" fmla="*/ 120679 h 387442"/>
                <a:gd name="connsiteX8" fmla="*/ 721526 w 749472"/>
                <a:gd name="connsiteY8" fmla="*/ 120679 h 387442"/>
                <a:gd name="connsiteX9" fmla="*/ 721526 w 749472"/>
                <a:gd name="connsiteY9" fmla="*/ 120679 h 387442"/>
                <a:gd name="connsiteX10" fmla="*/ 721526 w 749472"/>
                <a:gd name="connsiteY10" fmla="*/ 119409 h 387442"/>
                <a:gd name="connsiteX11" fmla="*/ 721526 w 749472"/>
                <a:gd name="connsiteY11" fmla="*/ 119409 h 387442"/>
                <a:gd name="connsiteX12" fmla="*/ 721526 w 749472"/>
                <a:gd name="connsiteY12" fmla="*/ 118138 h 387442"/>
                <a:gd name="connsiteX13" fmla="*/ 721526 w 749472"/>
                <a:gd name="connsiteY13" fmla="*/ 118138 h 387442"/>
                <a:gd name="connsiteX14" fmla="*/ 722797 w 749472"/>
                <a:gd name="connsiteY14" fmla="*/ 116868 h 387442"/>
                <a:gd name="connsiteX15" fmla="*/ 722797 w 749472"/>
                <a:gd name="connsiteY15" fmla="*/ 116868 h 387442"/>
                <a:gd name="connsiteX16" fmla="*/ 724067 w 749472"/>
                <a:gd name="connsiteY16" fmla="*/ 115598 h 387442"/>
                <a:gd name="connsiteX17" fmla="*/ 724067 w 749472"/>
                <a:gd name="connsiteY17" fmla="*/ 115598 h 387442"/>
                <a:gd name="connsiteX18" fmla="*/ 724067 w 749472"/>
                <a:gd name="connsiteY18" fmla="*/ 115598 h 387442"/>
                <a:gd name="connsiteX19" fmla="*/ 724067 w 749472"/>
                <a:gd name="connsiteY19" fmla="*/ 115598 h 387442"/>
                <a:gd name="connsiteX20" fmla="*/ 360763 w 749472"/>
                <a:gd name="connsiteY20" fmla="*/ 30487 h 387442"/>
                <a:gd name="connsiteX21" fmla="*/ 223572 w 749472"/>
                <a:gd name="connsiteY21" fmla="*/ 0 h 387442"/>
                <a:gd name="connsiteX22" fmla="*/ 0 w 749472"/>
                <a:gd name="connsiteY22" fmla="*/ 114327 h 387442"/>
                <a:gd name="connsiteX23" fmla="*/ 0 w 749472"/>
                <a:gd name="connsiteY23" fmla="*/ 304873 h 387442"/>
                <a:gd name="connsiteX24" fmla="*/ 346790 w 749472"/>
                <a:gd name="connsiteY24" fmla="*/ 387443 h 387442"/>
                <a:gd name="connsiteX25" fmla="*/ 749473 w 749472"/>
                <a:gd name="connsiteY25" fmla="*/ 175302 h 38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49472" h="387442">
                  <a:moveTo>
                    <a:pt x="749473" y="175302"/>
                  </a:moveTo>
                  <a:lnTo>
                    <a:pt x="740581" y="172761"/>
                  </a:lnTo>
                  <a:cubicBezTo>
                    <a:pt x="740581" y="176572"/>
                    <a:pt x="736770" y="177843"/>
                    <a:pt x="734229" y="179113"/>
                  </a:cubicBezTo>
                  <a:cubicBezTo>
                    <a:pt x="730418" y="179113"/>
                    <a:pt x="726608" y="176572"/>
                    <a:pt x="726608" y="172761"/>
                  </a:cubicBezTo>
                  <a:lnTo>
                    <a:pt x="721526" y="123220"/>
                  </a:lnTo>
                  <a:lnTo>
                    <a:pt x="721526" y="123220"/>
                  </a:lnTo>
                  <a:cubicBezTo>
                    <a:pt x="721526" y="123220"/>
                    <a:pt x="721526" y="121949"/>
                    <a:pt x="721526" y="121949"/>
                  </a:cubicBezTo>
                  <a:cubicBezTo>
                    <a:pt x="721526" y="121949"/>
                    <a:pt x="721526" y="120679"/>
                    <a:pt x="721526" y="120679"/>
                  </a:cubicBezTo>
                  <a:lnTo>
                    <a:pt x="721526" y="120679"/>
                  </a:lnTo>
                  <a:lnTo>
                    <a:pt x="721526" y="120679"/>
                  </a:lnTo>
                  <a:cubicBezTo>
                    <a:pt x="721526" y="120679"/>
                    <a:pt x="721526" y="119409"/>
                    <a:pt x="721526" y="119409"/>
                  </a:cubicBezTo>
                  <a:lnTo>
                    <a:pt x="721526" y="119409"/>
                  </a:lnTo>
                  <a:cubicBezTo>
                    <a:pt x="721526" y="119409"/>
                    <a:pt x="721526" y="119409"/>
                    <a:pt x="721526" y="118138"/>
                  </a:cubicBezTo>
                  <a:lnTo>
                    <a:pt x="721526" y="118138"/>
                  </a:lnTo>
                  <a:cubicBezTo>
                    <a:pt x="721526" y="118138"/>
                    <a:pt x="721526" y="118138"/>
                    <a:pt x="722797" y="116868"/>
                  </a:cubicBezTo>
                  <a:lnTo>
                    <a:pt x="722797" y="11686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724067" y="115598"/>
                  </a:lnTo>
                  <a:lnTo>
                    <a:pt x="360763" y="30487"/>
                  </a:lnTo>
                  <a:lnTo>
                    <a:pt x="223572" y="0"/>
                  </a:lnTo>
                  <a:lnTo>
                    <a:pt x="0" y="114327"/>
                  </a:lnTo>
                  <a:lnTo>
                    <a:pt x="0" y="304873"/>
                  </a:lnTo>
                  <a:lnTo>
                    <a:pt x="346790" y="387443"/>
                  </a:lnTo>
                  <a:lnTo>
                    <a:pt x="749473" y="175302"/>
                  </a:ln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20FDC9F-A54D-4BF1-B6B7-47747819CF30}"/>
                </a:ext>
              </a:extLst>
            </p:cNvPr>
            <p:cNvSpPr/>
            <p:nvPr/>
          </p:nvSpPr>
          <p:spPr>
            <a:xfrm>
              <a:off x="736769" y="1469742"/>
              <a:ext cx="644038" cy="2901376"/>
            </a:xfrm>
            <a:custGeom>
              <a:avLst/>
              <a:gdLst>
                <a:gd name="connsiteX0" fmla="*/ 359493 w 644038"/>
                <a:gd name="connsiteY0" fmla="*/ 2813726 h 2901376"/>
                <a:gd name="connsiteX1" fmla="*/ 359493 w 644038"/>
                <a:gd name="connsiteY1" fmla="*/ 2813726 h 2901376"/>
                <a:gd name="connsiteX2" fmla="*/ 614822 w 644038"/>
                <a:gd name="connsiteY2" fmla="*/ 2892484 h 2901376"/>
                <a:gd name="connsiteX3" fmla="*/ 614822 w 644038"/>
                <a:gd name="connsiteY3" fmla="*/ 2892484 h 2901376"/>
                <a:gd name="connsiteX4" fmla="*/ 644039 w 644038"/>
                <a:gd name="connsiteY4" fmla="*/ 2901377 h 2901376"/>
                <a:gd name="connsiteX5" fmla="*/ 414116 w 644038"/>
                <a:gd name="connsiteY5" fmla="*/ 92732 h 2901376"/>
                <a:gd name="connsiteX6" fmla="*/ 0 w 644038"/>
                <a:gd name="connsiteY6" fmla="*/ 0 h 2901376"/>
                <a:gd name="connsiteX7" fmla="*/ 3811 w 644038"/>
                <a:gd name="connsiteY7" fmla="*/ 39380 h 2901376"/>
                <a:gd name="connsiteX8" fmla="*/ 3811 w 644038"/>
                <a:gd name="connsiteY8" fmla="*/ 41920 h 2901376"/>
                <a:gd name="connsiteX9" fmla="*/ 12703 w 644038"/>
                <a:gd name="connsiteY9" fmla="*/ 44461 h 2901376"/>
                <a:gd name="connsiteX10" fmla="*/ 20325 w 644038"/>
                <a:gd name="connsiteY10" fmla="*/ 40650 h 2901376"/>
                <a:gd name="connsiteX11" fmla="*/ 30487 w 644038"/>
                <a:gd name="connsiteY11" fmla="*/ 43190 h 2901376"/>
                <a:gd name="connsiteX12" fmla="*/ 30487 w 644038"/>
                <a:gd name="connsiteY12" fmla="*/ 43190 h 2901376"/>
                <a:gd name="connsiteX13" fmla="*/ 27946 w 644038"/>
                <a:gd name="connsiteY13" fmla="*/ 53353 h 2901376"/>
                <a:gd name="connsiteX14" fmla="*/ 27946 w 644038"/>
                <a:gd name="connsiteY14" fmla="*/ 53353 h 2901376"/>
                <a:gd name="connsiteX15" fmla="*/ 25406 w 644038"/>
                <a:gd name="connsiteY15" fmla="*/ 54623 h 2901376"/>
                <a:gd name="connsiteX16" fmla="*/ 271843 w 644038"/>
                <a:gd name="connsiteY16" fmla="*/ 2787049 h 2901376"/>
                <a:gd name="connsiteX17" fmla="*/ 274383 w 644038"/>
                <a:gd name="connsiteY17" fmla="*/ 2787049 h 2901376"/>
                <a:gd name="connsiteX18" fmla="*/ 359493 w 644038"/>
                <a:gd name="connsiteY18" fmla="*/ 2813726 h 290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4038" h="2901376">
                  <a:moveTo>
                    <a:pt x="359493" y="2813726"/>
                  </a:moveTo>
                  <a:lnTo>
                    <a:pt x="359493" y="2813726"/>
                  </a:lnTo>
                  <a:lnTo>
                    <a:pt x="614822" y="2892484"/>
                  </a:lnTo>
                  <a:lnTo>
                    <a:pt x="614822" y="2892484"/>
                  </a:lnTo>
                  <a:lnTo>
                    <a:pt x="644039" y="2901377"/>
                  </a:lnTo>
                  <a:lnTo>
                    <a:pt x="414116" y="92732"/>
                  </a:lnTo>
                  <a:lnTo>
                    <a:pt x="0" y="0"/>
                  </a:lnTo>
                  <a:lnTo>
                    <a:pt x="3811" y="39380"/>
                  </a:lnTo>
                  <a:cubicBezTo>
                    <a:pt x="3811" y="40650"/>
                    <a:pt x="3811" y="40650"/>
                    <a:pt x="3811" y="41920"/>
                  </a:cubicBezTo>
                  <a:lnTo>
                    <a:pt x="12703" y="44461"/>
                  </a:lnTo>
                  <a:lnTo>
                    <a:pt x="20325" y="40650"/>
                  </a:lnTo>
                  <a:cubicBezTo>
                    <a:pt x="24136" y="38109"/>
                    <a:pt x="27946" y="40650"/>
                    <a:pt x="30487" y="43190"/>
                  </a:cubicBezTo>
                  <a:cubicBezTo>
                    <a:pt x="30487" y="43190"/>
                    <a:pt x="30487" y="43190"/>
                    <a:pt x="30487" y="43190"/>
                  </a:cubicBezTo>
                  <a:cubicBezTo>
                    <a:pt x="33028" y="47001"/>
                    <a:pt x="30487" y="50812"/>
                    <a:pt x="27946" y="53353"/>
                  </a:cubicBezTo>
                  <a:cubicBezTo>
                    <a:pt x="27946" y="53353"/>
                    <a:pt x="27946" y="53353"/>
                    <a:pt x="27946" y="53353"/>
                  </a:cubicBezTo>
                  <a:lnTo>
                    <a:pt x="25406" y="54623"/>
                  </a:lnTo>
                  <a:lnTo>
                    <a:pt x="271843" y="2787049"/>
                  </a:lnTo>
                  <a:cubicBezTo>
                    <a:pt x="273113" y="2787049"/>
                    <a:pt x="274383" y="2787049"/>
                    <a:pt x="274383" y="2787049"/>
                  </a:cubicBezTo>
                  <a:lnTo>
                    <a:pt x="359493" y="2813726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543B1CB-A948-43DC-BF6C-F8782E02FC7F}"/>
                </a:ext>
              </a:extLst>
            </p:cNvPr>
            <p:cNvSpPr/>
            <p:nvPr/>
          </p:nvSpPr>
          <p:spPr>
            <a:xfrm>
              <a:off x="0" y="1524365"/>
              <a:ext cx="1134371" cy="3370118"/>
            </a:xfrm>
            <a:custGeom>
              <a:avLst/>
              <a:gdLst>
                <a:gd name="connsiteX0" fmla="*/ 209598 w 1134371"/>
                <a:gd name="connsiteY0" fmla="*/ 2554583 h 3370118"/>
                <a:gd name="connsiteX1" fmla="*/ 209598 w 1134371"/>
                <a:gd name="connsiteY1" fmla="*/ 2554583 h 3370118"/>
                <a:gd name="connsiteX2" fmla="*/ 209598 w 1134371"/>
                <a:gd name="connsiteY2" fmla="*/ 2554583 h 3370118"/>
                <a:gd name="connsiteX3" fmla="*/ 212139 w 1134371"/>
                <a:gd name="connsiteY3" fmla="*/ 2554583 h 3370118"/>
                <a:gd name="connsiteX4" fmla="*/ 212139 w 1134371"/>
                <a:gd name="connsiteY4" fmla="*/ 2554583 h 3370118"/>
                <a:gd name="connsiteX5" fmla="*/ 213409 w 1134371"/>
                <a:gd name="connsiteY5" fmla="*/ 2555854 h 3370118"/>
                <a:gd name="connsiteX6" fmla="*/ 214680 w 1134371"/>
                <a:gd name="connsiteY6" fmla="*/ 2557124 h 3370118"/>
                <a:gd name="connsiteX7" fmla="*/ 214680 w 1134371"/>
                <a:gd name="connsiteY7" fmla="*/ 2557124 h 3370118"/>
                <a:gd name="connsiteX8" fmla="*/ 214680 w 1134371"/>
                <a:gd name="connsiteY8" fmla="*/ 2557124 h 3370118"/>
                <a:gd name="connsiteX9" fmla="*/ 214680 w 1134371"/>
                <a:gd name="connsiteY9" fmla="*/ 2558394 h 3370118"/>
                <a:gd name="connsiteX10" fmla="*/ 214680 w 1134371"/>
                <a:gd name="connsiteY10" fmla="*/ 2559664 h 3370118"/>
                <a:gd name="connsiteX11" fmla="*/ 214680 w 1134371"/>
                <a:gd name="connsiteY11" fmla="*/ 2559664 h 3370118"/>
                <a:gd name="connsiteX12" fmla="*/ 214680 w 1134371"/>
                <a:gd name="connsiteY12" fmla="*/ 2559664 h 3370118"/>
                <a:gd name="connsiteX13" fmla="*/ 274383 w 1134371"/>
                <a:gd name="connsiteY13" fmla="*/ 3117328 h 3370118"/>
                <a:gd name="connsiteX14" fmla="*/ 1049262 w 1134371"/>
                <a:gd name="connsiteY14" fmla="*/ 3370119 h 3370118"/>
                <a:gd name="connsiteX15" fmla="*/ 1134372 w 1134371"/>
                <a:gd name="connsiteY15" fmla="*/ 3312955 h 3370118"/>
                <a:gd name="connsiteX16" fmla="*/ 1086101 w 1134371"/>
                <a:gd name="connsiteY16" fmla="*/ 2771806 h 3370118"/>
                <a:gd name="connsiteX17" fmla="*/ 1006072 w 1134371"/>
                <a:gd name="connsiteY17" fmla="*/ 2746399 h 3370118"/>
                <a:gd name="connsiteX18" fmla="*/ 1000991 w 1134371"/>
                <a:gd name="connsiteY18" fmla="*/ 2737507 h 3370118"/>
                <a:gd name="connsiteX19" fmla="*/ 1007342 w 1134371"/>
                <a:gd name="connsiteY19" fmla="*/ 2732426 h 3370118"/>
                <a:gd name="connsiteX20" fmla="*/ 762176 w 1134371"/>
                <a:gd name="connsiteY20" fmla="*/ 0 h 3370118"/>
                <a:gd name="connsiteX21" fmla="*/ 355682 w 1134371"/>
                <a:gd name="connsiteY21" fmla="*/ 213411 h 3370118"/>
                <a:gd name="connsiteX22" fmla="*/ 419197 w 1134371"/>
                <a:gd name="connsiteY22" fmla="*/ 847293 h 3370118"/>
                <a:gd name="connsiteX23" fmla="*/ 419197 w 1134371"/>
                <a:gd name="connsiteY23" fmla="*/ 847293 h 3370118"/>
                <a:gd name="connsiteX24" fmla="*/ 419197 w 1134371"/>
                <a:gd name="connsiteY24" fmla="*/ 847293 h 3370118"/>
                <a:gd name="connsiteX25" fmla="*/ 419197 w 1134371"/>
                <a:gd name="connsiteY25" fmla="*/ 848564 h 3370118"/>
                <a:gd name="connsiteX26" fmla="*/ 419197 w 1134371"/>
                <a:gd name="connsiteY26" fmla="*/ 848564 h 3370118"/>
                <a:gd name="connsiteX27" fmla="*/ 419197 w 1134371"/>
                <a:gd name="connsiteY27" fmla="*/ 848564 h 3370118"/>
                <a:gd name="connsiteX28" fmla="*/ 419197 w 1134371"/>
                <a:gd name="connsiteY28" fmla="*/ 848564 h 3370118"/>
                <a:gd name="connsiteX29" fmla="*/ 419197 w 1134371"/>
                <a:gd name="connsiteY29" fmla="*/ 849834 h 3370118"/>
                <a:gd name="connsiteX30" fmla="*/ 417926 w 1134371"/>
                <a:gd name="connsiteY30" fmla="*/ 851104 h 3370118"/>
                <a:gd name="connsiteX31" fmla="*/ 417926 w 1134371"/>
                <a:gd name="connsiteY31" fmla="*/ 851104 h 3370118"/>
                <a:gd name="connsiteX32" fmla="*/ 417926 w 1134371"/>
                <a:gd name="connsiteY32" fmla="*/ 851104 h 3370118"/>
                <a:gd name="connsiteX33" fmla="*/ 416656 w 1134371"/>
                <a:gd name="connsiteY33" fmla="*/ 852375 h 3370118"/>
                <a:gd name="connsiteX34" fmla="*/ 415386 w 1134371"/>
                <a:gd name="connsiteY34" fmla="*/ 853645 h 3370118"/>
                <a:gd name="connsiteX35" fmla="*/ 415386 w 1134371"/>
                <a:gd name="connsiteY35" fmla="*/ 853645 h 3370118"/>
                <a:gd name="connsiteX36" fmla="*/ 0 w 1134371"/>
                <a:gd name="connsiteY36" fmla="*/ 1083570 h 3370118"/>
                <a:gd name="connsiteX37" fmla="*/ 0 w 1134371"/>
                <a:gd name="connsiteY37" fmla="*/ 1953729 h 3370118"/>
                <a:gd name="connsiteX38" fmla="*/ 62244 w 1134371"/>
                <a:gd name="connsiteY38" fmla="*/ 2508852 h 3370118"/>
                <a:gd name="connsiteX39" fmla="*/ 209598 w 1134371"/>
                <a:gd name="connsiteY39" fmla="*/ 2554583 h 3370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4371" h="3370118">
                  <a:moveTo>
                    <a:pt x="209598" y="2554583"/>
                  </a:moveTo>
                  <a:lnTo>
                    <a:pt x="209598" y="2554583"/>
                  </a:lnTo>
                  <a:lnTo>
                    <a:pt x="209598" y="2554583"/>
                  </a:lnTo>
                  <a:lnTo>
                    <a:pt x="212139" y="2554583"/>
                  </a:lnTo>
                  <a:lnTo>
                    <a:pt x="212139" y="2554583"/>
                  </a:lnTo>
                  <a:cubicBezTo>
                    <a:pt x="212139" y="2554583"/>
                    <a:pt x="212139" y="2554583"/>
                    <a:pt x="213409" y="2555854"/>
                  </a:cubicBezTo>
                  <a:lnTo>
                    <a:pt x="214680" y="2557124"/>
                  </a:lnTo>
                  <a:lnTo>
                    <a:pt x="214680" y="2557124"/>
                  </a:lnTo>
                  <a:lnTo>
                    <a:pt x="214680" y="2557124"/>
                  </a:lnTo>
                  <a:cubicBezTo>
                    <a:pt x="214680" y="2557124"/>
                    <a:pt x="214680" y="2558394"/>
                    <a:pt x="214680" y="2558394"/>
                  </a:cubicBezTo>
                  <a:lnTo>
                    <a:pt x="214680" y="2559664"/>
                  </a:lnTo>
                  <a:lnTo>
                    <a:pt x="214680" y="2559664"/>
                  </a:lnTo>
                  <a:lnTo>
                    <a:pt x="214680" y="2559664"/>
                  </a:lnTo>
                  <a:lnTo>
                    <a:pt x="274383" y="3117328"/>
                  </a:lnTo>
                  <a:lnTo>
                    <a:pt x="1049262" y="3370119"/>
                  </a:lnTo>
                  <a:lnTo>
                    <a:pt x="1134372" y="3312955"/>
                  </a:lnTo>
                  <a:lnTo>
                    <a:pt x="1086101" y="2771806"/>
                  </a:lnTo>
                  <a:lnTo>
                    <a:pt x="1006072" y="2746399"/>
                  </a:lnTo>
                  <a:cubicBezTo>
                    <a:pt x="1002261" y="2745129"/>
                    <a:pt x="999721" y="2741318"/>
                    <a:pt x="1000991" y="2737507"/>
                  </a:cubicBezTo>
                  <a:cubicBezTo>
                    <a:pt x="1002261" y="2734966"/>
                    <a:pt x="1004802" y="2732426"/>
                    <a:pt x="1007342" y="2732426"/>
                  </a:cubicBezTo>
                  <a:lnTo>
                    <a:pt x="762176" y="0"/>
                  </a:lnTo>
                  <a:lnTo>
                    <a:pt x="355682" y="213411"/>
                  </a:lnTo>
                  <a:lnTo>
                    <a:pt x="419197" y="847293"/>
                  </a:lnTo>
                  <a:lnTo>
                    <a:pt x="419197" y="847293"/>
                  </a:lnTo>
                  <a:lnTo>
                    <a:pt x="419197" y="847293"/>
                  </a:lnTo>
                  <a:cubicBezTo>
                    <a:pt x="419197" y="848564"/>
                    <a:pt x="419197" y="848564"/>
                    <a:pt x="419197" y="848564"/>
                  </a:cubicBezTo>
                  <a:cubicBezTo>
                    <a:pt x="419197" y="848564"/>
                    <a:pt x="419197" y="848564"/>
                    <a:pt x="419197" y="848564"/>
                  </a:cubicBezTo>
                  <a:lnTo>
                    <a:pt x="419197" y="848564"/>
                  </a:lnTo>
                  <a:lnTo>
                    <a:pt x="419197" y="848564"/>
                  </a:lnTo>
                  <a:lnTo>
                    <a:pt x="419197" y="849834"/>
                  </a:lnTo>
                  <a:cubicBezTo>
                    <a:pt x="419197" y="849834"/>
                    <a:pt x="419197" y="851104"/>
                    <a:pt x="417926" y="851104"/>
                  </a:cubicBezTo>
                  <a:lnTo>
                    <a:pt x="417926" y="851104"/>
                  </a:lnTo>
                  <a:lnTo>
                    <a:pt x="417926" y="851104"/>
                  </a:lnTo>
                  <a:cubicBezTo>
                    <a:pt x="417926" y="851104"/>
                    <a:pt x="416656" y="852375"/>
                    <a:pt x="416656" y="852375"/>
                  </a:cubicBezTo>
                  <a:cubicBezTo>
                    <a:pt x="416656" y="852375"/>
                    <a:pt x="416656" y="853645"/>
                    <a:pt x="415386" y="853645"/>
                  </a:cubicBezTo>
                  <a:lnTo>
                    <a:pt x="415386" y="853645"/>
                  </a:lnTo>
                  <a:lnTo>
                    <a:pt x="0" y="1083570"/>
                  </a:lnTo>
                  <a:lnTo>
                    <a:pt x="0" y="1953729"/>
                  </a:lnTo>
                  <a:lnTo>
                    <a:pt x="62244" y="2508852"/>
                  </a:lnTo>
                  <a:lnTo>
                    <a:pt x="209598" y="2554583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190563F-7F0D-4BA3-A5B0-523044464D53}"/>
                </a:ext>
              </a:extLst>
            </p:cNvPr>
            <p:cNvSpPr/>
            <p:nvPr/>
          </p:nvSpPr>
          <p:spPr>
            <a:xfrm>
              <a:off x="1064505" y="4301252"/>
              <a:ext cx="318843" cy="661828"/>
            </a:xfrm>
            <a:custGeom>
              <a:avLst/>
              <a:gdLst>
                <a:gd name="connsiteX0" fmla="*/ 318844 w 318843"/>
                <a:gd name="connsiteY0" fmla="*/ 574178 h 661828"/>
                <a:gd name="connsiteX1" fmla="*/ 313762 w 318843"/>
                <a:gd name="connsiteY1" fmla="*/ 515744 h 661828"/>
                <a:gd name="connsiteX2" fmla="*/ 313762 w 318843"/>
                <a:gd name="connsiteY2" fmla="*/ 515744 h 661828"/>
                <a:gd name="connsiteX3" fmla="*/ 276924 w 318843"/>
                <a:gd name="connsiteY3" fmla="*/ 73678 h 661828"/>
                <a:gd name="connsiteX4" fmla="*/ 36838 w 318843"/>
                <a:gd name="connsiteY4" fmla="*/ 0 h 661828"/>
                <a:gd name="connsiteX5" fmla="*/ 85110 w 318843"/>
                <a:gd name="connsiteY5" fmla="*/ 539880 h 661828"/>
                <a:gd name="connsiteX6" fmla="*/ 85110 w 318843"/>
                <a:gd name="connsiteY6" fmla="*/ 541150 h 661828"/>
                <a:gd name="connsiteX7" fmla="*/ 85110 w 318843"/>
                <a:gd name="connsiteY7" fmla="*/ 542420 h 661828"/>
                <a:gd name="connsiteX8" fmla="*/ 83839 w 318843"/>
                <a:gd name="connsiteY8" fmla="*/ 543690 h 661828"/>
                <a:gd name="connsiteX9" fmla="*/ 83839 w 318843"/>
                <a:gd name="connsiteY9" fmla="*/ 544961 h 661828"/>
                <a:gd name="connsiteX10" fmla="*/ 82569 w 318843"/>
                <a:gd name="connsiteY10" fmla="*/ 546231 h 661828"/>
                <a:gd name="connsiteX11" fmla="*/ 81299 w 318843"/>
                <a:gd name="connsiteY11" fmla="*/ 547502 h 661828"/>
                <a:gd name="connsiteX12" fmla="*/ 0 w 318843"/>
                <a:gd name="connsiteY12" fmla="*/ 600854 h 661828"/>
                <a:gd name="connsiteX13" fmla="*/ 188003 w 318843"/>
                <a:gd name="connsiteY13" fmla="*/ 661829 h 661828"/>
                <a:gd name="connsiteX14" fmla="*/ 318844 w 318843"/>
                <a:gd name="connsiteY14" fmla="*/ 574178 h 661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8843" h="661828">
                  <a:moveTo>
                    <a:pt x="318844" y="574178"/>
                  </a:moveTo>
                  <a:lnTo>
                    <a:pt x="313762" y="515744"/>
                  </a:lnTo>
                  <a:lnTo>
                    <a:pt x="313762" y="515744"/>
                  </a:lnTo>
                  <a:lnTo>
                    <a:pt x="276924" y="73678"/>
                  </a:lnTo>
                  <a:lnTo>
                    <a:pt x="36838" y="0"/>
                  </a:lnTo>
                  <a:lnTo>
                    <a:pt x="85110" y="539880"/>
                  </a:lnTo>
                  <a:cubicBezTo>
                    <a:pt x="85110" y="539880"/>
                    <a:pt x="85110" y="539880"/>
                    <a:pt x="85110" y="541150"/>
                  </a:cubicBezTo>
                  <a:cubicBezTo>
                    <a:pt x="85110" y="542420"/>
                    <a:pt x="85110" y="542420"/>
                    <a:pt x="85110" y="542420"/>
                  </a:cubicBezTo>
                  <a:cubicBezTo>
                    <a:pt x="85110" y="542420"/>
                    <a:pt x="85110" y="543690"/>
                    <a:pt x="83839" y="543690"/>
                  </a:cubicBezTo>
                  <a:cubicBezTo>
                    <a:pt x="83839" y="543690"/>
                    <a:pt x="83839" y="544961"/>
                    <a:pt x="83839" y="544961"/>
                  </a:cubicBezTo>
                  <a:lnTo>
                    <a:pt x="82569" y="546231"/>
                  </a:lnTo>
                  <a:lnTo>
                    <a:pt x="81299" y="547502"/>
                  </a:lnTo>
                  <a:lnTo>
                    <a:pt x="0" y="600854"/>
                  </a:lnTo>
                  <a:lnTo>
                    <a:pt x="188003" y="661829"/>
                  </a:lnTo>
                  <a:lnTo>
                    <a:pt x="318844" y="574178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E2F599D-C923-4AC9-AB68-5A6CECC32E19}"/>
                </a:ext>
              </a:extLst>
            </p:cNvPr>
            <p:cNvSpPr/>
            <p:nvPr/>
          </p:nvSpPr>
          <p:spPr>
            <a:xfrm>
              <a:off x="1359213" y="4378741"/>
              <a:ext cx="77487" cy="445876"/>
            </a:xfrm>
            <a:custGeom>
              <a:avLst/>
              <a:gdLst>
                <a:gd name="connsiteX0" fmla="*/ 77488 w 77487"/>
                <a:gd name="connsiteY0" fmla="*/ 445877 h 445876"/>
                <a:gd name="connsiteX1" fmla="*/ 41920 w 77487"/>
                <a:gd name="connsiteY1" fmla="*/ 3811 h 445876"/>
                <a:gd name="connsiteX2" fmla="*/ 34298 w 77487"/>
                <a:gd name="connsiteY2" fmla="*/ 8892 h 445876"/>
                <a:gd name="connsiteX3" fmla="*/ 34298 w 77487"/>
                <a:gd name="connsiteY3" fmla="*/ 8892 h 445876"/>
                <a:gd name="connsiteX4" fmla="*/ 34298 w 77487"/>
                <a:gd name="connsiteY4" fmla="*/ 8892 h 445876"/>
                <a:gd name="connsiteX5" fmla="*/ 33028 w 77487"/>
                <a:gd name="connsiteY5" fmla="*/ 8892 h 445876"/>
                <a:gd name="connsiteX6" fmla="*/ 33028 w 77487"/>
                <a:gd name="connsiteY6" fmla="*/ 8892 h 445876"/>
                <a:gd name="connsiteX7" fmla="*/ 31757 w 77487"/>
                <a:gd name="connsiteY7" fmla="*/ 8892 h 445876"/>
                <a:gd name="connsiteX8" fmla="*/ 30487 w 77487"/>
                <a:gd name="connsiteY8" fmla="*/ 8892 h 445876"/>
                <a:gd name="connsiteX9" fmla="*/ 29217 w 77487"/>
                <a:gd name="connsiteY9" fmla="*/ 8892 h 445876"/>
                <a:gd name="connsiteX10" fmla="*/ 29217 w 77487"/>
                <a:gd name="connsiteY10" fmla="*/ 8892 h 445876"/>
                <a:gd name="connsiteX11" fmla="*/ 0 w 77487"/>
                <a:gd name="connsiteY11" fmla="*/ 0 h 445876"/>
                <a:gd name="connsiteX12" fmla="*/ 35568 w 77487"/>
                <a:gd name="connsiteY12" fmla="*/ 431904 h 445876"/>
                <a:gd name="connsiteX13" fmla="*/ 77488 w 77487"/>
                <a:gd name="connsiteY13" fmla="*/ 445877 h 44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7487" h="445876">
                  <a:moveTo>
                    <a:pt x="77488" y="445877"/>
                  </a:moveTo>
                  <a:lnTo>
                    <a:pt x="41920" y="3811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4298" y="8892"/>
                  </a:lnTo>
                  <a:lnTo>
                    <a:pt x="33028" y="8892"/>
                  </a:lnTo>
                  <a:lnTo>
                    <a:pt x="33028" y="8892"/>
                  </a:lnTo>
                  <a:lnTo>
                    <a:pt x="31757" y="8892"/>
                  </a:lnTo>
                  <a:lnTo>
                    <a:pt x="30487" y="8892"/>
                  </a:lnTo>
                  <a:lnTo>
                    <a:pt x="29217" y="8892"/>
                  </a:lnTo>
                  <a:lnTo>
                    <a:pt x="29217" y="8892"/>
                  </a:lnTo>
                  <a:lnTo>
                    <a:pt x="0" y="0"/>
                  </a:lnTo>
                  <a:lnTo>
                    <a:pt x="35568" y="431904"/>
                  </a:lnTo>
                  <a:lnTo>
                    <a:pt x="77488" y="445877"/>
                  </a:lnTo>
                  <a:close/>
                </a:path>
              </a:pathLst>
            </a:custGeom>
            <a:solidFill>
              <a:schemeClr val="tx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59AC5BE-ABD6-463A-8C86-2DD140DD4E75}"/>
                </a:ext>
              </a:extLst>
            </p:cNvPr>
            <p:cNvSpPr/>
            <p:nvPr/>
          </p:nvSpPr>
          <p:spPr>
            <a:xfrm>
              <a:off x="1394781" y="4827158"/>
              <a:ext cx="40649" cy="38109"/>
            </a:xfrm>
            <a:custGeom>
              <a:avLst/>
              <a:gdLst>
                <a:gd name="connsiteX0" fmla="*/ 0 w 40649"/>
                <a:gd name="connsiteY0" fmla="*/ 0 h 38109"/>
                <a:gd name="connsiteX1" fmla="*/ 3811 w 40649"/>
                <a:gd name="connsiteY1" fmla="*/ 38109 h 38109"/>
                <a:gd name="connsiteX2" fmla="*/ 40649 w 40649"/>
                <a:gd name="connsiteY2" fmla="*/ 12703 h 3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649" h="38109">
                  <a:moveTo>
                    <a:pt x="0" y="0"/>
                  </a:moveTo>
                  <a:lnTo>
                    <a:pt x="3811" y="38109"/>
                  </a:lnTo>
                  <a:lnTo>
                    <a:pt x="40649" y="12703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CC25E9-AD0A-4F25-B227-AD67DD39B2AF}"/>
                </a:ext>
              </a:extLst>
            </p:cNvPr>
            <p:cNvSpPr/>
            <p:nvPr/>
          </p:nvSpPr>
          <p:spPr>
            <a:xfrm>
              <a:off x="0" y="1657747"/>
              <a:ext cx="402682" cy="703748"/>
            </a:xfrm>
            <a:custGeom>
              <a:avLst/>
              <a:gdLst>
                <a:gd name="connsiteX0" fmla="*/ 340439 w 402682"/>
                <a:gd name="connsiteY0" fmla="*/ 81299 h 703748"/>
                <a:gd name="connsiteX1" fmla="*/ 0 w 402682"/>
                <a:gd name="connsiteY1" fmla="*/ 0 h 703748"/>
                <a:gd name="connsiteX2" fmla="*/ 0 w 402682"/>
                <a:gd name="connsiteY2" fmla="*/ 600854 h 703748"/>
                <a:gd name="connsiteX3" fmla="*/ 402683 w 402682"/>
                <a:gd name="connsiteY3" fmla="*/ 703749 h 703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682" h="703748">
                  <a:moveTo>
                    <a:pt x="340439" y="81299"/>
                  </a:moveTo>
                  <a:lnTo>
                    <a:pt x="0" y="0"/>
                  </a:lnTo>
                  <a:lnTo>
                    <a:pt x="0" y="600854"/>
                  </a:lnTo>
                  <a:lnTo>
                    <a:pt x="402683" y="70374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BC65CD5-3826-425E-9E14-B628285371FA}"/>
                </a:ext>
              </a:extLst>
            </p:cNvPr>
            <p:cNvSpPr/>
            <p:nvPr/>
          </p:nvSpPr>
          <p:spPr>
            <a:xfrm>
              <a:off x="0" y="2273845"/>
              <a:ext cx="391250" cy="316305"/>
            </a:xfrm>
            <a:custGeom>
              <a:avLst/>
              <a:gdLst>
                <a:gd name="connsiteX0" fmla="*/ 0 w 391250"/>
                <a:gd name="connsiteY0" fmla="*/ 0 h 316305"/>
                <a:gd name="connsiteX1" fmla="*/ 0 w 391250"/>
                <a:gd name="connsiteY1" fmla="*/ 316306 h 316305"/>
                <a:gd name="connsiteX2" fmla="*/ 391250 w 391250"/>
                <a:gd name="connsiteY2" fmla="*/ 100354 h 31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1250" h="316305">
                  <a:moveTo>
                    <a:pt x="0" y="0"/>
                  </a:moveTo>
                  <a:lnTo>
                    <a:pt x="0" y="316306"/>
                  </a:lnTo>
                  <a:lnTo>
                    <a:pt x="391250" y="10035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BBF63E0-1C32-4D5D-B1CA-19565C8FB7D5}"/>
                </a:ext>
              </a:extLst>
            </p:cNvPr>
            <p:cNvSpPr/>
            <p:nvPr/>
          </p:nvSpPr>
          <p:spPr>
            <a:xfrm>
              <a:off x="0" y="3614017"/>
              <a:ext cx="45730" cy="414119"/>
            </a:xfrm>
            <a:custGeom>
              <a:avLst/>
              <a:gdLst>
                <a:gd name="connsiteX0" fmla="*/ 0 w 45730"/>
                <a:gd name="connsiteY0" fmla="*/ 0 h 414119"/>
                <a:gd name="connsiteX1" fmla="*/ 0 w 45730"/>
                <a:gd name="connsiteY1" fmla="*/ 400146 h 414119"/>
                <a:gd name="connsiteX2" fmla="*/ 45731 w 45730"/>
                <a:gd name="connsiteY2" fmla="*/ 414119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30" h="414119">
                  <a:moveTo>
                    <a:pt x="0" y="0"/>
                  </a:moveTo>
                  <a:lnTo>
                    <a:pt x="0" y="400146"/>
                  </a:lnTo>
                  <a:lnTo>
                    <a:pt x="45731" y="414119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C4D2CD-4C27-4921-8BD7-B3C92CAA0457}"/>
                </a:ext>
              </a:extLst>
            </p:cNvPr>
            <p:cNvSpPr/>
            <p:nvPr/>
          </p:nvSpPr>
          <p:spPr>
            <a:xfrm>
              <a:off x="1166129" y="1380821"/>
              <a:ext cx="497954" cy="2987757"/>
            </a:xfrm>
            <a:custGeom>
              <a:avLst/>
              <a:gdLst>
                <a:gd name="connsiteX0" fmla="*/ 497955 w 497954"/>
                <a:gd name="connsiteY0" fmla="*/ 2168411 h 2987757"/>
                <a:gd name="connsiteX1" fmla="*/ 337898 w 497954"/>
                <a:gd name="connsiteY1" fmla="*/ 0 h 2987757"/>
                <a:gd name="connsiteX2" fmla="*/ 0 w 497954"/>
                <a:gd name="connsiteY2" fmla="*/ 180383 h 2987757"/>
                <a:gd name="connsiteX3" fmla="*/ 229923 w 497954"/>
                <a:gd name="connsiteY3" fmla="*/ 2987757 h 2987757"/>
                <a:gd name="connsiteX4" fmla="*/ 245166 w 497954"/>
                <a:gd name="connsiteY4" fmla="*/ 2977595 h 2987757"/>
                <a:gd name="connsiteX5" fmla="*/ 415386 w 497954"/>
                <a:gd name="connsiteY5" fmla="*/ 2864538 h 2987757"/>
                <a:gd name="connsiteX6" fmla="*/ 368385 w 497954"/>
                <a:gd name="connsiteY6" fmla="*/ 2254791 h 2987757"/>
                <a:gd name="connsiteX7" fmla="*/ 368385 w 497954"/>
                <a:gd name="connsiteY7" fmla="*/ 2253521 h 2987757"/>
                <a:gd name="connsiteX8" fmla="*/ 368385 w 497954"/>
                <a:gd name="connsiteY8" fmla="*/ 2252251 h 2987757"/>
                <a:gd name="connsiteX9" fmla="*/ 368385 w 497954"/>
                <a:gd name="connsiteY9" fmla="*/ 2252251 h 2987757"/>
                <a:gd name="connsiteX10" fmla="*/ 368385 w 497954"/>
                <a:gd name="connsiteY10" fmla="*/ 2252251 h 2987757"/>
                <a:gd name="connsiteX11" fmla="*/ 368385 w 497954"/>
                <a:gd name="connsiteY11" fmla="*/ 2252251 h 2987757"/>
                <a:gd name="connsiteX12" fmla="*/ 368385 w 497954"/>
                <a:gd name="connsiteY12" fmla="*/ 2250980 h 2987757"/>
                <a:gd name="connsiteX13" fmla="*/ 368385 w 497954"/>
                <a:gd name="connsiteY13" fmla="*/ 2250980 h 2987757"/>
                <a:gd name="connsiteX14" fmla="*/ 369655 w 497954"/>
                <a:gd name="connsiteY14" fmla="*/ 2249710 h 2987757"/>
                <a:gd name="connsiteX15" fmla="*/ 370926 w 497954"/>
                <a:gd name="connsiteY15" fmla="*/ 2248440 h 2987757"/>
                <a:gd name="connsiteX16" fmla="*/ 497955 w 497954"/>
                <a:gd name="connsiteY16" fmla="*/ 2168411 h 29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7954" h="2987757">
                  <a:moveTo>
                    <a:pt x="497955" y="2168411"/>
                  </a:moveTo>
                  <a:lnTo>
                    <a:pt x="337898" y="0"/>
                  </a:lnTo>
                  <a:lnTo>
                    <a:pt x="0" y="180383"/>
                  </a:lnTo>
                  <a:lnTo>
                    <a:pt x="229923" y="2987757"/>
                  </a:lnTo>
                  <a:lnTo>
                    <a:pt x="245166" y="2977595"/>
                  </a:lnTo>
                  <a:lnTo>
                    <a:pt x="415386" y="2864538"/>
                  </a:lnTo>
                  <a:lnTo>
                    <a:pt x="368385" y="2254791"/>
                  </a:lnTo>
                  <a:cubicBezTo>
                    <a:pt x="368385" y="2254791"/>
                    <a:pt x="368385" y="2254791"/>
                    <a:pt x="368385" y="2253521"/>
                  </a:cubicBezTo>
                  <a:cubicBezTo>
                    <a:pt x="368385" y="2253521"/>
                    <a:pt x="368385" y="2252251"/>
                    <a:pt x="368385" y="2252251"/>
                  </a:cubicBezTo>
                  <a:lnTo>
                    <a:pt x="368385" y="2252251"/>
                  </a:lnTo>
                  <a:lnTo>
                    <a:pt x="368385" y="2252251"/>
                  </a:lnTo>
                  <a:lnTo>
                    <a:pt x="368385" y="2252251"/>
                  </a:lnTo>
                  <a:cubicBezTo>
                    <a:pt x="368385" y="2252251"/>
                    <a:pt x="368385" y="2250980"/>
                    <a:pt x="368385" y="2250980"/>
                  </a:cubicBezTo>
                  <a:lnTo>
                    <a:pt x="368385" y="2250980"/>
                  </a:lnTo>
                  <a:cubicBezTo>
                    <a:pt x="368385" y="2250980"/>
                    <a:pt x="368385" y="2250980"/>
                    <a:pt x="369655" y="2249710"/>
                  </a:cubicBezTo>
                  <a:lnTo>
                    <a:pt x="370926" y="2248440"/>
                  </a:lnTo>
                  <a:lnTo>
                    <a:pt x="497955" y="2168411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1D00B2-0C80-4662-B105-49A74C91D9B6}"/>
                </a:ext>
              </a:extLst>
            </p:cNvPr>
            <p:cNvSpPr/>
            <p:nvPr/>
          </p:nvSpPr>
          <p:spPr>
            <a:xfrm>
              <a:off x="1779680" y="795210"/>
              <a:ext cx="1316023" cy="736776"/>
            </a:xfrm>
            <a:custGeom>
              <a:avLst/>
              <a:gdLst>
                <a:gd name="connsiteX0" fmla="*/ 1082290 w 1316023"/>
                <a:gd name="connsiteY0" fmla="*/ 35569 h 736776"/>
                <a:gd name="connsiteX1" fmla="*/ 1075938 w 1316023"/>
                <a:gd name="connsiteY1" fmla="*/ 31758 h 736776"/>
                <a:gd name="connsiteX2" fmla="*/ 0 w 1316023"/>
                <a:gd name="connsiteY2" fmla="*/ 616098 h 736776"/>
                <a:gd name="connsiteX3" fmla="*/ 553848 w 1316023"/>
                <a:gd name="connsiteY3" fmla="*/ 736777 h 736776"/>
                <a:gd name="connsiteX4" fmla="*/ 1316023 w 1316023"/>
                <a:gd name="connsiteY4" fmla="*/ 307414 h 736776"/>
                <a:gd name="connsiteX5" fmla="*/ 1305861 w 1316023"/>
                <a:gd name="connsiteY5" fmla="*/ 41920 h 736776"/>
                <a:gd name="connsiteX6" fmla="*/ 1088641 w 1316023"/>
                <a:gd name="connsiteY6" fmla="*/ 0 h 736776"/>
                <a:gd name="connsiteX7" fmla="*/ 1089911 w 1316023"/>
                <a:gd name="connsiteY7" fmla="*/ 27947 h 736776"/>
                <a:gd name="connsiteX8" fmla="*/ 1082290 w 1316023"/>
                <a:gd name="connsiteY8" fmla="*/ 35569 h 736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6023" h="736776">
                  <a:moveTo>
                    <a:pt x="1082290" y="35569"/>
                  </a:moveTo>
                  <a:cubicBezTo>
                    <a:pt x="1079749" y="35569"/>
                    <a:pt x="1077208" y="34298"/>
                    <a:pt x="1075938" y="31758"/>
                  </a:cubicBezTo>
                  <a:lnTo>
                    <a:pt x="0" y="616098"/>
                  </a:lnTo>
                  <a:lnTo>
                    <a:pt x="553848" y="736777"/>
                  </a:lnTo>
                  <a:lnTo>
                    <a:pt x="1316023" y="307414"/>
                  </a:lnTo>
                  <a:lnTo>
                    <a:pt x="1305861" y="41920"/>
                  </a:lnTo>
                  <a:lnTo>
                    <a:pt x="1088641" y="0"/>
                  </a:lnTo>
                  <a:lnTo>
                    <a:pt x="1089911" y="27947"/>
                  </a:lnTo>
                  <a:cubicBezTo>
                    <a:pt x="1088641" y="31758"/>
                    <a:pt x="1086101" y="34298"/>
                    <a:pt x="1082290" y="35569"/>
                  </a:cubicBez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9D237A5-9767-4194-8359-9FD42A225611}"/>
                </a:ext>
              </a:extLst>
            </p:cNvPr>
            <p:cNvSpPr/>
            <p:nvPr/>
          </p:nvSpPr>
          <p:spPr>
            <a:xfrm>
              <a:off x="1728868" y="160058"/>
              <a:ext cx="1125479" cy="1249979"/>
            </a:xfrm>
            <a:custGeom>
              <a:avLst/>
              <a:gdLst>
                <a:gd name="connsiteX0" fmla="*/ 47001 w 1125479"/>
                <a:gd name="connsiteY0" fmla="*/ 1249980 h 1249979"/>
                <a:gd name="connsiteX1" fmla="*/ 49541 w 1125479"/>
                <a:gd name="connsiteY1" fmla="*/ 1249980 h 1249979"/>
                <a:gd name="connsiteX2" fmla="*/ 1125480 w 1125479"/>
                <a:gd name="connsiteY2" fmla="*/ 665640 h 1249979"/>
                <a:gd name="connsiteX3" fmla="*/ 1124209 w 1125479"/>
                <a:gd name="connsiteY3" fmla="*/ 661829 h 1249979"/>
                <a:gd name="connsiteX4" fmla="*/ 1122939 w 1125479"/>
                <a:gd name="connsiteY4" fmla="*/ 624990 h 1249979"/>
                <a:gd name="connsiteX5" fmla="*/ 1122939 w 1125479"/>
                <a:gd name="connsiteY5" fmla="*/ 624990 h 1249979"/>
                <a:gd name="connsiteX6" fmla="*/ 1094993 w 1125479"/>
                <a:gd name="connsiteY6" fmla="*/ 0 h 1249979"/>
                <a:gd name="connsiteX7" fmla="*/ 0 w 1125479"/>
                <a:gd name="connsiteY7" fmla="*/ 561475 h 1249979"/>
                <a:gd name="connsiteX8" fmla="*/ 47001 w 1125479"/>
                <a:gd name="connsiteY8" fmla="*/ 1249980 h 124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79" h="1249979">
                  <a:moveTo>
                    <a:pt x="47001" y="1249980"/>
                  </a:moveTo>
                  <a:lnTo>
                    <a:pt x="49541" y="1249980"/>
                  </a:lnTo>
                  <a:lnTo>
                    <a:pt x="1125480" y="665640"/>
                  </a:lnTo>
                  <a:cubicBezTo>
                    <a:pt x="1124209" y="664369"/>
                    <a:pt x="1124209" y="663099"/>
                    <a:pt x="1124209" y="661829"/>
                  </a:cubicBezTo>
                  <a:lnTo>
                    <a:pt x="1122939" y="624990"/>
                  </a:lnTo>
                  <a:lnTo>
                    <a:pt x="1122939" y="624990"/>
                  </a:lnTo>
                  <a:lnTo>
                    <a:pt x="1094993" y="0"/>
                  </a:lnTo>
                  <a:lnTo>
                    <a:pt x="0" y="561475"/>
                  </a:lnTo>
                  <a:lnTo>
                    <a:pt x="47001" y="124998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987BAB-6DB6-4A36-A29F-579BC72DDF32}"/>
                </a:ext>
              </a:extLst>
            </p:cNvPr>
            <p:cNvSpPr/>
            <p:nvPr/>
          </p:nvSpPr>
          <p:spPr>
            <a:xfrm>
              <a:off x="2341150" y="1117868"/>
              <a:ext cx="816798" cy="1947377"/>
            </a:xfrm>
            <a:custGeom>
              <a:avLst/>
              <a:gdLst>
                <a:gd name="connsiteX0" fmla="*/ 86380 w 816798"/>
                <a:gd name="connsiteY0" fmla="*/ 1947377 h 1947377"/>
                <a:gd name="connsiteX1" fmla="*/ 721526 w 816798"/>
                <a:gd name="connsiteY1" fmla="*/ 1544691 h 1947377"/>
                <a:gd name="connsiteX2" fmla="*/ 721526 w 816798"/>
                <a:gd name="connsiteY2" fmla="*/ 1544691 h 1947377"/>
                <a:gd name="connsiteX3" fmla="*/ 724067 w 816798"/>
                <a:gd name="connsiteY3" fmla="*/ 1543420 h 1947377"/>
                <a:gd name="connsiteX4" fmla="*/ 724067 w 816798"/>
                <a:gd name="connsiteY4" fmla="*/ 1543420 h 1947377"/>
                <a:gd name="connsiteX5" fmla="*/ 726608 w 816798"/>
                <a:gd name="connsiteY5" fmla="*/ 1543420 h 1947377"/>
                <a:gd name="connsiteX6" fmla="*/ 816798 w 816798"/>
                <a:gd name="connsiteY6" fmla="*/ 1565016 h 1947377"/>
                <a:gd name="connsiteX7" fmla="*/ 754554 w 816798"/>
                <a:gd name="connsiteY7" fmla="*/ 0 h 1947377"/>
                <a:gd name="connsiteX8" fmla="*/ 0 w 816798"/>
                <a:gd name="connsiteY8" fmla="*/ 424282 h 1947377"/>
                <a:gd name="connsiteX9" fmla="*/ 86380 w 816798"/>
                <a:gd name="connsiteY9" fmla="*/ 1947377 h 194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6798" h="1947377">
                  <a:moveTo>
                    <a:pt x="86380" y="1947377"/>
                  </a:moveTo>
                  <a:lnTo>
                    <a:pt x="721526" y="1544691"/>
                  </a:lnTo>
                  <a:lnTo>
                    <a:pt x="721526" y="1544691"/>
                  </a:lnTo>
                  <a:cubicBezTo>
                    <a:pt x="722797" y="1544691"/>
                    <a:pt x="722797" y="1543420"/>
                    <a:pt x="724067" y="1543420"/>
                  </a:cubicBezTo>
                  <a:lnTo>
                    <a:pt x="724067" y="1543420"/>
                  </a:lnTo>
                  <a:lnTo>
                    <a:pt x="726608" y="1543420"/>
                  </a:lnTo>
                  <a:lnTo>
                    <a:pt x="816798" y="1565016"/>
                  </a:lnTo>
                  <a:lnTo>
                    <a:pt x="754554" y="0"/>
                  </a:lnTo>
                  <a:lnTo>
                    <a:pt x="0" y="424282"/>
                  </a:lnTo>
                  <a:lnTo>
                    <a:pt x="86380" y="194737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D51778-4491-406F-A2D6-1B9750DA4AF0}"/>
                </a:ext>
              </a:extLst>
            </p:cNvPr>
            <p:cNvSpPr/>
            <p:nvPr/>
          </p:nvSpPr>
          <p:spPr>
            <a:xfrm>
              <a:off x="749472" y="1247439"/>
              <a:ext cx="759635" cy="301062"/>
            </a:xfrm>
            <a:custGeom>
              <a:avLst/>
              <a:gdLst>
                <a:gd name="connsiteX0" fmla="*/ 757095 w 759635"/>
                <a:gd name="connsiteY0" fmla="*/ 114327 h 301062"/>
                <a:gd name="connsiteX1" fmla="*/ 759635 w 759635"/>
                <a:gd name="connsiteY1" fmla="*/ 113057 h 301062"/>
                <a:gd name="connsiteX2" fmla="*/ 421737 w 759635"/>
                <a:gd name="connsiteY2" fmla="*/ 39380 h 301062"/>
                <a:gd name="connsiteX3" fmla="*/ 415386 w 759635"/>
                <a:gd name="connsiteY3" fmla="*/ 45731 h 301062"/>
                <a:gd name="connsiteX4" fmla="*/ 407764 w 759635"/>
                <a:gd name="connsiteY4" fmla="*/ 39380 h 301062"/>
                <a:gd name="connsiteX5" fmla="*/ 403953 w 759635"/>
                <a:gd name="connsiteY5" fmla="*/ 0 h 301062"/>
                <a:gd name="connsiteX6" fmla="*/ 346790 w 759635"/>
                <a:gd name="connsiteY6" fmla="*/ 29217 h 301062"/>
                <a:gd name="connsiteX7" fmla="*/ 346790 w 759635"/>
                <a:gd name="connsiteY7" fmla="*/ 29217 h 301062"/>
                <a:gd name="connsiteX8" fmla="*/ 1270 w 759635"/>
                <a:gd name="connsiteY8" fmla="*/ 209600 h 301062"/>
                <a:gd name="connsiteX9" fmla="*/ 0 w 759635"/>
                <a:gd name="connsiteY9" fmla="*/ 209600 h 301062"/>
                <a:gd name="connsiteX10" fmla="*/ 406494 w 759635"/>
                <a:gd name="connsiteY10" fmla="*/ 301062 h 301062"/>
                <a:gd name="connsiteX11" fmla="*/ 757095 w 759635"/>
                <a:gd name="connsiteY11" fmla="*/ 114327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9635" h="301062">
                  <a:moveTo>
                    <a:pt x="757095" y="114327"/>
                  </a:moveTo>
                  <a:lnTo>
                    <a:pt x="759635" y="113057"/>
                  </a:lnTo>
                  <a:lnTo>
                    <a:pt x="421737" y="39380"/>
                  </a:lnTo>
                  <a:cubicBezTo>
                    <a:pt x="420467" y="43190"/>
                    <a:pt x="417926" y="44461"/>
                    <a:pt x="415386" y="45731"/>
                  </a:cubicBezTo>
                  <a:cubicBezTo>
                    <a:pt x="411575" y="45731"/>
                    <a:pt x="407764" y="43190"/>
                    <a:pt x="407764" y="39380"/>
                  </a:cubicBezTo>
                  <a:lnTo>
                    <a:pt x="403953" y="0"/>
                  </a:lnTo>
                  <a:lnTo>
                    <a:pt x="346790" y="29217"/>
                  </a:lnTo>
                  <a:lnTo>
                    <a:pt x="346790" y="29217"/>
                  </a:lnTo>
                  <a:lnTo>
                    <a:pt x="1270" y="209600"/>
                  </a:lnTo>
                  <a:lnTo>
                    <a:pt x="0" y="209600"/>
                  </a:lnTo>
                  <a:lnTo>
                    <a:pt x="406494" y="301062"/>
                  </a:lnTo>
                  <a:lnTo>
                    <a:pt x="757095" y="11432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13649C4-EFAE-4B29-B1AD-9D0B4DCE2273}"/>
                </a:ext>
              </a:extLst>
            </p:cNvPr>
            <p:cNvSpPr/>
            <p:nvPr/>
          </p:nvSpPr>
          <p:spPr>
            <a:xfrm>
              <a:off x="1116587" y="605935"/>
              <a:ext cx="644038" cy="802832"/>
            </a:xfrm>
            <a:custGeom>
              <a:avLst/>
              <a:gdLst>
                <a:gd name="connsiteX0" fmla="*/ 54623 w 644038"/>
                <a:gd name="connsiteY0" fmla="*/ 680883 h 802832"/>
                <a:gd name="connsiteX1" fmla="*/ 392521 w 644038"/>
                <a:gd name="connsiteY1" fmla="*/ 754561 h 802832"/>
                <a:gd name="connsiteX2" fmla="*/ 400142 w 644038"/>
                <a:gd name="connsiteY2" fmla="*/ 750750 h 802832"/>
                <a:gd name="connsiteX3" fmla="*/ 400142 w 644038"/>
                <a:gd name="connsiteY3" fmla="*/ 750750 h 802832"/>
                <a:gd name="connsiteX4" fmla="*/ 401413 w 644038"/>
                <a:gd name="connsiteY4" fmla="*/ 750750 h 802832"/>
                <a:gd name="connsiteX5" fmla="*/ 402683 w 644038"/>
                <a:gd name="connsiteY5" fmla="*/ 750750 h 802832"/>
                <a:gd name="connsiteX6" fmla="*/ 405223 w 644038"/>
                <a:gd name="connsiteY6" fmla="*/ 750750 h 802832"/>
                <a:gd name="connsiteX7" fmla="*/ 644039 w 644038"/>
                <a:gd name="connsiteY7" fmla="*/ 802833 h 802832"/>
                <a:gd name="connsiteX8" fmla="*/ 597038 w 644038"/>
                <a:gd name="connsiteY8" fmla="*/ 118138 h 802832"/>
                <a:gd name="connsiteX9" fmla="*/ 0 w 644038"/>
                <a:gd name="connsiteY9" fmla="*/ 0 h 802832"/>
                <a:gd name="connsiteX10" fmla="*/ 50812 w 644038"/>
                <a:gd name="connsiteY10" fmla="*/ 628801 h 802832"/>
                <a:gd name="connsiteX11" fmla="*/ 54623 w 644038"/>
                <a:gd name="connsiteY11" fmla="*/ 680883 h 802832"/>
                <a:gd name="connsiteX12" fmla="*/ 54623 w 644038"/>
                <a:gd name="connsiteY12" fmla="*/ 680883 h 802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4038" h="802832">
                  <a:moveTo>
                    <a:pt x="54623" y="680883"/>
                  </a:moveTo>
                  <a:lnTo>
                    <a:pt x="392521" y="754561"/>
                  </a:lnTo>
                  <a:lnTo>
                    <a:pt x="400142" y="750750"/>
                  </a:lnTo>
                  <a:lnTo>
                    <a:pt x="400142" y="750750"/>
                  </a:lnTo>
                  <a:lnTo>
                    <a:pt x="401413" y="750750"/>
                  </a:lnTo>
                  <a:lnTo>
                    <a:pt x="402683" y="750750"/>
                  </a:lnTo>
                  <a:lnTo>
                    <a:pt x="405223" y="750750"/>
                  </a:lnTo>
                  <a:lnTo>
                    <a:pt x="644039" y="802833"/>
                  </a:lnTo>
                  <a:lnTo>
                    <a:pt x="597038" y="118138"/>
                  </a:lnTo>
                  <a:lnTo>
                    <a:pt x="0" y="0"/>
                  </a:lnTo>
                  <a:lnTo>
                    <a:pt x="50812" y="628801"/>
                  </a:lnTo>
                  <a:lnTo>
                    <a:pt x="54623" y="680883"/>
                  </a:lnTo>
                  <a:cubicBezTo>
                    <a:pt x="54623" y="679613"/>
                    <a:pt x="54623" y="680883"/>
                    <a:pt x="54623" y="680883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7AB7EFE-A604-449F-84DE-BC37DAEFA026}"/>
                </a:ext>
              </a:extLst>
            </p:cNvPr>
            <p:cNvSpPr/>
            <p:nvPr/>
          </p:nvSpPr>
          <p:spPr>
            <a:xfrm>
              <a:off x="1528162" y="1371929"/>
              <a:ext cx="368384" cy="2162059"/>
            </a:xfrm>
            <a:custGeom>
              <a:avLst/>
              <a:gdLst>
                <a:gd name="connsiteX0" fmla="*/ 368385 w 368384"/>
                <a:gd name="connsiteY0" fmla="*/ 2029947 h 2162059"/>
                <a:gd name="connsiteX1" fmla="*/ 233734 w 368384"/>
                <a:gd name="connsiteY1" fmla="*/ 50812 h 2162059"/>
                <a:gd name="connsiteX2" fmla="*/ 0 w 368384"/>
                <a:gd name="connsiteY2" fmla="*/ 0 h 2162059"/>
                <a:gd name="connsiteX3" fmla="*/ 160057 w 368384"/>
                <a:gd name="connsiteY3" fmla="*/ 2162059 h 216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384" h="2162059">
                  <a:moveTo>
                    <a:pt x="368385" y="2029947"/>
                  </a:moveTo>
                  <a:lnTo>
                    <a:pt x="233734" y="50812"/>
                  </a:lnTo>
                  <a:lnTo>
                    <a:pt x="0" y="0"/>
                  </a:lnTo>
                  <a:lnTo>
                    <a:pt x="160057" y="2162059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B431582-6F05-484D-97D1-8DF253BBA8F7}"/>
                </a:ext>
              </a:extLst>
            </p:cNvPr>
            <p:cNvSpPr/>
            <p:nvPr/>
          </p:nvSpPr>
          <p:spPr>
            <a:xfrm>
              <a:off x="1777139" y="1426552"/>
              <a:ext cx="635146" cy="1965161"/>
            </a:xfrm>
            <a:custGeom>
              <a:avLst/>
              <a:gdLst>
                <a:gd name="connsiteX0" fmla="*/ 635147 w 635146"/>
                <a:gd name="connsiteY0" fmla="*/ 1647585 h 1965161"/>
                <a:gd name="connsiteX1" fmla="*/ 548767 w 635146"/>
                <a:gd name="connsiteY1" fmla="*/ 119409 h 1965161"/>
                <a:gd name="connsiteX2" fmla="*/ 0 w 635146"/>
                <a:gd name="connsiteY2" fmla="*/ 0 h 1965161"/>
                <a:gd name="connsiteX3" fmla="*/ 134651 w 635146"/>
                <a:gd name="connsiteY3" fmla="*/ 1965162 h 196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5146" h="1965161">
                  <a:moveTo>
                    <a:pt x="635147" y="1647585"/>
                  </a:moveTo>
                  <a:lnTo>
                    <a:pt x="548767" y="119409"/>
                  </a:lnTo>
                  <a:lnTo>
                    <a:pt x="0" y="0"/>
                  </a:lnTo>
                  <a:lnTo>
                    <a:pt x="134651" y="196516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72E1E45-A096-437E-80E7-8C127D10A721}"/>
                </a:ext>
              </a:extLst>
            </p:cNvPr>
            <p:cNvSpPr/>
            <p:nvPr/>
          </p:nvSpPr>
          <p:spPr>
            <a:xfrm>
              <a:off x="0" y="4029407"/>
              <a:ext cx="189273" cy="175301"/>
            </a:xfrm>
            <a:custGeom>
              <a:avLst/>
              <a:gdLst>
                <a:gd name="connsiteX0" fmla="*/ 53352 w 189273"/>
                <a:gd name="connsiteY0" fmla="*/ 16514 h 175301"/>
                <a:gd name="connsiteX1" fmla="*/ 53352 w 189273"/>
                <a:gd name="connsiteY1" fmla="*/ 16514 h 175301"/>
                <a:gd name="connsiteX2" fmla="*/ 52082 w 189273"/>
                <a:gd name="connsiteY2" fmla="*/ 16514 h 175301"/>
                <a:gd name="connsiteX3" fmla="*/ 0 w 189273"/>
                <a:gd name="connsiteY3" fmla="*/ 0 h 175301"/>
                <a:gd name="connsiteX4" fmla="*/ 0 w 189273"/>
                <a:gd name="connsiteY4" fmla="*/ 175302 h 175301"/>
                <a:gd name="connsiteX5" fmla="*/ 189274 w 189273"/>
                <a:gd name="connsiteY5" fmla="*/ 58434 h 17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9273" h="175301">
                  <a:moveTo>
                    <a:pt x="53352" y="16514"/>
                  </a:moveTo>
                  <a:lnTo>
                    <a:pt x="53352" y="16514"/>
                  </a:lnTo>
                  <a:lnTo>
                    <a:pt x="52082" y="16514"/>
                  </a:lnTo>
                  <a:lnTo>
                    <a:pt x="0" y="0"/>
                  </a:lnTo>
                  <a:lnTo>
                    <a:pt x="0" y="175302"/>
                  </a:lnTo>
                  <a:lnTo>
                    <a:pt x="189274" y="58434"/>
                  </a:lnTo>
                  <a:close/>
                </a:path>
              </a:pathLst>
            </a:custGeom>
            <a:solidFill>
              <a:schemeClr val="accent2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187D76-FA8A-4639-8235-252E4DA8F716}"/>
                </a:ext>
              </a:extLst>
            </p:cNvPr>
            <p:cNvSpPr/>
            <p:nvPr/>
          </p:nvSpPr>
          <p:spPr>
            <a:xfrm>
              <a:off x="3785473" y="5563935"/>
              <a:ext cx="6351" cy="7621"/>
            </a:xfrm>
            <a:custGeom>
              <a:avLst/>
              <a:gdLst>
                <a:gd name="connsiteX0" fmla="*/ 0 w 6351"/>
                <a:gd name="connsiteY0" fmla="*/ 0 h 7621"/>
                <a:gd name="connsiteX1" fmla="*/ 0 w 6351"/>
                <a:gd name="connsiteY1" fmla="*/ 7622 h 7621"/>
                <a:gd name="connsiteX2" fmla="*/ 6351 w 6351"/>
                <a:gd name="connsiteY2" fmla="*/ 2541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1" h="7621">
                  <a:moveTo>
                    <a:pt x="0" y="0"/>
                  </a:moveTo>
                  <a:lnTo>
                    <a:pt x="0" y="7622"/>
                  </a:lnTo>
                  <a:lnTo>
                    <a:pt x="6351" y="2541"/>
                  </a:lnTo>
                  <a:close/>
                </a:path>
              </a:pathLst>
            </a:custGeom>
            <a:solidFill>
              <a:srgbClr val="0A405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071BE8E-2426-4943-9AF4-7DE1ECC77839}"/>
                </a:ext>
              </a:extLst>
            </p:cNvPr>
            <p:cNvSpPr/>
            <p:nvPr/>
          </p:nvSpPr>
          <p:spPr>
            <a:xfrm>
              <a:off x="2405934" y="6718642"/>
              <a:ext cx="8892" cy="135922"/>
            </a:xfrm>
            <a:custGeom>
              <a:avLst/>
              <a:gdLst>
                <a:gd name="connsiteX0" fmla="*/ 0 w 8892"/>
                <a:gd name="connsiteY0" fmla="*/ 1270 h 135922"/>
                <a:gd name="connsiteX1" fmla="*/ 8892 w 8892"/>
                <a:gd name="connsiteY1" fmla="*/ 135922 h 135922"/>
                <a:gd name="connsiteX2" fmla="*/ 8892 w 8892"/>
                <a:gd name="connsiteY2" fmla="*/ 135922 h 135922"/>
                <a:gd name="connsiteX3" fmla="*/ 0 w 8892"/>
                <a:gd name="connsiteY3" fmla="*/ 0 h 135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2" h="135922">
                  <a:moveTo>
                    <a:pt x="0" y="1270"/>
                  </a:moveTo>
                  <a:lnTo>
                    <a:pt x="8892" y="135922"/>
                  </a:lnTo>
                  <a:lnTo>
                    <a:pt x="8892" y="1359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C99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72DDEA6-650E-4657-9AA5-11604059D9C1}"/>
                </a:ext>
              </a:extLst>
            </p:cNvPr>
            <p:cNvSpPr/>
            <p:nvPr/>
          </p:nvSpPr>
          <p:spPr>
            <a:xfrm>
              <a:off x="3925205" y="6390903"/>
              <a:ext cx="1714895" cy="463660"/>
            </a:xfrm>
            <a:custGeom>
              <a:avLst/>
              <a:gdLst>
                <a:gd name="connsiteX0" fmla="*/ 589416 w 1714895"/>
                <a:gd name="connsiteY0" fmla="*/ 16514 h 463660"/>
                <a:gd name="connsiteX1" fmla="*/ 538604 w 1714895"/>
                <a:gd name="connsiteY1" fmla="*/ 0 h 463660"/>
                <a:gd name="connsiteX2" fmla="*/ 0 w 1714895"/>
                <a:gd name="connsiteY2" fmla="*/ 463661 h 463660"/>
                <a:gd name="connsiteX3" fmla="*/ 1642489 w 1714895"/>
                <a:gd name="connsiteY3" fmla="*/ 463661 h 463660"/>
                <a:gd name="connsiteX4" fmla="*/ 1714896 w 1714895"/>
                <a:gd name="connsiteY4" fmla="*/ 396335 h 46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895" h="463660">
                  <a:moveTo>
                    <a:pt x="589416" y="16514"/>
                  </a:moveTo>
                  <a:lnTo>
                    <a:pt x="538604" y="0"/>
                  </a:lnTo>
                  <a:lnTo>
                    <a:pt x="0" y="463661"/>
                  </a:lnTo>
                  <a:lnTo>
                    <a:pt x="1642489" y="463661"/>
                  </a:lnTo>
                  <a:lnTo>
                    <a:pt x="1714896" y="396335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965E061-7185-46A5-8945-E0D9F5D2150B}"/>
                </a:ext>
              </a:extLst>
            </p:cNvPr>
            <p:cNvSpPr/>
            <p:nvPr/>
          </p:nvSpPr>
          <p:spPr>
            <a:xfrm>
              <a:off x="2235715" y="6731345"/>
              <a:ext cx="163867" cy="123218"/>
            </a:xfrm>
            <a:custGeom>
              <a:avLst/>
              <a:gdLst>
                <a:gd name="connsiteX0" fmla="*/ 0 w 163867"/>
                <a:gd name="connsiteY0" fmla="*/ 123219 h 123218"/>
                <a:gd name="connsiteX1" fmla="*/ 163868 w 163867"/>
                <a:gd name="connsiteY1" fmla="*/ 123219 h 123218"/>
                <a:gd name="connsiteX2" fmla="*/ 156246 w 163867"/>
                <a:gd name="connsiteY2" fmla="*/ 0 h 12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67" h="123218">
                  <a:moveTo>
                    <a:pt x="0" y="123219"/>
                  </a:moveTo>
                  <a:lnTo>
                    <a:pt x="163868" y="123219"/>
                  </a:lnTo>
                  <a:lnTo>
                    <a:pt x="156246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787658-0A3E-4817-B4D6-1218CC5FA313}"/>
                </a:ext>
              </a:extLst>
            </p:cNvPr>
            <p:cNvSpPr/>
            <p:nvPr/>
          </p:nvSpPr>
          <p:spPr>
            <a:xfrm>
              <a:off x="3603821" y="3362497"/>
              <a:ext cx="182922" cy="2872159"/>
            </a:xfrm>
            <a:custGeom>
              <a:avLst/>
              <a:gdLst>
                <a:gd name="connsiteX0" fmla="*/ 86380 w 182922"/>
                <a:gd name="connsiteY0" fmla="*/ 2872159 h 2872159"/>
                <a:gd name="connsiteX1" fmla="*/ 182922 w 182922"/>
                <a:gd name="connsiteY1" fmla="*/ 2792130 h 2872159"/>
                <a:gd name="connsiteX2" fmla="*/ 167678 w 182922"/>
                <a:gd name="connsiteY2" fmla="*/ 2235737 h 2872159"/>
                <a:gd name="connsiteX3" fmla="*/ 167678 w 182922"/>
                <a:gd name="connsiteY3" fmla="*/ 2224304 h 2872159"/>
                <a:gd name="connsiteX4" fmla="*/ 167678 w 182922"/>
                <a:gd name="connsiteY4" fmla="*/ 2224304 h 2872159"/>
                <a:gd name="connsiteX5" fmla="*/ 167678 w 182922"/>
                <a:gd name="connsiteY5" fmla="*/ 2224304 h 2872159"/>
                <a:gd name="connsiteX6" fmla="*/ 166408 w 182922"/>
                <a:gd name="connsiteY6" fmla="*/ 2191276 h 2872159"/>
                <a:gd name="connsiteX7" fmla="*/ 166408 w 182922"/>
                <a:gd name="connsiteY7" fmla="*/ 2191276 h 2872159"/>
                <a:gd name="connsiteX8" fmla="*/ 166408 w 182922"/>
                <a:gd name="connsiteY8" fmla="*/ 2191276 h 2872159"/>
                <a:gd name="connsiteX9" fmla="*/ 166408 w 182922"/>
                <a:gd name="connsiteY9" fmla="*/ 2191276 h 2872159"/>
                <a:gd name="connsiteX10" fmla="*/ 165138 w 182922"/>
                <a:gd name="connsiteY10" fmla="*/ 2123950 h 2872159"/>
                <a:gd name="connsiteX11" fmla="*/ 149894 w 182922"/>
                <a:gd name="connsiteY11" fmla="*/ 1587881 h 2872159"/>
                <a:gd name="connsiteX12" fmla="*/ 130840 w 182922"/>
                <a:gd name="connsiteY12" fmla="*/ 917160 h 2872159"/>
                <a:gd name="connsiteX13" fmla="*/ 105434 w 182922"/>
                <a:gd name="connsiteY13" fmla="*/ 0 h 2872159"/>
                <a:gd name="connsiteX14" fmla="*/ 0 w 182922"/>
                <a:gd name="connsiteY14" fmla="*/ 72407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2922" h="2872159">
                  <a:moveTo>
                    <a:pt x="86380" y="2872159"/>
                  </a:moveTo>
                  <a:lnTo>
                    <a:pt x="182922" y="2792130"/>
                  </a:lnTo>
                  <a:lnTo>
                    <a:pt x="167678" y="2235737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7678" y="2224304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6408" y="2191276"/>
                  </a:lnTo>
                  <a:lnTo>
                    <a:pt x="165138" y="2123950"/>
                  </a:lnTo>
                  <a:lnTo>
                    <a:pt x="149894" y="1587881"/>
                  </a:lnTo>
                  <a:lnTo>
                    <a:pt x="130840" y="917160"/>
                  </a:lnTo>
                  <a:lnTo>
                    <a:pt x="105434" y="0"/>
                  </a:lnTo>
                  <a:lnTo>
                    <a:pt x="0" y="72407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61736DD-6E77-47EF-A8E4-E8E1C82729D7}"/>
                </a:ext>
              </a:extLst>
            </p:cNvPr>
            <p:cNvSpPr/>
            <p:nvPr/>
          </p:nvSpPr>
          <p:spPr>
            <a:xfrm>
              <a:off x="1559919" y="2676532"/>
              <a:ext cx="2139173" cy="1222033"/>
            </a:xfrm>
            <a:custGeom>
              <a:avLst/>
              <a:gdLst>
                <a:gd name="connsiteX0" fmla="*/ 865069 w 2139173"/>
                <a:gd name="connsiteY0" fmla="*/ 407768 h 1222033"/>
                <a:gd name="connsiteX1" fmla="*/ 349331 w 2139173"/>
                <a:gd name="connsiteY1" fmla="*/ 734236 h 1222033"/>
                <a:gd name="connsiteX2" fmla="*/ 125759 w 2139173"/>
                <a:gd name="connsiteY2" fmla="*/ 875240 h 1222033"/>
                <a:gd name="connsiteX3" fmla="*/ 125759 w 2139173"/>
                <a:gd name="connsiteY3" fmla="*/ 875240 h 1222033"/>
                <a:gd name="connsiteX4" fmla="*/ 116867 w 2139173"/>
                <a:gd name="connsiteY4" fmla="*/ 881592 h 1222033"/>
                <a:gd name="connsiteX5" fmla="*/ 116867 w 2139173"/>
                <a:gd name="connsiteY5" fmla="*/ 881592 h 1222033"/>
                <a:gd name="connsiteX6" fmla="*/ 0 w 2139173"/>
                <a:gd name="connsiteY6" fmla="*/ 955269 h 1222033"/>
                <a:gd name="connsiteX7" fmla="*/ 938746 w 2139173"/>
                <a:gd name="connsiteY7" fmla="*/ 1222033 h 1222033"/>
                <a:gd name="connsiteX8" fmla="*/ 1753004 w 2139173"/>
                <a:gd name="connsiteY8" fmla="*/ 673262 h 1222033"/>
                <a:gd name="connsiteX9" fmla="*/ 1753004 w 2139173"/>
                <a:gd name="connsiteY9" fmla="*/ 673262 h 1222033"/>
                <a:gd name="connsiteX10" fmla="*/ 1753004 w 2139173"/>
                <a:gd name="connsiteY10" fmla="*/ 673262 h 1222033"/>
                <a:gd name="connsiteX11" fmla="*/ 1754275 w 2139173"/>
                <a:gd name="connsiteY11" fmla="*/ 673262 h 1222033"/>
                <a:gd name="connsiteX12" fmla="*/ 1755545 w 2139173"/>
                <a:gd name="connsiteY12" fmla="*/ 673262 h 1222033"/>
                <a:gd name="connsiteX13" fmla="*/ 1759356 w 2139173"/>
                <a:gd name="connsiteY13" fmla="*/ 673262 h 1222033"/>
                <a:gd name="connsiteX14" fmla="*/ 2035009 w 2139173"/>
                <a:gd name="connsiteY14" fmla="*/ 745669 h 1222033"/>
                <a:gd name="connsiteX15" fmla="*/ 2139174 w 2139173"/>
                <a:gd name="connsiteY15" fmla="*/ 674532 h 1222033"/>
                <a:gd name="connsiteX16" fmla="*/ 1808897 w 2139173"/>
                <a:gd name="connsiteY16" fmla="*/ 588151 h 1222033"/>
                <a:gd name="connsiteX17" fmla="*/ 1220752 w 2139173"/>
                <a:gd name="connsiteY17" fmla="*/ 435715 h 1222033"/>
                <a:gd name="connsiteX18" fmla="*/ 1220752 w 2139173"/>
                <a:gd name="connsiteY18" fmla="*/ 435715 h 1222033"/>
                <a:gd name="connsiteX19" fmla="*/ 1219481 w 2139173"/>
                <a:gd name="connsiteY19" fmla="*/ 435715 h 1222033"/>
                <a:gd name="connsiteX20" fmla="*/ 1218211 w 2139173"/>
                <a:gd name="connsiteY20" fmla="*/ 434444 h 1222033"/>
                <a:gd name="connsiteX21" fmla="*/ 1216941 w 2139173"/>
                <a:gd name="connsiteY21" fmla="*/ 433174 h 1222033"/>
                <a:gd name="connsiteX22" fmla="*/ 1216941 w 2139173"/>
                <a:gd name="connsiteY22" fmla="*/ 433174 h 1222033"/>
                <a:gd name="connsiteX23" fmla="*/ 1215670 w 2139173"/>
                <a:gd name="connsiteY23" fmla="*/ 431904 h 1222033"/>
                <a:gd name="connsiteX24" fmla="*/ 1215670 w 2139173"/>
                <a:gd name="connsiteY24" fmla="*/ 430633 h 1222033"/>
                <a:gd name="connsiteX25" fmla="*/ 1215670 w 2139173"/>
                <a:gd name="connsiteY25" fmla="*/ 429363 h 1222033"/>
                <a:gd name="connsiteX26" fmla="*/ 1215670 w 2139173"/>
                <a:gd name="connsiteY26" fmla="*/ 428093 h 1222033"/>
                <a:gd name="connsiteX27" fmla="*/ 1215670 w 2139173"/>
                <a:gd name="connsiteY27" fmla="*/ 428093 h 1222033"/>
                <a:gd name="connsiteX28" fmla="*/ 1215670 w 2139173"/>
                <a:gd name="connsiteY28" fmla="*/ 426823 h 1222033"/>
                <a:gd name="connsiteX29" fmla="*/ 1216941 w 2139173"/>
                <a:gd name="connsiteY29" fmla="*/ 425552 h 1222033"/>
                <a:gd name="connsiteX30" fmla="*/ 1218211 w 2139173"/>
                <a:gd name="connsiteY30" fmla="*/ 424282 h 1222033"/>
                <a:gd name="connsiteX31" fmla="*/ 1219481 w 2139173"/>
                <a:gd name="connsiteY31" fmla="*/ 423012 h 1222033"/>
                <a:gd name="connsiteX32" fmla="*/ 1774599 w 2139173"/>
                <a:gd name="connsiteY32" fmla="*/ 64786 h 1222033"/>
                <a:gd name="connsiteX33" fmla="*/ 1606921 w 2139173"/>
                <a:gd name="connsiteY33" fmla="*/ 24136 h 1222033"/>
                <a:gd name="connsiteX34" fmla="*/ 1510378 w 2139173"/>
                <a:gd name="connsiteY34" fmla="*/ 0 h 1222033"/>
                <a:gd name="connsiteX35" fmla="*/ 865069 w 2139173"/>
                <a:gd name="connsiteY35" fmla="*/ 407768 h 1222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2139173" h="1222033">
                  <a:moveTo>
                    <a:pt x="865069" y="407768"/>
                  </a:moveTo>
                  <a:lnTo>
                    <a:pt x="349331" y="734236"/>
                  </a:lnTo>
                  <a:lnTo>
                    <a:pt x="125759" y="875240"/>
                  </a:lnTo>
                  <a:lnTo>
                    <a:pt x="125759" y="875240"/>
                  </a:lnTo>
                  <a:lnTo>
                    <a:pt x="116867" y="881592"/>
                  </a:lnTo>
                  <a:lnTo>
                    <a:pt x="116867" y="881592"/>
                  </a:lnTo>
                  <a:lnTo>
                    <a:pt x="0" y="955269"/>
                  </a:lnTo>
                  <a:lnTo>
                    <a:pt x="938746" y="1222033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3004" y="673262"/>
                  </a:lnTo>
                  <a:lnTo>
                    <a:pt x="1754275" y="673262"/>
                  </a:lnTo>
                  <a:lnTo>
                    <a:pt x="1755545" y="673262"/>
                  </a:lnTo>
                  <a:lnTo>
                    <a:pt x="1759356" y="673262"/>
                  </a:lnTo>
                  <a:lnTo>
                    <a:pt x="2035009" y="745669"/>
                  </a:lnTo>
                  <a:lnTo>
                    <a:pt x="2139174" y="674532"/>
                  </a:lnTo>
                  <a:lnTo>
                    <a:pt x="1808897" y="588151"/>
                  </a:lnTo>
                  <a:lnTo>
                    <a:pt x="1220752" y="435715"/>
                  </a:lnTo>
                  <a:lnTo>
                    <a:pt x="1220752" y="435715"/>
                  </a:lnTo>
                  <a:lnTo>
                    <a:pt x="1219481" y="435715"/>
                  </a:lnTo>
                  <a:lnTo>
                    <a:pt x="1218211" y="434444"/>
                  </a:lnTo>
                  <a:cubicBezTo>
                    <a:pt x="1218211" y="433174"/>
                    <a:pt x="1216941" y="433174"/>
                    <a:pt x="1216941" y="433174"/>
                  </a:cubicBezTo>
                  <a:lnTo>
                    <a:pt x="1216941" y="433174"/>
                  </a:lnTo>
                  <a:cubicBezTo>
                    <a:pt x="1216941" y="433174"/>
                    <a:pt x="1216941" y="431904"/>
                    <a:pt x="1215670" y="431904"/>
                  </a:cubicBezTo>
                  <a:cubicBezTo>
                    <a:pt x="1215670" y="431904"/>
                    <a:pt x="1215670" y="430633"/>
                    <a:pt x="1215670" y="430633"/>
                  </a:cubicBezTo>
                  <a:cubicBezTo>
                    <a:pt x="1215670" y="430633"/>
                    <a:pt x="1215670" y="429363"/>
                    <a:pt x="1215670" y="429363"/>
                  </a:cubicBezTo>
                  <a:cubicBezTo>
                    <a:pt x="1215670" y="429363"/>
                    <a:pt x="1215670" y="428093"/>
                    <a:pt x="1215670" y="428093"/>
                  </a:cubicBezTo>
                  <a:lnTo>
                    <a:pt x="1215670" y="428093"/>
                  </a:lnTo>
                  <a:cubicBezTo>
                    <a:pt x="1215670" y="428093"/>
                    <a:pt x="1215670" y="428093"/>
                    <a:pt x="1215670" y="426823"/>
                  </a:cubicBezTo>
                  <a:lnTo>
                    <a:pt x="1216941" y="425552"/>
                  </a:lnTo>
                  <a:lnTo>
                    <a:pt x="1218211" y="424282"/>
                  </a:lnTo>
                  <a:lnTo>
                    <a:pt x="1219481" y="423012"/>
                  </a:lnTo>
                  <a:lnTo>
                    <a:pt x="1774599" y="64786"/>
                  </a:lnTo>
                  <a:lnTo>
                    <a:pt x="1606921" y="24136"/>
                  </a:lnTo>
                  <a:lnTo>
                    <a:pt x="1510378" y="0"/>
                  </a:lnTo>
                  <a:lnTo>
                    <a:pt x="865069" y="407768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0A73723-722A-42CA-B563-29BC977D8E64}"/>
                </a:ext>
              </a:extLst>
            </p:cNvPr>
            <p:cNvSpPr/>
            <p:nvPr/>
          </p:nvSpPr>
          <p:spPr>
            <a:xfrm>
              <a:off x="1549757" y="3645774"/>
              <a:ext cx="1105154" cy="3208789"/>
            </a:xfrm>
            <a:custGeom>
              <a:avLst/>
              <a:gdLst>
                <a:gd name="connsiteX0" fmla="*/ 0 w 1105154"/>
                <a:gd name="connsiteY0" fmla="*/ 0 h 3208789"/>
                <a:gd name="connsiteX1" fmla="*/ 47001 w 1105154"/>
                <a:gd name="connsiteY1" fmla="*/ 603395 h 3208789"/>
                <a:gd name="connsiteX2" fmla="*/ 96542 w 1105154"/>
                <a:gd name="connsiteY2" fmla="*/ 1251250 h 3208789"/>
                <a:gd name="connsiteX3" fmla="*/ 96542 w 1105154"/>
                <a:gd name="connsiteY3" fmla="*/ 1251250 h 3208789"/>
                <a:gd name="connsiteX4" fmla="*/ 111786 w 1105154"/>
                <a:gd name="connsiteY4" fmla="*/ 1454499 h 3208789"/>
                <a:gd name="connsiteX5" fmla="*/ 111786 w 1105154"/>
                <a:gd name="connsiteY5" fmla="*/ 1454499 h 3208789"/>
                <a:gd name="connsiteX6" fmla="*/ 121948 w 1105154"/>
                <a:gd name="connsiteY6" fmla="*/ 1580259 h 3208789"/>
                <a:gd name="connsiteX7" fmla="*/ 161327 w 1105154"/>
                <a:gd name="connsiteY7" fmla="*/ 2092192 h 3208789"/>
                <a:gd name="connsiteX8" fmla="*/ 213409 w 1105154"/>
                <a:gd name="connsiteY8" fmla="*/ 2761643 h 3208789"/>
                <a:gd name="connsiteX9" fmla="*/ 217220 w 1105154"/>
                <a:gd name="connsiteY9" fmla="*/ 2813725 h 3208789"/>
                <a:gd name="connsiteX10" fmla="*/ 867610 w 1105154"/>
                <a:gd name="connsiteY10" fmla="*/ 3051273 h 3208789"/>
                <a:gd name="connsiteX11" fmla="*/ 867610 w 1105154"/>
                <a:gd name="connsiteY11" fmla="*/ 3051273 h 3208789"/>
                <a:gd name="connsiteX12" fmla="*/ 868880 w 1105154"/>
                <a:gd name="connsiteY12" fmla="*/ 3052543 h 3208789"/>
                <a:gd name="connsiteX13" fmla="*/ 870151 w 1105154"/>
                <a:gd name="connsiteY13" fmla="*/ 3052543 h 3208789"/>
                <a:gd name="connsiteX14" fmla="*/ 870151 w 1105154"/>
                <a:gd name="connsiteY14" fmla="*/ 3052543 h 3208789"/>
                <a:gd name="connsiteX15" fmla="*/ 870151 w 1105154"/>
                <a:gd name="connsiteY15" fmla="*/ 3052543 h 3208789"/>
                <a:gd name="connsiteX16" fmla="*/ 870151 w 1105154"/>
                <a:gd name="connsiteY16" fmla="*/ 3052543 h 3208789"/>
                <a:gd name="connsiteX17" fmla="*/ 870151 w 1105154"/>
                <a:gd name="connsiteY17" fmla="*/ 3053813 h 3208789"/>
                <a:gd name="connsiteX18" fmla="*/ 870151 w 1105154"/>
                <a:gd name="connsiteY18" fmla="*/ 3055083 h 3208789"/>
                <a:gd name="connsiteX19" fmla="*/ 870151 w 1105154"/>
                <a:gd name="connsiteY19" fmla="*/ 3056353 h 3208789"/>
                <a:gd name="connsiteX20" fmla="*/ 870151 w 1105154"/>
                <a:gd name="connsiteY20" fmla="*/ 3057624 h 3208789"/>
                <a:gd name="connsiteX21" fmla="*/ 879043 w 1105154"/>
                <a:gd name="connsiteY21" fmla="*/ 3208790 h 3208789"/>
                <a:gd name="connsiteX22" fmla="*/ 1105155 w 1105154"/>
                <a:gd name="connsiteY22" fmla="*/ 3208790 h 3208789"/>
                <a:gd name="connsiteX23" fmla="*/ 940017 w 1105154"/>
                <a:gd name="connsiteY23" fmla="*/ 268034 h 3208789"/>
                <a:gd name="connsiteX24" fmla="*/ 0 w 1105154"/>
                <a:gd name="connsiteY24" fmla="*/ 0 h 3208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05154" h="3208789">
                  <a:moveTo>
                    <a:pt x="0" y="0"/>
                  </a:moveTo>
                  <a:lnTo>
                    <a:pt x="47001" y="603395"/>
                  </a:lnTo>
                  <a:lnTo>
                    <a:pt x="96542" y="1251250"/>
                  </a:lnTo>
                  <a:lnTo>
                    <a:pt x="96542" y="1251250"/>
                  </a:lnTo>
                  <a:lnTo>
                    <a:pt x="111786" y="1454499"/>
                  </a:lnTo>
                  <a:lnTo>
                    <a:pt x="111786" y="1454499"/>
                  </a:lnTo>
                  <a:lnTo>
                    <a:pt x="121948" y="1580259"/>
                  </a:lnTo>
                  <a:lnTo>
                    <a:pt x="161327" y="2092192"/>
                  </a:lnTo>
                  <a:lnTo>
                    <a:pt x="213409" y="2761643"/>
                  </a:lnTo>
                  <a:lnTo>
                    <a:pt x="217220" y="2813725"/>
                  </a:lnTo>
                  <a:lnTo>
                    <a:pt x="867610" y="3051273"/>
                  </a:lnTo>
                  <a:lnTo>
                    <a:pt x="867610" y="3051273"/>
                  </a:lnTo>
                  <a:lnTo>
                    <a:pt x="868880" y="3052543"/>
                  </a:lnTo>
                  <a:lnTo>
                    <a:pt x="870151" y="3052543"/>
                  </a:lnTo>
                  <a:lnTo>
                    <a:pt x="870151" y="3052543"/>
                  </a:lnTo>
                  <a:lnTo>
                    <a:pt x="870151" y="3052543"/>
                  </a:lnTo>
                  <a:cubicBezTo>
                    <a:pt x="870151" y="3052543"/>
                    <a:pt x="870151" y="3052543"/>
                    <a:pt x="870151" y="3052543"/>
                  </a:cubicBezTo>
                  <a:lnTo>
                    <a:pt x="870151" y="3053813"/>
                  </a:lnTo>
                  <a:lnTo>
                    <a:pt x="870151" y="3055083"/>
                  </a:lnTo>
                  <a:lnTo>
                    <a:pt x="870151" y="3056353"/>
                  </a:lnTo>
                  <a:cubicBezTo>
                    <a:pt x="870151" y="3056353"/>
                    <a:pt x="870151" y="3056353"/>
                    <a:pt x="870151" y="3057624"/>
                  </a:cubicBezTo>
                  <a:lnTo>
                    <a:pt x="879043" y="3208790"/>
                  </a:lnTo>
                  <a:lnTo>
                    <a:pt x="1105155" y="3208790"/>
                  </a:lnTo>
                  <a:lnTo>
                    <a:pt x="940017" y="268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B40325-48B6-4D41-96CB-58E4E2E5DED2}"/>
                </a:ext>
              </a:extLst>
            </p:cNvPr>
            <p:cNvSpPr/>
            <p:nvPr/>
          </p:nvSpPr>
          <p:spPr>
            <a:xfrm>
              <a:off x="1131831" y="50812"/>
              <a:ext cx="1675516" cy="658017"/>
            </a:xfrm>
            <a:custGeom>
              <a:avLst/>
              <a:gdLst>
                <a:gd name="connsiteX0" fmla="*/ 588146 w 1675516"/>
                <a:gd name="connsiteY0" fmla="*/ 658018 h 658017"/>
                <a:gd name="connsiteX1" fmla="*/ 1675517 w 1675516"/>
                <a:gd name="connsiteY1" fmla="*/ 101624 h 658017"/>
                <a:gd name="connsiteX2" fmla="*/ 1097533 w 1675516"/>
                <a:gd name="connsiteY2" fmla="*/ 0 h 658017"/>
                <a:gd name="connsiteX3" fmla="*/ 231193 w 1675516"/>
                <a:gd name="connsiteY3" fmla="*/ 428093 h 658017"/>
                <a:gd name="connsiteX4" fmla="*/ 229923 w 1675516"/>
                <a:gd name="connsiteY4" fmla="*/ 428093 h 658017"/>
                <a:gd name="connsiteX5" fmla="*/ 229923 w 1675516"/>
                <a:gd name="connsiteY5" fmla="*/ 428093 h 658017"/>
                <a:gd name="connsiteX6" fmla="*/ 0 w 1675516"/>
                <a:gd name="connsiteY6" fmla="*/ 542420 h 65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5516" h="658017">
                  <a:moveTo>
                    <a:pt x="588146" y="658018"/>
                  </a:moveTo>
                  <a:lnTo>
                    <a:pt x="1675517" y="101624"/>
                  </a:lnTo>
                  <a:lnTo>
                    <a:pt x="1097533" y="0"/>
                  </a:lnTo>
                  <a:lnTo>
                    <a:pt x="231193" y="428093"/>
                  </a:lnTo>
                  <a:lnTo>
                    <a:pt x="229923" y="428093"/>
                  </a:lnTo>
                  <a:lnTo>
                    <a:pt x="229923" y="428093"/>
                  </a:lnTo>
                  <a:lnTo>
                    <a:pt x="0" y="542420"/>
                  </a:lnTo>
                  <a:close/>
                </a:path>
              </a:pathLst>
            </a:custGeom>
            <a:solidFill>
              <a:schemeClr val="accent5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96156C4-CED6-4DCE-8F3E-13D1D4EE5421}"/>
                </a:ext>
              </a:extLst>
            </p:cNvPr>
            <p:cNvSpPr/>
            <p:nvPr/>
          </p:nvSpPr>
          <p:spPr>
            <a:xfrm>
              <a:off x="1421457" y="4263143"/>
              <a:ext cx="208328" cy="623719"/>
            </a:xfrm>
            <a:custGeom>
              <a:avLst/>
              <a:gdLst>
                <a:gd name="connsiteX0" fmla="*/ 38109 w 208328"/>
                <a:gd name="connsiteY0" fmla="*/ 569096 h 623719"/>
                <a:gd name="connsiteX1" fmla="*/ 208328 w 208328"/>
                <a:gd name="connsiteY1" fmla="*/ 623720 h 623719"/>
                <a:gd name="connsiteX2" fmla="*/ 160057 w 208328"/>
                <a:gd name="connsiteY2" fmla="*/ 0 h 623719"/>
                <a:gd name="connsiteX3" fmla="*/ 0 w 208328"/>
                <a:gd name="connsiteY3" fmla="*/ 105435 h 623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328" h="623719">
                  <a:moveTo>
                    <a:pt x="38109" y="569096"/>
                  </a:moveTo>
                  <a:lnTo>
                    <a:pt x="208328" y="623720"/>
                  </a:lnTo>
                  <a:lnTo>
                    <a:pt x="160057" y="0"/>
                  </a:lnTo>
                  <a:lnTo>
                    <a:pt x="0" y="105435"/>
                  </a:lnTo>
                  <a:close/>
                </a:path>
              </a:pathLst>
            </a:custGeom>
            <a:solidFill>
              <a:schemeClr val="accent6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489FD7F-CB1A-4BA1-80A1-E927DD233945}"/>
                </a:ext>
              </a:extLst>
            </p:cNvPr>
            <p:cNvSpPr/>
            <p:nvPr/>
          </p:nvSpPr>
          <p:spPr>
            <a:xfrm>
              <a:off x="1275374" y="4846213"/>
              <a:ext cx="372195" cy="242628"/>
            </a:xfrm>
            <a:custGeom>
              <a:avLst/>
              <a:gdLst>
                <a:gd name="connsiteX0" fmla="*/ 177841 w 372195"/>
                <a:gd name="connsiteY0" fmla="*/ 0 h 242628"/>
                <a:gd name="connsiteX1" fmla="*/ 171490 w 372195"/>
                <a:gd name="connsiteY1" fmla="*/ 6352 h 242628"/>
                <a:gd name="connsiteX2" fmla="*/ 170219 w 372195"/>
                <a:gd name="connsiteY2" fmla="*/ 6352 h 242628"/>
                <a:gd name="connsiteX3" fmla="*/ 121948 w 372195"/>
                <a:gd name="connsiteY3" fmla="*/ 39380 h 242628"/>
                <a:gd name="connsiteX4" fmla="*/ 0 w 372195"/>
                <a:gd name="connsiteY4" fmla="*/ 121949 h 242628"/>
                <a:gd name="connsiteX5" fmla="*/ 372196 w 372195"/>
                <a:gd name="connsiteY5" fmla="*/ 242628 h 242628"/>
                <a:gd name="connsiteX6" fmla="*/ 358223 w 372195"/>
                <a:gd name="connsiteY6" fmla="*/ 55893 h 242628"/>
                <a:gd name="connsiteX7" fmla="*/ 177841 w 372195"/>
                <a:gd name="connsiteY7" fmla="*/ 0 h 242628"/>
                <a:gd name="connsiteX8" fmla="*/ 177841 w 372195"/>
                <a:gd name="connsiteY8" fmla="*/ 0 h 24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2195" h="242628">
                  <a:moveTo>
                    <a:pt x="177841" y="0"/>
                  </a:moveTo>
                  <a:cubicBezTo>
                    <a:pt x="177841" y="3811"/>
                    <a:pt x="174030" y="5081"/>
                    <a:pt x="171490" y="6352"/>
                  </a:cubicBezTo>
                  <a:lnTo>
                    <a:pt x="170219" y="6352"/>
                  </a:lnTo>
                  <a:lnTo>
                    <a:pt x="121948" y="39380"/>
                  </a:lnTo>
                  <a:lnTo>
                    <a:pt x="0" y="121949"/>
                  </a:lnTo>
                  <a:lnTo>
                    <a:pt x="372196" y="242628"/>
                  </a:lnTo>
                  <a:lnTo>
                    <a:pt x="358223" y="55893"/>
                  </a:lnTo>
                  <a:lnTo>
                    <a:pt x="177841" y="0"/>
                  </a:lnTo>
                  <a:lnTo>
                    <a:pt x="177841" y="0"/>
                  </a:lnTo>
                  <a:close/>
                </a:path>
              </a:pathLst>
            </a:custGeom>
            <a:solidFill>
              <a:srgbClr val="F4F5F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568E3A-4C4B-4F9D-8AD6-542F0989074E}"/>
                </a:ext>
              </a:extLst>
            </p:cNvPr>
            <p:cNvSpPr/>
            <p:nvPr/>
          </p:nvSpPr>
          <p:spPr>
            <a:xfrm>
              <a:off x="5589289" y="6801212"/>
              <a:ext cx="57163" cy="53352"/>
            </a:xfrm>
            <a:custGeom>
              <a:avLst/>
              <a:gdLst>
                <a:gd name="connsiteX0" fmla="*/ 0 w 57163"/>
                <a:gd name="connsiteY0" fmla="*/ 53352 h 53352"/>
                <a:gd name="connsiteX1" fmla="*/ 57163 w 57163"/>
                <a:gd name="connsiteY1" fmla="*/ 53352 h 53352"/>
                <a:gd name="connsiteX2" fmla="*/ 57163 w 57163"/>
                <a:gd name="connsiteY2" fmla="*/ 0 h 53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63" h="53352">
                  <a:moveTo>
                    <a:pt x="0" y="53352"/>
                  </a:moveTo>
                  <a:lnTo>
                    <a:pt x="57163" y="53352"/>
                  </a:lnTo>
                  <a:lnTo>
                    <a:pt x="57163" y="0"/>
                  </a:lnTo>
                  <a:close/>
                </a:path>
              </a:pathLst>
            </a:custGeom>
            <a:solidFill>
              <a:srgbClr val="9FD1D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3698BA7-726B-4050-BCE9-963CDC71091B}"/>
                </a:ext>
              </a:extLst>
            </p:cNvPr>
            <p:cNvSpPr/>
            <p:nvPr/>
          </p:nvSpPr>
          <p:spPr>
            <a:xfrm>
              <a:off x="2507558" y="3371389"/>
              <a:ext cx="903178" cy="3481905"/>
            </a:xfrm>
            <a:custGeom>
              <a:avLst/>
              <a:gdLst>
                <a:gd name="connsiteX0" fmla="*/ 402683 w 903178"/>
                <a:gd name="connsiteY0" fmla="*/ 3194817 h 3481905"/>
                <a:gd name="connsiteX1" fmla="*/ 402683 w 903178"/>
                <a:gd name="connsiteY1" fmla="*/ 3193546 h 3481905"/>
                <a:gd name="connsiteX2" fmla="*/ 402683 w 903178"/>
                <a:gd name="connsiteY2" fmla="*/ 3193546 h 3481905"/>
                <a:gd name="connsiteX3" fmla="*/ 402683 w 903178"/>
                <a:gd name="connsiteY3" fmla="*/ 3192277 h 3481905"/>
                <a:gd name="connsiteX4" fmla="*/ 402683 w 903178"/>
                <a:gd name="connsiteY4" fmla="*/ 3192277 h 3481905"/>
                <a:gd name="connsiteX5" fmla="*/ 402683 w 903178"/>
                <a:gd name="connsiteY5" fmla="*/ 3192277 h 3481905"/>
                <a:gd name="connsiteX6" fmla="*/ 403953 w 903178"/>
                <a:gd name="connsiteY6" fmla="*/ 3191006 h 3481905"/>
                <a:gd name="connsiteX7" fmla="*/ 403953 w 903178"/>
                <a:gd name="connsiteY7" fmla="*/ 3189736 h 3481905"/>
                <a:gd name="connsiteX8" fmla="*/ 403953 w 903178"/>
                <a:gd name="connsiteY8" fmla="*/ 3189736 h 3481905"/>
                <a:gd name="connsiteX9" fmla="*/ 403953 w 903178"/>
                <a:gd name="connsiteY9" fmla="*/ 3189736 h 3481905"/>
                <a:gd name="connsiteX10" fmla="*/ 903178 w 903178"/>
                <a:gd name="connsiteY10" fmla="*/ 2785779 h 3481905"/>
                <a:gd name="connsiteX11" fmla="*/ 800285 w 903178"/>
                <a:gd name="connsiteY11" fmla="*/ 0 h 3481905"/>
                <a:gd name="connsiteX12" fmla="*/ 0 w 903178"/>
                <a:gd name="connsiteY12" fmla="*/ 539880 h 3481905"/>
                <a:gd name="connsiteX13" fmla="*/ 163868 w 903178"/>
                <a:gd name="connsiteY13" fmla="*/ 3481906 h 3481905"/>
                <a:gd name="connsiteX14" fmla="*/ 416656 w 903178"/>
                <a:gd name="connsiteY14" fmla="*/ 3481906 h 3481905"/>
                <a:gd name="connsiteX15" fmla="*/ 402683 w 903178"/>
                <a:gd name="connsiteY15" fmla="*/ 3194817 h 3481905"/>
                <a:gd name="connsiteX16" fmla="*/ 402683 w 903178"/>
                <a:gd name="connsiteY16" fmla="*/ 3194817 h 3481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3178" h="3481905">
                  <a:moveTo>
                    <a:pt x="402683" y="3194817"/>
                  </a:moveTo>
                  <a:cubicBezTo>
                    <a:pt x="402683" y="3194817"/>
                    <a:pt x="402683" y="3193546"/>
                    <a:pt x="402683" y="3193546"/>
                  </a:cubicBezTo>
                  <a:lnTo>
                    <a:pt x="402683" y="3193546"/>
                  </a:lnTo>
                  <a:cubicBezTo>
                    <a:pt x="402683" y="3193546"/>
                    <a:pt x="402683" y="3193546"/>
                    <a:pt x="402683" y="3192277"/>
                  </a:cubicBezTo>
                  <a:lnTo>
                    <a:pt x="402683" y="3192277"/>
                  </a:lnTo>
                  <a:lnTo>
                    <a:pt x="402683" y="3192277"/>
                  </a:lnTo>
                  <a:lnTo>
                    <a:pt x="403953" y="3191006"/>
                  </a:lnTo>
                  <a:cubicBezTo>
                    <a:pt x="403953" y="3191006"/>
                    <a:pt x="403953" y="3191006"/>
                    <a:pt x="403953" y="3189736"/>
                  </a:cubicBezTo>
                  <a:lnTo>
                    <a:pt x="403953" y="3189736"/>
                  </a:lnTo>
                  <a:lnTo>
                    <a:pt x="403953" y="3189736"/>
                  </a:lnTo>
                  <a:lnTo>
                    <a:pt x="903178" y="2785779"/>
                  </a:lnTo>
                  <a:lnTo>
                    <a:pt x="800285" y="0"/>
                  </a:lnTo>
                  <a:lnTo>
                    <a:pt x="0" y="539880"/>
                  </a:lnTo>
                  <a:lnTo>
                    <a:pt x="163868" y="3481906"/>
                  </a:lnTo>
                  <a:lnTo>
                    <a:pt x="416656" y="3481906"/>
                  </a:lnTo>
                  <a:lnTo>
                    <a:pt x="402683" y="3194817"/>
                  </a:lnTo>
                  <a:cubicBezTo>
                    <a:pt x="402683" y="3196087"/>
                    <a:pt x="402683" y="3194817"/>
                    <a:pt x="402683" y="3194817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72EE989-7C22-4731-B17C-96874280597F}"/>
                </a:ext>
              </a:extLst>
            </p:cNvPr>
            <p:cNvSpPr/>
            <p:nvPr/>
          </p:nvSpPr>
          <p:spPr>
            <a:xfrm>
              <a:off x="2933106" y="6168600"/>
              <a:ext cx="734229" cy="483986"/>
            </a:xfrm>
            <a:custGeom>
              <a:avLst/>
              <a:gdLst>
                <a:gd name="connsiteX0" fmla="*/ 489063 w 734229"/>
                <a:gd name="connsiteY0" fmla="*/ 0 h 483986"/>
                <a:gd name="connsiteX1" fmla="*/ 0 w 734229"/>
                <a:gd name="connsiteY1" fmla="*/ 395065 h 483986"/>
                <a:gd name="connsiteX2" fmla="*/ 248978 w 734229"/>
                <a:gd name="connsiteY2" fmla="*/ 483986 h 483986"/>
                <a:gd name="connsiteX3" fmla="*/ 734230 w 734229"/>
                <a:gd name="connsiteY3" fmla="*/ 83840 h 483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4229" h="483986">
                  <a:moveTo>
                    <a:pt x="489063" y="0"/>
                  </a:moveTo>
                  <a:lnTo>
                    <a:pt x="0" y="395065"/>
                  </a:lnTo>
                  <a:lnTo>
                    <a:pt x="248978" y="483986"/>
                  </a:lnTo>
                  <a:lnTo>
                    <a:pt x="734230" y="8384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4D0BBE5-BDD6-4CD7-8618-221AB164F63A}"/>
                </a:ext>
              </a:extLst>
            </p:cNvPr>
            <p:cNvSpPr/>
            <p:nvPr/>
          </p:nvSpPr>
          <p:spPr>
            <a:xfrm>
              <a:off x="3324356" y="3367578"/>
              <a:ext cx="350600" cy="2872159"/>
            </a:xfrm>
            <a:custGeom>
              <a:avLst/>
              <a:gdLst>
                <a:gd name="connsiteX0" fmla="*/ 264221 w 350600"/>
                <a:gd name="connsiteY0" fmla="*/ 69867 h 2872159"/>
                <a:gd name="connsiteX1" fmla="*/ 0 w 350600"/>
                <a:gd name="connsiteY1" fmla="*/ 0 h 2872159"/>
                <a:gd name="connsiteX2" fmla="*/ 102893 w 350600"/>
                <a:gd name="connsiteY2" fmla="*/ 2787049 h 2872159"/>
                <a:gd name="connsiteX3" fmla="*/ 350601 w 350600"/>
                <a:gd name="connsiteY3" fmla="*/ 2872160 h 287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0600" h="2872159">
                  <a:moveTo>
                    <a:pt x="264221" y="69867"/>
                  </a:moveTo>
                  <a:lnTo>
                    <a:pt x="0" y="0"/>
                  </a:lnTo>
                  <a:lnTo>
                    <a:pt x="102893" y="2787049"/>
                  </a:lnTo>
                  <a:lnTo>
                    <a:pt x="350601" y="2872160"/>
                  </a:lnTo>
                  <a:close/>
                </a:path>
              </a:pathLst>
            </a:custGeom>
            <a:solidFill>
              <a:srgbClr val="E8E7E3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E8FBA2B-6018-4F10-9B4B-71AC3338FE72}"/>
                </a:ext>
              </a:extLst>
            </p:cNvPr>
            <p:cNvSpPr/>
            <p:nvPr/>
          </p:nvSpPr>
          <p:spPr>
            <a:xfrm>
              <a:off x="2799725" y="2752750"/>
              <a:ext cx="561469" cy="496689"/>
            </a:xfrm>
            <a:custGeom>
              <a:avLst/>
              <a:gdLst>
                <a:gd name="connsiteX0" fmla="*/ 561470 w 561469"/>
                <a:gd name="connsiteY0" fmla="*/ 496689 h 496689"/>
                <a:gd name="connsiteX1" fmla="*/ 543686 w 561469"/>
                <a:gd name="connsiteY1" fmla="*/ 0 h 496689"/>
                <a:gd name="connsiteX2" fmla="*/ 0 w 561469"/>
                <a:gd name="connsiteY2" fmla="*/ 350604 h 496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469" h="496689">
                  <a:moveTo>
                    <a:pt x="561470" y="496689"/>
                  </a:moveTo>
                  <a:lnTo>
                    <a:pt x="543686" y="0"/>
                  </a:lnTo>
                  <a:lnTo>
                    <a:pt x="0" y="350604"/>
                  </a:lnTo>
                  <a:close/>
                </a:path>
              </a:pathLst>
            </a:custGeom>
            <a:solidFill>
              <a:srgbClr val="22B0AE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4382914-1307-4F05-8AE6-E241CFB636FE}"/>
                </a:ext>
              </a:extLst>
            </p:cNvPr>
            <p:cNvSpPr/>
            <p:nvPr/>
          </p:nvSpPr>
          <p:spPr>
            <a:xfrm>
              <a:off x="3767689" y="4880511"/>
              <a:ext cx="72406" cy="73677"/>
            </a:xfrm>
            <a:custGeom>
              <a:avLst/>
              <a:gdLst>
                <a:gd name="connsiteX0" fmla="*/ 0 w 72406"/>
                <a:gd name="connsiteY0" fmla="*/ 69867 h 73677"/>
                <a:gd name="connsiteX1" fmla="*/ 1270 w 72406"/>
                <a:gd name="connsiteY1" fmla="*/ 73678 h 73677"/>
                <a:gd name="connsiteX2" fmla="*/ 72406 w 72406"/>
                <a:gd name="connsiteY2" fmla="*/ 19055 h 73677"/>
                <a:gd name="connsiteX3" fmla="*/ 71136 w 72406"/>
                <a:gd name="connsiteY3" fmla="*/ 3811 h 73677"/>
                <a:gd name="connsiteX4" fmla="*/ 71136 w 72406"/>
                <a:gd name="connsiteY4" fmla="*/ 0 h 73677"/>
                <a:gd name="connsiteX5" fmla="*/ 0 w 72406"/>
                <a:gd name="connsiteY5" fmla="*/ 54623 h 73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406" h="73677">
                  <a:moveTo>
                    <a:pt x="0" y="69867"/>
                  </a:moveTo>
                  <a:lnTo>
                    <a:pt x="1270" y="73678"/>
                  </a:lnTo>
                  <a:lnTo>
                    <a:pt x="72406" y="19055"/>
                  </a:lnTo>
                  <a:lnTo>
                    <a:pt x="71136" y="3811"/>
                  </a:lnTo>
                  <a:lnTo>
                    <a:pt x="71136" y="0"/>
                  </a:lnTo>
                  <a:lnTo>
                    <a:pt x="0" y="5462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E62AFE-E626-4C86-97C2-86191A55A269}"/>
                </a:ext>
              </a:extLst>
            </p:cNvPr>
            <p:cNvSpPr/>
            <p:nvPr/>
          </p:nvSpPr>
          <p:spPr>
            <a:xfrm>
              <a:off x="1740301" y="6465851"/>
              <a:ext cx="19054" cy="7621"/>
            </a:xfrm>
            <a:custGeom>
              <a:avLst/>
              <a:gdLst>
                <a:gd name="connsiteX0" fmla="*/ 19054 w 19054"/>
                <a:gd name="connsiteY0" fmla="*/ 7622 h 7621"/>
                <a:gd name="connsiteX1" fmla="*/ 19054 w 19054"/>
                <a:gd name="connsiteY1" fmla="*/ 7622 h 7621"/>
                <a:gd name="connsiteX2" fmla="*/ 16514 w 19054"/>
                <a:gd name="connsiteY2" fmla="*/ 5081 h 7621"/>
                <a:gd name="connsiteX3" fmla="*/ 3811 w 19054"/>
                <a:gd name="connsiteY3" fmla="*/ 0 h 7621"/>
                <a:gd name="connsiteX4" fmla="*/ 0 w 19054"/>
                <a:gd name="connsiteY4" fmla="*/ 3811 h 7621"/>
                <a:gd name="connsiteX5" fmla="*/ 0 w 19054"/>
                <a:gd name="connsiteY5" fmla="*/ 3811 h 7621"/>
                <a:gd name="connsiteX6" fmla="*/ 1270 w 19054"/>
                <a:gd name="connsiteY6" fmla="*/ 3811 h 7621"/>
                <a:gd name="connsiteX7" fmla="*/ 2541 w 19054"/>
                <a:gd name="connsiteY7" fmla="*/ 2541 h 7621"/>
                <a:gd name="connsiteX8" fmla="*/ 3811 w 19054"/>
                <a:gd name="connsiteY8" fmla="*/ 2541 h 7621"/>
                <a:gd name="connsiteX9" fmla="*/ 5081 w 19054"/>
                <a:gd name="connsiteY9" fmla="*/ 2541 h 7621"/>
                <a:gd name="connsiteX10" fmla="*/ 6351 w 19054"/>
                <a:gd name="connsiteY10" fmla="*/ 2541 h 7621"/>
                <a:gd name="connsiteX11" fmla="*/ 7622 w 19054"/>
                <a:gd name="connsiteY11" fmla="*/ 2541 h 7621"/>
                <a:gd name="connsiteX12" fmla="*/ 19054 w 19054"/>
                <a:gd name="connsiteY12" fmla="*/ 7622 h 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54" h="7621">
                  <a:moveTo>
                    <a:pt x="19054" y="7622"/>
                  </a:moveTo>
                  <a:lnTo>
                    <a:pt x="19054" y="7622"/>
                  </a:lnTo>
                  <a:lnTo>
                    <a:pt x="16514" y="5081"/>
                  </a:lnTo>
                  <a:lnTo>
                    <a:pt x="3811" y="0"/>
                  </a:lnTo>
                  <a:lnTo>
                    <a:pt x="0" y="3811"/>
                  </a:lnTo>
                  <a:lnTo>
                    <a:pt x="0" y="3811"/>
                  </a:lnTo>
                  <a:lnTo>
                    <a:pt x="1270" y="3811"/>
                  </a:lnTo>
                  <a:lnTo>
                    <a:pt x="2541" y="2541"/>
                  </a:lnTo>
                  <a:lnTo>
                    <a:pt x="3811" y="2541"/>
                  </a:lnTo>
                  <a:lnTo>
                    <a:pt x="5081" y="2541"/>
                  </a:lnTo>
                  <a:lnTo>
                    <a:pt x="6351" y="2541"/>
                  </a:lnTo>
                  <a:lnTo>
                    <a:pt x="7622" y="2541"/>
                  </a:lnTo>
                  <a:lnTo>
                    <a:pt x="19054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089D3E2-C5C0-4358-8C54-4B9E824ED309}"/>
                </a:ext>
              </a:extLst>
            </p:cNvPr>
            <p:cNvSpPr/>
            <p:nvPr/>
          </p:nvSpPr>
          <p:spPr>
            <a:xfrm>
              <a:off x="1727598" y="6449337"/>
              <a:ext cx="29216" cy="25406"/>
            </a:xfrm>
            <a:custGeom>
              <a:avLst/>
              <a:gdLst>
                <a:gd name="connsiteX0" fmla="*/ 27946 w 29216"/>
                <a:gd name="connsiteY0" fmla="*/ 21595 h 25406"/>
                <a:gd name="connsiteX1" fmla="*/ 27946 w 29216"/>
                <a:gd name="connsiteY1" fmla="*/ 21595 h 25406"/>
                <a:gd name="connsiteX2" fmla="*/ 25406 w 29216"/>
                <a:gd name="connsiteY2" fmla="*/ 20325 h 25406"/>
                <a:gd name="connsiteX3" fmla="*/ 24135 w 29216"/>
                <a:gd name="connsiteY3" fmla="*/ 19055 h 25406"/>
                <a:gd name="connsiteX4" fmla="*/ 24135 w 29216"/>
                <a:gd name="connsiteY4" fmla="*/ 17784 h 25406"/>
                <a:gd name="connsiteX5" fmla="*/ 24135 w 29216"/>
                <a:gd name="connsiteY5" fmla="*/ 16514 h 25406"/>
                <a:gd name="connsiteX6" fmla="*/ 24135 w 29216"/>
                <a:gd name="connsiteY6" fmla="*/ 16514 h 25406"/>
                <a:gd name="connsiteX7" fmla="*/ 24135 w 29216"/>
                <a:gd name="connsiteY7" fmla="*/ 16514 h 25406"/>
                <a:gd name="connsiteX8" fmla="*/ 22865 w 29216"/>
                <a:gd name="connsiteY8" fmla="*/ 5081 h 25406"/>
                <a:gd name="connsiteX9" fmla="*/ 8892 w 29216"/>
                <a:gd name="connsiteY9" fmla="*/ 0 h 25406"/>
                <a:gd name="connsiteX10" fmla="*/ 8892 w 29216"/>
                <a:gd name="connsiteY10" fmla="*/ 5081 h 25406"/>
                <a:gd name="connsiteX11" fmla="*/ 8892 w 29216"/>
                <a:gd name="connsiteY11" fmla="*/ 5081 h 25406"/>
                <a:gd name="connsiteX12" fmla="*/ 8892 w 29216"/>
                <a:gd name="connsiteY12" fmla="*/ 6352 h 25406"/>
                <a:gd name="connsiteX13" fmla="*/ 8892 w 29216"/>
                <a:gd name="connsiteY13" fmla="*/ 8892 h 25406"/>
                <a:gd name="connsiteX14" fmla="*/ 8892 w 29216"/>
                <a:gd name="connsiteY14" fmla="*/ 8892 h 25406"/>
                <a:gd name="connsiteX15" fmla="*/ 8892 w 29216"/>
                <a:gd name="connsiteY15" fmla="*/ 8892 h 25406"/>
                <a:gd name="connsiteX16" fmla="*/ 7622 w 29216"/>
                <a:gd name="connsiteY16" fmla="*/ 11433 h 25406"/>
                <a:gd name="connsiteX17" fmla="*/ 6351 w 29216"/>
                <a:gd name="connsiteY17" fmla="*/ 12703 h 25406"/>
                <a:gd name="connsiteX18" fmla="*/ 5081 w 29216"/>
                <a:gd name="connsiteY18" fmla="*/ 13973 h 25406"/>
                <a:gd name="connsiteX19" fmla="*/ 3811 w 29216"/>
                <a:gd name="connsiteY19" fmla="*/ 13973 h 25406"/>
                <a:gd name="connsiteX20" fmla="*/ 2541 w 29216"/>
                <a:gd name="connsiteY20" fmla="*/ 13973 h 25406"/>
                <a:gd name="connsiteX21" fmla="*/ 2541 w 29216"/>
                <a:gd name="connsiteY21" fmla="*/ 13973 h 25406"/>
                <a:gd name="connsiteX22" fmla="*/ 0 w 29216"/>
                <a:gd name="connsiteY22" fmla="*/ 13973 h 25406"/>
                <a:gd name="connsiteX23" fmla="*/ 0 w 29216"/>
                <a:gd name="connsiteY23" fmla="*/ 13973 h 25406"/>
                <a:gd name="connsiteX24" fmla="*/ 0 w 29216"/>
                <a:gd name="connsiteY24" fmla="*/ 13973 h 25406"/>
                <a:gd name="connsiteX25" fmla="*/ 16514 w 29216"/>
                <a:gd name="connsiteY25" fmla="*/ 20325 h 25406"/>
                <a:gd name="connsiteX26" fmla="*/ 29217 w 29216"/>
                <a:gd name="connsiteY26" fmla="*/ 25406 h 25406"/>
                <a:gd name="connsiteX27" fmla="*/ 27946 w 29216"/>
                <a:gd name="connsiteY27" fmla="*/ 21595 h 25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216" h="25406">
                  <a:moveTo>
                    <a:pt x="27946" y="21595"/>
                  </a:moveTo>
                  <a:lnTo>
                    <a:pt x="27946" y="21595"/>
                  </a:lnTo>
                  <a:cubicBezTo>
                    <a:pt x="26676" y="20325"/>
                    <a:pt x="26676" y="20325"/>
                    <a:pt x="25406" y="20325"/>
                  </a:cubicBezTo>
                  <a:cubicBezTo>
                    <a:pt x="25406" y="20325"/>
                    <a:pt x="25406" y="19055"/>
                    <a:pt x="24135" y="19055"/>
                  </a:cubicBezTo>
                  <a:cubicBezTo>
                    <a:pt x="24135" y="19055"/>
                    <a:pt x="24135" y="17784"/>
                    <a:pt x="24135" y="17784"/>
                  </a:cubicBezTo>
                  <a:cubicBezTo>
                    <a:pt x="24135" y="17784"/>
                    <a:pt x="24135" y="17784"/>
                    <a:pt x="24135" y="16514"/>
                  </a:cubicBezTo>
                  <a:lnTo>
                    <a:pt x="24135" y="16514"/>
                  </a:lnTo>
                  <a:lnTo>
                    <a:pt x="24135" y="16514"/>
                  </a:lnTo>
                  <a:lnTo>
                    <a:pt x="22865" y="5081"/>
                  </a:lnTo>
                  <a:lnTo>
                    <a:pt x="8892" y="0"/>
                  </a:lnTo>
                  <a:lnTo>
                    <a:pt x="8892" y="5081"/>
                  </a:lnTo>
                  <a:lnTo>
                    <a:pt x="8892" y="5081"/>
                  </a:lnTo>
                  <a:cubicBezTo>
                    <a:pt x="8892" y="5081"/>
                    <a:pt x="8892" y="6352"/>
                    <a:pt x="8892" y="6352"/>
                  </a:cubicBezTo>
                  <a:cubicBezTo>
                    <a:pt x="8892" y="7622"/>
                    <a:pt x="8892" y="7622"/>
                    <a:pt x="8892" y="8892"/>
                  </a:cubicBezTo>
                  <a:lnTo>
                    <a:pt x="8892" y="8892"/>
                  </a:lnTo>
                  <a:lnTo>
                    <a:pt x="8892" y="8892"/>
                  </a:lnTo>
                  <a:cubicBezTo>
                    <a:pt x="8892" y="10162"/>
                    <a:pt x="7622" y="10162"/>
                    <a:pt x="7622" y="11433"/>
                  </a:cubicBezTo>
                  <a:cubicBezTo>
                    <a:pt x="7622" y="11433"/>
                    <a:pt x="7622" y="11433"/>
                    <a:pt x="6351" y="12703"/>
                  </a:cubicBezTo>
                  <a:cubicBezTo>
                    <a:pt x="6351" y="12703"/>
                    <a:pt x="5081" y="13973"/>
                    <a:pt x="5081" y="13973"/>
                  </a:cubicBezTo>
                  <a:lnTo>
                    <a:pt x="3811" y="13973"/>
                  </a:lnTo>
                  <a:lnTo>
                    <a:pt x="2541" y="13973"/>
                  </a:lnTo>
                  <a:lnTo>
                    <a:pt x="2541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0" y="13973"/>
                  </a:lnTo>
                  <a:lnTo>
                    <a:pt x="16514" y="20325"/>
                  </a:lnTo>
                  <a:lnTo>
                    <a:pt x="29217" y="25406"/>
                  </a:lnTo>
                  <a:lnTo>
                    <a:pt x="27946" y="2159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8A8E654-94AA-428C-9645-57C22174B7CB}"/>
                </a:ext>
              </a:extLst>
            </p:cNvPr>
            <p:cNvSpPr/>
            <p:nvPr/>
          </p:nvSpPr>
          <p:spPr>
            <a:xfrm>
              <a:off x="6063108" y="5147275"/>
              <a:ext cx="21595" cy="301062"/>
            </a:xfrm>
            <a:custGeom>
              <a:avLst/>
              <a:gdLst>
                <a:gd name="connsiteX0" fmla="*/ 19054 w 21595"/>
                <a:gd name="connsiteY0" fmla="*/ 2540 h 301062"/>
                <a:gd name="connsiteX1" fmla="*/ 17784 w 21595"/>
                <a:gd name="connsiteY1" fmla="*/ 3811 h 301062"/>
                <a:gd name="connsiteX2" fmla="*/ 16514 w 21595"/>
                <a:gd name="connsiteY2" fmla="*/ 3811 h 301062"/>
                <a:gd name="connsiteX3" fmla="*/ 12703 w 21595"/>
                <a:gd name="connsiteY3" fmla="*/ 3811 h 301062"/>
                <a:gd name="connsiteX4" fmla="*/ 7622 w 21595"/>
                <a:gd name="connsiteY4" fmla="*/ 2540 h 301062"/>
                <a:gd name="connsiteX5" fmla="*/ 0 w 21595"/>
                <a:gd name="connsiteY5" fmla="*/ 297251 h 301062"/>
                <a:gd name="connsiteX6" fmla="*/ 8892 w 21595"/>
                <a:gd name="connsiteY6" fmla="*/ 299792 h 301062"/>
                <a:gd name="connsiteX7" fmla="*/ 13973 w 21595"/>
                <a:gd name="connsiteY7" fmla="*/ 301062 h 301062"/>
                <a:gd name="connsiteX8" fmla="*/ 21595 w 21595"/>
                <a:gd name="connsiteY8" fmla="*/ 0 h 301062"/>
                <a:gd name="connsiteX9" fmla="*/ 19054 w 21595"/>
                <a:gd name="connsiteY9" fmla="*/ 2540 h 301062"/>
                <a:gd name="connsiteX10" fmla="*/ 19054 w 21595"/>
                <a:gd name="connsiteY10" fmla="*/ 2540 h 301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595" h="301062">
                  <a:moveTo>
                    <a:pt x="19054" y="2540"/>
                  </a:moveTo>
                  <a:lnTo>
                    <a:pt x="17784" y="3811"/>
                  </a:lnTo>
                  <a:lnTo>
                    <a:pt x="16514" y="3811"/>
                  </a:lnTo>
                  <a:lnTo>
                    <a:pt x="12703" y="3811"/>
                  </a:lnTo>
                  <a:lnTo>
                    <a:pt x="7622" y="2540"/>
                  </a:lnTo>
                  <a:lnTo>
                    <a:pt x="0" y="297251"/>
                  </a:lnTo>
                  <a:lnTo>
                    <a:pt x="8892" y="299792"/>
                  </a:lnTo>
                  <a:lnTo>
                    <a:pt x="13973" y="301062"/>
                  </a:lnTo>
                  <a:lnTo>
                    <a:pt x="21595" y="0"/>
                  </a:lnTo>
                  <a:lnTo>
                    <a:pt x="19054" y="2540"/>
                  </a:lnTo>
                  <a:lnTo>
                    <a:pt x="19054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9CB3AFEC-D120-44A7-AB77-1C072BF884CB}"/>
                </a:ext>
              </a:extLst>
            </p:cNvPr>
            <p:cNvSpPr/>
            <p:nvPr/>
          </p:nvSpPr>
          <p:spPr>
            <a:xfrm>
              <a:off x="6717309" y="5461040"/>
              <a:ext cx="2858" cy="10162"/>
            </a:xfrm>
            <a:custGeom>
              <a:avLst/>
              <a:gdLst>
                <a:gd name="connsiteX0" fmla="*/ 0 w 2858"/>
                <a:gd name="connsiteY0" fmla="*/ 0 h 10162"/>
                <a:gd name="connsiteX1" fmla="*/ 0 w 2858"/>
                <a:gd name="connsiteY1" fmla="*/ 10163 h 10162"/>
                <a:gd name="connsiteX2" fmla="*/ 0 w 2858"/>
                <a:gd name="connsiteY2" fmla="*/ 0 h 10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8" h="10162">
                  <a:moveTo>
                    <a:pt x="0" y="0"/>
                  </a:moveTo>
                  <a:lnTo>
                    <a:pt x="0" y="10163"/>
                  </a:lnTo>
                  <a:cubicBezTo>
                    <a:pt x="3811" y="7622"/>
                    <a:pt x="3811" y="254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427BC00-D113-44AB-B230-2F9B13B5BFFB}"/>
                </a:ext>
              </a:extLst>
            </p:cNvPr>
            <p:cNvSpPr/>
            <p:nvPr/>
          </p:nvSpPr>
          <p:spPr>
            <a:xfrm>
              <a:off x="6425141" y="484113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12E222A-59DF-415B-86D5-3DBB79DEEE6A}"/>
                </a:ext>
              </a:extLst>
            </p:cNvPr>
            <p:cNvSpPr/>
            <p:nvPr/>
          </p:nvSpPr>
          <p:spPr>
            <a:xfrm>
              <a:off x="6075811" y="4850023"/>
              <a:ext cx="349330" cy="299792"/>
            </a:xfrm>
            <a:custGeom>
              <a:avLst/>
              <a:gdLst>
                <a:gd name="connsiteX0" fmla="*/ 327736 w 349330"/>
                <a:gd name="connsiteY0" fmla="*/ 0 h 299792"/>
                <a:gd name="connsiteX1" fmla="*/ 0 w 349330"/>
                <a:gd name="connsiteY1" fmla="*/ 285819 h 299792"/>
                <a:gd name="connsiteX2" fmla="*/ 3811 w 349330"/>
                <a:gd name="connsiteY2" fmla="*/ 287089 h 299792"/>
                <a:gd name="connsiteX3" fmla="*/ 8892 w 349330"/>
                <a:gd name="connsiteY3" fmla="*/ 295981 h 299792"/>
                <a:gd name="connsiteX4" fmla="*/ 6351 w 349330"/>
                <a:gd name="connsiteY4" fmla="*/ 299792 h 299792"/>
                <a:gd name="connsiteX5" fmla="*/ 6351 w 349330"/>
                <a:gd name="connsiteY5" fmla="*/ 299792 h 299792"/>
                <a:gd name="connsiteX6" fmla="*/ 8892 w 349330"/>
                <a:gd name="connsiteY6" fmla="*/ 297252 h 299792"/>
                <a:gd name="connsiteX7" fmla="*/ 349331 w 349330"/>
                <a:gd name="connsiteY7" fmla="*/ 2541 h 299792"/>
                <a:gd name="connsiteX8" fmla="*/ 349331 w 349330"/>
                <a:gd name="connsiteY8" fmla="*/ 2541 h 299792"/>
                <a:gd name="connsiteX9" fmla="*/ 341709 w 349330"/>
                <a:gd name="connsiteY9" fmla="*/ 5082 h 299792"/>
                <a:gd name="connsiteX10" fmla="*/ 327736 w 349330"/>
                <a:gd name="connsiteY10" fmla="*/ 0 h 29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9330" h="299792">
                  <a:moveTo>
                    <a:pt x="327736" y="0"/>
                  </a:moveTo>
                  <a:lnTo>
                    <a:pt x="0" y="285819"/>
                  </a:lnTo>
                  <a:lnTo>
                    <a:pt x="3811" y="287089"/>
                  </a:lnTo>
                  <a:cubicBezTo>
                    <a:pt x="7622" y="288359"/>
                    <a:pt x="10163" y="292170"/>
                    <a:pt x="8892" y="295981"/>
                  </a:cubicBezTo>
                  <a:cubicBezTo>
                    <a:pt x="8892" y="297252"/>
                    <a:pt x="7622" y="298522"/>
                    <a:pt x="6351" y="299792"/>
                  </a:cubicBezTo>
                  <a:lnTo>
                    <a:pt x="6351" y="299792"/>
                  </a:lnTo>
                  <a:lnTo>
                    <a:pt x="8892" y="297252"/>
                  </a:lnTo>
                  <a:lnTo>
                    <a:pt x="349331" y="2541"/>
                  </a:lnTo>
                  <a:lnTo>
                    <a:pt x="349331" y="2541"/>
                  </a:lnTo>
                  <a:cubicBezTo>
                    <a:pt x="348061" y="3811"/>
                    <a:pt x="344249" y="5082"/>
                    <a:pt x="341709" y="5082"/>
                  </a:cubicBezTo>
                  <a:lnTo>
                    <a:pt x="327736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9D4BFE9-4D1D-4BA4-A9A9-EB7B75933C48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F13C13F-77D8-4031-A2DF-CF2FE3ECE661}"/>
                </a:ext>
              </a:extLst>
            </p:cNvPr>
            <p:cNvSpPr/>
            <p:nvPr/>
          </p:nvSpPr>
          <p:spPr>
            <a:xfrm>
              <a:off x="583445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8432DDE-9E95-4491-B9FC-60AE3206CCD3}"/>
                </a:ext>
              </a:extLst>
            </p:cNvPr>
            <p:cNvSpPr/>
            <p:nvPr/>
          </p:nvSpPr>
          <p:spPr>
            <a:xfrm>
              <a:off x="5836996" y="5065975"/>
              <a:ext cx="246767" cy="85110"/>
            </a:xfrm>
            <a:custGeom>
              <a:avLst/>
              <a:gdLst>
                <a:gd name="connsiteX0" fmla="*/ 0 w 246767"/>
                <a:gd name="connsiteY0" fmla="*/ 0 h 85110"/>
                <a:gd name="connsiteX1" fmla="*/ 0 w 246767"/>
                <a:gd name="connsiteY1" fmla="*/ 0 h 85110"/>
                <a:gd name="connsiteX2" fmla="*/ 1270 w 246767"/>
                <a:gd name="connsiteY2" fmla="*/ 0 h 85110"/>
                <a:gd name="connsiteX3" fmla="*/ 2541 w 246767"/>
                <a:gd name="connsiteY3" fmla="*/ 1270 h 85110"/>
                <a:gd name="connsiteX4" fmla="*/ 3811 w 246767"/>
                <a:gd name="connsiteY4" fmla="*/ 2541 h 85110"/>
                <a:gd name="connsiteX5" fmla="*/ 3811 w 246767"/>
                <a:gd name="connsiteY5" fmla="*/ 2541 h 85110"/>
                <a:gd name="connsiteX6" fmla="*/ 3811 w 246767"/>
                <a:gd name="connsiteY6" fmla="*/ 3811 h 85110"/>
                <a:gd name="connsiteX7" fmla="*/ 5081 w 246767"/>
                <a:gd name="connsiteY7" fmla="*/ 5082 h 85110"/>
                <a:gd name="connsiteX8" fmla="*/ 5081 w 246767"/>
                <a:gd name="connsiteY8" fmla="*/ 6352 h 85110"/>
                <a:gd name="connsiteX9" fmla="*/ 5081 w 246767"/>
                <a:gd name="connsiteY9" fmla="*/ 7622 h 85110"/>
                <a:gd name="connsiteX10" fmla="*/ 5081 w 246767"/>
                <a:gd name="connsiteY10" fmla="*/ 17785 h 85110"/>
                <a:gd name="connsiteX11" fmla="*/ 232463 w 246767"/>
                <a:gd name="connsiteY11" fmla="*/ 83840 h 85110"/>
                <a:gd name="connsiteX12" fmla="*/ 237545 w 246767"/>
                <a:gd name="connsiteY12" fmla="*/ 85111 h 85110"/>
                <a:gd name="connsiteX13" fmla="*/ 241356 w 246767"/>
                <a:gd name="connsiteY13" fmla="*/ 85111 h 85110"/>
                <a:gd name="connsiteX14" fmla="*/ 242626 w 246767"/>
                <a:gd name="connsiteY14" fmla="*/ 85111 h 85110"/>
                <a:gd name="connsiteX15" fmla="*/ 243896 w 246767"/>
                <a:gd name="connsiteY15" fmla="*/ 83840 h 85110"/>
                <a:gd name="connsiteX16" fmla="*/ 246437 w 246767"/>
                <a:gd name="connsiteY16" fmla="*/ 80029 h 85110"/>
                <a:gd name="connsiteX17" fmla="*/ 241356 w 246767"/>
                <a:gd name="connsiteY17" fmla="*/ 71137 h 85110"/>
                <a:gd name="connsiteX18" fmla="*/ 237545 w 246767"/>
                <a:gd name="connsiteY18" fmla="*/ 69867 h 85110"/>
                <a:gd name="connsiteX19" fmla="*/ 0 w 246767"/>
                <a:gd name="connsiteY19" fmla="*/ 0 h 85110"/>
                <a:gd name="connsiteX20" fmla="*/ 0 w 246767"/>
                <a:gd name="connsiteY20" fmla="*/ 0 h 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46767" h="85110">
                  <a:moveTo>
                    <a:pt x="0" y="0"/>
                  </a:moveTo>
                  <a:lnTo>
                    <a:pt x="0" y="0"/>
                  </a:lnTo>
                  <a:lnTo>
                    <a:pt x="1270" y="0"/>
                  </a:lnTo>
                  <a:cubicBezTo>
                    <a:pt x="1270" y="0"/>
                    <a:pt x="1270" y="0"/>
                    <a:pt x="2541" y="1270"/>
                  </a:cubicBezTo>
                  <a:lnTo>
                    <a:pt x="3811" y="2541"/>
                  </a:lnTo>
                  <a:lnTo>
                    <a:pt x="3811" y="2541"/>
                  </a:lnTo>
                  <a:cubicBezTo>
                    <a:pt x="3811" y="2541"/>
                    <a:pt x="3811" y="2541"/>
                    <a:pt x="3811" y="3811"/>
                  </a:cubicBezTo>
                  <a:cubicBezTo>
                    <a:pt x="3811" y="3811"/>
                    <a:pt x="3811" y="5082"/>
                    <a:pt x="5081" y="5082"/>
                  </a:cubicBezTo>
                  <a:cubicBezTo>
                    <a:pt x="5081" y="5082"/>
                    <a:pt x="5081" y="6352"/>
                    <a:pt x="5081" y="6352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17785"/>
                  </a:lnTo>
                  <a:lnTo>
                    <a:pt x="232463" y="83840"/>
                  </a:lnTo>
                  <a:lnTo>
                    <a:pt x="237545" y="85111"/>
                  </a:lnTo>
                  <a:lnTo>
                    <a:pt x="241356" y="85111"/>
                  </a:lnTo>
                  <a:lnTo>
                    <a:pt x="242626" y="85111"/>
                  </a:lnTo>
                  <a:lnTo>
                    <a:pt x="243896" y="83840"/>
                  </a:lnTo>
                  <a:cubicBezTo>
                    <a:pt x="245166" y="82570"/>
                    <a:pt x="246437" y="81300"/>
                    <a:pt x="246437" y="80029"/>
                  </a:cubicBezTo>
                  <a:cubicBezTo>
                    <a:pt x="247707" y="76218"/>
                    <a:pt x="245166" y="72408"/>
                    <a:pt x="241356" y="71137"/>
                  </a:cubicBezTo>
                  <a:lnTo>
                    <a:pt x="237545" y="698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6B509BF-0242-4C04-B23C-AAF184854524}"/>
                </a:ext>
              </a:extLst>
            </p:cNvPr>
            <p:cNvSpPr/>
            <p:nvPr/>
          </p:nvSpPr>
          <p:spPr>
            <a:xfrm>
              <a:off x="5149767" y="3987486"/>
              <a:ext cx="19054" cy="1189005"/>
            </a:xfrm>
            <a:custGeom>
              <a:avLst/>
              <a:gdLst>
                <a:gd name="connsiteX0" fmla="*/ 19054 w 19054"/>
                <a:gd name="connsiteY0" fmla="*/ 3811 h 1189005"/>
                <a:gd name="connsiteX1" fmla="*/ 10163 w 19054"/>
                <a:gd name="connsiteY1" fmla="*/ 1270 h 1189005"/>
                <a:gd name="connsiteX2" fmla="*/ 3811 w 19054"/>
                <a:gd name="connsiteY2" fmla="*/ 0 h 1189005"/>
                <a:gd name="connsiteX3" fmla="*/ 0 w 19054"/>
                <a:gd name="connsiteY3" fmla="*/ 1183924 h 1189005"/>
                <a:gd name="connsiteX4" fmla="*/ 8892 w 19054"/>
                <a:gd name="connsiteY4" fmla="*/ 1186465 h 1189005"/>
                <a:gd name="connsiteX5" fmla="*/ 13973 w 19054"/>
                <a:gd name="connsiteY5" fmla="*/ 1189006 h 118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54" h="1189005">
                  <a:moveTo>
                    <a:pt x="19054" y="3811"/>
                  </a:moveTo>
                  <a:lnTo>
                    <a:pt x="10163" y="1270"/>
                  </a:lnTo>
                  <a:lnTo>
                    <a:pt x="3811" y="0"/>
                  </a:lnTo>
                  <a:lnTo>
                    <a:pt x="0" y="1183924"/>
                  </a:lnTo>
                  <a:lnTo>
                    <a:pt x="8892" y="1186465"/>
                  </a:lnTo>
                  <a:lnTo>
                    <a:pt x="13973" y="1189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2CD66C6-5E9F-4DE6-9622-7254605CDB02}"/>
                </a:ext>
              </a:extLst>
            </p:cNvPr>
            <p:cNvSpPr/>
            <p:nvPr/>
          </p:nvSpPr>
          <p:spPr>
            <a:xfrm>
              <a:off x="4449836" y="5730345"/>
              <a:ext cx="50811" cy="45731"/>
            </a:xfrm>
            <a:custGeom>
              <a:avLst/>
              <a:gdLst>
                <a:gd name="connsiteX0" fmla="*/ 0 w 50811"/>
                <a:gd name="connsiteY0" fmla="*/ 34298 h 45731"/>
                <a:gd name="connsiteX1" fmla="*/ 0 w 50811"/>
                <a:gd name="connsiteY1" fmla="*/ 34298 h 45731"/>
                <a:gd name="connsiteX2" fmla="*/ 2541 w 50811"/>
                <a:gd name="connsiteY2" fmla="*/ 34298 h 45731"/>
                <a:gd name="connsiteX3" fmla="*/ 3811 w 50811"/>
                <a:gd name="connsiteY3" fmla="*/ 34298 h 45731"/>
                <a:gd name="connsiteX4" fmla="*/ 5081 w 50811"/>
                <a:gd name="connsiteY4" fmla="*/ 34298 h 45731"/>
                <a:gd name="connsiteX5" fmla="*/ 6351 w 50811"/>
                <a:gd name="connsiteY5" fmla="*/ 34298 h 45731"/>
                <a:gd name="connsiteX6" fmla="*/ 7622 w 50811"/>
                <a:gd name="connsiteY6" fmla="*/ 34298 h 45731"/>
                <a:gd name="connsiteX7" fmla="*/ 8892 w 50811"/>
                <a:gd name="connsiteY7" fmla="*/ 35568 h 45731"/>
                <a:gd name="connsiteX8" fmla="*/ 10163 w 50811"/>
                <a:gd name="connsiteY8" fmla="*/ 36839 h 45731"/>
                <a:gd name="connsiteX9" fmla="*/ 10163 w 50811"/>
                <a:gd name="connsiteY9" fmla="*/ 36839 h 45731"/>
                <a:gd name="connsiteX10" fmla="*/ 10163 w 50811"/>
                <a:gd name="connsiteY10" fmla="*/ 38109 h 45731"/>
                <a:gd name="connsiteX11" fmla="*/ 11433 w 50811"/>
                <a:gd name="connsiteY11" fmla="*/ 39380 h 45731"/>
                <a:gd name="connsiteX12" fmla="*/ 11433 w 50811"/>
                <a:gd name="connsiteY12" fmla="*/ 40650 h 45731"/>
                <a:gd name="connsiteX13" fmla="*/ 11433 w 50811"/>
                <a:gd name="connsiteY13" fmla="*/ 41920 h 45731"/>
                <a:gd name="connsiteX14" fmla="*/ 11433 w 50811"/>
                <a:gd name="connsiteY14" fmla="*/ 45731 h 45731"/>
                <a:gd name="connsiteX15" fmla="*/ 50812 w 50811"/>
                <a:gd name="connsiteY15" fmla="*/ 12703 h 45731"/>
                <a:gd name="connsiteX16" fmla="*/ 50812 w 50811"/>
                <a:gd name="connsiteY16" fmla="*/ 2540 h 45731"/>
                <a:gd name="connsiteX17" fmla="*/ 43190 w 50811"/>
                <a:gd name="connsiteY17" fmla="*/ 0 h 45731"/>
                <a:gd name="connsiteX18" fmla="*/ 0 w 50811"/>
                <a:gd name="connsiteY18" fmla="*/ 34298 h 4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0811" h="45731">
                  <a:moveTo>
                    <a:pt x="0" y="34298"/>
                  </a:moveTo>
                  <a:lnTo>
                    <a:pt x="0" y="34298"/>
                  </a:lnTo>
                  <a:lnTo>
                    <a:pt x="2541" y="34298"/>
                  </a:lnTo>
                  <a:lnTo>
                    <a:pt x="3811" y="34298"/>
                  </a:lnTo>
                  <a:lnTo>
                    <a:pt x="5081" y="34298"/>
                  </a:lnTo>
                  <a:cubicBezTo>
                    <a:pt x="5081" y="34298"/>
                    <a:pt x="6351" y="34298"/>
                    <a:pt x="6351" y="34298"/>
                  </a:cubicBezTo>
                  <a:lnTo>
                    <a:pt x="7622" y="34298"/>
                  </a:lnTo>
                  <a:lnTo>
                    <a:pt x="8892" y="35568"/>
                  </a:lnTo>
                  <a:lnTo>
                    <a:pt x="10163" y="36839"/>
                  </a:lnTo>
                  <a:lnTo>
                    <a:pt x="10163" y="36839"/>
                  </a:lnTo>
                  <a:cubicBezTo>
                    <a:pt x="10163" y="36839"/>
                    <a:pt x="10163" y="36839"/>
                    <a:pt x="10163" y="38109"/>
                  </a:cubicBezTo>
                  <a:lnTo>
                    <a:pt x="11433" y="39380"/>
                  </a:lnTo>
                  <a:cubicBezTo>
                    <a:pt x="11433" y="39380"/>
                    <a:pt x="11433" y="40650"/>
                    <a:pt x="11433" y="40650"/>
                  </a:cubicBezTo>
                  <a:cubicBezTo>
                    <a:pt x="11433" y="40650"/>
                    <a:pt x="11433" y="41920"/>
                    <a:pt x="11433" y="41920"/>
                  </a:cubicBezTo>
                  <a:lnTo>
                    <a:pt x="11433" y="45731"/>
                  </a:lnTo>
                  <a:lnTo>
                    <a:pt x="50812" y="12703"/>
                  </a:lnTo>
                  <a:lnTo>
                    <a:pt x="50812" y="2540"/>
                  </a:lnTo>
                  <a:lnTo>
                    <a:pt x="43190" y="0"/>
                  </a:lnTo>
                  <a:lnTo>
                    <a:pt x="0" y="342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0C882E0-FE12-44D9-98EC-0896143D1EAE}"/>
                </a:ext>
              </a:extLst>
            </p:cNvPr>
            <p:cNvSpPr/>
            <p:nvPr/>
          </p:nvSpPr>
          <p:spPr>
            <a:xfrm>
              <a:off x="5831915" y="506597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EA029BD-C845-4801-A50A-D5E9B174CE5F}"/>
                </a:ext>
              </a:extLst>
            </p:cNvPr>
            <p:cNvSpPr/>
            <p:nvPr/>
          </p:nvSpPr>
          <p:spPr>
            <a:xfrm>
              <a:off x="5821752" y="5071057"/>
              <a:ext cx="20324" cy="304873"/>
            </a:xfrm>
            <a:custGeom>
              <a:avLst/>
              <a:gdLst>
                <a:gd name="connsiteX0" fmla="*/ 5081 w 20324"/>
                <a:gd name="connsiteY0" fmla="*/ 19055 h 304873"/>
                <a:gd name="connsiteX1" fmla="*/ 0 w 20324"/>
                <a:gd name="connsiteY1" fmla="*/ 301062 h 304873"/>
                <a:gd name="connsiteX2" fmla="*/ 8892 w 20324"/>
                <a:gd name="connsiteY2" fmla="*/ 303603 h 304873"/>
                <a:gd name="connsiteX3" fmla="*/ 13973 w 20324"/>
                <a:gd name="connsiteY3" fmla="*/ 304873 h 304873"/>
                <a:gd name="connsiteX4" fmla="*/ 20325 w 20324"/>
                <a:gd name="connsiteY4" fmla="*/ 11433 h 304873"/>
                <a:gd name="connsiteX5" fmla="*/ 20325 w 20324"/>
                <a:gd name="connsiteY5" fmla="*/ 1270 h 304873"/>
                <a:gd name="connsiteX6" fmla="*/ 20325 w 20324"/>
                <a:gd name="connsiteY6" fmla="*/ 0 h 304873"/>
                <a:gd name="connsiteX7" fmla="*/ 17784 w 20324"/>
                <a:gd name="connsiteY7" fmla="*/ 6352 h 304873"/>
                <a:gd name="connsiteX8" fmla="*/ 5081 w 20324"/>
                <a:gd name="connsiteY8" fmla="*/ 19055 h 30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304873">
                  <a:moveTo>
                    <a:pt x="5081" y="19055"/>
                  </a:moveTo>
                  <a:lnTo>
                    <a:pt x="0" y="301062"/>
                  </a:lnTo>
                  <a:lnTo>
                    <a:pt x="8892" y="303603"/>
                  </a:lnTo>
                  <a:lnTo>
                    <a:pt x="13973" y="304873"/>
                  </a:lnTo>
                  <a:lnTo>
                    <a:pt x="20325" y="11433"/>
                  </a:lnTo>
                  <a:lnTo>
                    <a:pt x="20325" y="1270"/>
                  </a:lnTo>
                  <a:cubicBezTo>
                    <a:pt x="20325" y="1270"/>
                    <a:pt x="20325" y="0"/>
                    <a:pt x="20325" y="0"/>
                  </a:cubicBezTo>
                  <a:cubicBezTo>
                    <a:pt x="20325" y="2540"/>
                    <a:pt x="20325" y="5081"/>
                    <a:pt x="17784" y="6352"/>
                  </a:cubicBezTo>
                  <a:lnTo>
                    <a:pt x="5081" y="1905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4967668-5955-4485-861A-D1722F85F528}"/>
                </a:ext>
              </a:extLst>
            </p:cNvPr>
            <p:cNvSpPr/>
            <p:nvPr/>
          </p:nvSpPr>
          <p:spPr>
            <a:xfrm>
              <a:off x="5834455" y="506597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731D471-DC6B-452A-A885-284554C13E0A}"/>
                </a:ext>
              </a:extLst>
            </p:cNvPr>
            <p:cNvSpPr/>
            <p:nvPr/>
          </p:nvSpPr>
          <p:spPr>
            <a:xfrm>
              <a:off x="5563883" y="5064705"/>
              <a:ext cx="279464" cy="235006"/>
            </a:xfrm>
            <a:custGeom>
              <a:avLst/>
              <a:gdLst>
                <a:gd name="connsiteX0" fmla="*/ 17784 w 279464"/>
                <a:gd name="connsiteY0" fmla="*/ 235006 h 235006"/>
                <a:gd name="connsiteX1" fmla="*/ 264221 w 279464"/>
                <a:gd name="connsiteY1" fmla="*/ 24136 h 235006"/>
                <a:gd name="connsiteX2" fmla="*/ 276924 w 279464"/>
                <a:gd name="connsiteY2" fmla="*/ 12703 h 235006"/>
                <a:gd name="connsiteX3" fmla="*/ 279464 w 279464"/>
                <a:gd name="connsiteY3" fmla="*/ 6352 h 235006"/>
                <a:gd name="connsiteX4" fmla="*/ 279464 w 279464"/>
                <a:gd name="connsiteY4" fmla="*/ 5081 h 235006"/>
                <a:gd name="connsiteX5" fmla="*/ 278194 w 279464"/>
                <a:gd name="connsiteY5" fmla="*/ 3811 h 235006"/>
                <a:gd name="connsiteX6" fmla="*/ 278194 w 279464"/>
                <a:gd name="connsiteY6" fmla="*/ 2540 h 235006"/>
                <a:gd name="connsiteX7" fmla="*/ 278194 w 279464"/>
                <a:gd name="connsiteY7" fmla="*/ 2540 h 235006"/>
                <a:gd name="connsiteX8" fmla="*/ 276924 w 279464"/>
                <a:gd name="connsiteY8" fmla="*/ 1270 h 235006"/>
                <a:gd name="connsiteX9" fmla="*/ 275654 w 279464"/>
                <a:gd name="connsiteY9" fmla="*/ 0 h 235006"/>
                <a:gd name="connsiteX10" fmla="*/ 274383 w 279464"/>
                <a:gd name="connsiteY10" fmla="*/ 0 h 235006"/>
                <a:gd name="connsiteX11" fmla="*/ 273113 w 279464"/>
                <a:gd name="connsiteY11" fmla="*/ 0 h 235006"/>
                <a:gd name="connsiteX12" fmla="*/ 271843 w 279464"/>
                <a:gd name="connsiteY12" fmla="*/ 0 h 235006"/>
                <a:gd name="connsiteX13" fmla="*/ 270572 w 279464"/>
                <a:gd name="connsiteY13" fmla="*/ 0 h 235006"/>
                <a:gd name="connsiteX14" fmla="*/ 270572 w 279464"/>
                <a:gd name="connsiteY14" fmla="*/ 0 h 235006"/>
                <a:gd name="connsiteX15" fmla="*/ 269302 w 279464"/>
                <a:gd name="connsiteY15" fmla="*/ 0 h 235006"/>
                <a:gd name="connsiteX16" fmla="*/ 268032 w 279464"/>
                <a:gd name="connsiteY16" fmla="*/ 1270 h 235006"/>
                <a:gd name="connsiteX17" fmla="*/ 268032 w 279464"/>
                <a:gd name="connsiteY17" fmla="*/ 1270 h 235006"/>
                <a:gd name="connsiteX18" fmla="*/ 266762 w 279464"/>
                <a:gd name="connsiteY18" fmla="*/ 1270 h 235006"/>
                <a:gd name="connsiteX19" fmla="*/ 0 w 279464"/>
                <a:gd name="connsiteY19" fmla="*/ 228655 h 235006"/>
                <a:gd name="connsiteX20" fmla="*/ 3811 w 279464"/>
                <a:gd name="connsiteY20" fmla="*/ 229925 h 235006"/>
                <a:gd name="connsiteX21" fmla="*/ 17784 w 279464"/>
                <a:gd name="connsiteY21" fmla="*/ 235006 h 235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9464" h="235006">
                  <a:moveTo>
                    <a:pt x="17784" y="235006"/>
                  </a:moveTo>
                  <a:lnTo>
                    <a:pt x="264221" y="24136"/>
                  </a:lnTo>
                  <a:lnTo>
                    <a:pt x="276924" y="12703"/>
                  </a:lnTo>
                  <a:cubicBezTo>
                    <a:pt x="279464" y="11433"/>
                    <a:pt x="279464" y="8892"/>
                    <a:pt x="279464" y="6352"/>
                  </a:cubicBezTo>
                  <a:cubicBezTo>
                    <a:pt x="279464" y="6352"/>
                    <a:pt x="279464" y="5081"/>
                    <a:pt x="279464" y="5081"/>
                  </a:cubicBezTo>
                  <a:cubicBezTo>
                    <a:pt x="279464" y="5081"/>
                    <a:pt x="279464" y="3811"/>
                    <a:pt x="278194" y="3811"/>
                  </a:cubicBezTo>
                  <a:cubicBezTo>
                    <a:pt x="278194" y="3811"/>
                    <a:pt x="278194" y="3811"/>
                    <a:pt x="278194" y="2540"/>
                  </a:cubicBezTo>
                  <a:lnTo>
                    <a:pt x="278194" y="2540"/>
                  </a:lnTo>
                  <a:lnTo>
                    <a:pt x="276924" y="1270"/>
                  </a:lnTo>
                  <a:cubicBezTo>
                    <a:pt x="276924" y="1270"/>
                    <a:pt x="276924" y="1270"/>
                    <a:pt x="275654" y="0"/>
                  </a:cubicBezTo>
                  <a:lnTo>
                    <a:pt x="274383" y="0"/>
                  </a:lnTo>
                  <a:lnTo>
                    <a:pt x="273113" y="0"/>
                  </a:lnTo>
                  <a:lnTo>
                    <a:pt x="271843" y="0"/>
                  </a:lnTo>
                  <a:lnTo>
                    <a:pt x="270572" y="0"/>
                  </a:lnTo>
                  <a:lnTo>
                    <a:pt x="270572" y="0"/>
                  </a:lnTo>
                  <a:lnTo>
                    <a:pt x="269302" y="0"/>
                  </a:lnTo>
                  <a:cubicBezTo>
                    <a:pt x="269302" y="0"/>
                    <a:pt x="268032" y="0"/>
                    <a:pt x="268032" y="1270"/>
                  </a:cubicBezTo>
                  <a:lnTo>
                    <a:pt x="268032" y="1270"/>
                  </a:lnTo>
                  <a:lnTo>
                    <a:pt x="266762" y="1270"/>
                  </a:lnTo>
                  <a:lnTo>
                    <a:pt x="0" y="228655"/>
                  </a:lnTo>
                  <a:lnTo>
                    <a:pt x="3811" y="229925"/>
                  </a:lnTo>
                  <a:lnTo>
                    <a:pt x="17784" y="2350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4E8B184-EFA5-42AA-B989-7A387275821E}"/>
                </a:ext>
              </a:extLst>
            </p:cNvPr>
            <p:cNvSpPr/>
            <p:nvPr/>
          </p:nvSpPr>
          <p:spPr>
            <a:xfrm>
              <a:off x="3865501" y="5523285"/>
              <a:ext cx="636416" cy="208330"/>
            </a:xfrm>
            <a:custGeom>
              <a:avLst/>
              <a:gdLst>
                <a:gd name="connsiteX0" fmla="*/ 2541 w 636416"/>
                <a:gd name="connsiteY0" fmla="*/ 2541 h 208330"/>
                <a:gd name="connsiteX1" fmla="*/ 2541 w 636416"/>
                <a:gd name="connsiteY1" fmla="*/ 2541 h 208330"/>
                <a:gd name="connsiteX2" fmla="*/ 0 w 636416"/>
                <a:gd name="connsiteY2" fmla="*/ 5082 h 208330"/>
                <a:gd name="connsiteX3" fmla="*/ 628795 w 636416"/>
                <a:gd name="connsiteY3" fmla="*/ 205790 h 208330"/>
                <a:gd name="connsiteX4" fmla="*/ 636417 w 636416"/>
                <a:gd name="connsiteY4" fmla="*/ 208330 h 208330"/>
                <a:gd name="connsiteX5" fmla="*/ 636417 w 636416"/>
                <a:gd name="connsiteY5" fmla="*/ 203249 h 208330"/>
                <a:gd name="connsiteX6" fmla="*/ 636417 w 636416"/>
                <a:gd name="connsiteY6" fmla="*/ 201979 h 208330"/>
                <a:gd name="connsiteX7" fmla="*/ 3811 w 636416"/>
                <a:gd name="connsiteY7" fmla="*/ 0 h 208330"/>
                <a:gd name="connsiteX8" fmla="*/ 2541 w 636416"/>
                <a:gd name="connsiteY8" fmla="*/ 1270 h 208330"/>
                <a:gd name="connsiteX9" fmla="*/ 2541 w 636416"/>
                <a:gd name="connsiteY9" fmla="*/ 2541 h 208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6416" h="208330">
                  <a:moveTo>
                    <a:pt x="2541" y="2541"/>
                  </a:moveTo>
                  <a:lnTo>
                    <a:pt x="2541" y="2541"/>
                  </a:lnTo>
                  <a:lnTo>
                    <a:pt x="0" y="5082"/>
                  </a:lnTo>
                  <a:lnTo>
                    <a:pt x="628795" y="205790"/>
                  </a:lnTo>
                  <a:lnTo>
                    <a:pt x="636417" y="208330"/>
                  </a:lnTo>
                  <a:lnTo>
                    <a:pt x="636417" y="203249"/>
                  </a:lnTo>
                  <a:cubicBezTo>
                    <a:pt x="636417" y="203249"/>
                    <a:pt x="636417" y="201979"/>
                    <a:pt x="636417" y="201979"/>
                  </a:cubicBezTo>
                  <a:lnTo>
                    <a:pt x="3811" y="0"/>
                  </a:lnTo>
                  <a:lnTo>
                    <a:pt x="2541" y="1270"/>
                  </a:lnTo>
                  <a:lnTo>
                    <a:pt x="2541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2035D9-C8EB-4104-8B68-29855566A8FE}"/>
                </a:ext>
              </a:extLst>
            </p:cNvPr>
            <p:cNvSpPr/>
            <p:nvPr/>
          </p:nvSpPr>
          <p:spPr>
            <a:xfrm>
              <a:off x="4503188" y="380075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1F07F49-C859-47B5-A12E-0F1A1D177648}"/>
                </a:ext>
              </a:extLst>
            </p:cNvPr>
            <p:cNvSpPr/>
            <p:nvPr/>
          </p:nvSpPr>
          <p:spPr>
            <a:xfrm>
              <a:off x="4509540" y="3800752"/>
              <a:ext cx="654200" cy="188004"/>
            </a:xfrm>
            <a:custGeom>
              <a:avLst/>
              <a:gdLst>
                <a:gd name="connsiteX0" fmla="*/ 650390 w 654200"/>
                <a:gd name="connsiteY0" fmla="*/ 188005 h 188004"/>
                <a:gd name="connsiteX1" fmla="*/ 645309 w 654200"/>
                <a:gd name="connsiteY1" fmla="*/ 179113 h 188004"/>
                <a:gd name="connsiteX2" fmla="*/ 645309 w 654200"/>
                <a:gd name="connsiteY2" fmla="*/ 179113 h 188004"/>
                <a:gd name="connsiteX3" fmla="*/ 654201 w 654200"/>
                <a:gd name="connsiteY3" fmla="*/ 174032 h 188004"/>
                <a:gd name="connsiteX4" fmla="*/ 0 w 654200"/>
                <a:gd name="connsiteY4" fmla="*/ 0 h 188004"/>
                <a:gd name="connsiteX5" fmla="*/ 0 w 654200"/>
                <a:gd name="connsiteY5" fmla="*/ 0 h 188004"/>
                <a:gd name="connsiteX6" fmla="*/ 1270 w 654200"/>
                <a:gd name="connsiteY6" fmla="*/ 0 h 188004"/>
                <a:gd name="connsiteX7" fmla="*/ 2541 w 654200"/>
                <a:gd name="connsiteY7" fmla="*/ 1270 h 188004"/>
                <a:gd name="connsiteX8" fmla="*/ 3811 w 654200"/>
                <a:gd name="connsiteY8" fmla="*/ 2540 h 188004"/>
                <a:gd name="connsiteX9" fmla="*/ 3811 w 654200"/>
                <a:gd name="connsiteY9" fmla="*/ 2540 h 188004"/>
                <a:gd name="connsiteX10" fmla="*/ 3811 w 654200"/>
                <a:gd name="connsiteY10" fmla="*/ 3811 h 188004"/>
                <a:gd name="connsiteX11" fmla="*/ 3811 w 654200"/>
                <a:gd name="connsiteY11" fmla="*/ 5081 h 188004"/>
                <a:gd name="connsiteX12" fmla="*/ 3811 w 654200"/>
                <a:gd name="connsiteY12" fmla="*/ 6352 h 188004"/>
                <a:gd name="connsiteX13" fmla="*/ 3811 w 654200"/>
                <a:gd name="connsiteY13" fmla="*/ 7622 h 188004"/>
                <a:gd name="connsiteX14" fmla="*/ 3811 w 654200"/>
                <a:gd name="connsiteY14" fmla="*/ 17784 h 188004"/>
                <a:gd name="connsiteX15" fmla="*/ 642768 w 654200"/>
                <a:gd name="connsiteY15" fmla="*/ 188005 h 188004"/>
                <a:gd name="connsiteX16" fmla="*/ 650390 w 654200"/>
                <a:gd name="connsiteY16" fmla="*/ 188005 h 188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4200" h="188004">
                  <a:moveTo>
                    <a:pt x="650390" y="188005"/>
                  </a:moveTo>
                  <a:cubicBezTo>
                    <a:pt x="646579" y="186735"/>
                    <a:pt x="644039" y="182924"/>
                    <a:pt x="645309" y="179113"/>
                  </a:cubicBezTo>
                  <a:cubicBezTo>
                    <a:pt x="645309" y="179113"/>
                    <a:pt x="645309" y="179113"/>
                    <a:pt x="645309" y="179113"/>
                  </a:cubicBezTo>
                  <a:cubicBezTo>
                    <a:pt x="646579" y="175302"/>
                    <a:pt x="650390" y="172761"/>
                    <a:pt x="654201" y="174032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lnTo>
                    <a:pt x="2541" y="1270"/>
                  </a:lnTo>
                  <a:lnTo>
                    <a:pt x="3811" y="2540"/>
                  </a:lnTo>
                  <a:lnTo>
                    <a:pt x="3811" y="2540"/>
                  </a:lnTo>
                  <a:cubicBezTo>
                    <a:pt x="3811" y="2540"/>
                    <a:pt x="3811" y="2540"/>
                    <a:pt x="3811" y="3811"/>
                  </a:cubicBezTo>
                  <a:cubicBezTo>
                    <a:pt x="3811" y="3811"/>
                    <a:pt x="3811" y="5081"/>
                    <a:pt x="3811" y="5081"/>
                  </a:cubicBezTo>
                  <a:cubicBezTo>
                    <a:pt x="3811" y="5081"/>
                    <a:pt x="3811" y="6352"/>
                    <a:pt x="3811" y="6352"/>
                  </a:cubicBezTo>
                  <a:cubicBezTo>
                    <a:pt x="3811" y="6352"/>
                    <a:pt x="3811" y="6352"/>
                    <a:pt x="3811" y="7622"/>
                  </a:cubicBezTo>
                  <a:lnTo>
                    <a:pt x="3811" y="17784"/>
                  </a:lnTo>
                  <a:lnTo>
                    <a:pt x="642768" y="188005"/>
                  </a:lnTo>
                  <a:lnTo>
                    <a:pt x="650390" y="18800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95E1C7E-C527-47E7-9ED2-72FCB95A7E63}"/>
                </a:ext>
              </a:extLst>
            </p:cNvPr>
            <p:cNvSpPr/>
            <p:nvPr/>
          </p:nvSpPr>
          <p:spPr>
            <a:xfrm>
              <a:off x="4506999" y="37994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9A73CC5-DD34-4007-AEC4-5DF2691AC426}"/>
                </a:ext>
              </a:extLst>
            </p:cNvPr>
            <p:cNvSpPr/>
            <p:nvPr/>
          </p:nvSpPr>
          <p:spPr>
            <a:xfrm>
              <a:off x="5154518" y="3973513"/>
              <a:ext cx="34628" cy="21595"/>
            </a:xfrm>
            <a:custGeom>
              <a:avLst/>
              <a:gdLst>
                <a:gd name="connsiteX0" fmla="*/ 330 w 34628"/>
                <a:gd name="connsiteY0" fmla="*/ 6352 h 21595"/>
                <a:gd name="connsiteX1" fmla="*/ 5412 w 34628"/>
                <a:gd name="connsiteY1" fmla="*/ 15244 h 21595"/>
                <a:gd name="connsiteX2" fmla="*/ 5412 w 34628"/>
                <a:gd name="connsiteY2" fmla="*/ 15244 h 21595"/>
                <a:gd name="connsiteX3" fmla="*/ 14304 w 34628"/>
                <a:gd name="connsiteY3" fmla="*/ 17785 h 21595"/>
                <a:gd name="connsiteX4" fmla="*/ 29547 w 34628"/>
                <a:gd name="connsiteY4" fmla="*/ 21595 h 21595"/>
                <a:gd name="connsiteX5" fmla="*/ 29547 w 34628"/>
                <a:gd name="connsiteY5" fmla="*/ 15244 h 21595"/>
                <a:gd name="connsiteX6" fmla="*/ 29547 w 34628"/>
                <a:gd name="connsiteY6" fmla="*/ 15244 h 21595"/>
                <a:gd name="connsiteX7" fmla="*/ 29547 w 34628"/>
                <a:gd name="connsiteY7" fmla="*/ 13973 h 21595"/>
                <a:gd name="connsiteX8" fmla="*/ 29547 w 34628"/>
                <a:gd name="connsiteY8" fmla="*/ 12703 h 21595"/>
                <a:gd name="connsiteX9" fmla="*/ 30818 w 34628"/>
                <a:gd name="connsiteY9" fmla="*/ 11433 h 21595"/>
                <a:gd name="connsiteX10" fmla="*/ 32088 w 34628"/>
                <a:gd name="connsiteY10" fmla="*/ 10163 h 21595"/>
                <a:gd name="connsiteX11" fmla="*/ 32088 w 34628"/>
                <a:gd name="connsiteY11" fmla="*/ 10163 h 21595"/>
                <a:gd name="connsiteX12" fmla="*/ 34628 w 34628"/>
                <a:gd name="connsiteY12" fmla="*/ 7622 h 21595"/>
                <a:gd name="connsiteX13" fmla="*/ 7952 w 34628"/>
                <a:gd name="connsiteY13" fmla="*/ 0 h 21595"/>
                <a:gd name="connsiteX14" fmla="*/ 330 w 34628"/>
                <a:gd name="connsiteY14" fmla="*/ 6352 h 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628" h="21595">
                  <a:moveTo>
                    <a:pt x="330" y="6352"/>
                  </a:moveTo>
                  <a:cubicBezTo>
                    <a:pt x="-940" y="10163"/>
                    <a:pt x="1601" y="13973"/>
                    <a:pt x="5412" y="15244"/>
                  </a:cubicBezTo>
                  <a:cubicBezTo>
                    <a:pt x="5412" y="15244"/>
                    <a:pt x="5412" y="15244"/>
                    <a:pt x="5412" y="15244"/>
                  </a:cubicBezTo>
                  <a:lnTo>
                    <a:pt x="14304" y="17785"/>
                  </a:lnTo>
                  <a:lnTo>
                    <a:pt x="29547" y="21595"/>
                  </a:lnTo>
                  <a:lnTo>
                    <a:pt x="29547" y="15244"/>
                  </a:lnTo>
                  <a:lnTo>
                    <a:pt x="29547" y="15244"/>
                  </a:lnTo>
                  <a:cubicBezTo>
                    <a:pt x="29547" y="15244"/>
                    <a:pt x="29547" y="13973"/>
                    <a:pt x="29547" y="13973"/>
                  </a:cubicBezTo>
                  <a:lnTo>
                    <a:pt x="29547" y="12703"/>
                  </a:lnTo>
                  <a:lnTo>
                    <a:pt x="30818" y="11433"/>
                  </a:lnTo>
                  <a:lnTo>
                    <a:pt x="32088" y="10163"/>
                  </a:lnTo>
                  <a:lnTo>
                    <a:pt x="32088" y="10163"/>
                  </a:lnTo>
                  <a:lnTo>
                    <a:pt x="34628" y="7622"/>
                  </a:lnTo>
                  <a:lnTo>
                    <a:pt x="7952" y="0"/>
                  </a:lnTo>
                  <a:cubicBezTo>
                    <a:pt x="4141" y="1270"/>
                    <a:pt x="1601" y="2541"/>
                    <a:pt x="33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6E397E1-688A-43C8-BDA9-2BA2BF30948D}"/>
                </a:ext>
              </a:extLst>
            </p:cNvPr>
            <p:cNvSpPr/>
            <p:nvPr/>
          </p:nvSpPr>
          <p:spPr>
            <a:xfrm>
              <a:off x="4157668" y="2700668"/>
              <a:ext cx="1679327" cy="414119"/>
            </a:xfrm>
            <a:custGeom>
              <a:avLst/>
              <a:gdLst>
                <a:gd name="connsiteX0" fmla="*/ 0 w 1679327"/>
                <a:gd name="connsiteY0" fmla="*/ 15244 h 414119"/>
                <a:gd name="connsiteX1" fmla="*/ 1669165 w 1679327"/>
                <a:gd name="connsiteY1" fmla="*/ 414119 h 414119"/>
                <a:gd name="connsiteX2" fmla="*/ 1669165 w 1679327"/>
                <a:gd name="connsiteY2" fmla="*/ 407768 h 414119"/>
                <a:gd name="connsiteX3" fmla="*/ 1676787 w 1679327"/>
                <a:gd name="connsiteY3" fmla="*/ 400146 h 414119"/>
                <a:gd name="connsiteX4" fmla="*/ 1679328 w 1679327"/>
                <a:gd name="connsiteY4" fmla="*/ 400146 h 414119"/>
                <a:gd name="connsiteX5" fmla="*/ 1679328 w 1679327"/>
                <a:gd name="connsiteY5" fmla="*/ 400146 h 414119"/>
                <a:gd name="connsiteX6" fmla="*/ 0 w 1679327"/>
                <a:gd name="connsiteY6" fmla="*/ 0 h 414119"/>
                <a:gd name="connsiteX7" fmla="*/ 0 w 1679327"/>
                <a:gd name="connsiteY7" fmla="*/ 15244 h 414119"/>
                <a:gd name="connsiteX8" fmla="*/ 0 w 1679327"/>
                <a:gd name="connsiteY8" fmla="*/ 15244 h 41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9327" h="414119">
                  <a:moveTo>
                    <a:pt x="0" y="15244"/>
                  </a:moveTo>
                  <a:lnTo>
                    <a:pt x="1669165" y="414119"/>
                  </a:lnTo>
                  <a:lnTo>
                    <a:pt x="1669165" y="407768"/>
                  </a:lnTo>
                  <a:cubicBezTo>
                    <a:pt x="1669165" y="403957"/>
                    <a:pt x="1672976" y="400146"/>
                    <a:pt x="1676787" y="400146"/>
                  </a:cubicBezTo>
                  <a:cubicBezTo>
                    <a:pt x="1678057" y="400146"/>
                    <a:pt x="1678057" y="400146"/>
                    <a:pt x="1679328" y="400146"/>
                  </a:cubicBezTo>
                  <a:lnTo>
                    <a:pt x="1679328" y="400146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844CDF0-5EDC-4B70-91B8-445497BA9890}"/>
                </a:ext>
              </a:extLst>
            </p:cNvPr>
            <p:cNvSpPr/>
            <p:nvPr/>
          </p:nvSpPr>
          <p:spPr>
            <a:xfrm>
              <a:off x="0" y="0"/>
              <a:ext cx="12702" cy="12703"/>
            </a:xfrm>
            <a:custGeom>
              <a:avLst/>
              <a:gdLst/>
              <a:ahLst/>
              <a:cxnLst/>
              <a:rect l="l" t="t" r="r" b="b"/>
              <a:pathLst>
                <a:path w="12702" h="12703"/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41F9BC7-83C5-4057-A2C8-4F848F42C82D}"/>
                </a:ext>
              </a:extLst>
            </p:cNvPr>
            <p:cNvSpPr/>
            <p:nvPr/>
          </p:nvSpPr>
          <p:spPr>
            <a:xfrm>
              <a:off x="1518000" y="1355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4BA6083-4348-4790-9CF7-508DE1B4CB49}"/>
                </a:ext>
              </a:extLst>
            </p:cNvPr>
            <p:cNvSpPr/>
            <p:nvPr/>
          </p:nvSpPr>
          <p:spPr>
            <a:xfrm>
              <a:off x="1518000" y="1370658"/>
              <a:ext cx="170219" cy="2169680"/>
            </a:xfrm>
            <a:custGeom>
              <a:avLst/>
              <a:gdLst>
                <a:gd name="connsiteX0" fmla="*/ 170219 w 170219"/>
                <a:gd name="connsiteY0" fmla="*/ 2163329 h 2169680"/>
                <a:gd name="connsiteX1" fmla="*/ 10162 w 170219"/>
                <a:gd name="connsiteY1" fmla="*/ 1270 h 2169680"/>
                <a:gd name="connsiteX2" fmla="*/ 3811 w 170219"/>
                <a:gd name="connsiteY2" fmla="*/ 0 h 2169680"/>
                <a:gd name="connsiteX3" fmla="*/ 0 w 170219"/>
                <a:gd name="connsiteY3" fmla="*/ 1270 h 2169680"/>
                <a:gd name="connsiteX4" fmla="*/ 160057 w 170219"/>
                <a:gd name="connsiteY4" fmla="*/ 2169681 h 216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19" h="2169680">
                  <a:moveTo>
                    <a:pt x="170219" y="2163329"/>
                  </a:moveTo>
                  <a:lnTo>
                    <a:pt x="10162" y="1270"/>
                  </a:lnTo>
                  <a:lnTo>
                    <a:pt x="3811" y="0"/>
                  </a:lnTo>
                  <a:lnTo>
                    <a:pt x="0" y="1270"/>
                  </a:lnTo>
                  <a:lnTo>
                    <a:pt x="160057" y="21696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7EB845F-19E9-4692-B47E-8FE8390DE115}"/>
                </a:ext>
              </a:extLst>
            </p:cNvPr>
            <p:cNvSpPr/>
            <p:nvPr/>
          </p:nvSpPr>
          <p:spPr>
            <a:xfrm>
              <a:off x="5178984" y="3990027"/>
              <a:ext cx="20324" cy="1191545"/>
            </a:xfrm>
            <a:custGeom>
              <a:avLst/>
              <a:gdLst>
                <a:gd name="connsiteX0" fmla="*/ 5081 w 20324"/>
                <a:gd name="connsiteY0" fmla="*/ 5081 h 1191545"/>
                <a:gd name="connsiteX1" fmla="*/ 0 w 20324"/>
                <a:gd name="connsiteY1" fmla="*/ 1190275 h 1191545"/>
                <a:gd name="connsiteX2" fmla="*/ 6351 w 20324"/>
                <a:gd name="connsiteY2" fmla="*/ 1191546 h 1191545"/>
                <a:gd name="connsiteX3" fmla="*/ 15243 w 20324"/>
                <a:gd name="connsiteY3" fmla="*/ 1183924 h 1191545"/>
                <a:gd name="connsiteX4" fmla="*/ 20324 w 20324"/>
                <a:gd name="connsiteY4" fmla="*/ 3811 h 1191545"/>
                <a:gd name="connsiteX5" fmla="*/ 17784 w 20324"/>
                <a:gd name="connsiteY5" fmla="*/ 6352 h 1191545"/>
                <a:gd name="connsiteX6" fmla="*/ 7621 w 20324"/>
                <a:gd name="connsiteY6" fmla="*/ 5081 h 1191545"/>
                <a:gd name="connsiteX7" fmla="*/ 7621 w 20324"/>
                <a:gd name="connsiteY7" fmla="*/ 5081 h 1191545"/>
                <a:gd name="connsiteX8" fmla="*/ 6351 w 20324"/>
                <a:gd name="connsiteY8" fmla="*/ 0 h 1191545"/>
                <a:gd name="connsiteX9" fmla="*/ 6351 w 20324"/>
                <a:gd name="connsiteY9" fmla="*/ 0 h 1191545"/>
                <a:gd name="connsiteX10" fmla="*/ 5081 w 20324"/>
                <a:gd name="connsiteY10" fmla="*/ 5081 h 119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324" h="1191545">
                  <a:moveTo>
                    <a:pt x="5081" y="5081"/>
                  </a:moveTo>
                  <a:lnTo>
                    <a:pt x="0" y="1190275"/>
                  </a:lnTo>
                  <a:lnTo>
                    <a:pt x="6351" y="1191546"/>
                  </a:lnTo>
                  <a:lnTo>
                    <a:pt x="15243" y="1183924"/>
                  </a:lnTo>
                  <a:lnTo>
                    <a:pt x="20324" y="3811"/>
                  </a:lnTo>
                  <a:lnTo>
                    <a:pt x="17784" y="6352"/>
                  </a:lnTo>
                  <a:cubicBezTo>
                    <a:pt x="13973" y="8892"/>
                    <a:pt x="10162" y="8892"/>
                    <a:pt x="7621" y="5081"/>
                  </a:cubicBezTo>
                  <a:cubicBezTo>
                    <a:pt x="7621" y="5081"/>
                    <a:pt x="7621" y="5081"/>
                    <a:pt x="7621" y="5081"/>
                  </a:cubicBezTo>
                  <a:cubicBezTo>
                    <a:pt x="6351" y="3811"/>
                    <a:pt x="6351" y="1270"/>
                    <a:pt x="6351" y="0"/>
                  </a:cubicBez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D6E3817-CAA4-4699-9BDD-D5F6DE77FDB9}"/>
                </a:ext>
              </a:extLst>
            </p:cNvPr>
            <p:cNvSpPr/>
            <p:nvPr/>
          </p:nvSpPr>
          <p:spPr>
            <a:xfrm>
              <a:off x="1087370" y="4296171"/>
              <a:ext cx="63514" cy="546231"/>
            </a:xfrm>
            <a:custGeom>
              <a:avLst/>
              <a:gdLst>
                <a:gd name="connsiteX0" fmla="*/ 62244 w 63514"/>
                <a:gd name="connsiteY0" fmla="*/ 541150 h 546231"/>
                <a:gd name="connsiteX1" fmla="*/ 63515 w 63514"/>
                <a:gd name="connsiteY1" fmla="*/ 546231 h 546231"/>
                <a:gd name="connsiteX2" fmla="*/ 63515 w 63514"/>
                <a:gd name="connsiteY2" fmla="*/ 544961 h 546231"/>
                <a:gd name="connsiteX3" fmla="*/ 15244 w 63514"/>
                <a:gd name="connsiteY3" fmla="*/ 5081 h 546231"/>
                <a:gd name="connsiteX4" fmla="*/ 5081 w 63514"/>
                <a:gd name="connsiteY4" fmla="*/ 1270 h 546231"/>
                <a:gd name="connsiteX5" fmla="*/ 0 w 63514"/>
                <a:gd name="connsiteY5" fmla="*/ 0 h 546231"/>
                <a:gd name="connsiteX6" fmla="*/ 48271 w 63514"/>
                <a:gd name="connsiteY6" fmla="*/ 541150 h 546231"/>
                <a:gd name="connsiteX7" fmla="*/ 52082 w 63514"/>
                <a:gd name="connsiteY7" fmla="*/ 538609 h 546231"/>
                <a:gd name="connsiteX8" fmla="*/ 62244 w 63514"/>
                <a:gd name="connsiteY8" fmla="*/ 541150 h 546231"/>
                <a:gd name="connsiteX9" fmla="*/ 62244 w 63514"/>
                <a:gd name="connsiteY9" fmla="*/ 541150 h 54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514" h="546231">
                  <a:moveTo>
                    <a:pt x="62244" y="541150"/>
                  </a:moveTo>
                  <a:cubicBezTo>
                    <a:pt x="63515" y="542420"/>
                    <a:pt x="63515" y="543690"/>
                    <a:pt x="63515" y="546231"/>
                  </a:cubicBezTo>
                  <a:cubicBezTo>
                    <a:pt x="63515" y="546231"/>
                    <a:pt x="63515" y="544961"/>
                    <a:pt x="63515" y="544961"/>
                  </a:cubicBez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48271" y="541150"/>
                  </a:lnTo>
                  <a:lnTo>
                    <a:pt x="52082" y="538609"/>
                  </a:lnTo>
                  <a:cubicBezTo>
                    <a:pt x="54623" y="537339"/>
                    <a:pt x="59704" y="537339"/>
                    <a:pt x="62244" y="541150"/>
                  </a:cubicBezTo>
                  <a:cubicBezTo>
                    <a:pt x="62244" y="541150"/>
                    <a:pt x="62244" y="541150"/>
                    <a:pt x="62244" y="5411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35329B9-6E20-4944-B994-9B94324AF7A8}"/>
                </a:ext>
              </a:extLst>
            </p:cNvPr>
            <p:cNvSpPr/>
            <p:nvPr/>
          </p:nvSpPr>
          <p:spPr>
            <a:xfrm>
              <a:off x="1050532" y="4832750"/>
              <a:ext cx="100353" cy="68085"/>
            </a:xfrm>
            <a:custGeom>
              <a:avLst/>
              <a:gdLst>
                <a:gd name="connsiteX0" fmla="*/ 16514 w 100353"/>
                <a:gd name="connsiteY0" fmla="*/ 68086 h 68085"/>
                <a:gd name="connsiteX1" fmla="*/ 96542 w 100353"/>
                <a:gd name="connsiteY1" fmla="*/ 14733 h 68085"/>
                <a:gd name="connsiteX2" fmla="*/ 97813 w 100353"/>
                <a:gd name="connsiteY2" fmla="*/ 13463 h 68085"/>
                <a:gd name="connsiteX3" fmla="*/ 99083 w 100353"/>
                <a:gd name="connsiteY3" fmla="*/ 12192 h 68085"/>
                <a:gd name="connsiteX4" fmla="*/ 99083 w 100353"/>
                <a:gd name="connsiteY4" fmla="*/ 10922 h 68085"/>
                <a:gd name="connsiteX5" fmla="*/ 100353 w 100353"/>
                <a:gd name="connsiteY5" fmla="*/ 9652 h 68085"/>
                <a:gd name="connsiteX6" fmla="*/ 100353 w 100353"/>
                <a:gd name="connsiteY6" fmla="*/ 8382 h 68085"/>
                <a:gd name="connsiteX7" fmla="*/ 99083 w 100353"/>
                <a:gd name="connsiteY7" fmla="*/ 3301 h 68085"/>
                <a:gd name="connsiteX8" fmla="*/ 88921 w 100353"/>
                <a:gd name="connsiteY8" fmla="*/ 760 h 68085"/>
                <a:gd name="connsiteX9" fmla="*/ 88921 w 100353"/>
                <a:gd name="connsiteY9" fmla="*/ 760 h 68085"/>
                <a:gd name="connsiteX10" fmla="*/ 85110 w 100353"/>
                <a:gd name="connsiteY10" fmla="*/ 3301 h 68085"/>
                <a:gd name="connsiteX11" fmla="*/ 0 w 100353"/>
                <a:gd name="connsiteY11" fmla="*/ 60464 h 68085"/>
                <a:gd name="connsiteX12" fmla="*/ 3811 w 100353"/>
                <a:gd name="connsiteY12" fmla="*/ 61734 h 68085"/>
                <a:gd name="connsiteX13" fmla="*/ 16514 w 100353"/>
                <a:gd name="connsiteY13" fmla="*/ 68086 h 68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0353" h="68085">
                  <a:moveTo>
                    <a:pt x="16514" y="68086"/>
                  </a:moveTo>
                  <a:lnTo>
                    <a:pt x="96542" y="14733"/>
                  </a:lnTo>
                  <a:lnTo>
                    <a:pt x="97813" y="13463"/>
                  </a:lnTo>
                  <a:lnTo>
                    <a:pt x="99083" y="12192"/>
                  </a:lnTo>
                  <a:cubicBezTo>
                    <a:pt x="99083" y="12192"/>
                    <a:pt x="99083" y="10922"/>
                    <a:pt x="99083" y="10922"/>
                  </a:cubicBezTo>
                  <a:cubicBezTo>
                    <a:pt x="99083" y="10922"/>
                    <a:pt x="99083" y="9652"/>
                    <a:pt x="100353" y="9652"/>
                  </a:cubicBezTo>
                  <a:cubicBezTo>
                    <a:pt x="100353" y="9652"/>
                    <a:pt x="100353" y="8382"/>
                    <a:pt x="100353" y="8382"/>
                  </a:cubicBezTo>
                  <a:cubicBezTo>
                    <a:pt x="100353" y="7111"/>
                    <a:pt x="100353" y="4571"/>
                    <a:pt x="99083" y="3301"/>
                  </a:cubicBezTo>
                  <a:cubicBezTo>
                    <a:pt x="96542" y="-511"/>
                    <a:pt x="92731" y="-511"/>
                    <a:pt x="88921" y="760"/>
                  </a:cubicBezTo>
                  <a:cubicBezTo>
                    <a:pt x="88921" y="760"/>
                    <a:pt x="88921" y="760"/>
                    <a:pt x="88921" y="760"/>
                  </a:cubicBezTo>
                  <a:lnTo>
                    <a:pt x="85110" y="3301"/>
                  </a:lnTo>
                  <a:lnTo>
                    <a:pt x="0" y="60464"/>
                  </a:lnTo>
                  <a:lnTo>
                    <a:pt x="3811" y="61734"/>
                  </a:lnTo>
                  <a:lnTo>
                    <a:pt x="16514" y="680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98EC58D-5B20-41D9-B17B-804ECCF9870F}"/>
                </a:ext>
              </a:extLst>
            </p:cNvPr>
            <p:cNvSpPr/>
            <p:nvPr/>
          </p:nvSpPr>
          <p:spPr>
            <a:xfrm>
              <a:off x="1728868" y="646077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B3611A8-A099-4F43-A368-E0424237905B}"/>
                </a:ext>
              </a:extLst>
            </p:cNvPr>
            <p:cNvSpPr/>
            <p:nvPr/>
          </p:nvSpPr>
          <p:spPr>
            <a:xfrm>
              <a:off x="1719976" y="6434094"/>
              <a:ext cx="17784" cy="19054"/>
            </a:xfrm>
            <a:custGeom>
              <a:avLst/>
              <a:gdLst>
                <a:gd name="connsiteX0" fmla="*/ 5081 w 17784"/>
                <a:gd name="connsiteY0" fmla="*/ 1270 h 19054"/>
                <a:gd name="connsiteX1" fmla="*/ 0 w 17784"/>
                <a:gd name="connsiteY1" fmla="*/ 0 h 19054"/>
                <a:gd name="connsiteX2" fmla="*/ 1270 w 17784"/>
                <a:gd name="connsiteY2" fmla="*/ 8892 h 19054"/>
                <a:gd name="connsiteX3" fmla="*/ 12703 w 17784"/>
                <a:gd name="connsiteY3" fmla="*/ 12703 h 19054"/>
                <a:gd name="connsiteX4" fmla="*/ 17784 w 17784"/>
                <a:gd name="connsiteY4" fmla="*/ 19055 h 19054"/>
                <a:gd name="connsiteX5" fmla="*/ 17784 w 17784"/>
                <a:gd name="connsiteY5" fmla="*/ 19055 h 19054"/>
                <a:gd name="connsiteX6" fmla="*/ 17784 w 17784"/>
                <a:gd name="connsiteY6" fmla="*/ 13973 h 19054"/>
                <a:gd name="connsiteX7" fmla="*/ 16514 w 17784"/>
                <a:gd name="connsiteY7" fmla="*/ 5081 h 19054"/>
                <a:gd name="connsiteX8" fmla="*/ 5081 w 17784"/>
                <a:gd name="connsiteY8" fmla="*/ 1270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84" h="19054">
                  <a:moveTo>
                    <a:pt x="5081" y="1270"/>
                  </a:moveTo>
                  <a:lnTo>
                    <a:pt x="0" y="0"/>
                  </a:lnTo>
                  <a:lnTo>
                    <a:pt x="1270" y="8892"/>
                  </a:lnTo>
                  <a:lnTo>
                    <a:pt x="12703" y="12703"/>
                  </a:lnTo>
                  <a:cubicBezTo>
                    <a:pt x="15244" y="13973"/>
                    <a:pt x="17784" y="16514"/>
                    <a:pt x="17784" y="19055"/>
                  </a:cubicBezTo>
                  <a:lnTo>
                    <a:pt x="17784" y="19055"/>
                  </a:lnTo>
                  <a:lnTo>
                    <a:pt x="17784" y="13973"/>
                  </a:lnTo>
                  <a:lnTo>
                    <a:pt x="16514" y="5081"/>
                  </a:lnTo>
                  <a:lnTo>
                    <a:pt x="508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8B1B378-D724-46FF-AFD4-C4E663E945A1}"/>
                </a:ext>
              </a:extLst>
            </p:cNvPr>
            <p:cNvSpPr/>
            <p:nvPr/>
          </p:nvSpPr>
          <p:spPr>
            <a:xfrm>
              <a:off x="1726328" y="6403606"/>
              <a:ext cx="21595" cy="22865"/>
            </a:xfrm>
            <a:custGeom>
              <a:avLst/>
              <a:gdLst>
                <a:gd name="connsiteX0" fmla="*/ 3811 w 21595"/>
                <a:gd name="connsiteY0" fmla="*/ 17784 h 22865"/>
                <a:gd name="connsiteX1" fmla="*/ 16514 w 21595"/>
                <a:gd name="connsiteY1" fmla="*/ 22865 h 22865"/>
                <a:gd name="connsiteX2" fmla="*/ 21595 w 21595"/>
                <a:gd name="connsiteY2" fmla="*/ 17784 h 22865"/>
                <a:gd name="connsiteX3" fmla="*/ 20325 w 21595"/>
                <a:gd name="connsiteY3" fmla="*/ 5081 h 22865"/>
                <a:gd name="connsiteX4" fmla="*/ 20325 w 21595"/>
                <a:gd name="connsiteY4" fmla="*/ 0 h 22865"/>
                <a:gd name="connsiteX5" fmla="*/ 0 w 21595"/>
                <a:gd name="connsiteY5" fmla="*/ 16514 h 22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95" h="22865">
                  <a:moveTo>
                    <a:pt x="3811" y="17784"/>
                  </a:moveTo>
                  <a:lnTo>
                    <a:pt x="16514" y="22865"/>
                  </a:lnTo>
                  <a:lnTo>
                    <a:pt x="21595" y="17784"/>
                  </a:lnTo>
                  <a:lnTo>
                    <a:pt x="20325" y="5081"/>
                  </a:lnTo>
                  <a:lnTo>
                    <a:pt x="20325" y="0"/>
                  </a:lnTo>
                  <a:lnTo>
                    <a:pt x="0" y="1651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FD8E006-AC59-4244-85F9-62B0B139CD33}"/>
                </a:ext>
              </a:extLst>
            </p:cNvPr>
            <p:cNvSpPr/>
            <p:nvPr/>
          </p:nvSpPr>
          <p:spPr>
            <a:xfrm>
              <a:off x="4500647" y="5723993"/>
              <a:ext cx="22865" cy="647855"/>
            </a:xfrm>
            <a:custGeom>
              <a:avLst/>
              <a:gdLst>
                <a:gd name="connsiteX0" fmla="*/ 1270 w 22865"/>
                <a:gd name="connsiteY0" fmla="*/ 1270 h 647855"/>
                <a:gd name="connsiteX1" fmla="*/ 1270 w 22865"/>
                <a:gd name="connsiteY1" fmla="*/ 17784 h 647855"/>
                <a:gd name="connsiteX2" fmla="*/ 7622 w 22865"/>
                <a:gd name="connsiteY2" fmla="*/ 642774 h 647855"/>
                <a:gd name="connsiteX3" fmla="*/ 17784 w 22865"/>
                <a:gd name="connsiteY3" fmla="*/ 646585 h 647855"/>
                <a:gd name="connsiteX4" fmla="*/ 22866 w 22865"/>
                <a:gd name="connsiteY4" fmla="*/ 647856 h 647855"/>
                <a:gd name="connsiteX5" fmla="*/ 15244 w 22865"/>
                <a:gd name="connsiteY5" fmla="*/ 5081 h 647855"/>
                <a:gd name="connsiteX6" fmla="*/ 0 w 22865"/>
                <a:gd name="connsiteY6" fmla="*/ 0 h 647855"/>
                <a:gd name="connsiteX7" fmla="*/ 1270 w 22865"/>
                <a:gd name="connsiteY7" fmla="*/ 1270 h 64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865" h="647855">
                  <a:moveTo>
                    <a:pt x="1270" y="1270"/>
                  </a:moveTo>
                  <a:lnTo>
                    <a:pt x="1270" y="17784"/>
                  </a:lnTo>
                  <a:lnTo>
                    <a:pt x="7622" y="642774"/>
                  </a:lnTo>
                  <a:lnTo>
                    <a:pt x="17784" y="646585"/>
                  </a:lnTo>
                  <a:lnTo>
                    <a:pt x="22866" y="647856"/>
                  </a:lnTo>
                  <a:lnTo>
                    <a:pt x="15244" y="5081"/>
                  </a:lnTo>
                  <a:lnTo>
                    <a:pt x="0" y="0"/>
                  </a:lnTo>
                  <a:cubicBezTo>
                    <a:pt x="1270" y="1270"/>
                    <a:pt x="1270" y="1270"/>
                    <a:pt x="127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CD97AA0-4E0C-49E2-BF1D-11E3871FD9A8}"/>
                </a:ext>
              </a:extLst>
            </p:cNvPr>
            <p:cNvSpPr/>
            <p:nvPr/>
          </p:nvSpPr>
          <p:spPr>
            <a:xfrm>
              <a:off x="3748634" y="4273305"/>
              <a:ext cx="74947" cy="36838"/>
            </a:xfrm>
            <a:custGeom>
              <a:avLst/>
              <a:gdLst>
                <a:gd name="connsiteX0" fmla="*/ 1270 w 74947"/>
                <a:gd name="connsiteY0" fmla="*/ 15244 h 36838"/>
                <a:gd name="connsiteX1" fmla="*/ 74947 w 74947"/>
                <a:gd name="connsiteY1" fmla="*/ 36839 h 36838"/>
                <a:gd name="connsiteX2" fmla="*/ 74947 w 74947"/>
                <a:gd name="connsiteY2" fmla="*/ 31758 h 36838"/>
                <a:gd name="connsiteX3" fmla="*/ 74947 w 74947"/>
                <a:gd name="connsiteY3" fmla="*/ 21595 h 36838"/>
                <a:gd name="connsiteX4" fmla="*/ 0 w 74947"/>
                <a:gd name="connsiteY4" fmla="*/ 0 h 36838"/>
                <a:gd name="connsiteX5" fmla="*/ 1270 w 74947"/>
                <a:gd name="connsiteY5" fmla="*/ 508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947" h="36838">
                  <a:moveTo>
                    <a:pt x="1270" y="15244"/>
                  </a:moveTo>
                  <a:lnTo>
                    <a:pt x="74947" y="36839"/>
                  </a:lnTo>
                  <a:lnTo>
                    <a:pt x="74947" y="31758"/>
                  </a:lnTo>
                  <a:lnTo>
                    <a:pt x="74947" y="21595"/>
                  </a:lnTo>
                  <a:lnTo>
                    <a:pt x="0" y="0"/>
                  </a:lnTo>
                  <a:lnTo>
                    <a:pt x="1270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9BBEB12-0BA4-4144-9291-1F323E4FE027}"/>
                </a:ext>
              </a:extLst>
            </p:cNvPr>
            <p:cNvSpPr/>
            <p:nvPr/>
          </p:nvSpPr>
          <p:spPr>
            <a:xfrm>
              <a:off x="4179263" y="3800752"/>
              <a:ext cx="323924" cy="256601"/>
            </a:xfrm>
            <a:custGeom>
              <a:avLst/>
              <a:gdLst>
                <a:gd name="connsiteX0" fmla="*/ 323925 w 323924"/>
                <a:gd name="connsiteY0" fmla="*/ 0 h 256601"/>
                <a:gd name="connsiteX1" fmla="*/ 323925 w 323924"/>
                <a:gd name="connsiteY1" fmla="*/ 0 h 256601"/>
                <a:gd name="connsiteX2" fmla="*/ 323925 w 323924"/>
                <a:gd name="connsiteY2" fmla="*/ 0 h 256601"/>
                <a:gd name="connsiteX3" fmla="*/ 3811 w 323924"/>
                <a:gd name="connsiteY3" fmla="*/ 236276 h 256601"/>
                <a:gd name="connsiteX4" fmla="*/ 3811 w 323924"/>
                <a:gd name="connsiteY4" fmla="*/ 250250 h 256601"/>
                <a:gd name="connsiteX5" fmla="*/ 0 w 323924"/>
                <a:gd name="connsiteY5" fmla="*/ 256601 h 256601"/>
                <a:gd name="connsiteX6" fmla="*/ 1270 w 323924"/>
                <a:gd name="connsiteY6" fmla="*/ 256601 h 256601"/>
                <a:gd name="connsiteX7" fmla="*/ 321384 w 323924"/>
                <a:gd name="connsiteY7" fmla="*/ 21595 h 256601"/>
                <a:gd name="connsiteX8" fmla="*/ 321384 w 323924"/>
                <a:gd name="connsiteY8" fmla="*/ 6352 h 256601"/>
                <a:gd name="connsiteX9" fmla="*/ 323925 w 323924"/>
                <a:gd name="connsiteY9" fmla="*/ 0 h 25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3924" h="256601">
                  <a:moveTo>
                    <a:pt x="323925" y="0"/>
                  </a:moveTo>
                  <a:lnTo>
                    <a:pt x="323925" y="0"/>
                  </a:lnTo>
                  <a:lnTo>
                    <a:pt x="323925" y="0"/>
                  </a:lnTo>
                  <a:lnTo>
                    <a:pt x="3811" y="236276"/>
                  </a:lnTo>
                  <a:lnTo>
                    <a:pt x="3811" y="250250"/>
                  </a:lnTo>
                  <a:cubicBezTo>
                    <a:pt x="3811" y="252791"/>
                    <a:pt x="2541" y="255331"/>
                    <a:pt x="0" y="256601"/>
                  </a:cubicBezTo>
                  <a:lnTo>
                    <a:pt x="1270" y="256601"/>
                  </a:lnTo>
                  <a:lnTo>
                    <a:pt x="321384" y="21595"/>
                  </a:lnTo>
                  <a:lnTo>
                    <a:pt x="321384" y="6352"/>
                  </a:lnTo>
                  <a:cubicBezTo>
                    <a:pt x="321384" y="3811"/>
                    <a:pt x="322654" y="1270"/>
                    <a:pt x="32392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8B353E9-8848-4360-AE1B-9FC1367D4BAE}"/>
                </a:ext>
              </a:extLst>
            </p:cNvPr>
            <p:cNvSpPr/>
            <p:nvPr/>
          </p:nvSpPr>
          <p:spPr>
            <a:xfrm>
              <a:off x="4168537" y="4055518"/>
              <a:ext cx="564" cy="564"/>
            </a:xfrm>
            <a:custGeom>
              <a:avLst/>
              <a:gdLst>
                <a:gd name="connsiteX0" fmla="*/ 565 w 564"/>
                <a:gd name="connsiteY0" fmla="*/ 564 h 564"/>
                <a:gd name="connsiteX1" fmla="*/ 565 w 564"/>
                <a:gd name="connsiteY1" fmla="*/ 564 h 564"/>
                <a:gd name="connsiteX2" fmla="*/ 565 w 564"/>
                <a:gd name="connsiteY2" fmla="*/ 564 h 564"/>
                <a:gd name="connsiteX3" fmla="*/ 565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565" y="564"/>
                  </a:moveTo>
                  <a:lnTo>
                    <a:pt x="565" y="564"/>
                  </a:lnTo>
                  <a:cubicBezTo>
                    <a:pt x="565" y="564"/>
                    <a:pt x="-706" y="564"/>
                    <a:pt x="565" y="564"/>
                  </a:cubicBezTo>
                  <a:cubicBezTo>
                    <a:pt x="-706" y="-706"/>
                    <a:pt x="565" y="564"/>
                    <a:pt x="565" y="5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8F0DD5B-E486-4FB5-8F3B-4490C0E17E2A}"/>
                </a:ext>
              </a:extLst>
            </p:cNvPr>
            <p:cNvSpPr/>
            <p:nvPr/>
          </p:nvSpPr>
          <p:spPr>
            <a:xfrm>
              <a:off x="4513350" y="3802022"/>
              <a:ext cx="1270" cy="1270"/>
            </a:xfrm>
            <a:custGeom>
              <a:avLst/>
              <a:gdLst>
                <a:gd name="connsiteX0" fmla="*/ 0 w 1270"/>
                <a:gd name="connsiteY0" fmla="*/ 0 h 1270"/>
                <a:gd name="connsiteX1" fmla="*/ 1270 w 1270"/>
                <a:gd name="connsiteY1" fmla="*/ 1270 h 1270"/>
                <a:gd name="connsiteX2" fmla="*/ 0 w 1270"/>
                <a:gd name="connsiteY2" fmla="*/ 0 h 1270"/>
                <a:gd name="connsiteX3" fmla="*/ 0 w 127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0"/>
                  </a:moveTo>
                  <a:lnTo>
                    <a:pt x="1270" y="1270"/>
                  </a:ln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BA83C37-DE06-41DF-A451-F321EA0ECF1D}"/>
                </a:ext>
              </a:extLst>
            </p:cNvPr>
            <p:cNvSpPr/>
            <p:nvPr/>
          </p:nvSpPr>
          <p:spPr>
            <a:xfrm>
              <a:off x="4504459" y="3800752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5FC8D0A-346E-4FFA-B49C-03667546E66B}"/>
                </a:ext>
              </a:extLst>
            </p:cNvPr>
            <p:cNvSpPr/>
            <p:nvPr/>
          </p:nvSpPr>
          <p:spPr>
            <a:xfrm>
              <a:off x="4508269" y="3799481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E238328-BE38-455D-8241-2724F98FDB1D}"/>
                </a:ext>
              </a:extLst>
            </p:cNvPr>
            <p:cNvSpPr/>
            <p:nvPr/>
          </p:nvSpPr>
          <p:spPr>
            <a:xfrm>
              <a:off x="774878" y="5854835"/>
              <a:ext cx="57163" cy="431903"/>
            </a:xfrm>
            <a:custGeom>
              <a:avLst/>
              <a:gdLst>
                <a:gd name="connsiteX0" fmla="*/ 8892 w 57163"/>
                <a:gd name="connsiteY0" fmla="*/ 2541 h 431903"/>
                <a:gd name="connsiteX1" fmla="*/ 7622 w 57163"/>
                <a:gd name="connsiteY1" fmla="*/ 2541 h 431903"/>
                <a:gd name="connsiteX2" fmla="*/ 6351 w 57163"/>
                <a:gd name="connsiteY2" fmla="*/ 2541 h 431903"/>
                <a:gd name="connsiteX3" fmla="*/ 5081 w 57163"/>
                <a:gd name="connsiteY3" fmla="*/ 2541 h 431903"/>
                <a:gd name="connsiteX4" fmla="*/ 3811 w 57163"/>
                <a:gd name="connsiteY4" fmla="*/ 2541 h 431903"/>
                <a:gd name="connsiteX5" fmla="*/ 3811 w 57163"/>
                <a:gd name="connsiteY5" fmla="*/ 2541 h 431903"/>
                <a:gd name="connsiteX6" fmla="*/ 0 w 57163"/>
                <a:gd name="connsiteY6" fmla="*/ 1270 h 431903"/>
                <a:gd name="connsiteX7" fmla="*/ 41920 w 57163"/>
                <a:gd name="connsiteY7" fmla="*/ 426823 h 431903"/>
                <a:gd name="connsiteX8" fmla="*/ 53352 w 57163"/>
                <a:gd name="connsiteY8" fmla="*/ 430633 h 431903"/>
                <a:gd name="connsiteX9" fmla="*/ 57163 w 57163"/>
                <a:gd name="connsiteY9" fmla="*/ 431904 h 431903"/>
                <a:gd name="connsiteX10" fmla="*/ 12703 w 57163"/>
                <a:gd name="connsiteY10" fmla="*/ 0 h 431903"/>
                <a:gd name="connsiteX11" fmla="*/ 8892 w 57163"/>
                <a:gd name="connsiteY11" fmla="*/ 2541 h 431903"/>
                <a:gd name="connsiteX12" fmla="*/ 8892 w 57163"/>
                <a:gd name="connsiteY12" fmla="*/ 2541 h 431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163" h="431903">
                  <a:moveTo>
                    <a:pt x="8892" y="2541"/>
                  </a:moveTo>
                  <a:lnTo>
                    <a:pt x="7622" y="2541"/>
                  </a:lnTo>
                  <a:lnTo>
                    <a:pt x="6351" y="2541"/>
                  </a:lnTo>
                  <a:lnTo>
                    <a:pt x="5081" y="2541"/>
                  </a:lnTo>
                  <a:lnTo>
                    <a:pt x="3811" y="2541"/>
                  </a:lnTo>
                  <a:lnTo>
                    <a:pt x="3811" y="2541"/>
                  </a:lnTo>
                  <a:lnTo>
                    <a:pt x="0" y="1270"/>
                  </a:lnTo>
                  <a:lnTo>
                    <a:pt x="41920" y="426823"/>
                  </a:lnTo>
                  <a:lnTo>
                    <a:pt x="53352" y="430633"/>
                  </a:lnTo>
                  <a:lnTo>
                    <a:pt x="57163" y="431904"/>
                  </a:lnTo>
                  <a:lnTo>
                    <a:pt x="12703" y="0"/>
                  </a:lnTo>
                  <a:lnTo>
                    <a:pt x="8892" y="2541"/>
                  </a:lnTo>
                  <a:lnTo>
                    <a:pt x="8892" y="2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422761F-D0B3-4CA4-8E9E-800DDB4FC6DD}"/>
                </a:ext>
              </a:extLst>
            </p:cNvPr>
            <p:cNvSpPr/>
            <p:nvPr/>
          </p:nvSpPr>
          <p:spPr>
            <a:xfrm>
              <a:off x="895556" y="631539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565"/>
                    <a:pt x="0" y="565"/>
                  </a:cubicBez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48851D6-2EBA-496E-8D6C-A2E47D4301E5}"/>
                </a:ext>
              </a:extLst>
            </p:cNvPr>
            <p:cNvSpPr/>
            <p:nvPr/>
          </p:nvSpPr>
          <p:spPr>
            <a:xfrm>
              <a:off x="894286" y="631341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AE34C19-878B-4389-A49B-CAC78A2ED75B}"/>
                </a:ext>
              </a:extLst>
            </p:cNvPr>
            <p:cNvSpPr/>
            <p:nvPr/>
          </p:nvSpPr>
          <p:spPr>
            <a:xfrm>
              <a:off x="893016" y="63108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2C5B5D2-64C0-43C1-B1D2-CB0963685EAF}"/>
                </a:ext>
              </a:extLst>
            </p:cNvPr>
            <p:cNvSpPr/>
            <p:nvPr/>
          </p:nvSpPr>
          <p:spPr>
            <a:xfrm>
              <a:off x="486522" y="6319766"/>
              <a:ext cx="396331" cy="298521"/>
            </a:xfrm>
            <a:custGeom>
              <a:avLst/>
              <a:gdLst>
                <a:gd name="connsiteX0" fmla="*/ 395061 w 396331"/>
                <a:gd name="connsiteY0" fmla="*/ 3811 h 298521"/>
                <a:gd name="connsiteX1" fmla="*/ 386169 w 396331"/>
                <a:gd name="connsiteY1" fmla="*/ 0 h 298521"/>
                <a:gd name="connsiteX2" fmla="*/ 0 w 396331"/>
                <a:gd name="connsiteY2" fmla="*/ 282008 h 298521"/>
                <a:gd name="connsiteX3" fmla="*/ 1270 w 396331"/>
                <a:gd name="connsiteY3" fmla="*/ 294711 h 298521"/>
                <a:gd name="connsiteX4" fmla="*/ 1270 w 396331"/>
                <a:gd name="connsiteY4" fmla="*/ 298522 h 298521"/>
                <a:gd name="connsiteX5" fmla="*/ 396331 w 396331"/>
                <a:gd name="connsiteY5" fmla="*/ 11433 h 29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6331" h="298521">
                  <a:moveTo>
                    <a:pt x="395061" y="3811"/>
                  </a:moveTo>
                  <a:lnTo>
                    <a:pt x="386169" y="0"/>
                  </a:lnTo>
                  <a:lnTo>
                    <a:pt x="0" y="282008"/>
                  </a:lnTo>
                  <a:lnTo>
                    <a:pt x="1270" y="294711"/>
                  </a:lnTo>
                  <a:lnTo>
                    <a:pt x="1270" y="298522"/>
                  </a:lnTo>
                  <a:lnTo>
                    <a:pt x="396331" y="1143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22BAE21-69A0-4A8C-9C55-92F18FA02F84}"/>
                </a:ext>
              </a:extLst>
            </p:cNvPr>
            <p:cNvSpPr/>
            <p:nvPr/>
          </p:nvSpPr>
          <p:spPr>
            <a:xfrm>
              <a:off x="893016" y="63121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1D99DC8-C72E-47E3-A262-692699482070}"/>
                </a:ext>
              </a:extLst>
            </p:cNvPr>
            <p:cNvSpPr/>
            <p:nvPr/>
          </p:nvSpPr>
          <p:spPr>
            <a:xfrm>
              <a:off x="882853" y="6315955"/>
              <a:ext cx="60974" cy="494148"/>
            </a:xfrm>
            <a:custGeom>
              <a:avLst/>
              <a:gdLst>
                <a:gd name="connsiteX0" fmla="*/ 12703 w 60974"/>
                <a:gd name="connsiteY0" fmla="*/ 3811 h 494148"/>
                <a:gd name="connsiteX1" fmla="*/ 3811 w 60974"/>
                <a:gd name="connsiteY1" fmla="*/ 7622 h 494148"/>
                <a:gd name="connsiteX2" fmla="*/ 3811 w 60974"/>
                <a:gd name="connsiteY2" fmla="*/ 7622 h 494148"/>
                <a:gd name="connsiteX3" fmla="*/ 0 w 60974"/>
                <a:gd name="connsiteY3" fmla="*/ 6352 h 494148"/>
                <a:gd name="connsiteX4" fmla="*/ 1270 w 60974"/>
                <a:gd name="connsiteY4" fmla="*/ 15243 h 494148"/>
                <a:gd name="connsiteX5" fmla="*/ 47001 w 60974"/>
                <a:gd name="connsiteY5" fmla="*/ 489067 h 494148"/>
                <a:gd name="connsiteX6" fmla="*/ 57163 w 60974"/>
                <a:gd name="connsiteY6" fmla="*/ 492878 h 494148"/>
                <a:gd name="connsiteX7" fmla="*/ 60974 w 60974"/>
                <a:gd name="connsiteY7" fmla="*/ 494148 h 494148"/>
                <a:gd name="connsiteX8" fmla="*/ 12703 w 60974"/>
                <a:gd name="connsiteY8" fmla="*/ 0 h 494148"/>
                <a:gd name="connsiteX9" fmla="*/ 12703 w 60974"/>
                <a:gd name="connsiteY9" fmla="*/ 0 h 494148"/>
                <a:gd name="connsiteX10" fmla="*/ 12703 w 60974"/>
                <a:gd name="connsiteY10" fmla="*/ 0 h 494148"/>
                <a:gd name="connsiteX11" fmla="*/ 12703 w 60974"/>
                <a:gd name="connsiteY11" fmla="*/ 3811 h 494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974" h="494148">
                  <a:moveTo>
                    <a:pt x="12703" y="3811"/>
                  </a:moveTo>
                  <a:cubicBezTo>
                    <a:pt x="11433" y="7622"/>
                    <a:pt x="7622" y="10162"/>
                    <a:pt x="3811" y="7622"/>
                  </a:cubicBezTo>
                  <a:cubicBezTo>
                    <a:pt x="3811" y="7622"/>
                    <a:pt x="3811" y="7622"/>
                    <a:pt x="3811" y="7622"/>
                  </a:cubicBezTo>
                  <a:lnTo>
                    <a:pt x="0" y="6352"/>
                  </a:lnTo>
                  <a:lnTo>
                    <a:pt x="1270" y="15243"/>
                  </a:lnTo>
                  <a:lnTo>
                    <a:pt x="47001" y="489067"/>
                  </a:lnTo>
                  <a:lnTo>
                    <a:pt x="57163" y="492878"/>
                  </a:lnTo>
                  <a:lnTo>
                    <a:pt x="60974" y="494148"/>
                  </a:lnTo>
                  <a:lnTo>
                    <a:pt x="12703" y="0"/>
                  </a:lnTo>
                  <a:lnTo>
                    <a:pt x="12703" y="0"/>
                  </a:lnTo>
                  <a:cubicBezTo>
                    <a:pt x="12703" y="0"/>
                    <a:pt x="12703" y="0"/>
                    <a:pt x="12703" y="0"/>
                  </a:cubicBezTo>
                  <a:cubicBezTo>
                    <a:pt x="13973" y="1270"/>
                    <a:pt x="12703" y="2540"/>
                    <a:pt x="12703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7533750-444F-47CF-890F-A023D2EF37BA}"/>
                </a:ext>
              </a:extLst>
            </p:cNvPr>
            <p:cNvSpPr/>
            <p:nvPr/>
          </p:nvSpPr>
          <p:spPr>
            <a:xfrm>
              <a:off x="895556" y="6313732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1F2622D-38A6-41FA-9232-C3B9CD066073}"/>
                </a:ext>
              </a:extLst>
            </p:cNvPr>
            <p:cNvSpPr/>
            <p:nvPr/>
          </p:nvSpPr>
          <p:spPr>
            <a:xfrm>
              <a:off x="221030" y="0"/>
              <a:ext cx="148624" cy="1356685"/>
            </a:xfrm>
            <a:custGeom>
              <a:avLst/>
              <a:gdLst>
                <a:gd name="connsiteX0" fmla="*/ 148624 w 148624"/>
                <a:gd name="connsiteY0" fmla="*/ 1356686 h 1356685"/>
                <a:gd name="connsiteX1" fmla="*/ 15244 w 148624"/>
                <a:gd name="connsiteY1" fmla="*/ 0 h 1356685"/>
                <a:gd name="connsiteX2" fmla="*/ 0 w 148624"/>
                <a:gd name="connsiteY2" fmla="*/ 0 h 1356685"/>
                <a:gd name="connsiteX3" fmla="*/ 133381 w 148624"/>
                <a:gd name="connsiteY3" fmla="*/ 1352875 h 1356685"/>
                <a:gd name="connsiteX4" fmla="*/ 143543 w 148624"/>
                <a:gd name="connsiteY4" fmla="*/ 1355415 h 1356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24" h="1356685">
                  <a:moveTo>
                    <a:pt x="148624" y="1356686"/>
                  </a:moveTo>
                  <a:lnTo>
                    <a:pt x="15244" y="0"/>
                  </a:lnTo>
                  <a:lnTo>
                    <a:pt x="0" y="0"/>
                  </a:lnTo>
                  <a:lnTo>
                    <a:pt x="133381" y="1352875"/>
                  </a:lnTo>
                  <a:lnTo>
                    <a:pt x="143543" y="13554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AC16B0-41EB-4F2C-BC8F-39753FED68C9}"/>
                </a:ext>
              </a:extLst>
            </p:cNvPr>
            <p:cNvSpPr/>
            <p:nvPr/>
          </p:nvSpPr>
          <p:spPr>
            <a:xfrm>
              <a:off x="778689" y="5223493"/>
              <a:ext cx="877772" cy="633882"/>
            </a:xfrm>
            <a:custGeom>
              <a:avLst/>
              <a:gdLst>
                <a:gd name="connsiteX0" fmla="*/ 876502 w 877772"/>
                <a:gd name="connsiteY0" fmla="*/ 0 h 633882"/>
                <a:gd name="connsiteX1" fmla="*/ 0 w 877772"/>
                <a:gd name="connsiteY1" fmla="*/ 619909 h 633882"/>
                <a:gd name="connsiteX2" fmla="*/ 3811 w 877772"/>
                <a:gd name="connsiteY2" fmla="*/ 621179 h 633882"/>
                <a:gd name="connsiteX3" fmla="*/ 8892 w 877772"/>
                <a:gd name="connsiteY3" fmla="*/ 630071 h 633882"/>
                <a:gd name="connsiteX4" fmla="*/ 8892 w 877772"/>
                <a:gd name="connsiteY4" fmla="*/ 630071 h 633882"/>
                <a:gd name="connsiteX5" fmla="*/ 5081 w 877772"/>
                <a:gd name="connsiteY5" fmla="*/ 633882 h 633882"/>
                <a:gd name="connsiteX6" fmla="*/ 5081 w 877772"/>
                <a:gd name="connsiteY6" fmla="*/ 633882 h 633882"/>
                <a:gd name="connsiteX7" fmla="*/ 8892 w 877772"/>
                <a:gd name="connsiteY7" fmla="*/ 631341 h 633882"/>
                <a:gd name="connsiteX8" fmla="*/ 877772 w 877772"/>
                <a:gd name="connsiteY8" fmla="*/ 17784 h 633882"/>
                <a:gd name="connsiteX9" fmla="*/ 876502 w 877772"/>
                <a:gd name="connsiteY9" fmla="*/ 5081 h 633882"/>
                <a:gd name="connsiteX10" fmla="*/ 876502 w 877772"/>
                <a:gd name="connsiteY10" fmla="*/ 0 h 63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7772" h="633882">
                  <a:moveTo>
                    <a:pt x="876502" y="0"/>
                  </a:moveTo>
                  <a:lnTo>
                    <a:pt x="0" y="619909"/>
                  </a:lnTo>
                  <a:lnTo>
                    <a:pt x="3811" y="621179"/>
                  </a:lnTo>
                  <a:cubicBezTo>
                    <a:pt x="7622" y="622449"/>
                    <a:pt x="10162" y="626260"/>
                    <a:pt x="8892" y="630071"/>
                  </a:cubicBezTo>
                  <a:cubicBezTo>
                    <a:pt x="8892" y="630071"/>
                    <a:pt x="8892" y="630071"/>
                    <a:pt x="8892" y="630071"/>
                  </a:cubicBezTo>
                  <a:cubicBezTo>
                    <a:pt x="7622" y="631341"/>
                    <a:pt x="7622" y="632612"/>
                    <a:pt x="5081" y="633882"/>
                  </a:cubicBezTo>
                  <a:lnTo>
                    <a:pt x="5081" y="633882"/>
                  </a:lnTo>
                  <a:lnTo>
                    <a:pt x="8892" y="631341"/>
                  </a:lnTo>
                  <a:lnTo>
                    <a:pt x="877772" y="17784"/>
                  </a:lnTo>
                  <a:lnTo>
                    <a:pt x="876502" y="5081"/>
                  </a:lnTo>
                  <a:lnTo>
                    <a:pt x="87650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6724F19-3BA5-41DF-9E9C-60620B9EF9BA}"/>
                </a:ext>
              </a:extLst>
            </p:cNvPr>
            <p:cNvSpPr/>
            <p:nvPr/>
          </p:nvSpPr>
          <p:spPr>
            <a:xfrm>
              <a:off x="1454485" y="4832239"/>
              <a:ext cx="177841" cy="71137"/>
            </a:xfrm>
            <a:custGeom>
              <a:avLst/>
              <a:gdLst>
                <a:gd name="connsiteX0" fmla="*/ 5081 w 177841"/>
                <a:gd name="connsiteY0" fmla="*/ 5081 h 71137"/>
                <a:gd name="connsiteX1" fmla="*/ 5081 w 177841"/>
                <a:gd name="connsiteY1" fmla="*/ 5081 h 71137"/>
                <a:gd name="connsiteX2" fmla="*/ 5081 w 177841"/>
                <a:gd name="connsiteY2" fmla="*/ 5081 h 71137"/>
                <a:gd name="connsiteX3" fmla="*/ 5081 w 177841"/>
                <a:gd name="connsiteY3" fmla="*/ 7622 h 71137"/>
                <a:gd name="connsiteX4" fmla="*/ 5081 w 177841"/>
                <a:gd name="connsiteY4" fmla="*/ 7622 h 71137"/>
                <a:gd name="connsiteX5" fmla="*/ 5081 w 177841"/>
                <a:gd name="connsiteY5" fmla="*/ 7622 h 71137"/>
                <a:gd name="connsiteX6" fmla="*/ 5081 w 177841"/>
                <a:gd name="connsiteY6" fmla="*/ 8892 h 71137"/>
                <a:gd name="connsiteX7" fmla="*/ 3811 w 177841"/>
                <a:gd name="connsiteY7" fmla="*/ 10163 h 71137"/>
                <a:gd name="connsiteX8" fmla="*/ 3811 w 177841"/>
                <a:gd name="connsiteY8" fmla="*/ 10163 h 71137"/>
                <a:gd name="connsiteX9" fmla="*/ 2541 w 177841"/>
                <a:gd name="connsiteY9" fmla="*/ 11433 h 71137"/>
                <a:gd name="connsiteX10" fmla="*/ 2541 w 177841"/>
                <a:gd name="connsiteY10" fmla="*/ 11433 h 71137"/>
                <a:gd name="connsiteX11" fmla="*/ 0 w 177841"/>
                <a:gd name="connsiteY11" fmla="*/ 13973 h 71137"/>
                <a:gd name="connsiteX12" fmla="*/ 177841 w 177841"/>
                <a:gd name="connsiteY12" fmla="*/ 71137 h 71137"/>
                <a:gd name="connsiteX13" fmla="*/ 177841 w 177841"/>
                <a:gd name="connsiteY13" fmla="*/ 66056 h 71137"/>
                <a:gd name="connsiteX14" fmla="*/ 176571 w 177841"/>
                <a:gd name="connsiteY14" fmla="*/ 54623 h 71137"/>
                <a:gd name="connsiteX15" fmla="*/ 6351 w 177841"/>
                <a:gd name="connsiteY15" fmla="*/ 0 h 71137"/>
                <a:gd name="connsiteX16" fmla="*/ 5081 w 177841"/>
                <a:gd name="connsiteY16" fmla="*/ 5081 h 71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7841" h="71137">
                  <a:moveTo>
                    <a:pt x="5081" y="5081"/>
                  </a:moveTo>
                  <a:lnTo>
                    <a:pt x="5081" y="5081"/>
                  </a:lnTo>
                  <a:cubicBezTo>
                    <a:pt x="5081" y="5081"/>
                    <a:pt x="5081" y="5081"/>
                    <a:pt x="5081" y="5081"/>
                  </a:cubicBezTo>
                  <a:cubicBezTo>
                    <a:pt x="5081" y="6352"/>
                    <a:pt x="5081" y="7622"/>
                    <a:pt x="5081" y="7622"/>
                  </a:cubicBezTo>
                  <a:lnTo>
                    <a:pt x="5081" y="7622"/>
                  </a:lnTo>
                  <a:lnTo>
                    <a:pt x="5081" y="7622"/>
                  </a:lnTo>
                  <a:cubicBezTo>
                    <a:pt x="5081" y="7622"/>
                    <a:pt x="5081" y="7622"/>
                    <a:pt x="5081" y="8892"/>
                  </a:cubicBezTo>
                  <a:cubicBezTo>
                    <a:pt x="5081" y="8892"/>
                    <a:pt x="5081" y="10163"/>
                    <a:pt x="3811" y="10163"/>
                  </a:cubicBezTo>
                  <a:lnTo>
                    <a:pt x="3811" y="10163"/>
                  </a:lnTo>
                  <a:cubicBezTo>
                    <a:pt x="3811" y="10163"/>
                    <a:pt x="3811" y="10163"/>
                    <a:pt x="2541" y="11433"/>
                  </a:cubicBezTo>
                  <a:lnTo>
                    <a:pt x="2541" y="11433"/>
                  </a:lnTo>
                  <a:lnTo>
                    <a:pt x="0" y="13973"/>
                  </a:lnTo>
                  <a:lnTo>
                    <a:pt x="177841" y="71137"/>
                  </a:lnTo>
                  <a:lnTo>
                    <a:pt x="177841" y="66056"/>
                  </a:lnTo>
                  <a:lnTo>
                    <a:pt x="176571" y="54623"/>
                  </a:lnTo>
                  <a:lnTo>
                    <a:pt x="6351" y="0"/>
                  </a:lnTo>
                  <a:lnTo>
                    <a:pt x="5081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BB1A445-68CE-46AE-976E-501A52B8A427}"/>
                </a:ext>
              </a:extLst>
            </p:cNvPr>
            <p:cNvSpPr/>
            <p:nvPr/>
          </p:nvSpPr>
          <p:spPr>
            <a:xfrm>
              <a:off x="1342699" y="4372389"/>
              <a:ext cx="50811" cy="442630"/>
            </a:xfrm>
            <a:custGeom>
              <a:avLst/>
              <a:gdLst>
                <a:gd name="connsiteX0" fmla="*/ 36839 w 50811"/>
                <a:gd name="connsiteY0" fmla="*/ 442066 h 442630"/>
                <a:gd name="connsiteX1" fmla="*/ 36839 w 50811"/>
                <a:gd name="connsiteY1" fmla="*/ 442066 h 442630"/>
                <a:gd name="connsiteX2" fmla="*/ 38109 w 50811"/>
                <a:gd name="connsiteY2" fmla="*/ 439525 h 442630"/>
                <a:gd name="connsiteX3" fmla="*/ 39379 w 50811"/>
                <a:gd name="connsiteY3" fmla="*/ 438255 h 442630"/>
                <a:gd name="connsiteX4" fmla="*/ 40649 w 50811"/>
                <a:gd name="connsiteY4" fmla="*/ 436985 h 442630"/>
                <a:gd name="connsiteX5" fmla="*/ 43190 w 50811"/>
                <a:gd name="connsiteY5" fmla="*/ 435714 h 442630"/>
                <a:gd name="connsiteX6" fmla="*/ 44460 w 50811"/>
                <a:gd name="connsiteY6" fmla="*/ 435714 h 442630"/>
                <a:gd name="connsiteX7" fmla="*/ 45731 w 50811"/>
                <a:gd name="connsiteY7" fmla="*/ 435714 h 442630"/>
                <a:gd name="connsiteX8" fmla="*/ 50812 w 50811"/>
                <a:gd name="connsiteY8" fmla="*/ 436985 h 442630"/>
                <a:gd name="connsiteX9" fmla="*/ 15244 w 50811"/>
                <a:gd name="connsiteY9" fmla="*/ 5081 h 442630"/>
                <a:gd name="connsiteX10" fmla="*/ 5081 w 50811"/>
                <a:gd name="connsiteY10" fmla="*/ 1270 h 442630"/>
                <a:gd name="connsiteX11" fmla="*/ 0 w 50811"/>
                <a:gd name="connsiteY11" fmla="*/ 0 h 442630"/>
                <a:gd name="connsiteX12" fmla="*/ 36839 w 50811"/>
                <a:gd name="connsiteY12" fmla="*/ 442066 h 442630"/>
                <a:gd name="connsiteX13" fmla="*/ 36839 w 50811"/>
                <a:gd name="connsiteY13" fmla="*/ 442066 h 442630"/>
                <a:gd name="connsiteX14" fmla="*/ 36839 w 50811"/>
                <a:gd name="connsiteY14" fmla="*/ 442066 h 4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811" h="442630">
                  <a:moveTo>
                    <a:pt x="36839" y="442066"/>
                  </a:moveTo>
                  <a:lnTo>
                    <a:pt x="36839" y="442066"/>
                  </a:lnTo>
                  <a:cubicBezTo>
                    <a:pt x="36839" y="440796"/>
                    <a:pt x="38109" y="440796"/>
                    <a:pt x="38109" y="439525"/>
                  </a:cubicBezTo>
                  <a:lnTo>
                    <a:pt x="39379" y="438255"/>
                  </a:lnTo>
                  <a:lnTo>
                    <a:pt x="40649" y="436985"/>
                  </a:lnTo>
                  <a:cubicBezTo>
                    <a:pt x="41920" y="436985"/>
                    <a:pt x="41920" y="435714"/>
                    <a:pt x="43190" y="435714"/>
                  </a:cubicBezTo>
                  <a:lnTo>
                    <a:pt x="44460" y="435714"/>
                  </a:lnTo>
                  <a:cubicBezTo>
                    <a:pt x="44460" y="435714"/>
                    <a:pt x="45731" y="435714"/>
                    <a:pt x="45731" y="435714"/>
                  </a:cubicBezTo>
                  <a:lnTo>
                    <a:pt x="50812" y="436985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lnTo>
                    <a:pt x="36839" y="442066"/>
                  </a:lnTo>
                  <a:lnTo>
                    <a:pt x="36839" y="442066"/>
                  </a:lnTo>
                  <a:cubicBezTo>
                    <a:pt x="36839" y="443336"/>
                    <a:pt x="36839" y="442066"/>
                    <a:pt x="36839" y="44206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897805F-5A76-48CD-9C1B-A9569C72A914}"/>
                </a:ext>
              </a:extLst>
            </p:cNvPr>
            <p:cNvSpPr/>
            <p:nvPr/>
          </p:nvSpPr>
          <p:spPr>
            <a:xfrm>
              <a:off x="1379538" y="4816996"/>
              <a:ext cx="19054" cy="58433"/>
            </a:xfrm>
            <a:custGeom>
              <a:avLst/>
              <a:gdLst>
                <a:gd name="connsiteX0" fmla="*/ 19054 w 19054"/>
                <a:gd name="connsiteY0" fmla="*/ 48271 h 58433"/>
                <a:gd name="connsiteX1" fmla="*/ 15244 w 19054"/>
                <a:gd name="connsiteY1" fmla="*/ 10162 h 58433"/>
                <a:gd name="connsiteX2" fmla="*/ 5081 w 19054"/>
                <a:gd name="connsiteY2" fmla="*/ 6352 h 58433"/>
                <a:gd name="connsiteX3" fmla="*/ 0 w 19054"/>
                <a:gd name="connsiteY3" fmla="*/ 0 h 58433"/>
                <a:gd name="connsiteX4" fmla="*/ 5081 w 19054"/>
                <a:gd name="connsiteY4" fmla="*/ 58434 h 58433"/>
                <a:gd name="connsiteX5" fmla="*/ 8892 w 19054"/>
                <a:gd name="connsiteY5" fmla="*/ 55893 h 58433"/>
                <a:gd name="connsiteX6" fmla="*/ 19054 w 19054"/>
                <a:gd name="connsiteY6" fmla="*/ 4827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4" h="58433">
                  <a:moveTo>
                    <a:pt x="19054" y="48271"/>
                  </a:moveTo>
                  <a:lnTo>
                    <a:pt x="15244" y="10162"/>
                  </a:lnTo>
                  <a:lnTo>
                    <a:pt x="5081" y="6352"/>
                  </a:lnTo>
                  <a:cubicBezTo>
                    <a:pt x="2541" y="5081"/>
                    <a:pt x="0" y="2540"/>
                    <a:pt x="0" y="0"/>
                  </a:cubicBezTo>
                  <a:lnTo>
                    <a:pt x="5081" y="58434"/>
                  </a:lnTo>
                  <a:lnTo>
                    <a:pt x="8892" y="55893"/>
                  </a:lnTo>
                  <a:lnTo>
                    <a:pt x="19054" y="4827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ECB4ADF-4027-4B1E-82A3-8C01C111A883}"/>
                </a:ext>
              </a:extLst>
            </p:cNvPr>
            <p:cNvSpPr/>
            <p:nvPr/>
          </p:nvSpPr>
          <p:spPr>
            <a:xfrm>
              <a:off x="1378973" y="4816996"/>
              <a:ext cx="564" cy="12703"/>
            </a:xfrm>
            <a:custGeom>
              <a:avLst/>
              <a:gdLst>
                <a:gd name="connsiteX0" fmla="*/ 565 w 564"/>
                <a:gd name="connsiteY0" fmla="*/ 0 h 12703"/>
                <a:gd name="connsiteX1" fmla="*/ 565 w 564"/>
                <a:gd name="connsiteY1" fmla="*/ 0 h 12703"/>
                <a:gd name="connsiteX2" fmla="*/ 565 w 564"/>
                <a:gd name="connsiteY2" fmla="*/ 0 h 12703"/>
                <a:gd name="connsiteX3" fmla="*/ 565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565" y="0"/>
                  </a:moveTo>
                  <a:lnTo>
                    <a:pt x="565" y="0"/>
                  </a:lnTo>
                  <a:lnTo>
                    <a:pt x="565" y="0"/>
                  </a:lnTo>
                  <a:cubicBezTo>
                    <a:pt x="565" y="0"/>
                    <a:pt x="-706" y="0"/>
                    <a:pt x="565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3C255D1-A503-4454-964E-AA266C31C8E2}"/>
                </a:ext>
              </a:extLst>
            </p:cNvPr>
            <p:cNvSpPr/>
            <p:nvPr/>
          </p:nvSpPr>
          <p:spPr>
            <a:xfrm>
              <a:off x="1385889" y="48093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0F018B8-19FB-43EA-82AE-E59EB1557F81}"/>
                </a:ext>
              </a:extLst>
            </p:cNvPr>
            <p:cNvSpPr/>
            <p:nvPr/>
          </p:nvSpPr>
          <p:spPr>
            <a:xfrm>
              <a:off x="1459566" y="483986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033645EB-27EF-4933-8336-96822FC0A124}"/>
                </a:ext>
              </a:extLst>
            </p:cNvPr>
            <p:cNvSpPr/>
            <p:nvPr/>
          </p:nvSpPr>
          <p:spPr>
            <a:xfrm>
              <a:off x="1457026" y="4843107"/>
              <a:ext cx="564" cy="564"/>
            </a:xfrm>
            <a:custGeom>
              <a:avLst/>
              <a:gdLst>
                <a:gd name="connsiteX0" fmla="*/ 0 w 564"/>
                <a:gd name="connsiteY0" fmla="*/ 564 h 564"/>
                <a:gd name="connsiteX1" fmla="*/ 0 w 564"/>
                <a:gd name="connsiteY1" fmla="*/ 564 h 564"/>
                <a:gd name="connsiteX2" fmla="*/ 0 w 564"/>
                <a:gd name="connsiteY2" fmla="*/ 564 h 564"/>
                <a:gd name="connsiteX3" fmla="*/ 0 w 564"/>
                <a:gd name="connsiteY3" fmla="*/ 564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564">
                  <a:moveTo>
                    <a:pt x="0" y="564"/>
                  </a:moveTo>
                  <a:cubicBezTo>
                    <a:pt x="0" y="564"/>
                    <a:pt x="1270" y="-706"/>
                    <a:pt x="0" y="564"/>
                  </a:cubicBezTo>
                  <a:lnTo>
                    <a:pt x="0" y="56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2D0EBE3-269C-479C-95B3-BDFF064A1E22}"/>
                </a:ext>
              </a:extLst>
            </p:cNvPr>
            <p:cNvSpPr/>
            <p:nvPr/>
          </p:nvSpPr>
          <p:spPr>
            <a:xfrm>
              <a:off x="1379538" y="4809374"/>
              <a:ext cx="58433" cy="30487"/>
            </a:xfrm>
            <a:custGeom>
              <a:avLst/>
              <a:gdLst>
                <a:gd name="connsiteX0" fmla="*/ 5081 w 58433"/>
                <a:gd name="connsiteY0" fmla="*/ 13973 h 30487"/>
                <a:gd name="connsiteX1" fmla="*/ 15244 w 58433"/>
                <a:gd name="connsiteY1" fmla="*/ 17784 h 30487"/>
                <a:gd name="connsiteX2" fmla="*/ 55893 w 58433"/>
                <a:gd name="connsiteY2" fmla="*/ 30487 h 30487"/>
                <a:gd name="connsiteX3" fmla="*/ 58433 w 58433"/>
                <a:gd name="connsiteY3" fmla="*/ 29217 h 30487"/>
                <a:gd name="connsiteX4" fmla="*/ 57163 w 58433"/>
                <a:gd name="connsiteY4" fmla="*/ 15243 h 30487"/>
                <a:gd name="connsiteX5" fmla="*/ 13973 w 58433"/>
                <a:gd name="connsiteY5" fmla="*/ 1270 h 30487"/>
                <a:gd name="connsiteX6" fmla="*/ 8892 w 58433"/>
                <a:gd name="connsiteY6" fmla="*/ 0 h 30487"/>
                <a:gd name="connsiteX7" fmla="*/ 7622 w 58433"/>
                <a:gd name="connsiteY7" fmla="*/ 0 h 30487"/>
                <a:gd name="connsiteX8" fmla="*/ 6351 w 58433"/>
                <a:gd name="connsiteY8" fmla="*/ 0 h 30487"/>
                <a:gd name="connsiteX9" fmla="*/ 3811 w 58433"/>
                <a:gd name="connsiteY9" fmla="*/ 1270 h 30487"/>
                <a:gd name="connsiteX10" fmla="*/ 2541 w 58433"/>
                <a:gd name="connsiteY10" fmla="*/ 2540 h 30487"/>
                <a:gd name="connsiteX11" fmla="*/ 1270 w 58433"/>
                <a:gd name="connsiteY11" fmla="*/ 3811 h 30487"/>
                <a:gd name="connsiteX12" fmla="*/ 0 w 58433"/>
                <a:gd name="connsiteY12" fmla="*/ 6352 h 30487"/>
                <a:gd name="connsiteX13" fmla="*/ 0 w 58433"/>
                <a:gd name="connsiteY13" fmla="*/ 6352 h 30487"/>
                <a:gd name="connsiteX14" fmla="*/ 0 w 58433"/>
                <a:gd name="connsiteY14" fmla="*/ 8892 h 30487"/>
                <a:gd name="connsiteX15" fmla="*/ 0 w 58433"/>
                <a:gd name="connsiteY15" fmla="*/ 8892 h 30487"/>
                <a:gd name="connsiteX16" fmla="*/ 0 w 58433"/>
                <a:gd name="connsiteY16" fmla="*/ 8892 h 30487"/>
                <a:gd name="connsiteX17" fmla="*/ 5081 w 58433"/>
                <a:gd name="connsiteY17" fmla="*/ 13973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433" h="30487">
                  <a:moveTo>
                    <a:pt x="5081" y="13973"/>
                  </a:moveTo>
                  <a:lnTo>
                    <a:pt x="15244" y="17784"/>
                  </a:lnTo>
                  <a:lnTo>
                    <a:pt x="55893" y="30487"/>
                  </a:lnTo>
                  <a:lnTo>
                    <a:pt x="58433" y="29217"/>
                  </a:lnTo>
                  <a:lnTo>
                    <a:pt x="57163" y="15243"/>
                  </a:lnTo>
                  <a:lnTo>
                    <a:pt x="13973" y="127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3811" y="0"/>
                    <a:pt x="3811" y="1270"/>
                  </a:cubicBezTo>
                  <a:lnTo>
                    <a:pt x="2541" y="2540"/>
                  </a:lnTo>
                  <a:lnTo>
                    <a:pt x="1270" y="3811"/>
                  </a:lnTo>
                  <a:cubicBezTo>
                    <a:pt x="1270" y="5081"/>
                    <a:pt x="0" y="5081"/>
                    <a:pt x="0" y="6352"/>
                  </a:cubicBezTo>
                  <a:lnTo>
                    <a:pt x="0" y="6352"/>
                  </a:lnTo>
                  <a:cubicBezTo>
                    <a:pt x="0" y="7622"/>
                    <a:pt x="0" y="7622"/>
                    <a:pt x="0" y="8892"/>
                  </a:cubicBezTo>
                  <a:lnTo>
                    <a:pt x="0" y="8892"/>
                  </a:lnTo>
                  <a:lnTo>
                    <a:pt x="0" y="8892"/>
                  </a:lnTo>
                  <a:cubicBezTo>
                    <a:pt x="0" y="10162"/>
                    <a:pt x="2541" y="12703"/>
                    <a:pt x="508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53F6981-FB20-4695-8438-4599F158D08E}"/>
                </a:ext>
              </a:extLst>
            </p:cNvPr>
            <p:cNvSpPr/>
            <p:nvPr/>
          </p:nvSpPr>
          <p:spPr>
            <a:xfrm>
              <a:off x="688244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B858F70-6AF9-4435-BD39-AAD6313546C7}"/>
                </a:ext>
              </a:extLst>
            </p:cNvPr>
            <p:cNvSpPr/>
            <p:nvPr/>
          </p:nvSpPr>
          <p:spPr>
            <a:xfrm>
              <a:off x="6817662" y="5693506"/>
              <a:ext cx="66055" cy="1159788"/>
            </a:xfrm>
            <a:custGeom>
              <a:avLst/>
              <a:gdLst>
                <a:gd name="connsiteX0" fmla="*/ 66055 w 66055"/>
                <a:gd name="connsiteY0" fmla="*/ 2540 h 1159788"/>
                <a:gd name="connsiteX1" fmla="*/ 66055 w 66055"/>
                <a:gd name="connsiteY1" fmla="*/ 2540 h 1159788"/>
                <a:gd name="connsiteX2" fmla="*/ 66055 w 66055"/>
                <a:gd name="connsiteY2" fmla="*/ 3811 h 1159788"/>
                <a:gd name="connsiteX3" fmla="*/ 64785 w 66055"/>
                <a:gd name="connsiteY3" fmla="*/ 5081 h 1159788"/>
                <a:gd name="connsiteX4" fmla="*/ 64785 w 66055"/>
                <a:gd name="connsiteY4" fmla="*/ 5081 h 1159788"/>
                <a:gd name="connsiteX5" fmla="*/ 50812 w 66055"/>
                <a:gd name="connsiteY5" fmla="*/ 17784 h 1159788"/>
                <a:gd name="connsiteX6" fmla="*/ 0 w 66055"/>
                <a:gd name="connsiteY6" fmla="*/ 1159788 h 1159788"/>
                <a:gd name="connsiteX7" fmla="*/ 15244 w 66055"/>
                <a:gd name="connsiteY7" fmla="*/ 1159788 h 1159788"/>
                <a:gd name="connsiteX8" fmla="*/ 66055 w 66055"/>
                <a:gd name="connsiteY8" fmla="*/ 0 h 1159788"/>
                <a:gd name="connsiteX9" fmla="*/ 66055 w 66055"/>
                <a:gd name="connsiteY9" fmla="*/ 0 h 1159788"/>
                <a:gd name="connsiteX10" fmla="*/ 66055 w 66055"/>
                <a:gd name="connsiteY10" fmla="*/ 1270 h 1159788"/>
                <a:gd name="connsiteX11" fmla="*/ 66055 w 66055"/>
                <a:gd name="connsiteY11" fmla="*/ 2540 h 11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6055" h="1159788">
                  <a:moveTo>
                    <a:pt x="66055" y="2540"/>
                  </a:moveTo>
                  <a:lnTo>
                    <a:pt x="66055" y="2540"/>
                  </a:lnTo>
                  <a:cubicBezTo>
                    <a:pt x="66055" y="2540"/>
                    <a:pt x="66055" y="3811"/>
                    <a:pt x="66055" y="3811"/>
                  </a:cubicBezTo>
                  <a:cubicBezTo>
                    <a:pt x="66055" y="3811"/>
                    <a:pt x="66055" y="5081"/>
                    <a:pt x="64785" y="5081"/>
                  </a:cubicBezTo>
                  <a:lnTo>
                    <a:pt x="64785" y="5081"/>
                  </a:lnTo>
                  <a:lnTo>
                    <a:pt x="50812" y="17784"/>
                  </a:lnTo>
                  <a:lnTo>
                    <a:pt x="0" y="1159788"/>
                  </a:lnTo>
                  <a:lnTo>
                    <a:pt x="15244" y="1159788"/>
                  </a:lnTo>
                  <a:lnTo>
                    <a:pt x="66055" y="0"/>
                  </a:lnTo>
                  <a:lnTo>
                    <a:pt x="66055" y="0"/>
                  </a:lnTo>
                  <a:cubicBezTo>
                    <a:pt x="66055" y="0"/>
                    <a:pt x="66055" y="0"/>
                    <a:pt x="66055" y="1270"/>
                  </a:cubicBezTo>
                  <a:cubicBezTo>
                    <a:pt x="66055" y="2540"/>
                    <a:pt x="66055" y="2540"/>
                    <a:pt x="66055" y="254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F619C1F-4A5E-4DBE-B483-B0F636323936}"/>
                </a:ext>
              </a:extLst>
            </p:cNvPr>
            <p:cNvSpPr/>
            <p:nvPr/>
          </p:nvSpPr>
          <p:spPr>
            <a:xfrm>
              <a:off x="6879906" y="5688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79781B1-5265-4185-8203-62B58BBEBEA3}"/>
                </a:ext>
              </a:extLst>
            </p:cNvPr>
            <p:cNvSpPr/>
            <p:nvPr/>
          </p:nvSpPr>
          <p:spPr>
            <a:xfrm>
              <a:off x="6254922" y="5696046"/>
              <a:ext cx="626254" cy="580529"/>
            </a:xfrm>
            <a:custGeom>
              <a:avLst/>
              <a:gdLst>
                <a:gd name="connsiteX0" fmla="*/ 5081 w 626254"/>
                <a:gd name="connsiteY0" fmla="*/ 571637 h 580529"/>
                <a:gd name="connsiteX1" fmla="*/ 5081 w 626254"/>
                <a:gd name="connsiteY1" fmla="*/ 571637 h 580529"/>
                <a:gd name="connsiteX2" fmla="*/ 6351 w 626254"/>
                <a:gd name="connsiteY2" fmla="*/ 572908 h 580529"/>
                <a:gd name="connsiteX3" fmla="*/ 7622 w 626254"/>
                <a:gd name="connsiteY3" fmla="*/ 574178 h 580529"/>
                <a:gd name="connsiteX4" fmla="*/ 8892 w 626254"/>
                <a:gd name="connsiteY4" fmla="*/ 575448 h 580529"/>
                <a:gd name="connsiteX5" fmla="*/ 8892 w 626254"/>
                <a:gd name="connsiteY5" fmla="*/ 576718 h 580529"/>
                <a:gd name="connsiteX6" fmla="*/ 8892 w 626254"/>
                <a:gd name="connsiteY6" fmla="*/ 577989 h 580529"/>
                <a:gd name="connsiteX7" fmla="*/ 8892 w 626254"/>
                <a:gd name="connsiteY7" fmla="*/ 577989 h 580529"/>
                <a:gd name="connsiteX8" fmla="*/ 8892 w 626254"/>
                <a:gd name="connsiteY8" fmla="*/ 580530 h 580529"/>
                <a:gd name="connsiteX9" fmla="*/ 612281 w 626254"/>
                <a:gd name="connsiteY9" fmla="*/ 13973 h 580529"/>
                <a:gd name="connsiteX10" fmla="*/ 626255 w 626254"/>
                <a:gd name="connsiteY10" fmla="*/ 1270 h 580529"/>
                <a:gd name="connsiteX11" fmla="*/ 626255 w 626254"/>
                <a:gd name="connsiteY11" fmla="*/ 1270 h 580529"/>
                <a:gd name="connsiteX12" fmla="*/ 618632 w 626254"/>
                <a:gd name="connsiteY12" fmla="*/ 3811 h 580529"/>
                <a:gd name="connsiteX13" fmla="*/ 605930 w 626254"/>
                <a:gd name="connsiteY13" fmla="*/ 0 h 580529"/>
                <a:gd name="connsiteX14" fmla="*/ 0 w 626254"/>
                <a:gd name="connsiteY14" fmla="*/ 569097 h 580529"/>
                <a:gd name="connsiteX15" fmla="*/ 5081 w 626254"/>
                <a:gd name="connsiteY15" fmla="*/ 571637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26254" h="580529">
                  <a:moveTo>
                    <a:pt x="5081" y="571637"/>
                  </a:moveTo>
                  <a:lnTo>
                    <a:pt x="5081" y="571637"/>
                  </a:lnTo>
                  <a:lnTo>
                    <a:pt x="6351" y="572908"/>
                  </a:lnTo>
                  <a:cubicBezTo>
                    <a:pt x="7622" y="572908"/>
                    <a:pt x="7622" y="574178"/>
                    <a:pt x="7622" y="574178"/>
                  </a:cubicBezTo>
                  <a:cubicBezTo>
                    <a:pt x="7622" y="574178"/>
                    <a:pt x="7622" y="575448"/>
                    <a:pt x="8892" y="575448"/>
                  </a:cubicBezTo>
                  <a:cubicBezTo>
                    <a:pt x="8892" y="575448"/>
                    <a:pt x="8892" y="576718"/>
                    <a:pt x="8892" y="576718"/>
                  </a:cubicBezTo>
                  <a:cubicBezTo>
                    <a:pt x="8892" y="576718"/>
                    <a:pt x="8892" y="577989"/>
                    <a:pt x="8892" y="577989"/>
                  </a:cubicBezTo>
                  <a:lnTo>
                    <a:pt x="8892" y="577989"/>
                  </a:lnTo>
                  <a:lnTo>
                    <a:pt x="8892" y="580530"/>
                  </a:lnTo>
                  <a:lnTo>
                    <a:pt x="612281" y="13973"/>
                  </a:lnTo>
                  <a:lnTo>
                    <a:pt x="626255" y="1270"/>
                  </a:lnTo>
                  <a:lnTo>
                    <a:pt x="626255" y="1270"/>
                  </a:lnTo>
                  <a:cubicBezTo>
                    <a:pt x="624984" y="3811"/>
                    <a:pt x="621173" y="3811"/>
                    <a:pt x="618632" y="3811"/>
                  </a:cubicBezTo>
                  <a:lnTo>
                    <a:pt x="605930" y="0"/>
                  </a:lnTo>
                  <a:lnTo>
                    <a:pt x="0" y="569097"/>
                  </a:lnTo>
                  <a:lnTo>
                    <a:pt x="5081" y="57163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168170D-4C6B-438B-969D-2D9C8D8A4170}"/>
                </a:ext>
              </a:extLst>
            </p:cNvPr>
            <p:cNvSpPr/>
            <p:nvPr/>
          </p:nvSpPr>
          <p:spPr>
            <a:xfrm>
              <a:off x="6881177" y="56896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0B6CD96-7412-438A-B5B1-89AF3E95097E}"/>
                </a:ext>
              </a:extLst>
            </p:cNvPr>
            <p:cNvSpPr/>
            <p:nvPr/>
          </p:nvSpPr>
          <p:spPr>
            <a:xfrm>
              <a:off x="6878636" y="56871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5724FFCB-3BE5-4C27-9DBD-0D3ABCE322F4}"/>
                </a:ext>
              </a:extLst>
            </p:cNvPr>
            <p:cNvSpPr/>
            <p:nvPr/>
          </p:nvSpPr>
          <p:spPr>
            <a:xfrm>
              <a:off x="6883718" y="5694776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6D62388-AE88-465C-BBFB-084E2641915B}"/>
                </a:ext>
              </a:extLst>
            </p:cNvPr>
            <p:cNvSpPr/>
            <p:nvPr/>
          </p:nvSpPr>
          <p:spPr>
            <a:xfrm>
              <a:off x="6883718" y="569096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56E7B18-74C8-43B7-89D7-CAB9E3D4B2AE}"/>
                </a:ext>
              </a:extLst>
            </p:cNvPr>
            <p:cNvSpPr/>
            <p:nvPr/>
          </p:nvSpPr>
          <p:spPr>
            <a:xfrm>
              <a:off x="6233327" y="6275306"/>
              <a:ext cx="33027" cy="580529"/>
            </a:xfrm>
            <a:custGeom>
              <a:avLst/>
              <a:gdLst>
                <a:gd name="connsiteX0" fmla="*/ 31757 w 33027"/>
                <a:gd name="connsiteY0" fmla="*/ 0 h 580529"/>
                <a:gd name="connsiteX1" fmla="*/ 31757 w 33027"/>
                <a:gd name="connsiteY1" fmla="*/ 0 h 580529"/>
                <a:gd name="connsiteX2" fmla="*/ 31757 w 33027"/>
                <a:gd name="connsiteY2" fmla="*/ 2541 h 580529"/>
                <a:gd name="connsiteX3" fmla="*/ 22865 w 33027"/>
                <a:gd name="connsiteY3" fmla="*/ 7622 h 580529"/>
                <a:gd name="connsiteX4" fmla="*/ 17784 w 33027"/>
                <a:gd name="connsiteY4" fmla="*/ 6352 h 580529"/>
                <a:gd name="connsiteX5" fmla="*/ 0 w 33027"/>
                <a:gd name="connsiteY5" fmla="*/ 580530 h 580529"/>
                <a:gd name="connsiteX6" fmla="*/ 15243 w 33027"/>
                <a:gd name="connsiteY6" fmla="*/ 580530 h 580529"/>
                <a:gd name="connsiteX7" fmla="*/ 33027 w 33027"/>
                <a:gd name="connsiteY7" fmla="*/ 3811 h 580529"/>
                <a:gd name="connsiteX8" fmla="*/ 31757 w 33027"/>
                <a:gd name="connsiteY8" fmla="*/ 0 h 58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580529">
                  <a:moveTo>
                    <a:pt x="31757" y="0"/>
                  </a:moveTo>
                  <a:lnTo>
                    <a:pt x="31757" y="0"/>
                  </a:lnTo>
                  <a:cubicBezTo>
                    <a:pt x="31757" y="1270"/>
                    <a:pt x="31757" y="1270"/>
                    <a:pt x="31757" y="2541"/>
                  </a:cubicBezTo>
                  <a:cubicBezTo>
                    <a:pt x="30487" y="6352"/>
                    <a:pt x="26676" y="8892"/>
                    <a:pt x="22865" y="7622"/>
                  </a:cubicBezTo>
                  <a:lnTo>
                    <a:pt x="17784" y="6352"/>
                  </a:lnTo>
                  <a:lnTo>
                    <a:pt x="0" y="580530"/>
                  </a:lnTo>
                  <a:lnTo>
                    <a:pt x="15243" y="580530"/>
                  </a:lnTo>
                  <a:lnTo>
                    <a:pt x="33027" y="3811"/>
                  </a:lnTo>
                  <a:lnTo>
                    <a:pt x="31757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1522E1B-E039-4202-8BB7-F95A6B088979}"/>
                </a:ext>
              </a:extLst>
            </p:cNvPr>
            <p:cNvSpPr/>
            <p:nvPr/>
          </p:nvSpPr>
          <p:spPr>
            <a:xfrm>
              <a:off x="3782932" y="5481365"/>
              <a:ext cx="72406" cy="36838"/>
            </a:xfrm>
            <a:custGeom>
              <a:avLst/>
              <a:gdLst>
                <a:gd name="connsiteX0" fmla="*/ 0 w 72406"/>
                <a:gd name="connsiteY0" fmla="*/ 3811 h 36838"/>
                <a:gd name="connsiteX1" fmla="*/ 0 w 72406"/>
                <a:gd name="connsiteY1" fmla="*/ 13973 h 36838"/>
                <a:gd name="connsiteX2" fmla="*/ 69866 w 72406"/>
                <a:gd name="connsiteY2" fmla="*/ 36839 h 36838"/>
                <a:gd name="connsiteX3" fmla="*/ 72407 w 72406"/>
                <a:gd name="connsiteY3" fmla="*/ 34298 h 36838"/>
                <a:gd name="connsiteX4" fmla="*/ 72407 w 72406"/>
                <a:gd name="connsiteY4" fmla="*/ 34298 h 36838"/>
                <a:gd name="connsiteX5" fmla="*/ 72407 w 72406"/>
                <a:gd name="connsiteY5" fmla="*/ 33028 h 36838"/>
                <a:gd name="connsiteX6" fmla="*/ 72407 w 72406"/>
                <a:gd name="connsiteY6" fmla="*/ 33028 h 36838"/>
                <a:gd name="connsiteX7" fmla="*/ 72407 w 72406"/>
                <a:gd name="connsiteY7" fmla="*/ 22865 h 36838"/>
                <a:gd name="connsiteX8" fmla="*/ 0 w 72406"/>
                <a:gd name="connsiteY8" fmla="*/ 0 h 36838"/>
                <a:gd name="connsiteX9" fmla="*/ 0 w 72406"/>
                <a:gd name="connsiteY9" fmla="*/ 3811 h 3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406" h="36838">
                  <a:moveTo>
                    <a:pt x="0" y="3811"/>
                  </a:moveTo>
                  <a:lnTo>
                    <a:pt x="0" y="13973"/>
                  </a:lnTo>
                  <a:lnTo>
                    <a:pt x="69866" y="36839"/>
                  </a:lnTo>
                  <a:lnTo>
                    <a:pt x="72407" y="34298"/>
                  </a:lnTo>
                  <a:lnTo>
                    <a:pt x="72407" y="34298"/>
                  </a:lnTo>
                  <a:cubicBezTo>
                    <a:pt x="72407" y="34298"/>
                    <a:pt x="72407" y="33028"/>
                    <a:pt x="72407" y="33028"/>
                  </a:cubicBezTo>
                  <a:lnTo>
                    <a:pt x="72407" y="33028"/>
                  </a:lnTo>
                  <a:lnTo>
                    <a:pt x="72407" y="22865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8AA78B7-2BF1-48AE-8758-0352A5FFBDB8}"/>
                </a:ext>
              </a:extLst>
            </p:cNvPr>
            <p:cNvSpPr/>
            <p:nvPr/>
          </p:nvSpPr>
          <p:spPr>
            <a:xfrm>
              <a:off x="4500647" y="3799481"/>
              <a:ext cx="26676" cy="1190275"/>
            </a:xfrm>
            <a:custGeom>
              <a:avLst/>
              <a:gdLst>
                <a:gd name="connsiteX0" fmla="*/ 21595 w 26676"/>
                <a:gd name="connsiteY0" fmla="*/ 1185194 h 1190275"/>
                <a:gd name="connsiteX1" fmla="*/ 26676 w 26676"/>
                <a:gd name="connsiteY1" fmla="*/ 1186465 h 1190275"/>
                <a:gd name="connsiteX2" fmla="*/ 13973 w 26676"/>
                <a:gd name="connsiteY2" fmla="*/ 17784 h 1190275"/>
                <a:gd name="connsiteX3" fmla="*/ 13973 w 26676"/>
                <a:gd name="connsiteY3" fmla="*/ 7622 h 1190275"/>
                <a:gd name="connsiteX4" fmla="*/ 13973 w 26676"/>
                <a:gd name="connsiteY4" fmla="*/ 6352 h 1190275"/>
                <a:gd name="connsiteX5" fmla="*/ 13973 w 26676"/>
                <a:gd name="connsiteY5" fmla="*/ 5081 h 1190275"/>
                <a:gd name="connsiteX6" fmla="*/ 13973 w 26676"/>
                <a:gd name="connsiteY6" fmla="*/ 3811 h 1190275"/>
                <a:gd name="connsiteX7" fmla="*/ 12703 w 26676"/>
                <a:gd name="connsiteY7" fmla="*/ 2540 h 1190275"/>
                <a:gd name="connsiteX8" fmla="*/ 11433 w 26676"/>
                <a:gd name="connsiteY8" fmla="*/ 1270 h 1190275"/>
                <a:gd name="connsiteX9" fmla="*/ 10163 w 26676"/>
                <a:gd name="connsiteY9" fmla="*/ 0 h 1190275"/>
                <a:gd name="connsiteX10" fmla="*/ 8892 w 26676"/>
                <a:gd name="connsiteY10" fmla="*/ 0 h 1190275"/>
                <a:gd name="connsiteX11" fmla="*/ 7622 w 26676"/>
                <a:gd name="connsiteY11" fmla="*/ 0 h 1190275"/>
                <a:gd name="connsiteX12" fmla="*/ 6351 w 26676"/>
                <a:gd name="connsiteY12" fmla="*/ 0 h 1190275"/>
                <a:gd name="connsiteX13" fmla="*/ 5081 w 26676"/>
                <a:gd name="connsiteY13" fmla="*/ 0 h 1190275"/>
                <a:gd name="connsiteX14" fmla="*/ 3811 w 26676"/>
                <a:gd name="connsiteY14" fmla="*/ 0 h 1190275"/>
                <a:gd name="connsiteX15" fmla="*/ 3811 w 26676"/>
                <a:gd name="connsiteY15" fmla="*/ 0 h 1190275"/>
                <a:gd name="connsiteX16" fmla="*/ 0 w 26676"/>
                <a:gd name="connsiteY16" fmla="*/ 6352 h 1190275"/>
                <a:gd name="connsiteX17" fmla="*/ 0 w 26676"/>
                <a:gd name="connsiteY17" fmla="*/ 21595 h 1190275"/>
                <a:gd name="connsiteX18" fmla="*/ 12703 w 26676"/>
                <a:gd name="connsiteY18" fmla="*/ 1190275 h 1190275"/>
                <a:gd name="connsiteX19" fmla="*/ 12703 w 26676"/>
                <a:gd name="connsiteY19" fmla="*/ 1190275 h 1190275"/>
                <a:gd name="connsiteX20" fmla="*/ 12703 w 26676"/>
                <a:gd name="connsiteY20" fmla="*/ 1187735 h 1190275"/>
                <a:gd name="connsiteX21" fmla="*/ 21595 w 26676"/>
                <a:gd name="connsiteY21" fmla="*/ 1185194 h 119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6" h="1190275">
                  <a:moveTo>
                    <a:pt x="21595" y="1185194"/>
                  </a:moveTo>
                  <a:lnTo>
                    <a:pt x="26676" y="1186465"/>
                  </a:lnTo>
                  <a:lnTo>
                    <a:pt x="13973" y="17784"/>
                  </a:lnTo>
                  <a:lnTo>
                    <a:pt x="13973" y="7622"/>
                  </a:lnTo>
                  <a:cubicBezTo>
                    <a:pt x="13973" y="7622"/>
                    <a:pt x="13973" y="7622"/>
                    <a:pt x="13973" y="6352"/>
                  </a:cubicBezTo>
                  <a:cubicBezTo>
                    <a:pt x="13973" y="6352"/>
                    <a:pt x="13973" y="5081"/>
                    <a:pt x="13973" y="5081"/>
                  </a:cubicBezTo>
                  <a:cubicBezTo>
                    <a:pt x="13973" y="5081"/>
                    <a:pt x="13973" y="3811"/>
                    <a:pt x="13973" y="3811"/>
                  </a:cubicBezTo>
                  <a:lnTo>
                    <a:pt x="12703" y="2540"/>
                  </a:lnTo>
                  <a:lnTo>
                    <a:pt x="11433" y="1270"/>
                  </a:lnTo>
                  <a:lnTo>
                    <a:pt x="10163" y="0"/>
                  </a:lnTo>
                  <a:lnTo>
                    <a:pt x="8892" y="0"/>
                  </a:ln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12703" y="1190275"/>
                  </a:lnTo>
                  <a:lnTo>
                    <a:pt x="12703" y="1190275"/>
                  </a:lnTo>
                  <a:cubicBezTo>
                    <a:pt x="12703" y="1189006"/>
                    <a:pt x="12703" y="1189006"/>
                    <a:pt x="12703" y="1187735"/>
                  </a:cubicBezTo>
                  <a:cubicBezTo>
                    <a:pt x="13973" y="1185194"/>
                    <a:pt x="17784" y="1183924"/>
                    <a:pt x="21595" y="118519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330AED2-5B1E-4D35-A473-D0B51C6C48C3}"/>
                </a:ext>
              </a:extLst>
            </p:cNvPr>
            <p:cNvSpPr/>
            <p:nvPr/>
          </p:nvSpPr>
          <p:spPr>
            <a:xfrm>
              <a:off x="4514621" y="499610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199361F-A07E-406C-BD0B-F959C7981C50}"/>
                </a:ext>
              </a:extLst>
            </p:cNvPr>
            <p:cNvSpPr/>
            <p:nvPr/>
          </p:nvSpPr>
          <p:spPr>
            <a:xfrm>
              <a:off x="4509540" y="6382011"/>
              <a:ext cx="15243" cy="12703"/>
            </a:xfrm>
            <a:custGeom>
              <a:avLst/>
              <a:gdLst>
                <a:gd name="connsiteX0" fmla="*/ 0 w 15243"/>
                <a:gd name="connsiteY0" fmla="*/ 7622 h 12703"/>
                <a:gd name="connsiteX1" fmla="*/ 10162 w 15243"/>
                <a:gd name="connsiteY1" fmla="*/ 11433 h 12703"/>
                <a:gd name="connsiteX2" fmla="*/ 15244 w 15243"/>
                <a:gd name="connsiteY2" fmla="*/ 12703 h 12703"/>
                <a:gd name="connsiteX3" fmla="*/ 15244 w 15243"/>
                <a:gd name="connsiteY3" fmla="*/ 5081 h 12703"/>
                <a:gd name="connsiteX4" fmla="*/ 5081 w 15243"/>
                <a:gd name="connsiteY4" fmla="*/ 1270 h 12703"/>
                <a:gd name="connsiteX5" fmla="*/ 0 w 15243"/>
                <a:gd name="connsiteY5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43" h="12703">
                  <a:moveTo>
                    <a:pt x="0" y="7622"/>
                  </a:moveTo>
                  <a:lnTo>
                    <a:pt x="10162" y="11433"/>
                  </a:lnTo>
                  <a:lnTo>
                    <a:pt x="15244" y="12703"/>
                  </a:lnTo>
                  <a:lnTo>
                    <a:pt x="15244" y="5081"/>
                  </a:lnTo>
                  <a:lnTo>
                    <a:pt x="5081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D76FB17-65C7-412C-96EC-C865825B0CE5}"/>
                </a:ext>
              </a:extLst>
            </p:cNvPr>
            <p:cNvSpPr/>
            <p:nvPr/>
          </p:nvSpPr>
          <p:spPr>
            <a:xfrm>
              <a:off x="4510810" y="4984345"/>
              <a:ext cx="646579" cy="203579"/>
            </a:xfrm>
            <a:custGeom>
              <a:avLst/>
              <a:gdLst>
                <a:gd name="connsiteX0" fmla="*/ 5081 w 646579"/>
                <a:gd name="connsiteY0" fmla="*/ 13034 h 203579"/>
                <a:gd name="connsiteX1" fmla="*/ 6351 w 646579"/>
                <a:gd name="connsiteY1" fmla="*/ 13034 h 203579"/>
                <a:gd name="connsiteX2" fmla="*/ 6351 w 646579"/>
                <a:gd name="connsiteY2" fmla="*/ 13034 h 203579"/>
                <a:gd name="connsiteX3" fmla="*/ 642768 w 646579"/>
                <a:gd name="connsiteY3" fmla="*/ 203579 h 203579"/>
                <a:gd name="connsiteX4" fmla="*/ 637687 w 646579"/>
                <a:gd name="connsiteY4" fmla="*/ 194687 h 203579"/>
                <a:gd name="connsiteX5" fmla="*/ 637687 w 646579"/>
                <a:gd name="connsiteY5" fmla="*/ 194687 h 203579"/>
                <a:gd name="connsiteX6" fmla="*/ 646579 w 646579"/>
                <a:gd name="connsiteY6" fmla="*/ 189606 h 203579"/>
                <a:gd name="connsiteX7" fmla="*/ 636417 w 646579"/>
                <a:gd name="connsiteY7" fmla="*/ 187065 h 203579"/>
                <a:gd name="connsiteX8" fmla="*/ 13973 w 646579"/>
                <a:gd name="connsiteY8" fmla="*/ 1601 h 203579"/>
                <a:gd name="connsiteX9" fmla="*/ 8892 w 646579"/>
                <a:gd name="connsiteY9" fmla="*/ 330 h 203579"/>
                <a:gd name="connsiteX10" fmla="*/ 0 w 646579"/>
                <a:gd name="connsiteY10" fmla="*/ 5412 h 203579"/>
                <a:gd name="connsiteX11" fmla="*/ 0 w 646579"/>
                <a:gd name="connsiteY11" fmla="*/ 7952 h 203579"/>
                <a:gd name="connsiteX12" fmla="*/ 0 w 646579"/>
                <a:gd name="connsiteY12" fmla="*/ 9223 h 203579"/>
                <a:gd name="connsiteX13" fmla="*/ 0 w 646579"/>
                <a:gd name="connsiteY13" fmla="*/ 10493 h 203579"/>
                <a:gd name="connsiteX14" fmla="*/ 1270 w 646579"/>
                <a:gd name="connsiteY14" fmla="*/ 11763 h 203579"/>
                <a:gd name="connsiteX15" fmla="*/ 2540 w 646579"/>
                <a:gd name="connsiteY15" fmla="*/ 13034 h 203579"/>
                <a:gd name="connsiteX16" fmla="*/ 5081 w 646579"/>
                <a:gd name="connsiteY16" fmla="*/ 13034 h 2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6579" h="203579">
                  <a:moveTo>
                    <a:pt x="5081" y="13034"/>
                  </a:moveTo>
                  <a:lnTo>
                    <a:pt x="6351" y="13034"/>
                  </a:lnTo>
                  <a:lnTo>
                    <a:pt x="6351" y="13034"/>
                  </a:lnTo>
                  <a:lnTo>
                    <a:pt x="642768" y="203579"/>
                  </a:lnTo>
                  <a:cubicBezTo>
                    <a:pt x="638957" y="202309"/>
                    <a:pt x="636417" y="198498"/>
                    <a:pt x="637687" y="194687"/>
                  </a:cubicBezTo>
                  <a:cubicBezTo>
                    <a:pt x="637687" y="194687"/>
                    <a:pt x="637687" y="194687"/>
                    <a:pt x="637687" y="194687"/>
                  </a:cubicBezTo>
                  <a:cubicBezTo>
                    <a:pt x="638957" y="190876"/>
                    <a:pt x="642768" y="188336"/>
                    <a:pt x="646579" y="189606"/>
                  </a:cubicBezTo>
                  <a:lnTo>
                    <a:pt x="636417" y="187065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lnTo>
                    <a:pt x="0" y="9223"/>
                  </a:ln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0" y="13034"/>
                  </a:lnTo>
                  <a:lnTo>
                    <a:pt x="5081" y="1303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1EDAD6F-C583-4E22-A2F0-5E57EF8314D5}"/>
                </a:ext>
              </a:extLst>
            </p:cNvPr>
            <p:cNvSpPr/>
            <p:nvPr/>
          </p:nvSpPr>
          <p:spPr>
            <a:xfrm>
              <a:off x="3870582" y="5508042"/>
              <a:ext cx="1971494" cy="641503"/>
            </a:xfrm>
            <a:custGeom>
              <a:avLst/>
              <a:gdLst>
                <a:gd name="connsiteX0" fmla="*/ 1967684 w 1971494"/>
                <a:gd name="connsiteY0" fmla="*/ 641504 h 641503"/>
                <a:gd name="connsiteX1" fmla="*/ 1966413 w 1971494"/>
                <a:gd name="connsiteY1" fmla="*/ 640234 h 641503"/>
                <a:gd name="connsiteX2" fmla="*/ 1966413 w 1971494"/>
                <a:gd name="connsiteY2" fmla="*/ 640234 h 641503"/>
                <a:gd name="connsiteX3" fmla="*/ 1966413 w 1971494"/>
                <a:gd name="connsiteY3" fmla="*/ 638963 h 641503"/>
                <a:gd name="connsiteX4" fmla="*/ 1965143 w 1971494"/>
                <a:gd name="connsiteY4" fmla="*/ 637693 h 641503"/>
                <a:gd name="connsiteX5" fmla="*/ 1965143 w 1971494"/>
                <a:gd name="connsiteY5" fmla="*/ 636423 h 641503"/>
                <a:gd name="connsiteX6" fmla="*/ 1965143 w 1971494"/>
                <a:gd name="connsiteY6" fmla="*/ 635152 h 641503"/>
                <a:gd name="connsiteX7" fmla="*/ 1965143 w 1971494"/>
                <a:gd name="connsiteY7" fmla="*/ 633882 h 641503"/>
                <a:gd name="connsiteX8" fmla="*/ 1965143 w 1971494"/>
                <a:gd name="connsiteY8" fmla="*/ 632612 h 641503"/>
                <a:gd name="connsiteX9" fmla="*/ 1965143 w 1971494"/>
                <a:gd name="connsiteY9" fmla="*/ 632612 h 641503"/>
                <a:gd name="connsiteX10" fmla="*/ 1966413 w 1971494"/>
                <a:gd name="connsiteY10" fmla="*/ 631341 h 641503"/>
                <a:gd name="connsiteX11" fmla="*/ 1967684 w 1971494"/>
                <a:gd name="connsiteY11" fmla="*/ 630071 h 641503"/>
                <a:gd name="connsiteX12" fmla="*/ 1967684 w 1971494"/>
                <a:gd name="connsiteY12" fmla="*/ 630071 h 641503"/>
                <a:gd name="connsiteX13" fmla="*/ 1971495 w 1971494"/>
                <a:gd name="connsiteY13" fmla="*/ 627531 h 641503"/>
                <a:gd name="connsiteX14" fmla="*/ 1270 w 1971494"/>
                <a:gd name="connsiteY14" fmla="*/ 0 h 641503"/>
                <a:gd name="connsiteX15" fmla="*/ 1270 w 1971494"/>
                <a:gd name="connsiteY15" fmla="*/ 5081 h 641503"/>
                <a:gd name="connsiteX16" fmla="*/ 0 w 1971494"/>
                <a:gd name="connsiteY16" fmla="*/ 8892 h 641503"/>
                <a:gd name="connsiteX17" fmla="*/ 0 w 1971494"/>
                <a:gd name="connsiteY17" fmla="*/ 15243 h 641503"/>
                <a:gd name="connsiteX18" fmla="*/ 632606 w 1971494"/>
                <a:gd name="connsiteY18" fmla="*/ 215952 h 641503"/>
                <a:gd name="connsiteX19" fmla="*/ 647849 w 1971494"/>
                <a:gd name="connsiteY19" fmla="*/ 221033 h 641503"/>
                <a:gd name="connsiteX20" fmla="*/ 1971495 w 1971494"/>
                <a:gd name="connsiteY20" fmla="*/ 641504 h 641503"/>
                <a:gd name="connsiteX21" fmla="*/ 1971495 w 1971494"/>
                <a:gd name="connsiteY21" fmla="*/ 641504 h 641503"/>
                <a:gd name="connsiteX22" fmla="*/ 1967684 w 1971494"/>
                <a:gd name="connsiteY22" fmla="*/ 641504 h 64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71494" h="641503">
                  <a:moveTo>
                    <a:pt x="1967684" y="641504"/>
                  </a:moveTo>
                  <a:lnTo>
                    <a:pt x="1966413" y="640234"/>
                  </a:lnTo>
                  <a:lnTo>
                    <a:pt x="1966413" y="640234"/>
                  </a:lnTo>
                  <a:lnTo>
                    <a:pt x="1966413" y="638963"/>
                  </a:lnTo>
                  <a:cubicBezTo>
                    <a:pt x="1966413" y="638963"/>
                    <a:pt x="1966413" y="637693"/>
                    <a:pt x="1965143" y="637693"/>
                  </a:cubicBezTo>
                  <a:cubicBezTo>
                    <a:pt x="1965143" y="637693"/>
                    <a:pt x="1965143" y="636423"/>
                    <a:pt x="1965143" y="636423"/>
                  </a:cubicBezTo>
                  <a:cubicBezTo>
                    <a:pt x="1965143" y="636423"/>
                    <a:pt x="1965143" y="635152"/>
                    <a:pt x="1965143" y="635152"/>
                  </a:cubicBezTo>
                  <a:cubicBezTo>
                    <a:pt x="1965143" y="635152"/>
                    <a:pt x="1965143" y="633882"/>
                    <a:pt x="1965143" y="633882"/>
                  </a:cubicBezTo>
                  <a:cubicBezTo>
                    <a:pt x="1965143" y="633882"/>
                    <a:pt x="1965143" y="633882"/>
                    <a:pt x="1965143" y="632612"/>
                  </a:cubicBezTo>
                  <a:cubicBezTo>
                    <a:pt x="1965143" y="631341"/>
                    <a:pt x="1965143" y="632612"/>
                    <a:pt x="1965143" y="632612"/>
                  </a:cubicBezTo>
                  <a:cubicBezTo>
                    <a:pt x="1965143" y="632612"/>
                    <a:pt x="1965143" y="631341"/>
                    <a:pt x="1966413" y="631341"/>
                  </a:cubicBezTo>
                  <a:lnTo>
                    <a:pt x="1967684" y="630071"/>
                  </a:lnTo>
                  <a:lnTo>
                    <a:pt x="1967684" y="630071"/>
                  </a:lnTo>
                  <a:lnTo>
                    <a:pt x="1971495" y="627531"/>
                  </a:lnTo>
                  <a:lnTo>
                    <a:pt x="1270" y="0"/>
                  </a:lnTo>
                  <a:lnTo>
                    <a:pt x="1270" y="5081"/>
                  </a:lnTo>
                  <a:cubicBezTo>
                    <a:pt x="1270" y="6352"/>
                    <a:pt x="1270" y="7622"/>
                    <a:pt x="0" y="8892"/>
                  </a:cubicBezTo>
                  <a:cubicBezTo>
                    <a:pt x="1270" y="11433"/>
                    <a:pt x="1270" y="13973"/>
                    <a:pt x="0" y="15243"/>
                  </a:cubicBezTo>
                  <a:lnTo>
                    <a:pt x="632606" y="215952"/>
                  </a:lnTo>
                  <a:lnTo>
                    <a:pt x="647849" y="221033"/>
                  </a:lnTo>
                  <a:lnTo>
                    <a:pt x="1971495" y="641504"/>
                  </a:lnTo>
                  <a:lnTo>
                    <a:pt x="1971495" y="641504"/>
                  </a:lnTo>
                  <a:cubicBezTo>
                    <a:pt x="1968954" y="641504"/>
                    <a:pt x="1967684" y="641504"/>
                    <a:pt x="1967684" y="6415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94146A7-C318-42DF-8AD6-BADB0C065AAC}"/>
                </a:ext>
              </a:extLst>
            </p:cNvPr>
            <p:cNvSpPr/>
            <p:nvPr/>
          </p:nvSpPr>
          <p:spPr>
            <a:xfrm>
              <a:off x="4470160" y="6352794"/>
              <a:ext cx="48271" cy="30487"/>
            </a:xfrm>
            <a:custGeom>
              <a:avLst/>
              <a:gdLst>
                <a:gd name="connsiteX0" fmla="*/ 0 w 48271"/>
                <a:gd name="connsiteY0" fmla="*/ 0 h 30487"/>
                <a:gd name="connsiteX1" fmla="*/ 0 w 48271"/>
                <a:gd name="connsiteY1" fmla="*/ 16514 h 30487"/>
                <a:gd name="connsiteX2" fmla="*/ 39379 w 48271"/>
                <a:gd name="connsiteY2" fmla="*/ 29217 h 30487"/>
                <a:gd name="connsiteX3" fmla="*/ 44460 w 48271"/>
                <a:gd name="connsiteY3" fmla="*/ 30487 h 30487"/>
                <a:gd name="connsiteX4" fmla="*/ 38109 w 48271"/>
                <a:gd name="connsiteY4" fmla="*/ 21595 h 30487"/>
                <a:gd name="connsiteX5" fmla="*/ 47001 w 48271"/>
                <a:gd name="connsiteY5" fmla="*/ 15243 h 30487"/>
                <a:gd name="connsiteX6" fmla="*/ 48271 w 48271"/>
                <a:gd name="connsiteY6" fmla="*/ 15243 h 30487"/>
                <a:gd name="connsiteX7" fmla="*/ 38109 w 48271"/>
                <a:gd name="connsiteY7" fmla="*/ 11433 h 30487"/>
                <a:gd name="connsiteX8" fmla="*/ 0 w 48271"/>
                <a:gd name="connsiteY8" fmla="*/ 0 h 3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30487">
                  <a:moveTo>
                    <a:pt x="0" y="0"/>
                  </a:moveTo>
                  <a:lnTo>
                    <a:pt x="0" y="16514"/>
                  </a:lnTo>
                  <a:lnTo>
                    <a:pt x="39379" y="29217"/>
                  </a:lnTo>
                  <a:lnTo>
                    <a:pt x="44460" y="30487"/>
                  </a:lnTo>
                  <a:cubicBezTo>
                    <a:pt x="40650" y="29217"/>
                    <a:pt x="38109" y="25406"/>
                    <a:pt x="38109" y="21595"/>
                  </a:cubicBezTo>
                  <a:cubicBezTo>
                    <a:pt x="39379" y="17784"/>
                    <a:pt x="43190" y="15243"/>
                    <a:pt x="47001" y="15243"/>
                  </a:cubicBezTo>
                  <a:cubicBezTo>
                    <a:pt x="48271" y="15243"/>
                    <a:pt x="48271" y="15243"/>
                    <a:pt x="48271" y="15243"/>
                  </a:cubicBezTo>
                  <a:lnTo>
                    <a:pt x="38109" y="114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3D330C9-3CE4-472B-A3FF-67856F1D3740}"/>
                </a:ext>
              </a:extLst>
            </p:cNvPr>
            <p:cNvSpPr/>
            <p:nvPr/>
          </p:nvSpPr>
          <p:spPr>
            <a:xfrm>
              <a:off x="5148167" y="5177432"/>
              <a:ext cx="34628" cy="23195"/>
            </a:xfrm>
            <a:custGeom>
              <a:avLst/>
              <a:gdLst>
                <a:gd name="connsiteX0" fmla="*/ 33358 w 34628"/>
                <a:gd name="connsiteY0" fmla="*/ 19385 h 23195"/>
                <a:gd name="connsiteX1" fmla="*/ 32088 w 34628"/>
                <a:gd name="connsiteY1" fmla="*/ 18115 h 23195"/>
                <a:gd name="connsiteX2" fmla="*/ 32088 w 34628"/>
                <a:gd name="connsiteY2" fmla="*/ 18115 h 23195"/>
                <a:gd name="connsiteX3" fmla="*/ 32088 w 34628"/>
                <a:gd name="connsiteY3" fmla="*/ 18115 h 23195"/>
                <a:gd name="connsiteX4" fmla="*/ 30818 w 34628"/>
                <a:gd name="connsiteY4" fmla="*/ 16844 h 23195"/>
                <a:gd name="connsiteX5" fmla="*/ 30818 w 34628"/>
                <a:gd name="connsiteY5" fmla="*/ 15574 h 23195"/>
                <a:gd name="connsiteX6" fmla="*/ 30818 w 34628"/>
                <a:gd name="connsiteY6" fmla="*/ 14304 h 23195"/>
                <a:gd name="connsiteX7" fmla="*/ 30818 w 34628"/>
                <a:gd name="connsiteY7" fmla="*/ 13034 h 23195"/>
                <a:gd name="connsiteX8" fmla="*/ 30818 w 34628"/>
                <a:gd name="connsiteY8" fmla="*/ 11763 h 23195"/>
                <a:gd name="connsiteX9" fmla="*/ 30818 w 34628"/>
                <a:gd name="connsiteY9" fmla="*/ 11763 h 23195"/>
                <a:gd name="connsiteX10" fmla="*/ 30818 w 34628"/>
                <a:gd name="connsiteY10" fmla="*/ 10493 h 23195"/>
                <a:gd name="connsiteX11" fmla="*/ 32088 w 34628"/>
                <a:gd name="connsiteY11" fmla="*/ 9222 h 23195"/>
                <a:gd name="connsiteX12" fmla="*/ 32088 w 34628"/>
                <a:gd name="connsiteY12" fmla="*/ 9222 h 23195"/>
                <a:gd name="connsiteX13" fmla="*/ 34628 w 34628"/>
                <a:gd name="connsiteY13" fmla="*/ 6682 h 23195"/>
                <a:gd name="connsiteX14" fmla="*/ 28277 w 34628"/>
                <a:gd name="connsiteY14" fmla="*/ 5412 h 23195"/>
                <a:gd name="connsiteX15" fmla="*/ 14304 w 34628"/>
                <a:gd name="connsiteY15" fmla="*/ 1601 h 23195"/>
                <a:gd name="connsiteX16" fmla="*/ 9223 w 34628"/>
                <a:gd name="connsiteY16" fmla="*/ 330 h 23195"/>
                <a:gd name="connsiteX17" fmla="*/ 330 w 34628"/>
                <a:gd name="connsiteY17" fmla="*/ 5412 h 23195"/>
                <a:gd name="connsiteX18" fmla="*/ 5412 w 34628"/>
                <a:gd name="connsiteY18" fmla="*/ 14304 h 23195"/>
                <a:gd name="connsiteX19" fmla="*/ 5412 w 34628"/>
                <a:gd name="connsiteY19" fmla="*/ 14304 h 23195"/>
                <a:gd name="connsiteX20" fmla="*/ 34628 w 34628"/>
                <a:gd name="connsiteY20" fmla="*/ 23196 h 23195"/>
                <a:gd name="connsiteX21" fmla="*/ 34628 w 34628"/>
                <a:gd name="connsiteY21" fmla="*/ 23196 h 23195"/>
                <a:gd name="connsiteX22" fmla="*/ 33358 w 34628"/>
                <a:gd name="connsiteY22" fmla="*/ 19385 h 2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628" h="23195">
                  <a:moveTo>
                    <a:pt x="33358" y="19385"/>
                  </a:moveTo>
                  <a:lnTo>
                    <a:pt x="32088" y="18115"/>
                  </a:lnTo>
                  <a:lnTo>
                    <a:pt x="32088" y="18115"/>
                  </a:lnTo>
                  <a:lnTo>
                    <a:pt x="32088" y="18115"/>
                  </a:lnTo>
                  <a:cubicBezTo>
                    <a:pt x="32088" y="18115"/>
                    <a:pt x="30818" y="16844"/>
                    <a:pt x="30818" y="16844"/>
                  </a:cubicBezTo>
                  <a:cubicBezTo>
                    <a:pt x="30818" y="16844"/>
                    <a:pt x="30818" y="15574"/>
                    <a:pt x="30818" y="15574"/>
                  </a:cubicBezTo>
                  <a:cubicBezTo>
                    <a:pt x="30818" y="15574"/>
                    <a:pt x="30818" y="14304"/>
                    <a:pt x="30818" y="14304"/>
                  </a:cubicBezTo>
                  <a:cubicBezTo>
                    <a:pt x="30818" y="14304"/>
                    <a:pt x="30818" y="13034"/>
                    <a:pt x="30818" y="13034"/>
                  </a:cubicBezTo>
                  <a:cubicBezTo>
                    <a:pt x="30818" y="13034"/>
                    <a:pt x="30818" y="13034"/>
                    <a:pt x="30818" y="11763"/>
                  </a:cubicBezTo>
                  <a:lnTo>
                    <a:pt x="30818" y="11763"/>
                  </a:lnTo>
                  <a:lnTo>
                    <a:pt x="30818" y="10493"/>
                  </a:lnTo>
                  <a:lnTo>
                    <a:pt x="32088" y="9222"/>
                  </a:lnTo>
                  <a:lnTo>
                    <a:pt x="32088" y="9222"/>
                  </a:lnTo>
                  <a:lnTo>
                    <a:pt x="34628" y="6682"/>
                  </a:lnTo>
                  <a:lnTo>
                    <a:pt x="28277" y="5412"/>
                  </a:ln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4628" y="23196"/>
                  </a:lnTo>
                  <a:lnTo>
                    <a:pt x="34628" y="23196"/>
                  </a:lnTo>
                  <a:lnTo>
                    <a:pt x="33358" y="1938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B343486-9A8E-4981-937E-0D980E9E3FF6}"/>
                </a:ext>
              </a:extLst>
            </p:cNvPr>
            <p:cNvSpPr/>
            <p:nvPr/>
          </p:nvSpPr>
          <p:spPr>
            <a:xfrm>
              <a:off x="4509063" y="6368832"/>
              <a:ext cx="1453691" cy="485732"/>
            </a:xfrm>
            <a:custGeom>
              <a:avLst/>
              <a:gdLst>
                <a:gd name="connsiteX0" fmla="*/ 10639 w 1453691"/>
                <a:gd name="connsiteY0" fmla="*/ 476 h 485732"/>
                <a:gd name="connsiteX1" fmla="*/ 476 w 1453691"/>
                <a:gd name="connsiteY1" fmla="*/ 4288 h 485732"/>
                <a:gd name="connsiteX2" fmla="*/ 4287 w 1453691"/>
                <a:gd name="connsiteY2" fmla="*/ 14450 h 485732"/>
                <a:gd name="connsiteX3" fmla="*/ 5557 w 1453691"/>
                <a:gd name="connsiteY3" fmla="*/ 14450 h 485732"/>
                <a:gd name="connsiteX4" fmla="*/ 15720 w 1453691"/>
                <a:gd name="connsiteY4" fmla="*/ 18261 h 485732"/>
                <a:gd name="connsiteX5" fmla="*/ 1406691 w 1453691"/>
                <a:gd name="connsiteY5" fmla="*/ 485733 h 485732"/>
                <a:gd name="connsiteX6" fmla="*/ 1453692 w 1453691"/>
                <a:gd name="connsiteY6" fmla="*/ 485733 h 485732"/>
                <a:gd name="connsiteX7" fmla="*/ 14450 w 1453691"/>
                <a:gd name="connsiteY7" fmla="*/ 1747 h 485732"/>
                <a:gd name="connsiteX8" fmla="*/ 10639 w 1453691"/>
                <a:gd name="connsiteY8" fmla="*/ 476 h 48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53691" h="485732">
                  <a:moveTo>
                    <a:pt x="10639" y="476"/>
                  </a:moveTo>
                  <a:cubicBezTo>
                    <a:pt x="6828" y="-794"/>
                    <a:pt x="3017" y="476"/>
                    <a:pt x="476" y="4288"/>
                  </a:cubicBezTo>
                  <a:cubicBezTo>
                    <a:pt x="-794" y="8098"/>
                    <a:pt x="476" y="11909"/>
                    <a:pt x="4287" y="14450"/>
                  </a:cubicBezTo>
                  <a:cubicBezTo>
                    <a:pt x="4287" y="14450"/>
                    <a:pt x="5557" y="14450"/>
                    <a:pt x="5557" y="14450"/>
                  </a:cubicBezTo>
                  <a:lnTo>
                    <a:pt x="15720" y="18261"/>
                  </a:lnTo>
                  <a:lnTo>
                    <a:pt x="1406691" y="485733"/>
                  </a:lnTo>
                  <a:lnTo>
                    <a:pt x="1453692" y="485733"/>
                  </a:lnTo>
                  <a:lnTo>
                    <a:pt x="14450" y="1747"/>
                  </a:lnTo>
                  <a:lnTo>
                    <a:pt x="10639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CCAD129-6F9B-4EAC-84E3-3D1DA01AE95D}"/>
                </a:ext>
              </a:extLst>
            </p:cNvPr>
            <p:cNvSpPr/>
            <p:nvPr/>
          </p:nvSpPr>
          <p:spPr>
            <a:xfrm>
              <a:off x="5182795" y="5186654"/>
              <a:ext cx="384898" cy="124490"/>
            </a:xfrm>
            <a:custGeom>
              <a:avLst/>
              <a:gdLst>
                <a:gd name="connsiteX0" fmla="*/ 376007 w 384898"/>
                <a:gd name="connsiteY0" fmla="*/ 114327 h 124490"/>
                <a:gd name="connsiteX1" fmla="*/ 384899 w 384898"/>
                <a:gd name="connsiteY1" fmla="*/ 109246 h 124490"/>
                <a:gd name="connsiteX2" fmla="*/ 384899 w 384898"/>
                <a:gd name="connsiteY2" fmla="*/ 109246 h 124490"/>
                <a:gd name="connsiteX3" fmla="*/ 381088 w 384898"/>
                <a:gd name="connsiteY3" fmla="*/ 107976 h 124490"/>
                <a:gd name="connsiteX4" fmla="*/ 19054 w 384898"/>
                <a:gd name="connsiteY4" fmla="*/ 0 h 124490"/>
                <a:gd name="connsiteX5" fmla="*/ 7622 w 384898"/>
                <a:gd name="connsiteY5" fmla="*/ 8892 h 124490"/>
                <a:gd name="connsiteX6" fmla="*/ 0 w 384898"/>
                <a:gd name="connsiteY6" fmla="*/ 10163 h 124490"/>
                <a:gd name="connsiteX7" fmla="*/ 0 w 384898"/>
                <a:gd name="connsiteY7" fmla="*/ 10163 h 124490"/>
                <a:gd name="connsiteX8" fmla="*/ 379818 w 384898"/>
                <a:gd name="connsiteY8" fmla="*/ 124490 h 124490"/>
                <a:gd name="connsiteX9" fmla="*/ 376007 w 384898"/>
                <a:gd name="connsiteY9" fmla="*/ 114327 h 124490"/>
                <a:gd name="connsiteX10" fmla="*/ 376007 w 384898"/>
                <a:gd name="connsiteY10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4898" h="124490">
                  <a:moveTo>
                    <a:pt x="376007" y="114327"/>
                  </a:moveTo>
                  <a:cubicBezTo>
                    <a:pt x="377277" y="110517"/>
                    <a:pt x="381088" y="107976"/>
                    <a:pt x="384899" y="109246"/>
                  </a:cubicBezTo>
                  <a:cubicBezTo>
                    <a:pt x="384899" y="109246"/>
                    <a:pt x="384899" y="109246"/>
                    <a:pt x="384899" y="109246"/>
                  </a:cubicBezTo>
                  <a:lnTo>
                    <a:pt x="381088" y="107976"/>
                  </a:lnTo>
                  <a:lnTo>
                    <a:pt x="19054" y="0"/>
                  </a:lnTo>
                  <a:lnTo>
                    <a:pt x="7622" y="8892"/>
                  </a:lnTo>
                  <a:cubicBezTo>
                    <a:pt x="5081" y="10163"/>
                    <a:pt x="2541" y="11433"/>
                    <a:pt x="0" y="10163"/>
                  </a:cubicBezTo>
                  <a:lnTo>
                    <a:pt x="0" y="10163"/>
                  </a:lnTo>
                  <a:lnTo>
                    <a:pt x="379818" y="124490"/>
                  </a:lnTo>
                  <a:cubicBezTo>
                    <a:pt x="377277" y="123220"/>
                    <a:pt x="374736" y="119409"/>
                    <a:pt x="376007" y="114327"/>
                  </a:cubicBezTo>
                  <a:cubicBezTo>
                    <a:pt x="376007" y="114327"/>
                    <a:pt x="376007" y="114327"/>
                    <a:pt x="376007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BECCAD6-9BF6-4EB0-BA4E-C5DEF125CF92}"/>
                </a:ext>
              </a:extLst>
            </p:cNvPr>
            <p:cNvSpPr/>
            <p:nvPr/>
          </p:nvSpPr>
          <p:spPr>
            <a:xfrm>
              <a:off x="5178984" y="518792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A29E471-7999-416D-82AC-0AA8C2D7D345}"/>
                </a:ext>
              </a:extLst>
            </p:cNvPr>
            <p:cNvSpPr/>
            <p:nvPr/>
          </p:nvSpPr>
          <p:spPr>
            <a:xfrm>
              <a:off x="3179543" y="6658938"/>
              <a:ext cx="141002" cy="58433"/>
            </a:xfrm>
            <a:custGeom>
              <a:avLst/>
              <a:gdLst>
                <a:gd name="connsiteX0" fmla="*/ 135921 w 141002"/>
                <a:gd name="connsiteY0" fmla="*/ 49541 h 58433"/>
                <a:gd name="connsiteX1" fmla="*/ 135921 w 141002"/>
                <a:gd name="connsiteY1" fmla="*/ 49541 h 58433"/>
                <a:gd name="connsiteX2" fmla="*/ 137192 w 141002"/>
                <a:gd name="connsiteY2" fmla="*/ 47001 h 58433"/>
                <a:gd name="connsiteX3" fmla="*/ 137192 w 141002"/>
                <a:gd name="connsiteY3" fmla="*/ 47001 h 58433"/>
                <a:gd name="connsiteX4" fmla="*/ 141002 w 141002"/>
                <a:gd name="connsiteY4" fmla="*/ 44461 h 58433"/>
                <a:gd name="connsiteX5" fmla="*/ 17784 w 141002"/>
                <a:gd name="connsiteY5" fmla="*/ 0 h 58433"/>
                <a:gd name="connsiteX6" fmla="*/ 7622 w 141002"/>
                <a:gd name="connsiteY6" fmla="*/ 8892 h 58433"/>
                <a:gd name="connsiteX7" fmla="*/ 6351 w 141002"/>
                <a:gd name="connsiteY7" fmla="*/ 8892 h 58433"/>
                <a:gd name="connsiteX8" fmla="*/ 5081 w 141002"/>
                <a:gd name="connsiteY8" fmla="*/ 10162 h 58433"/>
                <a:gd name="connsiteX9" fmla="*/ 3811 w 141002"/>
                <a:gd name="connsiteY9" fmla="*/ 10162 h 58433"/>
                <a:gd name="connsiteX10" fmla="*/ 1270 w 141002"/>
                <a:gd name="connsiteY10" fmla="*/ 10162 h 58433"/>
                <a:gd name="connsiteX11" fmla="*/ 0 w 141002"/>
                <a:gd name="connsiteY11" fmla="*/ 10162 h 58433"/>
                <a:gd name="connsiteX12" fmla="*/ 135921 w 141002"/>
                <a:gd name="connsiteY12" fmla="*/ 58434 h 58433"/>
                <a:gd name="connsiteX13" fmla="*/ 135921 w 141002"/>
                <a:gd name="connsiteY13" fmla="*/ 53353 h 58433"/>
                <a:gd name="connsiteX14" fmla="*/ 135921 w 141002"/>
                <a:gd name="connsiteY14" fmla="*/ 53353 h 58433"/>
                <a:gd name="connsiteX15" fmla="*/ 135921 w 141002"/>
                <a:gd name="connsiteY15" fmla="*/ 52082 h 58433"/>
                <a:gd name="connsiteX16" fmla="*/ 135921 w 141002"/>
                <a:gd name="connsiteY16" fmla="*/ 49541 h 5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1002" h="58433">
                  <a:moveTo>
                    <a:pt x="135921" y="49541"/>
                  </a:moveTo>
                  <a:lnTo>
                    <a:pt x="135921" y="49541"/>
                  </a:lnTo>
                  <a:cubicBezTo>
                    <a:pt x="137192" y="48271"/>
                    <a:pt x="137192" y="47001"/>
                    <a:pt x="137192" y="47001"/>
                  </a:cubicBezTo>
                  <a:lnTo>
                    <a:pt x="137192" y="47001"/>
                  </a:lnTo>
                  <a:lnTo>
                    <a:pt x="141002" y="44461"/>
                  </a:lnTo>
                  <a:lnTo>
                    <a:pt x="17784" y="0"/>
                  </a:lnTo>
                  <a:lnTo>
                    <a:pt x="7622" y="8892"/>
                  </a:lnTo>
                  <a:lnTo>
                    <a:pt x="6351" y="8892"/>
                  </a:lnTo>
                  <a:cubicBezTo>
                    <a:pt x="6351" y="8892"/>
                    <a:pt x="5081" y="8892"/>
                    <a:pt x="5081" y="10162"/>
                  </a:cubicBezTo>
                  <a:cubicBezTo>
                    <a:pt x="5081" y="10162"/>
                    <a:pt x="3811" y="10162"/>
                    <a:pt x="3811" y="10162"/>
                  </a:cubicBezTo>
                  <a:lnTo>
                    <a:pt x="1270" y="10162"/>
                  </a:lnTo>
                  <a:lnTo>
                    <a:pt x="0" y="10162"/>
                  </a:lnTo>
                  <a:lnTo>
                    <a:pt x="135921" y="58434"/>
                  </a:lnTo>
                  <a:lnTo>
                    <a:pt x="135921" y="53353"/>
                  </a:lnTo>
                  <a:lnTo>
                    <a:pt x="135921" y="53353"/>
                  </a:lnTo>
                  <a:cubicBezTo>
                    <a:pt x="135921" y="53353"/>
                    <a:pt x="135921" y="52082"/>
                    <a:pt x="135921" y="52082"/>
                  </a:cubicBezTo>
                  <a:lnTo>
                    <a:pt x="135921" y="4954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07017BA-2803-498E-9A6E-F7C0308D4522}"/>
                </a:ext>
              </a:extLst>
            </p:cNvPr>
            <p:cNvSpPr/>
            <p:nvPr/>
          </p:nvSpPr>
          <p:spPr>
            <a:xfrm>
              <a:off x="3316735" y="6711020"/>
              <a:ext cx="20324" cy="143544"/>
            </a:xfrm>
            <a:custGeom>
              <a:avLst/>
              <a:gdLst>
                <a:gd name="connsiteX0" fmla="*/ 11433 w 20324"/>
                <a:gd name="connsiteY0" fmla="*/ 6352 h 143544"/>
                <a:gd name="connsiteX1" fmla="*/ 1270 w 20324"/>
                <a:gd name="connsiteY1" fmla="*/ 5082 h 143544"/>
                <a:gd name="connsiteX2" fmla="*/ 0 w 20324"/>
                <a:gd name="connsiteY2" fmla="*/ 0 h 143544"/>
                <a:gd name="connsiteX3" fmla="*/ 0 w 20324"/>
                <a:gd name="connsiteY3" fmla="*/ 0 h 143544"/>
                <a:gd name="connsiteX4" fmla="*/ 0 w 20324"/>
                <a:gd name="connsiteY4" fmla="*/ 5082 h 143544"/>
                <a:gd name="connsiteX5" fmla="*/ 5081 w 20324"/>
                <a:gd name="connsiteY5" fmla="*/ 143544 h 143544"/>
                <a:gd name="connsiteX6" fmla="*/ 20325 w 20324"/>
                <a:gd name="connsiteY6" fmla="*/ 143544 h 143544"/>
                <a:gd name="connsiteX7" fmla="*/ 15243 w 20324"/>
                <a:gd name="connsiteY7" fmla="*/ 3811 h 143544"/>
                <a:gd name="connsiteX8" fmla="*/ 11433 w 20324"/>
                <a:gd name="connsiteY8" fmla="*/ 6352 h 143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24" h="143544">
                  <a:moveTo>
                    <a:pt x="11433" y="6352"/>
                  </a:moveTo>
                  <a:cubicBezTo>
                    <a:pt x="7622" y="8892"/>
                    <a:pt x="3811" y="8892"/>
                    <a:pt x="1270" y="5082"/>
                  </a:cubicBezTo>
                  <a:cubicBezTo>
                    <a:pt x="0" y="3811"/>
                    <a:pt x="0" y="2541"/>
                    <a:pt x="0" y="0"/>
                  </a:cubicBezTo>
                  <a:lnTo>
                    <a:pt x="0" y="0"/>
                  </a:lnTo>
                  <a:lnTo>
                    <a:pt x="0" y="5082"/>
                  </a:lnTo>
                  <a:lnTo>
                    <a:pt x="5081" y="143544"/>
                  </a:lnTo>
                  <a:lnTo>
                    <a:pt x="20325" y="143544"/>
                  </a:lnTo>
                  <a:lnTo>
                    <a:pt x="15243" y="3811"/>
                  </a:lnTo>
                  <a:lnTo>
                    <a:pt x="1143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0633A81-D45A-4CE7-9364-4946A558D613}"/>
                </a:ext>
              </a:extLst>
            </p:cNvPr>
            <p:cNvSpPr/>
            <p:nvPr/>
          </p:nvSpPr>
          <p:spPr>
            <a:xfrm>
              <a:off x="3931556" y="5764643"/>
              <a:ext cx="519549" cy="442066"/>
            </a:xfrm>
            <a:custGeom>
              <a:avLst/>
              <a:gdLst>
                <a:gd name="connsiteX0" fmla="*/ 519550 w 519549"/>
                <a:gd name="connsiteY0" fmla="*/ 0 h 442066"/>
                <a:gd name="connsiteX1" fmla="*/ 519550 w 519549"/>
                <a:gd name="connsiteY1" fmla="*/ 0 h 442066"/>
                <a:gd name="connsiteX2" fmla="*/ 0 w 519549"/>
                <a:gd name="connsiteY2" fmla="*/ 430634 h 442066"/>
                <a:gd name="connsiteX3" fmla="*/ 3811 w 519549"/>
                <a:gd name="connsiteY3" fmla="*/ 431904 h 442066"/>
                <a:gd name="connsiteX4" fmla="*/ 3811 w 519549"/>
                <a:gd name="connsiteY4" fmla="*/ 431904 h 442066"/>
                <a:gd name="connsiteX5" fmla="*/ 5081 w 519549"/>
                <a:gd name="connsiteY5" fmla="*/ 431904 h 442066"/>
                <a:gd name="connsiteX6" fmla="*/ 6351 w 519549"/>
                <a:gd name="connsiteY6" fmla="*/ 433174 h 442066"/>
                <a:gd name="connsiteX7" fmla="*/ 6351 w 519549"/>
                <a:gd name="connsiteY7" fmla="*/ 433174 h 442066"/>
                <a:gd name="connsiteX8" fmla="*/ 6351 w 519549"/>
                <a:gd name="connsiteY8" fmla="*/ 433174 h 442066"/>
                <a:gd name="connsiteX9" fmla="*/ 7622 w 519549"/>
                <a:gd name="connsiteY9" fmla="*/ 434444 h 442066"/>
                <a:gd name="connsiteX10" fmla="*/ 7622 w 519549"/>
                <a:gd name="connsiteY10" fmla="*/ 435715 h 442066"/>
                <a:gd name="connsiteX11" fmla="*/ 7622 w 519549"/>
                <a:gd name="connsiteY11" fmla="*/ 436985 h 442066"/>
                <a:gd name="connsiteX12" fmla="*/ 7622 w 519549"/>
                <a:gd name="connsiteY12" fmla="*/ 438255 h 442066"/>
                <a:gd name="connsiteX13" fmla="*/ 7622 w 519549"/>
                <a:gd name="connsiteY13" fmla="*/ 439526 h 442066"/>
                <a:gd name="connsiteX14" fmla="*/ 7622 w 519549"/>
                <a:gd name="connsiteY14" fmla="*/ 439526 h 442066"/>
                <a:gd name="connsiteX15" fmla="*/ 6351 w 519549"/>
                <a:gd name="connsiteY15" fmla="*/ 440796 h 442066"/>
                <a:gd name="connsiteX16" fmla="*/ 5081 w 519549"/>
                <a:gd name="connsiteY16" fmla="*/ 442066 h 442066"/>
                <a:gd name="connsiteX17" fmla="*/ 5081 w 519549"/>
                <a:gd name="connsiteY17" fmla="*/ 442066 h 442066"/>
                <a:gd name="connsiteX18" fmla="*/ 514469 w 519549"/>
                <a:gd name="connsiteY18" fmla="*/ 19055 h 442066"/>
                <a:gd name="connsiteX19" fmla="*/ 514469 w 519549"/>
                <a:gd name="connsiteY19" fmla="*/ 3811 h 442066"/>
                <a:gd name="connsiteX20" fmla="*/ 519550 w 519549"/>
                <a:gd name="connsiteY20" fmla="*/ 0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19549" h="442066">
                  <a:moveTo>
                    <a:pt x="519550" y="0"/>
                  </a:moveTo>
                  <a:lnTo>
                    <a:pt x="519550" y="0"/>
                  </a:lnTo>
                  <a:lnTo>
                    <a:pt x="0" y="430634"/>
                  </a:lnTo>
                  <a:lnTo>
                    <a:pt x="3811" y="431904"/>
                  </a:lnTo>
                  <a:lnTo>
                    <a:pt x="3811" y="431904"/>
                  </a:lnTo>
                  <a:lnTo>
                    <a:pt x="5081" y="43190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6351" y="433174"/>
                  </a:lnTo>
                  <a:lnTo>
                    <a:pt x="7622" y="434444"/>
                  </a:lnTo>
                  <a:lnTo>
                    <a:pt x="7622" y="435715"/>
                  </a:lnTo>
                  <a:cubicBezTo>
                    <a:pt x="7622" y="435715"/>
                    <a:pt x="7622" y="436985"/>
                    <a:pt x="7622" y="436985"/>
                  </a:cubicBezTo>
                  <a:cubicBezTo>
                    <a:pt x="7622" y="436985"/>
                    <a:pt x="7622" y="438255"/>
                    <a:pt x="7622" y="438255"/>
                  </a:cubicBezTo>
                  <a:lnTo>
                    <a:pt x="7622" y="439526"/>
                  </a:lnTo>
                  <a:lnTo>
                    <a:pt x="7622" y="439526"/>
                  </a:lnTo>
                  <a:cubicBezTo>
                    <a:pt x="7622" y="439526"/>
                    <a:pt x="7622" y="440796"/>
                    <a:pt x="6351" y="440796"/>
                  </a:cubicBezTo>
                  <a:cubicBezTo>
                    <a:pt x="6351" y="440796"/>
                    <a:pt x="6351" y="442066"/>
                    <a:pt x="5081" y="442066"/>
                  </a:cubicBezTo>
                  <a:lnTo>
                    <a:pt x="5081" y="442066"/>
                  </a:lnTo>
                  <a:lnTo>
                    <a:pt x="514469" y="19055"/>
                  </a:lnTo>
                  <a:lnTo>
                    <a:pt x="514469" y="3811"/>
                  </a:lnTo>
                  <a:cubicBezTo>
                    <a:pt x="517009" y="1270"/>
                    <a:pt x="518279" y="0"/>
                    <a:pt x="51955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4483C85-ED9D-42CC-92AE-722D6F6C1D21}"/>
                </a:ext>
              </a:extLst>
            </p:cNvPr>
            <p:cNvSpPr/>
            <p:nvPr/>
          </p:nvSpPr>
          <p:spPr>
            <a:xfrm>
              <a:off x="4459998" y="5765913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lnTo>
                    <a:pt x="0" y="0"/>
                  </a:lnTo>
                  <a:cubicBezTo>
                    <a:pt x="1270" y="1270"/>
                    <a:pt x="1270" y="0"/>
                    <a:pt x="0" y="0"/>
                  </a:cubicBez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C5729E8-23A3-4ABF-8523-488B4E7283AA}"/>
                </a:ext>
              </a:extLst>
            </p:cNvPr>
            <p:cNvSpPr/>
            <p:nvPr/>
          </p:nvSpPr>
          <p:spPr>
            <a:xfrm>
              <a:off x="487792" y="6760562"/>
              <a:ext cx="25405" cy="94002"/>
            </a:xfrm>
            <a:custGeom>
              <a:avLst/>
              <a:gdLst>
                <a:gd name="connsiteX0" fmla="*/ 5081 w 25405"/>
                <a:gd name="connsiteY0" fmla="*/ 6352 h 94002"/>
                <a:gd name="connsiteX1" fmla="*/ 5081 w 25405"/>
                <a:gd name="connsiteY1" fmla="*/ 6352 h 94002"/>
                <a:gd name="connsiteX2" fmla="*/ 2541 w 25405"/>
                <a:gd name="connsiteY2" fmla="*/ 5081 h 94002"/>
                <a:gd name="connsiteX3" fmla="*/ 1270 w 25405"/>
                <a:gd name="connsiteY3" fmla="*/ 3811 h 94002"/>
                <a:gd name="connsiteX4" fmla="*/ 0 w 25405"/>
                <a:gd name="connsiteY4" fmla="*/ 2541 h 94002"/>
                <a:gd name="connsiteX5" fmla="*/ 0 w 25405"/>
                <a:gd name="connsiteY5" fmla="*/ 1270 h 94002"/>
                <a:gd name="connsiteX6" fmla="*/ 0 w 25405"/>
                <a:gd name="connsiteY6" fmla="*/ 0 h 94002"/>
                <a:gd name="connsiteX7" fmla="*/ 10162 w 25405"/>
                <a:gd name="connsiteY7" fmla="*/ 94002 h 94002"/>
                <a:gd name="connsiteX8" fmla="*/ 25406 w 25405"/>
                <a:gd name="connsiteY8" fmla="*/ 94002 h 94002"/>
                <a:gd name="connsiteX9" fmla="*/ 16514 w 25405"/>
                <a:gd name="connsiteY9" fmla="*/ 11432 h 94002"/>
                <a:gd name="connsiteX10" fmla="*/ 5081 w 25405"/>
                <a:gd name="connsiteY10" fmla="*/ 6352 h 9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405" h="94002">
                  <a:moveTo>
                    <a:pt x="5081" y="6352"/>
                  </a:moveTo>
                  <a:lnTo>
                    <a:pt x="5081" y="6352"/>
                  </a:lnTo>
                  <a:cubicBezTo>
                    <a:pt x="3811" y="6352"/>
                    <a:pt x="3811" y="6352"/>
                    <a:pt x="2541" y="5081"/>
                  </a:cubicBezTo>
                  <a:cubicBezTo>
                    <a:pt x="2541" y="5081"/>
                    <a:pt x="1270" y="5081"/>
                    <a:pt x="1270" y="3811"/>
                  </a:cubicBezTo>
                  <a:cubicBezTo>
                    <a:pt x="1270" y="3811"/>
                    <a:pt x="0" y="2541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10162" y="94002"/>
                  </a:lnTo>
                  <a:lnTo>
                    <a:pt x="25406" y="94002"/>
                  </a:lnTo>
                  <a:lnTo>
                    <a:pt x="16514" y="11432"/>
                  </a:lnTo>
                  <a:lnTo>
                    <a:pt x="5081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96BA680-7951-44C2-9059-54BD529D6758}"/>
                </a:ext>
              </a:extLst>
            </p:cNvPr>
            <p:cNvSpPr/>
            <p:nvPr/>
          </p:nvSpPr>
          <p:spPr>
            <a:xfrm>
              <a:off x="388709" y="5703668"/>
              <a:ext cx="398078" cy="153706"/>
            </a:xfrm>
            <a:custGeom>
              <a:avLst/>
              <a:gdLst>
                <a:gd name="connsiteX0" fmla="*/ 388710 w 398078"/>
                <a:gd name="connsiteY0" fmla="*/ 153707 h 153706"/>
                <a:gd name="connsiteX1" fmla="*/ 388710 w 398078"/>
                <a:gd name="connsiteY1" fmla="*/ 153707 h 153706"/>
                <a:gd name="connsiteX2" fmla="*/ 389980 w 398078"/>
                <a:gd name="connsiteY2" fmla="*/ 153707 h 153706"/>
                <a:gd name="connsiteX3" fmla="*/ 391250 w 398078"/>
                <a:gd name="connsiteY3" fmla="*/ 153707 h 153706"/>
                <a:gd name="connsiteX4" fmla="*/ 392521 w 398078"/>
                <a:gd name="connsiteY4" fmla="*/ 153707 h 153706"/>
                <a:gd name="connsiteX5" fmla="*/ 393791 w 398078"/>
                <a:gd name="connsiteY5" fmla="*/ 153707 h 153706"/>
                <a:gd name="connsiteX6" fmla="*/ 397602 w 398078"/>
                <a:gd name="connsiteY6" fmla="*/ 149896 h 153706"/>
                <a:gd name="connsiteX7" fmla="*/ 393791 w 398078"/>
                <a:gd name="connsiteY7" fmla="*/ 141004 h 153706"/>
                <a:gd name="connsiteX8" fmla="*/ 393791 w 398078"/>
                <a:gd name="connsiteY8" fmla="*/ 141004 h 153706"/>
                <a:gd name="connsiteX9" fmla="*/ 389980 w 398078"/>
                <a:gd name="connsiteY9" fmla="*/ 139734 h 153706"/>
                <a:gd name="connsiteX10" fmla="*/ 0 w 398078"/>
                <a:gd name="connsiteY10" fmla="*/ 0 h 153706"/>
                <a:gd name="connsiteX11" fmla="*/ 0 w 398078"/>
                <a:gd name="connsiteY11" fmla="*/ 5081 h 153706"/>
                <a:gd name="connsiteX12" fmla="*/ 1270 w 398078"/>
                <a:gd name="connsiteY12" fmla="*/ 16514 h 153706"/>
                <a:gd name="connsiteX13" fmla="*/ 383628 w 398078"/>
                <a:gd name="connsiteY13" fmla="*/ 152437 h 153706"/>
                <a:gd name="connsiteX14" fmla="*/ 388710 w 398078"/>
                <a:gd name="connsiteY14" fmla="*/ 153707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8078" h="153706">
                  <a:moveTo>
                    <a:pt x="388710" y="153707"/>
                  </a:moveTo>
                  <a:lnTo>
                    <a:pt x="388710" y="153707"/>
                  </a:lnTo>
                  <a:lnTo>
                    <a:pt x="389980" y="153707"/>
                  </a:lnTo>
                  <a:lnTo>
                    <a:pt x="391250" y="153707"/>
                  </a:lnTo>
                  <a:lnTo>
                    <a:pt x="392521" y="153707"/>
                  </a:lnTo>
                  <a:lnTo>
                    <a:pt x="393791" y="153707"/>
                  </a:lnTo>
                  <a:cubicBezTo>
                    <a:pt x="395061" y="152437"/>
                    <a:pt x="396331" y="151166"/>
                    <a:pt x="397602" y="149896"/>
                  </a:cubicBezTo>
                  <a:cubicBezTo>
                    <a:pt x="398872" y="146085"/>
                    <a:pt x="397602" y="142274"/>
                    <a:pt x="393791" y="141004"/>
                  </a:cubicBezTo>
                  <a:cubicBezTo>
                    <a:pt x="393791" y="141004"/>
                    <a:pt x="393791" y="141004"/>
                    <a:pt x="393791" y="141004"/>
                  </a:cubicBezTo>
                  <a:lnTo>
                    <a:pt x="389980" y="13973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6514"/>
                  </a:lnTo>
                  <a:lnTo>
                    <a:pt x="383628" y="152437"/>
                  </a:lnTo>
                  <a:lnTo>
                    <a:pt x="388710" y="15370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EC203B0-B174-42DE-821E-0CF7CC93B23E}"/>
                </a:ext>
              </a:extLst>
            </p:cNvPr>
            <p:cNvSpPr/>
            <p:nvPr/>
          </p:nvSpPr>
          <p:spPr>
            <a:xfrm>
              <a:off x="3785473" y="5566476"/>
              <a:ext cx="16513" cy="16513"/>
            </a:xfrm>
            <a:custGeom>
              <a:avLst/>
              <a:gdLst>
                <a:gd name="connsiteX0" fmla="*/ 6351 w 16513"/>
                <a:gd name="connsiteY0" fmla="*/ 0 h 16513"/>
                <a:gd name="connsiteX1" fmla="*/ 0 w 16513"/>
                <a:gd name="connsiteY1" fmla="*/ 5081 h 16513"/>
                <a:gd name="connsiteX2" fmla="*/ 1270 w 16513"/>
                <a:gd name="connsiteY2" fmla="*/ 16514 h 16513"/>
                <a:gd name="connsiteX3" fmla="*/ 16514 w 16513"/>
                <a:gd name="connsiteY3" fmla="*/ 3811 h 1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3" h="16513">
                  <a:moveTo>
                    <a:pt x="6351" y="0"/>
                  </a:moveTo>
                  <a:lnTo>
                    <a:pt x="0" y="5081"/>
                  </a:lnTo>
                  <a:lnTo>
                    <a:pt x="1270" y="16514"/>
                  </a:lnTo>
                  <a:lnTo>
                    <a:pt x="16514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4F287BAF-BD4C-42DB-A068-1E8CE2459AEC}"/>
                </a:ext>
              </a:extLst>
            </p:cNvPr>
            <p:cNvSpPr/>
            <p:nvPr/>
          </p:nvSpPr>
          <p:spPr>
            <a:xfrm>
              <a:off x="3314194" y="6207980"/>
              <a:ext cx="621173" cy="510777"/>
            </a:xfrm>
            <a:custGeom>
              <a:avLst/>
              <a:gdLst>
                <a:gd name="connsiteX0" fmla="*/ 616092 w 621173"/>
                <a:gd name="connsiteY0" fmla="*/ 3811 h 510777"/>
                <a:gd name="connsiteX1" fmla="*/ 603389 w 621173"/>
                <a:gd name="connsiteY1" fmla="*/ 0 h 510777"/>
                <a:gd name="connsiteX2" fmla="*/ 6351 w 621173"/>
                <a:gd name="connsiteY2" fmla="*/ 495419 h 510777"/>
                <a:gd name="connsiteX3" fmla="*/ 2541 w 621173"/>
                <a:gd name="connsiteY3" fmla="*/ 497960 h 510777"/>
                <a:gd name="connsiteX4" fmla="*/ 2541 w 621173"/>
                <a:gd name="connsiteY4" fmla="*/ 497960 h 510777"/>
                <a:gd name="connsiteX5" fmla="*/ 1270 w 621173"/>
                <a:gd name="connsiteY5" fmla="*/ 499230 h 510777"/>
                <a:gd name="connsiteX6" fmla="*/ 0 w 621173"/>
                <a:gd name="connsiteY6" fmla="*/ 500500 h 510777"/>
                <a:gd name="connsiteX7" fmla="*/ 0 w 621173"/>
                <a:gd name="connsiteY7" fmla="*/ 501770 h 510777"/>
                <a:gd name="connsiteX8" fmla="*/ 0 w 621173"/>
                <a:gd name="connsiteY8" fmla="*/ 503040 h 510777"/>
                <a:gd name="connsiteX9" fmla="*/ 1270 w 621173"/>
                <a:gd name="connsiteY9" fmla="*/ 508122 h 510777"/>
                <a:gd name="connsiteX10" fmla="*/ 11433 w 621173"/>
                <a:gd name="connsiteY10" fmla="*/ 509392 h 510777"/>
                <a:gd name="connsiteX11" fmla="*/ 13973 w 621173"/>
                <a:gd name="connsiteY11" fmla="*/ 506851 h 510777"/>
                <a:gd name="connsiteX12" fmla="*/ 621173 w 621173"/>
                <a:gd name="connsiteY12" fmla="*/ 2540 h 510777"/>
                <a:gd name="connsiteX13" fmla="*/ 621173 w 621173"/>
                <a:gd name="connsiteY13" fmla="*/ 2540 h 510777"/>
                <a:gd name="connsiteX14" fmla="*/ 616092 w 621173"/>
                <a:gd name="connsiteY14" fmla="*/ 3811 h 51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1173" h="510777">
                  <a:moveTo>
                    <a:pt x="616092" y="3811"/>
                  </a:moveTo>
                  <a:lnTo>
                    <a:pt x="603389" y="0"/>
                  </a:lnTo>
                  <a:lnTo>
                    <a:pt x="6351" y="495419"/>
                  </a:lnTo>
                  <a:lnTo>
                    <a:pt x="2541" y="497960"/>
                  </a:lnTo>
                  <a:lnTo>
                    <a:pt x="2541" y="497960"/>
                  </a:lnTo>
                  <a:cubicBezTo>
                    <a:pt x="2541" y="497960"/>
                    <a:pt x="1270" y="499230"/>
                    <a:pt x="1270" y="499230"/>
                  </a:cubicBezTo>
                  <a:lnTo>
                    <a:pt x="0" y="500500"/>
                  </a:lnTo>
                  <a:lnTo>
                    <a:pt x="0" y="501770"/>
                  </a:lnTo>
                  <a:cubicBezTo>
                    <a:pt x="0" y="501770"/>
                    <a:pt x="0" y="503040"/>
                    <a:pt x="0" y="503040"/>
                  </a:cubicBezTo>
                  <a:cubicBezTo>
                    <a:pt x="0" y="504311"/>
                    <a:pt x="0" y="506851"/>
                    <a:pt x="1270" y="508122"/>
                  </a:cubicBezTo>
                  <a:cubicBezTo>
                    <a:pt x="3811" y="510663"/>
                    <a:pt x="8892" y="511933"/>
                    <a:pt x="11433" y="509392"/>
                  </a:cubicBezTo>
                  <a:lnTo>
                    <a:pt x="13973" y="506851"/>
                  </a:lnTo>
                  <a:lnTo>
                    <a:pt x="621173" y="2540"/>
                  </a:lnTo>
                  <a:lnTo>
                    <a:pt x="621173" y="2540"/>
                  </a:lnTo>
                  <a:cubicBezTo>
                    <a:pt x="621173" y="3811"/>
                    <a:pt x="618633" y="5081"/>
                    <a:pt x="616092" y="3811"/>
                  </a:cubicBezTo>
                  <a:close/>
                </a:path>
              </a:pathLst>
            </a:custGeom>
            <a:solidFill>
              <a:schemeClr val="accent4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B12DF18-81BC-4B62-9811-58FFB25A9489}"/>
                </a:ext>
              </a:extLst>
            </p:cNvPr>
            <p:cNvSpPr/>
            <p:nvPr/>
          </p:nvSpPr>
          <p:spPr>
            <a:xfrm>
              <a:off x="3939178" y="619908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BDB4E15-7BDE-4BCF-81B3-BD5629B1A199}"/>
                </a:ext>
              </a:extLst>
            </p:cNvPr>
            <p:cNvSpPr/>
            <p:nvPr/>
          </p:nvSpPr>
          <p:spPr>
            <a:xfrm>
              <a:off x="0" y="1324928"/>
              <a:ext cx="223571" cy="127030"/>
            </a:xfrm>
            <a:custGeom>
              <a:avLst/>
              <a:gdLst>
                <a:gd name="connsiteX0" fmla="*/ 221031 w 223571"/>
                <a:gd name="connsiteY0" fmla="*/ 13973 h 127030"/>
                <a:gd name="connsiteX1" fmla="*/ 214680 w 223571"/>
                <a:gd name="connsiteY1" fmla="*/ 5081 h 127030"/>
                <a:gd name="connsiteX2" fmla="*/ 219761 w 223571"/>
                <a:gd name="connsiteY2" fmla="*/ 0 h 127030"/>
                <a:gd name="connsiteX3" fmla="*/ 218490 w 223571"/>
                <a:gd name="connsiteY3" fmla="*/ 0 h 127030"/>
                <a:gd name="connsiteX4" fmla="*/ 0 w 223571"/>
                <a:gd name="connsiteY4" fmla="*/ 110516 h 127030"/>
                <a:gd name="connsiteX5" fmla="*/ 0 w 223571"/>
                <a:gd name="connsiteY5" fmla="*/ 127030 h 127030"/>
                <a:gd name="connsiteX6" fmla="*/ 223572 w 223571"/>
                <a:gd name="connsiteY6" fmla="*/ 13973 h 127030"/>
                <a:gd name="connsiteX7" fmla="*/ 221031 w 223571"/>
                <a:gd name="connsiteY7" fmla="*/ 13973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571" h="127030">
                  <a:moveTo>
                    <a:pt x="221031" y="13973"/>
                  </a:moveTo>
                  <a:cubicBezTo>
                    <a:pt x="217220" y="12703"/>
                    <a:pt x="214680" y="8892"/>
                    <a:pt x="214680" y="5081"/>
                  </a:cubicBezTo>
                  <a:cubicBezTo>
                    <a:pt x="214680" y="2541"/>
                    <a:pt x="217220" y="0"/>
                    <a:pt x="219761" y="0"/>
                  </a:cubicBezTo>
                  <a:cubicBezTo>
                    <a:pt x="219761" y="0"/>
                    <a:pt x="218490" y="0"/>
                    <a:pt x="218490" y="0"/>
                  </a:cubicBezTo>
                  <a:lnTo>
                    <a:pt x="0" y="110516"/>
                  </a:lnTo>
                  <a:lnTo>
                    <a:pt x="0" y="127030"/>
                  </a:lnTo>
                  <a:lnTo>
                    <a:pt x="223572" y="13973"/>
                  </a:lnTo>
                  <a:lnTo>
                    <a:pt x="221031" y="1397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B44DE3D-8AC9-44FF-B217-FB8FBC62A030}"/>
                </a:ext>
              </a:extLst>
            </p:cNvPr>
            <p:cNvSpPr/>
            <p:nvPr/>
          </p:nvSpPr>
          <p:spPr>
            <a:xfrm>
              <a:off x="346789" y="1508645"/>
              <a:ext cx="421788" cy="227860"/>
            </a:xfrm>
            <a:custGeom>
              <a:avLst/>
              <a:gdLst>
                <a:gd name="connsiteX0" fmla="*/ 420467 w 421788"/>
                <a:gd name="connsiteY0" fmla="*/ 4287 h 227860"/>
                <a:gd name="connsiteX1" fmla="*/ 410305 w 421788"/>
                <a:gd name="connsiteY1" fmla="*/ 476 h 227860"/>
                <a:gd name="connsiteX2" fmla="*/ 410305 w 421788"/>
                <a:gd name="connsiteY2" fmla="*/ 476 h 227860"/>
                <a:gd name="connsiteX3" fmla="*/ 402683 w 421788"/>
                <a:gd name="connsiteY3" fmla="*/ 4287 h 227860"/>
                <a:gd name="connsiteX4" fmla="*/ 0 w 421788"/>
                <a:gd name="connsiteY4" fmla="*/ 215158 h 227860"/>
                <a:gd name="connsiteX5" fmla="*/ 2541 w 421788"/>
                <a:gd name="connsiteY5" fmla="*/ 216428 h 227860"/>
                <a:gd name="connsiteX6" fmla="*/ 2541 w 421788"/>
                <a:gd name="connsiteY6" fmla="*/ 216428 h 227860"/>
                <a:gd name="connsiteX7" fmla="*/ 3811 w 421788"/>
                <a:gd name="connsiteY7" fmla="*/ 216428 h 227860"/>
                <a:gd name="connsiteX8" fmla="*/ 5081 w 421788"/>
                <a:gd name="connsiteY8" fmla="*/ 217698 h 227860"/>
                <a:gd name="connsiteX9" fmla="*/ 6351 w 421788"/>
                <a:gd name="connsiteY9" fmla="*/ 218969 h 227860"/>
                <a:gd name="connsiteX10" fmla="*/ 7622 w 421788"/>
                <a:gd name="connsiteY10" fmla="*/ 220239 h 227860"/>
                <a:gd name="connsiteX11" fmla="*/ 7622 w 421788"/>
                <a:gd name="connsiteY11" fmla="*/ 221509 h 227860"/>
                <a:gd name="connsiteX12" fmla="*/ 7622 w 421788"/>
                <a:gd name="connsiteY12" fmla="*/ 222780 h 227860"/>
                <a:gd name="connsiteX13" fmla="*/ 7622 w 421788"/>
                <a:gd name="connsiteY13" fmla="*/ 222780 h 227860"/>
                <a:gd name="connsiteX14" fmla="*/ 7622 w 421788"/>
                <a:gd name="connsiteY14" fmla="*/ 227861 h 227860"/>
                <a:gd name="connsiteX15" fmla="*/ 415386 w 421788"/>
                <a:gd name="connsiteY15" fmla="*/ 15720 h 227860"/>
                <a:gd name="connsiteX16" fmla="*/ 417926 w 421788"/>
                <a:gd name="connsiteY16" fmla="*/ 14450 h 227860"/>
                <a:gd name="connsiteX17" fmla="*/ 420467 w 421788"/>
                <a:gd name="connsiteY17" fmla="*/ 4287 h 227860"/>
                <a:gd name="connsiteX18" fmla="*/ 420467 w 421788"/>
                <a:gd name="connsiteY18" fmla="*/ 4287 h 227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1788" h="227860">
                  <a:moveTo>
                    <a:pt x="420467" y="4287"/>
                  </a:moveTo>
                  <a:cubicBezTo>
                    <a:pt x="419197" y="476"/>
                    <a:pt x="414116" y="-794"/>
                    <a:pt x="410305" y="476"/>
                  </a:cubicBezTo>
                  <a:cubicBezTo>
                    <a:pt x="410305" y="476"/>
                    <a:pt x="410305" y="476"/>
                    <a:pt x="410305" y="476"/>
                  </a:cubicBezTo>
                  <a:lnTo>
                    <a:pt x="402683" y="4287"/>
                  </a:lnTo>
                  <a:lnTo>
                    <a:pt x="0" y="215158"/>
                  </a:lnTo>
                  <a:lnTo>
                    <a:pt x="2541" y="216428"/>
                  </a:lnTo>
                  <a:lnTo>
                    <a:pt x="2541" y="216428"/>
                  </a:lnTo>
                  <a:lnTo>
                    <a:pt x="3811" y="216428"/>
                  </a:lnTo>
                  <a:lnTo>
                    <a:pt x="5081" y="217698"/>
                  </a:lnTo>
                  <a:cubicBezTo>
                    <a:pt x="5081" y="217698"/>
                    <a:pt x="5081" y="217698"/>
                    <a:pt x="6351" y="218969"/>
                  </a:cubicBezTo>
                  <a:cubicBezTo>
                    <a:pt x="6351" y="218969"/>
                    <a:pt x="7622" y="220239"/>
                    <a:pt x="7622" y="220239"/>
                  </a:cubicBezTo>
                  <a:lnTo>
                    <a:pt x="7622" y="221509"/>
                  </a:lnTo>
                  <a:cubicBezTo>
                    <a:pt x="7622" y="221509"/>
                    <a:pt x="7622" y="222780"/>
                    <a:pt x="7622" y="222780"/>
                  </a:cubicBezTo>
                  <a:lnTo>
                    <a:pt x="7622" y="222780"/>
                  </a:lnTo>
                  <a:lnTo>
                    <a:pt x="7622" y="227861"/>
                  </a:lnTo>
                  <a:lnTo>
                    <a:pt x="415386" y="15720"/>
                  </a:lnTo>
                  <a:lnTo>
                    <a:pt x="417926" y="14450"/>
                  </a:lnTo>
                  <a:cubicBezTo>
                    <a:pt x="421737" y="11909"/>
                    <a:pt x="423008" y="8098"/>
                    <a:pt x="420467" y="4287"/>
                  </a:cubicBezTo>
                  <a:cubicBezTo>
                    <a:pt x="420467" y="4287"/>
                    <a:pt x="420467" y="4287"/>
                    <a:pt x="420467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2713137-4632-4518-8A95-044F25EE0517}"/>
                </a:ext>
              </a:extLst>
            </p:cNvPr>
            <p:cNvSpPr/>
            <p:nvPr/>
          </p:nvSpPr>
          <p:spPr>
            <a:xfrm>
              <a:off x="0" y="1642504"/>
              <a:ext cx="349330" cy="95272"/>
            </a:xfrm>
            <a:custGeom>
              <a:avLst/>
              <a:gdLst>
                <a:gd name="connsiteX0" fmla="*/ 340439 w 349330"/>
                <a:gd name="connsiteY0" fmla="*/ 91462 h 95272"/>
                <a:gd name="connsiteX1" fmla="*/ 346790 w 349330"/>
                <a:gd name="connsiteY1" fmla="*/ 83840 h 95272"/>
                <a:gd name="connsiteX2" fmla="*/ 349331 w 349330"/>
                <a:gd name="connsiteY2" fmla="*/ 83840 h 95272"/>
                <a:gd name="connsiteX3" fmla="*/ 349331 w 349330"/>
                <a:gd name="connsiteY3" fmla="*/ 83840 h 95272"/>
                <a:gd name="connsiteX4" fmla="*/ 346790 w 349330"/>
                <a:gd name="connsiteY4" fmla="*/ 82570 h 95272"/>
                <a:gd name="connsiteX5" fmla="*/ 0 w 349330"/>
                <a:gd name="connsiteY5" fmla="*/ 0 h 95272"/>
                <a:gd name="connsiteX6" fmla="*/ 0 w 349330"/>
                <a:gd name="connsiteY6" fmla="*/ 15244 h 95272"/>
                <a:gd name="connsiteX7" fmla="*/ 340439 w 349330"/>
                <a:gd name="connsiteY7" fmla="*/ 95273 h 95272"/>
                <a:gd name="connsiteX8" fmla="*/ 340439 w 349330"/>
                <a:gd name="connsiteY8" fmla="*/ 91462 h 9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9330" h="95272">
                  <a:moveTo>
                    <a:pt x="340439" y="91462"/>
                  </a:moveTo>
                  <a:cubicBezTo>
                    <a:pt x="340439" y="87651"/>
                    <a:pt x="342979" y="83840"/>
                    <a:pt x="346790" y="83840"/>
                  </a:cubicBezTo>
                  <a:cubicBezTo>
                    <a:pt x="348060" y="83840"/>
                    <a:pt x="348060" y="83840"/>
                    <a:pt x="349331" y="83840"/>
                  </a:cubicBezTo>
                  <a:lnTo>
                    <a:pt x="349331" y="83840"/>
                  </a:lnTo>
                  <a:lnTo>
                    <a:pt x="346790" y="82570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40439" y="95273"/>
                  </a:lnTo>
                  <a:lnTo>
                    <a:pt x="340439" y="914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7B79679-CCBA-4D84-BCAB-C81B2843F72A}"/>
                </a:ext>
              </a:extLst>
            </p:cNvPr>
            <p:cNvSpPr/>
            <p:nvPr/>
          </p:nvSpPr>
          <p:spPr>
            <a:xfrm>
              <a:off x="5839537" y="6140653"/>
              <a:ext cx="425230" cy="142604"/>
            </a:xfrm>
            <a:custGeom>
              <a:avLst/>
              <a:gdLst>
                <a:gd name="connsiteX0" fmla="*/ 424278 w 425230"/>
                <a:gd name="connsiteY0" fmla="*/ 132112 h 142604"/>
                <a:gd name="connsiteX1" fmla="*/ 423007 w 425230"/>
                <a:gd name="connsiteY1" fmla="*/ 130842 h 142604"/>
                <a:gd name="connsiteX2" fmla="*/ 421737 w 425230"/>
                <a:gd name="connsiteY2" fmla="*/ 129571 h 142604"/>
                <a:gd name="connsiteX3" fmla="*/ 420467 w 425230"/>
                <a:gd name="connsiteY3" fmla="*/ 128301 h 142604"/>
                <a:gd name="connsiteX4" fmla="*/ 420467 w 425230"/>
                <a:gd name="connsiteY4" fmla="*/ 128301 h 142604"/>
                <a:gd name="connsiteX5" fmla="*/ 416656 w 425230"/>
                <a:gd name="connsiteY5" fmla="*/ 127030 h 142604"/>
                <a:gd name="connsiteX6" fmla="*/ 17784 w 425230"/>
                <a:gd name="connsiteY6" fmla="*/ 0 h 142604"/>
                <a:gd name="connsiteX7" fmla="*/ 7621 w 425230"/>
                <a:gd name="connsiteY7" fmla="*/ 8892 h 142604"/>
                <a:gd name="connsiteX8" fmla="*/ 0 w 425230"/>
                <a:gd name="connsiteY8" fmla="*/ 10163 h 142604"/>
                <a:gd name="connsiteX9" fmla="*/ 0 w 425230"/>
                <a:gd name="connsiteY9" fmla="*/ 10163 h 142604"/>
                <a:gd name="connsiteX10" fmla="*/ 410304 w 425230"/>
                <a:gd name="connsiteY10" fmla="*/ 141004 h 142604"/>
                <a:gd name="connsiteX11" fmla="*/ 415386 w 425230"/>
                <a:gd name="connsiteY11" fmla="*/ 142274 h 142604"/>
                <a:gd name="connsiteX12" fmla="*/ 424278 w 425230"/>
                <a:gd name="connsiteY12" fmla="*/ 137193 h 142604"/>
                <a:gd name="connsiteX13" fmla="*/ 424278 w 425230"/>
                <a:gd name="connsiteY13" fmla="*/ 134652 h 142604"/>
                <a:gd name="connsiteX14" fmla="*/ 424278 w 425230"/>
                <a:gd name="connsiteY14" fmla="*/ 132112 h 142604"/>
                <a:gd name="connsiteX15" fmla="*/ 424278 w 425230"/>
                <a:gd name="connsiteY15" fmla="*/ 132112 h 142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5230" h="142604">
                  <a:moveTo>
                    <a:pt x="424278" y="132112"/>
                  </a:moveTo>
                  <a:cubicBezTo>
                    <a:pt x="424278" y="132112"/>
                    <a:pt x="424278" y="130842"/>
                    <a:pt x="423007" y="130842"/>
                  </a:cubicBezTo>
                  <a:cubicBezTo>
                    <a:pt x="423007" y="129571"/>
                    <a:pt x="421737" y="129571"/>
                    <a:pt x="421737" y="129571"/>
                  </a:cubicBezTo>
                  <a:lnTo>
                    <a:pt x="420467" y="128301"/>
                  </a:lnTo>
                  <a:lnTo>
                    <a:pt x="420467" y="128301"/>
                  </a:lnTo>
                  <a:lnTo>
                    <a:pt x="416656" y="127030"/>
                  </a:lnTo>
                  <a:lnTo>
                    <a:pt x="17784" y="0"/>
                  </a:lnTo>
                  <a:lnTo>
                    <a:pt x="7621" y="8892"/>
                  </a:lnTo>
                  <a:cubicBezTo>
                    <a:pt x="5081" y="11433"/>
                    <a:pt x="2540" y="11433"/>
                    <a:pt x="0" y="10163"/>
                  </a:cubicBezTo>
                  <a:lnTo>
                    <a:pt x="0" y="10163"/>
                  </a:lnTo>
                  <a:lnTo>
                    <a:pt x="410304" y="141004"/>
                  </a:lnTo>
                  <a:lnTo>
                    <a:pt x="415386" y="142274"/>
                  </a:lnTo>
                  <a:cubicBezTo>
                    <a:pt x="419197" y="143545"/>
                    <a:pt x="423007" y="141004"/>
                    <a:pt x="424278" y="137193"/>
                  </a:cubicBezTo>
                  <a:cubicBezTo>
                    <a:pt x="424278" y="135923"/>
                    <a:pt x="424278" y="135923"/>
                    <a:pt x="424278" y="134652"/>
                  </a:cubicBezTo>
                  <a:cubicBezTo>
                    <a:pt x="425548" y="133382"/>
                    <a:pt x="425548" y="133382"/>
                    <a:pt x="424278" y="132112"/>
                  </a:cubicBezTo>
                  <a:cubicBezTo>
                    <a:pt x="425548" y="132112"/>
                    <a:pt x="425548" y="132112"/>
                    <a:pt x="424278" y="1321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FD738FEC-4060-425D-A70B-45FE88BD4FA3}"/>
                </a:ext>
              </a:extLst>
            </p:cNvPr>
            <p:cNvSpPr/>
            <p:nvPr/>
          </p:nvSpPr>
          <p:spPr>
            <a:xfrm>
              <a:off x="5835725" y="6140653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C1D4E91-0540-4D4C-9936-529718A2E65C}"/>
                </a:ext>
              </a:extLst>
            </p:cNvPr>
            <p:cNvSpPr/>
            <p:nvPr/>
          </p:nvSpPr>
          <p:spPr>
            <a:xfrm>
              <a:off x="5835725" y="5576638"/>
              <a:ext cx="635146" cy="574703"/>
            </a:xfrm>
            <a:custGeom>
              <a:avLst/>
              <a:gdLst>
                <a:gd name="connsiteX0" fmla="*/ 1270 w 635146"/>
                <a:gd name="connsiteY0" fmla="*/ 561475 h 574703"/>
                <a:gd name="connsiteX1" fmla="*/ 1270 w 635146"/>
                <a:gd name="connsiteY1" fmla="*/ 561475 h 574703"/>
                <a:gd name="connsiteX2" fmla="*/ 1270 w 635146"/>
                <a:gd name="connsiteY2" fmla="*/ 561475 h 574703"/>
                <a:gd name="connsiteX3" fmla="*/ 0 w 635146"/>
                <a:gd name="connsiteY3" fmla="*/ 564015 h 574703"/>
                <a:gd name="connsiteX4" fmla="*/ 0 w 635146"/>
                <a:gd name="connsiteY4" fmla="*/ 565286 h 574703"/>
                <a:gd name="connsiteX5" fmla="*/ 0 w 635146"/>
                <a:gd name="connsiteY5" fmla="*/ 566556 h 574703"/>
                <a:gd name="connsiteX6" fmla="*/ 0 w 635146"/>
                <a:gd name="connsiteY6" fmla="*/ 567826 h 574703"/>
                <a:gd name="connsiteX7" fmla="*/ 0 w 635146"/>
                <a:gd name="connsiteY7" fmla="*/ 569096 h 574703"/>
                <a:gd name="connsiteX8" fmla="*/ 1270 w 635146"/>
                <a:gd name="connsiteY8" fmla="*/ 570367 h 574703"/>
                <a:gd name="connsiteX9" fmla="*/ 1270 w 635146"/>
                <a:gd name="connsiteY9" fmla="*/ 571637 h 574703"/>
                <a:gd name="connsiteX10" fmla="*/ 1270 w 635146"/>
                <a:gd name="connsiteY10" fmla="*/ 571637 h 574703"/>
                <a:gd name="connsiteX11" fmla="*/ 2541 w 635146"/>
                <a:gd name="connsiteY11" fmla="*/ 572908 h 574703"/>
                <a:gd name="connsiteX12" fmla="*/ 3811 w 635146"/>
                <a:gd name="connsiteY12" fmla="*/ 574178 h 574703"/>
                <a:gd name="connsiteX13" fmla="*/ 11433 w 635146"/>
                <a:gd name="connsiteY13" fmla="*/ 572908 h 574703"/>
                <a:gd name="connsiteX14" fmla="*/ 21595 w 635146"/>
                <a:gd name="connsiteY14" fmla="*/ 564015 h 574703"/>
                <a:gd name="connsiteX15" fmla="*/ 635147 w 635146"/>
                <a:gd name="connsiteY15" fmla="*/ 5081 h 574703"/>
                <a:gd name="connsiteX16" fmla="*/ 631336 w 635146"/>
                <a:gd name="connsiteY16" fmla="*/ 3811 h 574703"/>
                <a:gd name="connsiteX17" fmla="*/ 618633 w 635146"/>
                <a:gd name="connsiteY17" fmla="*/ 0 h 574703"/>
                <a:gd name="connsiteX18" fmla="*/ 6351 w 635146"/>
                <a:gd name="connsiteY18" fmla="*/ 558934 h 574703"/>
                <a:gd name="connsiteX19" fmla="*/ 1270 w 635146"/>
                <a:gd name="connsiteY19" fmla="*/ 561475 h 57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35146" h="574703">
                  <a:moveTo>
                    <a:pt x="1270" y="561475"/>
                  </a:moveTo>
                  <a:lnTo>
                    <a:pt x="1270" y="561475"/>
                  </a:lnTo>
                  <a:lnTo>
                    <a:pt x="1270" y="561475"/>
                  </a:lnTo>
                  <a:cubicBezTo>
                    <a:pt x="0" y="562745"/>
                    <a:pt x="0" y="564015"/>
                    <a:pt x="0" y="564015"/>
                  </a:cubicBezTo>
                  <a:cubicBezTo>
                    <a:pt x="0" y="564015"/>
                    <a:pt x="0" y="565286"/>
                    <a:pt x="0" y="565286"/>
                  </a:cubicBezTo>
                  <a:cubicBezTo>
                    <a:pt x="0" y="565286"/>
                    <a:pt x="0" y="566556"/>
                    <a:pt x="0" y="566556"/>
                  </a:cubicBezTo>
                  <a:cubicBezTo>
                    <a:pt x="0" y="566556"/>
                    <a:pt x="0" y="567826"/>
                    <a:pt x="0" y="567826"/>
                  </a:cubicBezTo>
                  <a:cubicBezTo>
                    <a:pt x="0" y="567826"/>
                    <a:pt x="0" y="569096"/>
                    <a:pt x="0" y="569096"/>
                  </a:cubicBezTo>
                  <a:cubicBezTo>
                    <a:pt x="0" y="569096"/>
                    <a:pt x="0" y="570367"/>
                    <a:pt x="1270" y="570367"/>
                  </a:cubicBezTo>
                  <a:lnTo>
                    <a:pt x="1270" y="571637"/>
                  </a:lnTo>
                  <a:lnTo>
                    <a:pt x="1270" y="571637"/>
                  </a:lnTo>
                  <a:lnTo>
                    <a:pt x="2541" y="572908"/>
                  </a:lnTo>
                  <a:cubicBezTo>
                    <a:pt x="2541" y="572908"/>
                    <a:pt x="3811" y="572908"/>
                    <a:pt x="3811" y="574178"/>
                  </a:cubicBezTo>
                  <a:cubicBezTo>
                    <a:pt x="6351" y="575448"/>
                    <a:pt x="8892" y="574178"/>
                    <a:pt x="11433" y="572908"/>
                  </a:cubicBezTo>
                  <a:lnTo>
                    <a:pt x="21595" y="564015"/>
                  </a:lnTo>
                  <a:lnTo>
                    <a:pt x="635147" y="5081"/>
                  </a:lnTo>
                  <a:lnTo>
                    <a:pt x="631336" y="3811"/>
                  </a:lnTo>
                  <a:lnTo>
                    <a:pt x="618633" y="0"/>
                  </a:lnTo>
                  <a:lnTo>
                    <a:pt x="6351" y="558934"/>
                  </a:lnTo>
                  <a:lnTo>
                    <a:pt x="1270" y="56147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4C152B5-1345-40B8-A9EE-D4202248D975}"/>
                </a:ext>
              </a:extLst>
            </p:cNvPr>
            <p:cNvSpPr/>
            <p:nvPr/>
          </p:nvSpPr>
          <p:spPr>
            <a:xfrm>
              <a:off x="5180254" y="4670911"/>
              <a:ext cx="628795" cy="524199"/>
            </a:xfrm>
            <a:custGeom>
              <a:avLst/>
              <a:gdLst>
                <a:gd name="connsiteX0" fmla="*/ 3811 w 628795"/>
                <a:gd name="connsiteY0" fmla="*/ 510662 h 524199"/>
                <a:gd name="connsiteX1" fmla="*/ 1270 w 628795"/>
                <a:gd name="connsiteY1" fmla="*/ 513203 h 524199"/>
                <a:gd name="connsiteX2" fmla="*/ 1270 w 628795"/>
                <a:gd name="connsiteY2" fmla="*/ 513203 h 524199"/>
                <a:gd name="connsiteX3" fmla="*/ 0 w 628795"/>
                <a:gd name="connsiteY3" fmla="*/ 514473 h 524199"/>
                <a:gd name="connsiteX4" fmla="*/ 0 w 628795"/>
                <a:gd name="connsiteY4" fmla="*/ 515743 h 524199"/>
                <a:gd name="connsiteX5" fmla="*/ 0 w 628795"/>
                <a:gd name="connsiteY5" fmla="*/ 517014 h 524199"/>
                <a:gd name="connsiteX6" fmla="*/ 0 w 628795"/>
                <a:gd name="connsiteY6" fmla="*/ 518284 h 524199"/>
                <a:gd name="connsiteX7" fmla="*/ 0 w 628795"/>
                <a:gd name="connsiteY7" fmla="*/ 519555 h 524199"/>
                <a:gd name="connsiteX8" fmla="*/ 0 w 628795"/>
                <a:gd name="connsiteY8" fmla="*/ 520825 h 524199"/>
                <a:gd name="connsiteX9" fmla="*/ 1270 w 628795"/>
                <a:gd name="connsiteY9" fmla="*/ 522095 h 524199"/>
                <a:gd name="connsiteX10" fmla="*/ 1270 w 628795"/>
                <a:gd name="connsiteY10" fmla="*/ 522095 h 524199"/>
                <a:gd name="connsiteX11" fmla="*/ 1270 w 628795"/>
                <a:gd name="connsiteY11" fmla="*/ 522095 h 524199"/>
                <a:gd name="connsiteX12" fmla="*/ 2541 w 628795"/>
                <a:gd name="connsiteY12" fmla="*/ 523365 h 524199"/>
                <a:gd name="connsiteX13" fmla="*/ 3811 w 628795"/>
                <a:gd name="connsiteY13" fmla="*/ 523365 h 524199"/>
                <a:gd name="connsiteX14" fmla="*/ 11433 w 628795"/>
                <a:gd name="connsiteY14" fmla="*/ 522095 h 524199"/>
                <a:gd name="connsiteX15" fmla="*/ 22866 w 628795"/>
                <a:gd name="connsiteY15" fmla="*/ 513203 h 524199"/>
                <a:gd name="connsiteX16" fmla="*/ 628795 w 628795"/>
                <a:gd name="connsiteY16" fmla="*/ 8892 h 524199"/>
                <a:gd name="connsiteX17" fmla="*/ 624984 w 628795"/>
                <a:gd name="connsiteY17" fmla="*/ 7622 h 524199"/>
                <a:gd name="connsiteX18" fmla="*/ 624984 w 628795"/>
                <a:gd name="connsiteY18" fmla="*/ 7622 h 524199"/>
                <a:gd name="connsiteX19" fmla="*/ 623714 w 628795"/>
                <a:gd name="connsiteY19" fmla="*/ 6352 h 524199"/>
                <a:gd name="connsiteX20" fmla="*/ 622444 w 628795"/>
                <a:gd name="connsiteY20" fmla="*/ 5081 h 524199"/>
                <a:gd name="connsiteX21" fmla="*/ 621174 w 628795"/>
                <a:gd name="connsiteY21" fmla="*/ 3811 h 524199"/>
                <a:gd name="connsiteX22" fmla="*/ 619903 w 628795"/>
                <a:gd name="connsiteY22" fmla="*/ 2540 h 524199"/>
                <a:gd name="connsiteX23" fmla="*/ 619903 w 628795"/>
                <a:gd name="connsiteY23" fmla="*/ 1270 h 524199"/>
                <a:gd name="connsiteX24" fmla="*/ 619903 w 628795"/>
                <a:gd name="connsiteY24" fmla="*/ 3811 h 524199"/>
                <a:gd name="connsiteX25" fmla="*/ 619903 w 628795"/>
                <a:gd name="connsiteY25" fmla="*/ 0 h 524199"/>
                <a:gd name="connsiteX26" fmla="*/ 15244 w 628795"/>
                <a:gd name="connsiteY26" fmla="*/ 503040 h 524199"/>
                <a:gd name="connsiteX27" fmla="*/ 3811 w 628795"/>
                <a:gd name="connsiteY27" fmla="*/ 510662 h 52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8795" h="524199">
                  <a:moveTo>
                    <a:pt x="3811" y="510662"/>
                  </a:moveTo>
                  <a:lnTo>
                    <a:pt x="1270" y="513203"/>
                  </a:lnTo>
                  <a:lnTo>
                    <a:pt x="1270" y="513203"/>
                  </a:lnTo>
                  <a:lnTo>
                    <a:pt x="0" y="514473"/>
                  </a:lnTo>
                  <a:lnTo>
                    <a:pt x="0" y="515743"/>
                  </a:lnTo>
                  <a:cubicBezTo>
                    <a:pt x="0" y="515743"/>
                    <a:pt x="0" y="517014"/>
                    <a:pt x="0" y="517014"/>
                  </a:cubicBezTo>
                  <a:cubicBezTo>
                    <a:pt x="0" y="517014"/>
                    <a:pt x="0" y="518284"/>
                    <a:pt x="0" y="518284"/>
                  </a:cubicBezTo>
                  <a:cubicBezTo>
                    <a:pt x="0" y="518284"/>
                    <a:pt x="0" y="519555"/>
                    <a:pt x="0" y="519555"/>
                  </a:cubicBezTo>
                  <a:cubicBezTo>
                    <a:pt x="0" y="519555"/>
                    <a:pt x="0" y="520825"/>
                    <a:pt x="0" y="520825"/>
                  </a:cubicBezTo>
                  <a:cubicBezTo>
                    <a:pt x="0" y="520825"/>
                    <a:pt x="0" y="522095"/>
                    <a:pt x="1270" y="522095"/>
                  </a:cubicBezTo>
                  <a:lnTo>
                    <a:pt x="1270" y="522095"/>
                  </a:lnTo>
                  <a:lnTo>
                    <a:pt x="1270" y="522095"/>
                  </a:lnTo>
                  <a:lnTo>
                    <a:pt x="2541" y="523365"/>
                  </a:lnTo>
                  <a:lnTo>
                    <a:pt x="3811" y="523365"/>
                  </a:lnTo>
                  <a:cubicBezTo>
                    <a:pt x="6351" y="524636"/>
                    <a:pt x="8892" y="524636"/>
                    <a:pt x="11433" y="522095"/>
                  </a:cubicBezTo>
                  <a:lnTo>
                    <a:pt x="22866" y="513203"/>
                  </a:lnTo>
                  <a:lnTo>
                    <a:pt x="628795" y="8892"/>
                  </a:lnTo>
                  <a:lnTo>
                    <a:pt x="624984" y="7622"/>
                  </a:lnTo>
                  <a:lnTo>
                    <a:pt x="624984" y="7622"/>
                  </a:lnTo>
                  <a:cubicBezTo>
                    <a:pt x="624984" y="7622"/>
                    <a:pt x="623714" y="7622"/>
                    <a:pt x="623714" y="6352"/>
                  </a:cubicBezTo>
                  <a:lnTo>
                    <a:pt x="622444" y="5081"/>
                  </a:lnTo>
                  <a:lnTo>
                    <a:pt x="621174" y="3811"/>
                  </a:lnTo>
                  <a:lnTo>
                    <a:pt x="619903" y="2540"/>
                  </a:lnTo>
                  <a:cubicBezTo>
                    <a:pt x="619903" y="2540"/>
                    <a:pt x="619903" y="1270"/>
                    <a:pt x="619903" y="1270"/>
                  </a:cubicBezTo>
                  <a:lnTo>
                    <a:pt x="619903" y="3811"/>
                  </a:lnTo>
                  <a:lnTo>
                    <a:pt x="619903" y="0"/>
                  </a:lnTo>
                  <a:lnTo>
                    <a:pt x="15244" y="503040"/>
                  </a:lnTo>
                  <a:lnTo>
                    <a:pt x="3811" y="5106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63148A7-04AE-43DD-AAD2-DD7580B6DF1F}"/>
                </a:ext>
              </a:extLst>
            </p:cNvPr>
            <p:cNvSpPr/>
            <p:nvPr/>
          </p:nvSpPr>
          <p:spPr>
            <a:xfrm>
              <a:off x="5802698" y="4668370"/>
              <a:ext cx="623713" cy="185962"/>
            </a:xfrm>
            <a:custGeom>
              <a:avLst/>
              <a:gdLst>
                <a:gd name="connsiteX0" fmla="*/ 2541 w 623713"/>
                <a:gd name="connsiteY0" fmla="*/ 13973 h 185962"/>
                <a:gd name="connsiteX1" fmla="*/ 0 w 623713"/>
                <a:gd name="connsiteY1" fmla="*/ 13973 h 185962"/>
                <a:gd name="connsiteX2" fmla="*/ 0 w 623713"/>
                <a:gd name="connsiteY2" fmla="*/ 13973 h 185962"/>
                <a:gd name="connsiteX3" fmla="*/ 3811 w 623713"/>
                <a:gd name="connsiteY3" fmla="*/ 15244 h 185962"/>
                <a:gd name="connsiteX4" fmla="*/ 600849 w 623713"/>
                <a:gd name="connsiteY4" fmla="*/ 181653 h 185962"/>
                <a:gd name="connsiteX5" fmla="*/ 614822 w 623713"/>
                <a:gd name="connsiteY5" fmla="*/ 185465 h 185962"/>
                <a:gd name="connsiteX6" fmla="*/ 622444 w 623713"/>
                <a:gd name="connsiteY6" fmla="*/ 182924 h 185962"/>
                <a:gd name="connsiteX7" fmla="*/ 623714 w 623713"/>
                <a:gd name="connsiteY7" fmla="*/ 181653 h 185962"/>
                <a:gd name="connsiteX8" fmla="*/ 623714 w 623713"/>
                <a:gd name="connsiteY8" fmla="*/ 180383 h 185962"/>
                <a:gd name="connsiteX9" fmla="*/ 623714 w 623713"/>
                <a:gd name="connsiteY9" fmla="*/ 180383 h 185962"/>
                <a:gd name="connsiteX10" fmla="*/ 623714 w 623713"/>
                <a:gd name="connsiteY10" fmla="*/ 179113 h 185962"/>
                <a:gd name="connsiteX11" fmla="*/ 623714 w 623713"/>
                <a:gd name="connsiteY11" fmla="*/ 177843 h 185962"/>
                <a:gd name="connsiteX12" fmla="*/ 623714 w 623713"/>
                <a:gd name="connsiteY12" fmla="*/ 176572 h 185962"/>
                <a:gd name="connsiteX13" fmla="*/ 623714 w 623713"/>
                <a:gd name="connsiteY13" fmla="*/ 175302 h 185962"/>
                <a:gd name="connsiteX14" fmla="*/ 622444 w 623713"/>
                <a:gd name="connsiteY14" fmla="*/ 174032 h 185962"/>
                <a:gd name="connsiteX15" fmla="*/ 621174 w 623713"/>
                <a:gd name="connsiteY15" fmla="*/ 172762 h 185962"/>
                <a:gd name="connsiteX16" fmla="*/ 619903 w 623713"/>
                <a:gd name="connsiteY16" fmla="*/ 171491 h 185962"/>
                <a:gd name="connsiteX17" fmla="*/ 618633 w 623713"/>
                <a:gd name="connsiteY17" fmla="*/ 170221 h 185962"/>
                <a:gd name="connsiteX18" fmla="*/ 618633 w 623713"/>
                <a:gd name="connsiteY18" fmla="*/ 170221 h 185962"/>
                <a:gd name="connsiteX19" fmla="*/ 10163 w 623713"/>
                <a:gd name="connsiteY19" fmla="*/ 0 h 185962"/>
                <a:gd name="connsiteX20" fmla="*/ 10163 w 623713"/>
                <a:gd name="connsiteY20" fmla="*/ 5081 h 185962"/>
                <a:gd name="connsiteX21" fmla="*/ 2541 w 623713"/>
                <a:gd name="connsiteY21" fmla="*/ 13973 h 185962"/>
                <a:gd name="connsiteX22" fmla="*/ 2541 w 623713"/>
                <a:gd name="connsiteY22" fmla="*/ 13973 h 18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23713" h="185962">
                  <a:moveTo>
                    <a:pt x="2541" y="13973"/>
                  </a:moveTo>
                  <a:cubicBezTo>
                    <a:pt x="1270" y="13973"/>
                    <a:pt x="1270" y="13973"/>
                    <a:pt x="0" y="13973"/>
                  </a:cubicBezTo>
                  <a:lnTo>
                    <a:pt x="0" y="13973"/>
                  </a:lnTo>
                  <a:lnTo>
                    <a:pt x="3811" y="15244"/>
                  </a:lnTo>
                  <a:lnTo>
                    <a:pt x="600849" y="181653"/>
                  </a:lnTo>
                  <a:lnTo>
                    <a:pt x="614822" y="185465"/>
                  </a:lnTo>
                  <a:cubicBezTo>
                    <a:pt x="617363" y="186735"/>
                    <a:pt x="619903" y="185465"/>
                    <a:pt x="622444" y="182924"/>
                  </a:cubicBezTo>
                  <a:cubicBezTo>
                    <a:pt x="622444" y="182924"/>
                    <a:pt x="623714" y="181653"/>
                    <a:pt x="623714" y="181653"/>
                  </a:cubicBezTo>
                  <a:cubicBezTo>
                    <a:pt x="623714" y="18165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80383"/>
                  </a:cubicBezTo>
                  <a:cubicBezTo>
                    <a:pt x="623714" y="180383"/>
                    <a:pt x="623714" y="180383"/>
                    <a:pt x="623714" y="179113"/>
                  </a:cubicBezTo>
                  <a:cubicBezTo>
                    <a:pt x="623714" y="179113"/>
                    <a:pt x="623714" y="177843"/>
                    <a:pt x="623714" y="177843"/>
                  </a:cubicBezTo>
                  <a:cubicBezTo>
                    <a:pt x="623714" y="177843"/>
                    <a:pt x="623714" y="176572"/>
                    <a:pt x="623714" y="176572"/>
                  </a:cubicBezTo>
                  <a:cubicBezTo>
                    <a:pt x="623714" y="176572"/>
                    <a:pt x="623714" y="175302"/>
                    <a:pt x="623714" y="175302"/>
                  </a:cubicBezTo>
                  <a:lnTo>
                    <a:pt x="622444" y="174032"/>
                  </a:lnTo>
                  <a:lnTo>
                    <a:pt x="621174" y="172762"/>
                  </a:lnTo>
                  <a:lnTo>
                    <a:pt x="619903" y="171491"/>
                  </a:lnTo>
                  <a:lnTo>
                    <a:pt x="618633" y="170221"/>
                  </a:lnTo>
                  <a:lnTo>
                    <a:pt x="618633" y="170221"/>
                  </a:lnTo>
                  <a:lnTo>
                    <a:pt x="10163" y="0"/>
                  </a:lnTo>
                  <a:lnTo>
                    <a:pt x="10163" y="5081"/>
                  </a:lnTo>
                  <a:cubicBezTo>
                    <a:pt x="10163" y="10162"/>
                    <a:pt x="6351" y="13973"/>
                    <a:pt x="2541" y="13973"/>
                  </a:cubicBezTo>
                  <a:cubicBezTo>
                    <a:pt x="2541" y="13973"/>
                    <a:pt x="2541" y="13973"/>
                    <a:pt x="2541" y="1397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7F9873AE-376D-4603-9190-9E3D1E0516A1}"/>
                </a:ext>
              </a:extLst>
            </p:cNvPr>
            <p:cNvSpPr/>
            <p:nvPr/>
          </p:nvSpPr>
          <p:spPr>
            <a:xfrm>
              <a:off x="417926" y="237419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B7F6238-9142-414D-8180-29FDBF822A3B}"/>
                </a:ext>
              </a:extLst>
            </p:cNvPr>
            <p:cNvSpPr/>
            <p:nvPr/>
          </p:nvSpPr>
          <p:spPr>
            <a:xfrm>
              <a:off x="0" y="2258602"/>
              <a:ext cx="402682" cy="115597"/>
            </a:xfrm>
            <a:custGeom>
              <a:avLst/>
              <a:gdLst>
                <a:gd name="connsiteX0" fmla="*/ 402683 w 402682"/>
                <a:gd name="connsiteY0" fmla="*/ 109246 h 115597"/>
                <a:gd name="connsiteX1" fmla="*/ 402683 w 402682"/>
                <a:gd name="connsiteY1" fmla="*/ 102895 h 115597"/>
                <a:gd name="connsiteX2" fmla="*/ 0 w 402682"/>
                <a:gd name="connsiteY2" fmla="*/ 0 h 115597"/>
                <a:gd name="connsiteX3" fmla="*/ 0 w 402682"/>
                <a:gd name="connsiteY3" fmla="*/ 15244 h 115597"/>
                <a:gd name="connsiteX4" fmla="*/ 391250 w 402682"/>
                <a:gd name="connsiteY4" fmla="*/ 115598 h 11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2682" h="115597">
                  <a:moveTo>
                    <a:pt x="402683" y="109246"/>
                  </a:moveTo>
                  <a:lnTo>
                    <a:pt x="402683" y="102895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391250" y="1155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A899136-EB07-453B-822E-7CFC470A88B4}"/>
                </a:ext>
              </a:extLst>
            </p:cNvPr>
            <p:cNvSpPr/>
            <p:nvPr/>
          </p:nvSpPr>
          <p:spPr>
            <a:xfrm>
              <a:off x="0" y="2367848"/>
              <a:ext cx="414115" cy="240087"/>
            </a:xfrm>
            <a:custGeom>
              <a:avLst/>
              <a:gdLst>
                <a:gd name="connsiteX0" fmla="*/ 411575 w 414115"/>
                <a:gd name="connsiteY0" fmla="*/ 11433 h 240087"/>
                <a:gd name="connsiteX1" fmla="*/ 403953 w 414115"/>
                <a:gd name="connsiteY1" fmla="*/ 5081 h 240087"/>
                <a:gd name="connsiteX2" fmla="*/ 403953 w 414115"/>
                <a:gd name="connsiteY2" fmla="*/ 0 h 240087"/>
                <a:gd name="connsiteX3" fmla="*/ 391250 w 414115"/>
                <a:gd name="connsiteY3" fmla="*/ 6352 h 240087"/>
                <a:gd name="connsiteX4" fmla="*/ 0 w 414115"/>
                <a:gd name="connsiteY4" fmla="*/ 222303 h 240087"/>
                <a:gd name="connsiteX5" fmla="*/ 0 w 414115"/>
                <a:gd name="connsiteY5" fmla="*/ 240088 h 240087"/>
                <a:gd name="connsiteX6" fmla="*/ 414116 w 414115"/>
                <a:gd name="connsiteY6" fmla="*/ 11433 h 240087"/>
                <a:gd name="connsiteX7" fmla="*/ 411575 w 414115"/>
                <a:gd name="connsiteY7" fmla="*/ 11433 h 240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115" h="240087">
                  <a:moveTo>
                    <a:pt x="411575" y="11433"/>
                  </a:moveTo>
                  <a:cubicBezTo>
                    <a:pt x="407764" y="11433"/>
                    <a:pt x="403953" y="8892"/>
                    <a:pt x="403953" y="5081"/>
                  </a:cubicBezTo>
                  <a:lnTo>
                    <a:pt x="403953" y="0"/>
                  </a:lnTo>
                  <a:lnTo>
                    <a:pt x="391250" y="6352"/>
                  </a:lnTo>
                  <a:lnTo>
                    <a:pt x="0" y="222303"/>
                  </a:lnTo>
                  <a:lnTo>
                    <a:pt x="0" y="240088"/>
                  </a:lnTo>
                  <a:lnTo>
                    <a:pt x="414116" y="11433"/>
                  </a:lnTo>
                  <a:cubicBezTo>
                    <a:pt x="414116" y="11433"/>
                    <a:pt x="412845" y="11433"/>
                    <a:pt x="411575" y="1143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8034972-4A96-4F41-926F-7013F65AA847}"/>
                </a:ext>
              </a:extLst>
            </p:cNvPr>
            <p:cNvSpPr/>
            <p:nvPr/>
          </p:nvSpPr>
          <p:spPr>
            <a:xfrm>
              <a:off x="416656" y="2375470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0 w 1270"/>
                <a:gd name="connsiteY1" fmla="*/ 1270 h 1270"/>
                <a:gd name="connsiteX2" fmla="*/ 1270 w 1270"/>
                <a:gd name="connsiteY2" fmla="*/ 0 h 1270"/>
                <a:gd name="connsiteX3" fmla="*/ 0 w 1270"/>
                <a:gd name="connsiteY3" fmla="*/ 1270 h 1270"/>
                <a:gd name="connsiteX4" fmla="*/ 0 w 1270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1270" y="0"/>
                  </a:cubicBezTo>
                  <a:cubicBezTo>
                    <a:pt x="127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B810955-FDBA-4050-876A-883B7165F81D}"/>
                </a:ext>
              </a:extLst>
            </p:cNvPr>
            <p:cNvSpPr/>
            <p:nvPr/>
          </p:nvSpPr>
          <p:spPr>
            <a:xfrm>
              <a:off x="417926" y="237292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C6D83FB-C597-45D8-B29D-387F06086E5E}"/>
                </a:ext>
              </a:extLst>
            </p:cNvPr>
            <p:cNvSpPr/>
            <p:nvPr/>
          </p:nvSpPr>
          <p:spPr>
            <a:xfrm>
              <a:off x="340189" y="1725074"/>
              <a:ext cx="77737" cy="651915"/>
            </a:xfrm>
            <a:custGeom>
              <a:avLst/>
              <a:gdLst>
                <a:gd name="connsiteX0" fmla="*/ 14222 w 77737"/>
                <a:gd name="connsiteY0" fmla="*/ 6352 h 651915"/>
                <a:gd name="connsiteX1" fmla="*/ 14222 w 77737"/>
                <a:gd name="connsiteY1" fmla="*/ 5081 h 651915"/>
                <a:gd name="connsiteX2" fmla="*/ 14222 w 77737"/>
                <a:gd name="connsiteY2" fmla="*/ 3811 h 651915"/>
                <a:gd name="connsiteX3" fmla="*/ 12952 w 77737"/>
                <a:gd name="connsiteY3" fmla="*/ 2541 h 651915"/>
                <a:gd name="connsiteX4" fmla="*/ 11682 w 77737"/>
                <a:gd name="connsiteY4" fmla="*/ 1270 h 651915"/>
                <a:gd name="connsiteX5" fmla="*/ 10412 w 77737"/>
                <a:gd name="connsiteY5" fmla="*/ 0 h 651915"/>
                <a:gd name="connsiteX6" fmla="*/ 9141 w 77737"/>
                <a:gd name="connsiteY6" fmla="*/ 0 h 651915"/>
                <a:gd name="connsiteX7" fmla="*/ 6601 w 77737"/>
                <a:gd name="connsiteY7" fmla="*/ 0 h 651915"/>
                <a:gd name="connsiteX8" fmla="*/ 249 w 77737"/>
                <a:gd name="connsiteY8" fmla="*/ 7622 h 651915"/>
                <a:gd name="connsiteX9" fmla="*/ 249 w 77737"/>
                <a:gd name="connsiteY9" fmla="*/ 12703 h 651915"/>
                <a:gd name="connsiteX10" fmla="*/ 62494 w 77737"/>
                <a:gd name="connsiteY10" fmla="*/ 635152 h 651915"/>
                <a:gd name="connsiteX11" fmla="*/ 62494 w 77737"/>
                <a:gd name="connsiteY11" fmla="*/ 640234 h 651915"/>
                <a:gd name="connsiteX12" fmla="*/ 62494 w 77737"/>
                <a:gd name="connsiteY12" fmla="*/ 645315 h 651915"/>
                <a:gd name="connsiteX13" fmla="*/ 71386 w 77737"/>
                <a:gd name="connsiteY13" fmla="*/ 651666 h 651915"/>
                <a:gd name="connsiteX14" fmla="*/ 73926 w 77737"/>
                <a:gd name="connsiteY14" fmla="*/ 650396 h 651915"/>
                <a:gd name="connsiteX15" fmla="*/ 73926 w 77737"/>
                <a:gd name="connsiteY15" fmla="*/ 650396 h 651915"/>
                <a:gd name="connsiteX16" fmla="*/ 75196 w 77737"/>
                <a:gd name="connsiteY16" fmla="*/ 649126 h 651915"/>
                <a:gd name="connsiteX17" fmla="*/ 76467 w 77737"/>
                <a:gd name="connsiteY17" fmla="*/ 647856 h 651915"/>
                <a:gd name="connsiteX18" fmla="*/ 77737 w 77737"/>
                <a:gd name="connsiteY18" fmla="*/ 646585 h 651915"/>
                <a:gd name="connsiteX19" fmla="*/ 77737 w 77737"/>
                <a:gd name="connsiteY19" fmla="*/ 645315 h 651915"/>
                <a:gd name="connsiteX20" fmla="*/ 77737 w 77737"/>
                <a:gd name="connsiteY20" fmla="*/ 642774 h 651915"/>
                <a:gd name="connsiteX21" fmla="*/ 77737 w 77737"/>
                <a:gd name="connsiteY21" fmla="*/ 642774 h 651915"/>
                <a:gd name="connsiteX22" fmla="*/ 77737 w 77737"/>
                <a:gd name="connsiteY22" fmla="*/ 642774 h 651915"/>
                <a:gd name="connsiteX23" fmla="*/ 14222 w 77737"/>
                <a:gd name="connsiteY23" fmla="*/ 8892 h 651915"/>
                <a:gd name="connsiteX24" fmla="*/ 14222 w 77737"/>
                <a:gd name="connsiteY24" fmla="*/ 6352 h 651915"/>
                <a:gd name="connsiteX25" fmla="*/ 14222 w 77737"/>
                <a:gd name="connsiteY25" fmla="*/ 6352 h 65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7737" h="651915">
                  <a:moveTo>
                    <a:pt x="14222" y="6352"/>
                  </a:moveTo>
                  <a:cubicBezTo>
                    <a:pt x="14222" y="6352"/>
                    <a:pt x="14222" y="5081"/>
                    <a:pt x="14222" y="5081"/>
                  </a:cubicBezTo>
                  <a:lnTo>
                    <a:pt x="14222" y="3811"/>
                  </a:lnTo>
                  <a:cubicBezTo>
                    <a:pt x="14222" y="3811"/>
                    <a:pt x="12952" y="2541"/>
                    <a:pt x="12952" y="2541"/>
                  </a:cubicBezTo>
                  <a:cubicBezTo>
                    <a:pt x="12952" y="2541"/>
                    <a:pt x="12952" y="1270"/>
                    <a:pt x="11682" y="1270"/>
                  </a:cubicBezTo>
                  <a:lnTo>
                    <a:pt x="10412" y="0"/>
                  </a:lnTo>
                  <a:lnTo>
                    <a:pt x="9141" y="0"/>
                  </a:lnTo>
                  <a:cubicBezTo>
                    <a:pt x="7871" y="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62494" y="635152"/>
                  </a:lnTo>
                  <a:lnTo>
                    <a:pt x="62494" y="640234"/>
                  </a:lnTo>
                  <a:lnTo>
                    <a:pt x="62494" y="645315"/>
                  </a:lnTo>
                  <a:cubicBezTo>
                    <a:pt x="62494" y="649126"/>
                    <a:pt x="66304" y="652937"/>
                    <a:pt x="71386" y="651666"/>
                  </a:cubicBezTo>
                  <a:cubicBezTo>
                    <a:pt x="72656" y="651666"/>
                    <a:pt x="73926" y="651666"/>
                    <a:pt x="73926" y="650396"/>
                  </a:cubicBezTo>
                  <a:lnTo>
                    <a:pt x="73926" y="650396"/>
                  </a:lnTo>
                  <a:cubicBezTo>
                    <a:pt x="73926" y="650396"/>
                    <a:pt x="75196" y="650396"/>
                    <a:pt x="75196" y="649126"/>
                  </a:cubicBezTo>
                  <a:cubicBezTo>
                    <a:pt x="75196" y="649126"/>
                    <a:pt x="76467" y="649126"/>
                    <a:pt x="76467" y="647856"/>
                  </a:cubicBezTo>
                  <a:cubicBezTo>
                    <a:pt x="76467" y="647856"/>
                    <a:pt x="77737" y="646585"/>
                    <a:pt x="77737" y="646585"/>
                  </a:cubicBezTo>
                  <a:lnTo>
                    <a:pt x="77737" y="645315"/>
                  </a:lnTo>
                  <a:cubicBezTo>
                    <a:pt x="77737" y="644045"/>
                    <a:pt x="77737" y="644045"/>
                    <a:pt x="77737" y="642774"/>
                  </a:cubicBezTo>
                  <a:lnTo>
                    <a:pt x="77737" y="642774"/>
                  </a:lnTo>
                  <a:lnTo>
                    <a:pt x="77737" y="642774"/>
                  </a:lnTo>
                  <a:lnTo>
                    <a:pt x="14222" y="8892"/>
                  </a:lnTo>
                  <a:lnTo>
                    <a:pt x="14222" y="6352"/>
                  </a:lnTo>
                  <a:lnTo>
                    <a:pt x="1422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9BB47B7-C85B-4673-BEBB-332AD8D2CC88}"/>
                </a:ext>
              </a:extLst>
            </p:cNvPr>
            <p:cNvSpPr/>
            <p:nvPr/>
          </p:nvSpPr>
          <p:spPr>
            <a:xfrm>
              <a:off x="1150885" y="1561204"/>
              <a:ext cx="243896" cy="2811184"/>
            </a:xfrm>
            <a:custGeom>
              <a:avLst/>
              <a:gdLst>
                <a:gd name="connsiteX0" fmla="*/ 243896 w 243896"/>
                <a:gd name="connsiteY0" fmla="*/ 2807374 h 2811184"/>
                <a:gd name="connsiteX1" fmla="*/ 13973 w 243896"/>
                <a:gd name="connsiteY1" fmla="*/ 0 h 2811184"/>
                <a:gd name="connsiteX2" fmla="*/ 10162 w 243896"/>
                <a:gd name="connsiteY2" fmla="*/ 2541 h 2811184"/>
                <a:gd name="connsiteX3" fmla="*/ 8892 w 243896"/>
                <a:gd name="connsiteY3" fmla="*/ 2541 h 2811184"/>
                <a:gd name="connsiteX4" fmla="*/ 7622 w 243896"/>
                <a:gd name="connsiteY4" fmla="*/ 2541 h 2811184"/>
                <a:gd name="connsiteX5" fmla="*/ 5081 w 243896"/>
                <a:gd name="connsiteY5" fmla="*/ 2541 h 2811184"/>
                <a:gd name="connsiteX6" fmla="*/ 0 w 243896"/>
                <a:gd name="connsiteY6" fmla="*/ 1270 h 2811184"/>
                <a:gd name="connsiteX7" fmla="*/ 229923 w 243896"/>
                <a:gd name="connsiteY7" fmla="*/ 2808644 h 2811184"/>
                <a:gd name="connsiteX8" fmla="*/ 237545 w 243896"/>
                <a:gd name="connsiteY8" fmla="*/ 2811185 h 2811184"/>
                <a:gd name="connsiteX9" fmla="*/ 243896 w 243896"/>
                <a:gd name="connsiteY9" fmla="*/ 2807374 h 281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3896" h="2811184">
                  <a:moveTo>
                    <a:pt x="243896" y="2807374"/>
                  </a:moveTo>
                  <a:lnTo>
                    <a:pt x="13973" y="0"/>
                  </a:lnTo>
                  <a:lnTo>
                    <a:pt x="10162" y="2541"/>
                  </a:lnTo>
                  <a:lnTo>
                    <a:pt x="8892" y="2541"/>
                  </a:lnTo>
                  <a:lnTo>
                    <a:pt x="7622" y="2541"/>
                  </a:lnTo>
                  <a:lnTo>
                    <a:pt x="5081" y="2541"/>
                  </a:lnTo>
                  <a:lnTo>
                    <a:pt x="0" y="1270"/>
                  </a:lnTo>
                  <a:lnTo>
                    <a:pt x="229923" y="2808644"/>
                  </a:lnTo>
                  <a:lnTo>
                    <a:pt x="237545" y="2811185"/>
                  </a:lnTo>
                  <a:lnTo>
                    <a:pt x="243896" y="28073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83FC53E-9D87-4727-8797-FFE6128C320C}"/>
                </a:ext>
              </a:extLst>
            </p:cNvPr>
            <p:cNvSpPr/>
            <p:nvPr/>
          </p:nvSpPr>
          <p:spPr>
            <a:xfrm>
              <a:off x="1389700" y="438890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703CD236-D449-4E52-B91B-C26B521FE81B}"/>
                </a:ext>
              </a:extLst>
            </p:cNvPr>
            <p:cNvSpPr/>
            <p:nvPr/>
          </p:nvSpPr>
          <p:spPr>
            <a:xfrm>
              <a:off x="72533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27F3312-CB4E-44BF-B49F-5552B156FF53}"/>
                </a:ext>
              </a:extLst>
            </p:cNvPr>
            <p:cNvSpPr/>
            <p:nvPr/>
          </p:nvSpPr>
          <p:spPr>
            <a:xfrm>
              <a:off x="721526" y="1460850"/>
              <a:ext cx="19054" cy="56142"/>
            </a:xfrm>
            <a:custGeom>
              <a:avLst/>
              <a:gdLst>
                <a:gd name="connsiteX0" fmla="*/ 15244 w 19054"/>
                <a:gd name="connsiteY0" fmla="*/ 8892 h 56142"/>
                <a:gd name="connsiteX1" fmla="*/ 5081 w 19054"/>
                <a:gd name="connsiteY1" fmla="*/ 6352 h 56142"/>
                <a:gd name="connsiteX2" fmla="*/ 5081 w 19054"/>
                <a:gd name="connsiteY2" fmla="*/ 6352 h 56142"/>
                <a:gd name="connsiteX3" fmla="*/ 3811 w 19054"/>
                <a:gd name="connsiteY3" fmla="*/ 6352 h 56142"/>
                <a:gd name="connsiteX4" fmla="*/ 2541 w 19054"/>
                <a:gd name="connsiteY4" fmla="*/ 5081 h 56142"/>
                <a:gd name="connsiteX5" fmla="*/ 1270 w 19054"/>
                <a:gd name="connsiteY5" fmla="*/ 3811 h 56142"/>
                <a:gd name="connsiteX6" fmla="*/ 0 w 19054"/>
                <a:gd name="connsiteY6" fmla="*/ 2541 h 56142"/>
                <a:gd name="connsiteX7" fmla="*/ 0 w 19054"/>
                <a:gd name="connsiteY7" fmla="*/ 2541 h 56142"/>
                <a:gd name="connsiteX8" fmla="*/ 0 w 19054"/>
                <a:gd name="connsiteY8" fmla="*/ 1270 h 56142"/>
                <a:gd name="connsiteX9" fmla="*/ 0 w 19054"/>
                <a:gd name="connsiteY9" fmla="*/ 0 h 56142"/>
                <a:gd name="connsiteX10" fmla="*/ 0 w 19054"/>
                <a:gd name="connsiteY10" fmla="*/ 0 h 56142"/>
                <a:gd name="connsiteX11" fmla="*/ 0 w 19054"/>
                <a:gd name="connsiteY11" fmla="*/ 0 h 56142"/>
                <a:gd name="connsiteX12" fmla="*/ 5081 w 19054"/>
                <a:gd name="connsiteY12" fmla="*/ 49542 h 56142"/>
                <a:gd name="connsiteX13" fmla="*/ 12703 w 19054"/>
                <a:gd name="connsiteY13" fmla="*/ 55893 h 56142"/>
                <a:gd name="connsiteX14" fmla="*/ 19054 w 19054"/>
                <a:gd name="connsiteY14" fmla="*/ 49542 h 56142"/>
                <a:gd name="connsiteX15" fmla="*/ 19054 w 19054"/>
                <a:gd name="connsiteY15" fmla="*/ 47001 h 56142"/>
                <a:gd name="connsiteX16" fmla="*/ 15244 w 19054"/>
                <a:gd name="connsiteY16" fmla="*/ 8892 h 5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054" h="56142">
                  <a:moveTo>
                    <a:pt x="15244" y="8892"/>
                  </a:moveTo>
                  <a:lnTo>
                    <a:pt x="5081" y="6352"/>
                  </a:lnTo>
                  <a:lnTo>
                    <a:pt x="5081" y="6352"/>
                  </a:lnTo>
                  <a:lnTo>
                    <a:pt x="3811" y="6352"/>
                  </a:lnTo>
                  <a:cubicBezTo>
                    <a:pt x="3811" y="6352"/>
                    <a:pt x="2541" y="6352"/>
                    <a:pt x="2541" y="5081"/>
                  </a:cubicBezTo>
                  <a:cubicBezTo>
                    <a:pt x="2541" y="5081"/>
                    <a:pt x="1270" y="3811"/>
                    <a:pt x="1270" y="3811"/>
                  </a:cubicBezTo>
                  <a:lnTo>
                    <a:pt x="0" y="2541"/>
                  </a:lnTo>
                  <a:lnTo>
                    <a:pt x="0" y="2541"/>
                  </a:lnTo>
                  <a:cubicBezTo>
                    <a:pt x="0" y="2541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5081" y="49542"/>
                  </a:lnTo>
                  <a:cubicBezTo>
                    <a:pt x="5081" y="53353"/>
                    <a:pt x="8892" y="57164"/>
                    <a:pt x="12703" y="55893"/>
                  </a:cubicBezTo>
                  <a:cubicBezTo>
                    <a:pt x="16514" y="55893"/>
                    <a:pt x="19054" y="53353"/>
                    <a:pt x="19054" y="49542"/>
                  </a:cubicBezTo>
                  <a:cubicBezTo>
                    <a:pt x="19054" y="48272"/>
                    <a:pt x="19054" y="48272"/>
                    <a:pt x="19054" y="47001"/>
                  </a:cubicBezTo>
                  <a:lnTo>
                    <a:pt x="15244" y="88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FF5B758-91FC-4341-9C5B-4A55C35F85F5}"/>
                </a:ext>
              </a:extLst>
            </p:cNvPr>
            <p:cNvSpPr/>
            <p:nvPr/>
          </p:nvSpPr>
          <p:spPr>
            <a:xfrm>
              <a:off x="1520540" y="1355415"/>
              <a:ext cx="241355" cy="67326"/>
            </a:xfrm>
            <a:custGeom>
              <a:avLst/>
              <a:gdLst>
                <a:gd name="connsiteX0" fmla="*/ 6351 w 241355"/>
                <a:gd name="connsiteY0" fmla="*/ 3811 h 67326"/>
                <a:gd name="connsiteX1" fmla="*/ 3811 w 241355"/>
                <a:gd name="connsiteY1" fmla="*/ 13973 h 67326"/>
                <a:gd name="connsiteX2" fmla="*/ 3811 w 241355"/>
                <a:gd name="connsiteY2" fmla="*/ 13973 h 67326"/>
                <a:gd name="connsiteX3" fmla="*/ 1270 w 241355"/>
                <a:gd name="connsiteY3" fmla="*/ 15244 h 67326"/>
                <a:gd name="connsiteX4" fmla="*/ 8892 w 241355"/>
                <a:gd name="connsiteY4" fmla="*/ 16514 h 67326"/>
                <a:gd name="connsiteX5" fmla="*/ 241356 w 241355"/>
                <a:gd name="connsiteY5" fmla="*/ 67326 h 67326"/>
                <a:gd name="connsiteX6" fmla="*/ 241356 w 241355"/>
                <a:gd name="connsiteY6" fmla="*/ 62245 h 67326"/>
                <a:gd name="connsiteX7" fmla="*/ 240085 w 241355"/>
                <a:gd name="connsiteY7" fmla="*/ 52083 h 67326"/>
                <a:gd name="connsiteX8" fmla="*/ 1270 w 241355"/>
                <a:gd name="connsiteY8" fmla="*/ 0 h 67326"/>
                <a:gd name="connsiteX9" fmla="*/ 0 w 241355"/>
                <a:gd name="connsiteY9" fmla="*/ 0 h 67326"/>
                <a:gd name="connsiteX10" fmla="*/ 6351 w 241355"/>
                <a:gd name="connsiteY10" fmla="*/ 3811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1355" h="67326">
                  <a:moveTo>
                    <a:pt x="6351" y="3811"/>
                  </a:moveTo>
                  <a:cubicBezTo>
                    <a:pt x="8892" y="7622"/>
                    <a:pt x="6351" y="11433"/>
                    <a:pt x="3811" y="13973"/>
                  </a:cubicBezTo>
                  <a:cubicBezTo>
                    <a:pt x="3811" y="13973"/>
                    <a:pt x="3811" y="13973"/>
                    <a:pt x="3811" y="13973"/>
                  </a:cubicBezTo>
                  <a:lnTo>
                    <a:pt x="1270" y="15244"/>
                  </a:lnTo>
                  <a:lnTo>
                    <a:pt x="8892" y="16514"/>
                  </a:lnTo>
                  <a:lnTo>
                    <a:pt x="241356" y="67326"/>
                  </a:lnTo>
                  <a:lnTo>
                    <a:pt x="241356" y="62245"/>
                  </a:lnTo>
                  <a:lnTo>
                    <a:pt x="240085" y="52083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2541" y="0"/>
                    <a:pt x="5081" y="1270"/>
                    <a:pt x="6351" y="381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53F1BD63-998C-4887-8C0F-4FC4FB0182D9}"/>
                </a:ext>
              </a:extLst>
            </p:cNvPr>
            <p:cNvSpPr/>
            <p:nvPr/>
          </p:nvSpPr>
          <p:spPr>
            <a:xfrm>
              <a:off x="1518000" y="135541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2A34687-C3C6-4F87-96FD-2482FFD54908}"/>
                </a:ext>
              </a:extLst>
            </p:cNvPr>
            <p:cNvSpPr/>
            <p:nvPr/>
          </p:nvSpPr>
          <p:spPr>
            <a:xfrm>
              <a:off x="2332258" y="1100084"/>
              <a:ext cx="762175" cy="442066"/>
            </a:xfrm>
            <a:custGeom>
              <a:avLst/>
              <a:gdLst>
                <a:gd name="connsiteX0" fmla="*/ 3811 w 762175"/>
                <a:gd name="connsiteY0" fmla="*/ 431904 h 442066"/>
                <a:gd name="connsiteX1" fmla="*/ 5081 w 762175"/>
                <a:gd name="connsiteY1" fmla="*/ 431904 h 442066"/>
                <a:gd name="connsiteX2" fmla="*/ 6351 w 762175"/>
                <a:gd name="connsiteY2" fmla="*/ 431904 h 442066"/>
                <a:gd name="connsiteX3" fmla="*/ 7622 w 762175"/>
                <a:gd name="connsiteY3" fmla="*/ 433174 h 442066"/>
                <a:gd name="connsiteX4" fmla="*/ 8892 w 762175"/>
                <a:gd name="connsiteY4" fmla="*/ 434444 h 442066"/>
                <a:gd name="connsiteX5" fmla="*/ 8892 w 762175"/>
                <a:gd name="connsiteY5" fmla="*/ 435715 h 442066"/>
                <a:gd name="connsiteX6" fmla="*/ 8892 w 762175"/>
                <a:gd name="connsiteY6" fmla="*/ 436985 h 442066"/>
                <a:gd name="connsiteX7" fmla="*/ 8892 w 762175"/>
                <a:gd name="connsiteY7" fmla="*/ 436985 h 442066"/>
                <a:gd name="connsiteX8" fmla="*/ 8892 w 762175"/>
                <a:gd name="connsiteY8" fmla="*/ 442066 h 442066"/>
                <a:gd name="connsiteX9" fmla="*/ 762176 w 762175"/>
                <a:gd name="connsiteY9" fmla="*/ 17784 h 442066"/>
                <a:gd name="connsiteX10" fmla="*/ 762176 w 762175"/>
                <a:gd name="connsiteY10" fmla="*/ 5081 h 442066"/>
                <a:gd name="connsiteX11" fmla="*/ 762176 w 762175"/>
                <a:gd name="connsiteY11" fmla="*/ 0 h 442066"/>
                <a:gd name="connsiteX12" fmla="*/ 0 w 762175"/>
                <a:gd name="connsiteY12" fmla="*/ 429363 h 442066"/>
                <a:gd name="connsiteX13" fmla="*/ 2541 w 762175"/>
                <a:gd name="connsiteY13" fmla="*/ 429363 h 442066"/>
                <a:gd name="connsiteX14" fmla="*/ 3811 w 762175"/>
                <a:gd name="connsiteY14" fmla="*/ 431904 h 442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2175" h="442066">
                  <a:moveTo>
                    <a:pt x="3811" y="431904"/>
                  </a:moveTo>
                  <a:cubicBezTo>
                    <a:pt x="3811" y="431904"/>
                    <a:pt x="5081" y="431904"/>
                    <a:pt x="5081" y="431904"/>
                  </a:cubicBezTo>
                  <a:lnTo>
                    <a:pt x="6351" y="431904"/>
                  </a:lnTo>
                  <a:cubicBezTo>
                    <a:pt x="6351" y="431904"/>
                    <a:pt x="7622" y="433174"/>
                    <a:pt x="7622" y="433174"/>
                  </a:cubicBezTo>
                  <a:cubicBezTo>
                    <a:pt x="7622" y="433174"/>
                    <a:pt x="7622" y="434444"/>
                    <a:pt x="8892" y="434444"/>
                  </a:cubicBezTo>
                  <a:cubicBezTo>
                    <a:pt x="8892" y="434444"/>
                    <a:pt x="8892" y="435715"/>
                    <a:pt x="8892" y="435715"/>
                  </a:cubicBezTo>
                  <a:cubicBezTo>
                    <a:pt x="8892" y="435715"/>
                    <a:pt x="8892" y="436985"/>
                    <a:pt x="8892" y="436985"/>
                  </a:cubicBezTo>
                  <a:lnTo>
                    <a:pt x="8892" y="436985"/>
                  </a:lnTo>
                  <a:lnTo>
                    <a:pt x="8892" y="442066"/>
                  </a:lnTo>
                  <a:lnTo>
                    <a:pt x="762176" y="17784"/>
                  </a:lnTo>
                  <a:lnTo>
                    <a:pt x="762176" y="5081"/>
                  </a:lnTo>
                  <a:lnTo>
                    <a:pt x="762176" y="0"/>
                  </a:lnTo>
                  <a:lnTo>
                    <a:pt x="0" y="429363"/>
                  </a:lnTo>
                  <a:lnTo>
                    <a:pt x="2541" y="429363"/>
                  </a:lnTo>
                  <a:lnTo>
                    <a:pt x="3811" y="4319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42C9A405-1AC5-4D56-A13C-C77654E7667C}"/>
                </a:ext>
              </a:extLst>
            </p:cNvPr>
            <p:cNvSpPr/>
            <p:nvPr/>
          </p:nvSpPr>
          <p:spPr>
            <a:xfrm>
              <a:off x="2867051" y="778696"/>
              <a:ext cx="217220" cy="58434"/>
            </a:xfrm>
            <a:custGeom>
              <a:avLst/>
              <a:gdLst>
                <a:gd name="connsiteX0" fmla="*/ 0 w 217220"/>
                <a:gd name="connsiteY0" fmla="*/ 16514 h 58434"/>
                <a:gd name="connsiteX1" fmla="*/ 217220 w 217220"/>
                <a:gd name="connsiteY1" fmla="*/ 58434 h 58434"/>
                <a:gd name="connsiteX2" fmla="*/ 217220 w 217220"/>
                <a:gd name="connsiteY2" fmla="*/ 52083 h 58434"/>
                <a:gd name="connsiteX3" fmla="*/ 217220 w 217220"/>
                <a:gd name="connsiteY3" fmla="*/ 41920 h 58434"/>
                <a:gd name="connsiteX4" fmla="*/ 0 w 217220"/>
                <a:gd name="connsiteY4" fmla="*/ 0 h 58434"/>
                <a:gd name="connsiteX5" fmla="*/ 0 w 217220"/>
                <a:gd name="connsiteY5" fmla="*/ 6352 h 5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220" h="58434">
                  <a:moveTo>
                    <a:pt x="0" y="16514"/>
                  </a:moveTo>
                  <a:lnTo>
                    <a:pt x="217220" y="58434"/>
                  </a:lnTo>
                  <a:lnTo>
                    <a:pt x="217220" y="52083"/>
                  </a:lnTo>
                  <a:lnTo>
                    <a:pt x="217220" y="41920"/>
                  </a:lnTo>
                  <a:lnTo>
                    <a:pt x="0" y="0"/>
                  </a:lnTo>
                  <a:lnTo>
                    <a:pt x="0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2874B4D-9BB0-4666-977A-37F40F4F4114}"/>
                </a:ext>
              </a:extLst>
            </p:cNvPr>
            <p:cNvSpPr/>
            <p:nvPr/>
          </p:nvSpPr>
          <p:spPr>
            <a:xfrm>
              <a:off x="1096262" y="1230925"/>
              <a:ext cx="57163" cy="45730"/>
            </a:xfrm>
            <a:custGeom>
              <a:avLst/>
              <a:gdLst>
                <a:gd name="connsiteX0" fmla="*/ 0 w 57163"/>
                <a:gd name="connsiteY0" fmla="*/ 45731 h 45730"/>
                <a:gd name="connsiteX1" fmla="*/ 57163 w 57163"/>
                <a:gd name="connsiteY1" fmla="*/ 16514 h 45730"/>
                <a:gd name="connsiteX2" fmla="*/ 55893 w 57163"/>
                <a:gd name="connsiteY2" fmla="*/ 5081 h 45730"/>
                <a:gd name="connsiteX3" fmla="*/ 55893 w 57163"/>
                <a:gd name="connsiteY3" fmla="*/ 0 h 45730"/>
                <a:gd name="connsiteX4" fmla="*/ 3811 w 57163"/>
                <a:gd name="connsiteY4" fmla="*/ 26676 h 45730"/>
                <a:gd name="connsiteX5" fmla="*/ 5081 w 57163"/>
                <a:gd name="connsiteY5" fmla="*/ 38109 h 45730"/>
                <a:gd name="connsiteX6" fmla="*/ 2541 w 57163"/>
                <a:gd name="connsiteY6" fmla="*/ 43190 h 45730"/>
                <a:gd name="connsiteX7" fmla="*/ 0 w 57163"/>
                <a:gd name="connsiteY7" fmla="*/ 45731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63" h="45730">
                  <a:moveTo>
                    <a:pt x="0" y="45731"/>
                  </a:moveTo>
                  <a:lnTo>
                    <a:pt x="57163" y="16514"/>
                  </a:lnTo>
                  <a:lnTo>
                    <a:pt x="55893" y="5081"/>
                  </a:lnTo>
                  <a:lnTo>
                    <a:pt x="55893" y="0"/>
                  </a:lnTo>
                  <a:lnTo>
                    <a:pt x="3811" y="26676"/>
                  </a:lnTo>
                  <a:lnTo>
                    <a:pt x="5081" y="38109"/>
                  </a:lnTo>
                  <a:cubicBezTo>
                    <a:pt x="5081" y="40650"/>
                    <a:pt x="5081" y="41920"/>
                    <a:pt x="2541" y="43190"/>
                  </a:cubicBezTo>
                  <a:cubicBezTo>
                    <a:pt x="1270" y="44461"/>
                    <a:pt x="1270" y="44461"/>
                    <a:pt x="0" y="4573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7F919C6-225E-4074-9D7E-E2C2C8FB5722}"/>
                </a:ext>
              </a:extLst>
            </p:cNvPr>
            <p:cNvSpPr/>
            <p:nvPr/>
          </p:nvSpPr>
          <p:spPr>
            <a:xfrm>
              <a:off x="721526" y="145831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3A70016-2BC3-4020-B78C-5B0206B11F97}"/>
                </a:ext>
              </a:extLst>
            </p:cNvPr>
            <p:cNvSpPr/>
            <p:nvPr/>
          </p:nvSpPr>
          <p:spPr>
            <a:xfrm>
              <a:off x="726607" y="1457039"/>
              <a:ext cx="430629" cy="106705"/>
            </a:xfrm>
            <a:custGeom>
              <a:avLst/>
              <a:gdLst>
                <a:gd name="connsiteX0" fmla="*/ 430629 w 430629"/>
                <a:gd name="connsiteY0" fmla="*/ 106706 h 106705"/>
                <a:gd name="connsiteX1" fmla="*/ 424278 w 430629"/>
                <a:gd name="connsiteY1" fmla="*/ 102895 h 106705"/>
                <a:gd name="connsiteX2" fmla="*/ 426818 w 430629"/>
                <a:gd name="connsiteY2" fmla="*/ 92732 h 106705"/>
                <a:gd name="connsiteX3" fmla="*/ 426818 w 430629"/>
                <a:gd name="connsiteY3" fmla="*/ 92732 h 106705"/>
                <a:gd name="connsiteX4" fmla="*/ 429359 w 430629"/>
                <a:gd name="connsiteY4" fmla="*/ 91462 h 106705"/>
                <a:gd name="connsiteX5" fmla="*/ 22865 w 430629"/>
                <a:gd name="connsiteY5" fmla="*/ 0 h 106705"/>
                <a:gd name="connsiteX6" fmla="*/ 5081 w 430629"/>
                <a:gd name="connsiteY6" fmla="*/ 10162 h 106705"/>
                <a:gd name="connsiteX7" fmla="*/ 0 w 430629"/>
                <a:gd name="connsiteY7" fmla="*/ 10162 h 106705"/>
                <a:gd name="connsiteX8" fmla="*/ 0 w 430629"/>
                <a:gd name="connsiteY8" fmla="*/ 10162 h 106705"/>
                <a:gd name="connsiteX9" fmla="*/ 10162 w 430629"/>
                <a:gd name="connsiteY9" fmla="*/ 12703 h 106705"/>
                <a:gd name="connsiteX10" fmla="*/ 424278 w 430629"/>
                <a:gd name="connsiteY10" fmla="*/ 106706 h 106705"/>
                <a:gd name="connsiteX11" fmla="*/ 430629 w 430629"/>
                <a:gd name="connsiteY11" fmla="*/ 106706 h 106705"/>
                <a:gd name="connsiteX12" fmla="*/ 430629 w 430629"/>
                <a:gd name="connsiteY12" fmla="*/ 106706 h 106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0629" h="106705">
                  <a:moveTo>
                    <a:pt x="430629" y="106706"/>
                  </a:moveTo>
                  <a:cubicBezTo>
                    <a:pt x="428089" y="106706"/>
                    <a:pt x="425548" y="105435"/>
                    <a:pt x="424278" y="102895"/>
                  </a:cubicBezTo>
                  <a:cubicBezTo>
                    <a:pt x="421737" y="99084"/>
                    <a:pt x="423008" y="95273"/>
                    <a:pt x="426818" y="92732"/>
                  </a:cubicBezTo>
                  <a:cubicBezTo>
                    <a:pt x="426818" y="92732"/>
                    <a:pt x="426818" y="92732"/>
                    <a:pt x="426818" y="92732"/>
                  </a:cubicBezTo>
                  <a:lnTo>
                    <a:pt x="429359" y="91462"/>
                  </a:lnTo>
                  <a:lnTo>
                    <a:pt x="22865" y="0"/>
                  </a:lnTo>
                  <a:lnTo>
                    <a:pt x="5081" y="10162"/>
                  </a:lnTo>
                  <a:cubicBezTo>
                    <a:pt x="3811" y="11433"/>
                    <a:pt x="1270" y="11433"/>
                    <a:pt x="0" y="10162"/>
                  </a:cubicBezTo>
                  <a:lnTo>
                    <a:pt x="0" y="10162"/>
                  </a:lnTo>
                  <a:lnTo>
                    <a:pt x="10162" y="12703"/>
                  </a:lnTo>
                  <a:lnTo>
                    <a:pt x="424278" y="106706"/>
                  </a:lnTo>
                  <a:lnTo>
                    <a:pt x="430629" y="106706"/>
                  </a:lnTo>
                  <a:lnTo>
                    <a:pt x="430629" y="10670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3C2E6C7-0B50-4078-9C68-B8488360FBA2}"/>
                </a:ext>
              </a:extLst>
            </p:cNvPr>
            <p:cNvSpPr/>
            <p:nvPr/>
          </p:nvSpPr>
          <p:spPr>
            <a:xfrm>
              <a:off x="721526" y="1456086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064AF40-DFAD-4337-B2D8-E4A9BAAA6526}"/>
                </a:ext>
              </a:extLst>
            </p:cNvPr>
            <p:cNvSpPr/>
            <p:nvPr/>
          </p:nvSpPr>
          <p:spPr>
            <a:xfrm>
              <a:off x="724067" y="14532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2FD1767-AF32-44E9-B8DB-DACC6D8DA440}"/>
                </a:ext>
              </a:extLst>
            </p:cNvPr>
            <p:cNvSpPr/>
            <p:nvPr/>
          </p:nvSpPr>
          <p:spPr>
            <a:xfrm>
              <a:off x="1150409" y="1360496"/>
              <a:ext cx="356158" cy="201978"/>
            </a:xfrm>
            <a:custGeom>
              <a:avLst/>
              <a:gdLst>
                <a:gd name="connsiteX0" fmla="*/ 352348 w 356158"/>
                <a:gd name="connsiteY0" fmla="*/ 7622 h 201978"/>
                <a:gd name="connsiteX1" fmla="*/ 352348 w 356158"/>
                <a:gd name="connsiteY1" fmla="*/ 7622 h 201978"/>
                <a:gd name="connsiteX2" fmla="*/ 352348 w 356158"/>
                <a:gd name="connsiteY2" fmla="*/ 7622 h 201978"/>
                <a:gd name="connsiteX3" fmla="*/ 352348 w 356158"/>
                <a:gd name="connsiteY3" fmla="*/ 5081 h 201978"/>
                <a:gd name="connsiteX4" fmla="*/ 352348 w 356158"/>
                <a:gd name="connsiteY4" fmla="*/ 3811 h 201978"/>
                <a:gd name="connsiteX5" fmla="*/ 353618 w 356158"/>
                <a:gd name="connsiteY5" fmla="*/ 2541 h 201978"/>
                <a:gd name="connsiteX6" fmla="*/ 354888 w 356158"/>
                <a:gd name="connsiteY6" fmla="*/ 1270 h 201978"/>
                <a:gd name="connsiteX7" fmla="*/ 356158 w 356158"/>
                <a:gd name="connsiteY7" fmla="*/ 0 h 201978"/>
                <a:gd name="connsiteX8" fmla="*/ 6828 w 356158"/>
                <a:gd name="connsiteY8" fmla="*/ 186735 h 201978"/>
                <a:gd name="connsiteX9" fmla="*/ 4287 w 356158"/>
                <a:gd name="connsiteY9" fmla="*/ 188005 h 201978"/>
                <a:gd name="connsiteX10" fmla="*/ 476 w 356158"/>
                <a:gd name="connsiteY10" fmla="*/ 198168 h 201978"/>
                <a:gd name="connsiteX11" fmla="*/ 476 w 356158"/>
                <a:gd name="connsiteY11" fmla="*/ 198168 h 201978"/>
                <a:gd name="connsiteX12" fmla="*/ 6828 w 356158"/>
                <a:gd name="connsiteY12" fmla="*/ 201979 h 201978"/>
                <a:gd name="connsiteX13" fmla="*/ 8098 w 356158"/>
                <a:gd name="connsiteY13" fmla="*/ 201979 h 201978"/>
                <a:gd name="connsiteX14" fmla="*/ 9368 w 356158"/>
                <a:gd name="connsiteY14" fmla="*/ 201979 h 201978"/>
                <a:gd name="connsiteX15" fmla="*/ 10639 w 356158"/>
                <a:gd name="connsiteY15" fmla="*/ 201979 h 201978"/>
                <a:gd name="connsiteX16" fmla="*/ 14450 w 356158"/>
                <a:gd name="connsiteY16" fmla="*/ 199438 h 201978"/>
                <a:gd name="connsiteX17" fmla="*/ 352348 w 356158"/>
                <a:gd name="connsiteY17" fmla="*/ 19055 h 201978"/>
                <a:gd name="connsiteX18" fmla="*/ 352348 w 356158"/>
                <a:gd name="connsiteY18" fmla="*/ 7622 h 20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58" h="201978">
                  <a:moveTo>
                    <a:pt x="352348" y="7622"/>
                  </a:moveTo>
                  <a:lnTo>
                    <a:pt x="352348" y="7622"/>
                  </a:lnTo>
                  <a:lnTo>
                    <a:pt x="352348" y="7622"/>
                  </a:lnTo>
                  <a:cubicBezTo>
                    <a:pt x="352348" y="6352"/>
                    <a:pt x="352348" y="6352"/>
                    <a:pt x="352348" y="5081"/>
                  </a:cubicBezTo>
                  <a:lnTo>
                    <a:pt x="352348" y="3811"/>
                  </a:lnTo>
                  <a:cubicBezTo>
                    <a:pt x="352348" y="3811"/>
                    <a:pt x="352348" y="2541"/>
                    <a:pt x="353618" y="2541"/>
                  </a:cubicBezTo>
                  <a:cubicBezTo>
                    <a:pt x="353618" y="2541"/>
                    <a:pt x="353618" y="1270"/>
                    <a:pt x="354888" y="1270"/>
                  </a:cubicBezTo>
                  <a:cubicBezTo>
                    <a:pt x="354888" y="1270"/>
                    <a:pt x="356158" y="1270"/>
                    <a:pt x="356158" y="0"/>
                  </a:cubicBezTo>
                  <a:lnTo>
                    <a:pt x="6828" y="186735"/>
                  </a:lnTo>
                  <a:lnTo>
                    <a:pt x="4287" y="188005"/>
                  </a:lnTo>
                  <a:cubicBezTo>
                    <a:pt x="476" y="189275"/>
                    <a:pt x="-794" y="194357"/>
                    <a:pt x="476" y="198168"/>
                  </a:cubicBezTo>
                  <a:cubicBezTo>
                    <a:pt x="476" y="198168"/>
                    <a:pt x="476" y="198168"/>
                    <a:pt x="476" y="198168"/>
                  </a:cubicBezTo>
                  <a:cubicBezTo>
                    <a:pt x="1747" y="200708"/>
                    <a:pt x="4287" y="201979"/>
                    <a:pt x="6828" y="201979"/>
                  </a:cubicBezTo>
                  <a:lnTo>
                    <a:pt x="8098" y="201979"/>
                  </a:lnTo>
                  <a:lnTo>
                    <a:pt x="9368" y="201979"/>
                  </a:lnTo>
                  <a:lnTo>
                    <a:pt x="10639" y="201979"/>
                  </a:lnTo>
                  <a:lnTo>
                    <a:pt x="14450" y="199438"/>
                  </a:lnTo>
                  <a:lnTo>
                    <a:pt x="352348" y="19055"/>
                  </a:lnTo>
                  <a:lnTo>
                    <a:pt x="352348" y="762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09CF607-D71A-4313-AAAB-5D660106DF6B}"/>
                </a:ext>
              </a:extLst>
            </p:cNvPr>
            <p:cNvSpPr/>
            <p:nvPr/>
          </p:nvSpPr>
          <p:spPr>
            <a:xfrm>
              <a:off x="1504026" y="1355415"/>
              <a:ext cx="22916" cy="16514"/>
            </a:xfrm>
            <a:custGeom>
              <a:avLst/>
              <a:gdLst>
                <a:gd name="connsiteX0" fmla="*/ 5081 w 22916"/>
                <a:gd name="connsiteY0" fmla="*/ 5081 h 16514"/>
                <a:gd name="connsiteX1" fmla="*/ 12703 w 22916"/>
                <a:gd name="connsiteY1" fmla="*/ 11433 h 16514"/>
                <a:gd name="connsiteX2" fmla="*/ 12703 w 22916"/>
                <a:gd name="connsiteY2" fmla="*/ 11433 h 16514"/>
                <a:gd name="connsiteX3" fmla="*/ 12703 w 22916"/>
                <a:gd name="connsiteY3" fmla="*/ 16514 h 16514"/>
                <a:gd name="connsiteX4" fmla="*/ 16514 w 22916"/>
                <a:gd name="connsiteY4" fmla="*/ 15244 h 16514"/>
                <a:gd name="connsiteX5" fmla="*/ 19054 w 22916"/>
                <a:gd name="connsiteY5" fmla="*/ 13973 h 16514"/>
                <a:gd name="connsiteX6" fmla="*/ 21595 w 22916"/>
                <a:gd name="connsiteY6" fmla="*/ 3811 h 16514"/>
                <a:gd name="connsiteX7" fmla="*/ 21595 w 22916"/>
                <a:gd name="connsiteY7" fmla="*/ 3811 h 16514"/>
                <a:gd name="connsiteX8" fmla="*/ 15243 w 22916"/>
                <a:gd name="connsiteY8" fmla="*/ 0 h 16514"/>
                <a:gd name="connsiteX9" fmla="*/ 13973 w 22916"/>
                <a:gd name="connsiteY9" fmla="*/ 0 h 16514"/>
                <a:gd name="connsiteX10" fmla="*/ 12703 w 22916"/>
                <a:gd name="connsiteY10" fmla="*/ 0 h 16514"/>
                <a:gd name="connsiteX11" fmla="*/ 11433 w 22916"/>
                <a:gd name="connsiteY11" fmla="*/ 0 h 16514"/>
                <a:gd name="connsiteX12" fmla="*/ 11433 w 22916"/>
                <a:gd name="connsiteY12" fmla="*/ 0 h 16514"/>
                <a:gd name="connsiteX13" fmla="*/ 5081 w 22916"/>
                <a:gd name="connsiteY13" fmla="*/ 5081 h 16514"/>
                <a:gd name="connsiteX14" fmla="*/ 1270 w 22916"/>
                <a:gd name="connsiteY14" fmla="*/ 5081 h 16514"/>
                <a:gd name="connsiteX15" fmla="*/ 0 w 22916"/>
                <a:gd name="connsiteY15" fmla="*/ 6352 h 16514"/>
                <a:gd name="connsiteX16" fmla="*/ 5081 w 22916"/>
                <a:gd name="connsiteY16" fmla="*/ 5081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916" h="16514">
                  <a:moveTo>
                    <a:pt x="5081" y="5081"/>
                  </a:moveTo>
                  <a:cubicBezTo>
                    <a:pt x="8892" y="5081"/>
                    <a:pt x="12703" y="7622"/>
                    <a:pt x="12703" y="11433"/>
                  </a:cubicBezTo>
                  <a:cubicBezTo>
                    <a:pt x="12703" y="11433"/>
                    <a:pt x="12703" y="11433"/>
                    <a:pt x="12703" y="11433"/>
                  </a:cubicBezTo>
                  <a:lnTo>
                    <a:pt x="12703" y="16514"/>
                  </a:lnTo>
                  <a:lnTo>
                    <a:pt x="16514" y="15244"/>
                  </a:lnTo>
                  <a:lnTo>
                    <a:pt x="19054" y="13973"/>
                  </a:lnTo>
                  <a:cubicBezTo>
                    <a:pt x="22865" y="11433"/>
                    <a:pt x="24136" y="7622"/>
                    <a:pt x="21595" y="3811"/>
                  </a:cubicBezTo>
                  <a:cubicBezTo>
                    <a:pt x="21595" y="3811"/>
                    <a:pt x="21595" y="3811"/>
                    <a:pt x="21595" y="3811"/>
                  </a:cubicBezTo>
                  <a:cubicBezTo>
                    <a:pt x="20325" y="1270"/>
                    <a:pt x="17784" y="0"/>
                    <a:pt x="15243" y="0"/>
                  </a:cubicBezTo>
                  <a:lnTo>
                    <a:pt x="13973" y="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5081" y="5081"/>
                  </a:lnTo>
                  <a:lnTo>
                    <a:pt x="1270" y="5081"/>
                  </a:lnTo>
                  <a:cubicBezTo>
                    <a:pt x="1270" y="5081"/>
                    <a:pt x="0" y="5081"/>
                    <a:pt x="0" y="6352"/>
                  </a:cubicBezTo>
                  <a:cubicBezTo>
                    <a:pt x="2541" y="5081"/>
                    <a:pt x="3811" y="5081"/>
                    <a:pt x="508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6DECD6F-D1EB-4BFC-B206-D465F0DFB13C}"/>
                </a:ext>
              </a:extLst>
            </p:cNvPr>
            <p:cNvSpPr/>
            <p:nvPr/>
          </p:nvSpPr>
          <p:spPr>
            <a:xfrm>
              <a:off x="2327176" y="1538339"/>
              <a:ext cx="100353" cy="1535798"/>
            </a:xfrm>
            <a:custGeom>
              <a:avLst/>
              <a:gdLst>
                <a:gd name="connsiteX0" fmla="*/ 88921 w 100353"/>
                <a:gd name="connsiteY0" fmla="*/ 1533258 h 1535798"/>
                <a:gd name="connsiteX1" fmla="*/ 100353 w 100353"/>
                <a:gd name="connsiteY1" fmla="*/ 1526907 h 1535798"/>
                <a:gd name="connsiteX2" fmla="*/ 13973 w 100353"/>
                <a:gd name="connsiteY2" fmla="*/ 5081 h 1535798"/>
                <a:gd name="connsiteX3" fmla="*/ 13973 w 100353"/>
                <a:gd name="connsiteY3" fmla="*/ 0 h 1535798"/>
                <a:gd name="connsiteX4" fmla="*/ 13973 w 100353"/>
                <a:gd name="connsiteY4" fmla="*/ 0 h 1535798"/>
                <a:gd name="connsiteX5" fmla="*/ 13973 w 100353"/>
                <a:gd name="connsiteY5" fmla="*/ 2541 h 1535798"/>
                <a:gd name="connsiteX6" fmla="*/ 5081 w 100353"/>
                <a:gd name="connsiteY6" fmla="*/ 8892 h 1535798"/>
                <a:gd name="connsiteX7" fmla="*/ 0 w 100353"/>
                <a:gd name="connsiteY7" fmla="*/ 7622 h 1535798"/>
                <a:gd name="connsiteX8" fmla="*/ 86380 w 100353"/>
                <a:gd name="connsiteY8" fmla="*/ 1535799 h 1535798"/>
                <a:gd name="connsiteX9" fmla="*/ 88921 w 100353"/>
                <a:gd name="connsiteY9" fmla="*/ 1533258 h 1535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353" h="1535798">
                  <a:moveTo>
                    <a:pt x="88921" y="1533258"/>
                  </a:moveTo>
                  <a:lnTo>
                    <a:pt x="100353" y="1526907"/>
                  </a:lnTo>
                  <a:lnTo>
                    <a:pt x="13973" y="5081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3973" y="1270"/>
                    <a:pt x="13973" y="1270"/>
                    <a:pt x="13973" y="2541"/>
                  </a:cubicBezTo>
                  <a:cubicBezTo>
                    <a:pt x="12703" y="6352"/>
                    <a:pt x="8892" y="8892"/>
                    <a:pt x="5081" y="8892"/>
                  </a:cubicBezTo>
                  <a:lnTo>
                    <a:pt x="0" y="7622"/>
                  </a:lnTo>
                  <a:lnTo>
                    <a:pt x="86380" y="1535799"/>
                  </a:lnTo>
                  <a:lnTo>
                    <a:pt x="88921" y="15332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175FCAA-720E-4D88-9D29-22AAF9BD3282}"/>
                </a:ext>
              </a:extLst>
            </p:cNvPr>
            <p:cNvSpPr/>
            <p:nvPr/>
          </p:nvSpPr>
          <p:spPr>
            <a:xfrm>
              <a:off x="980666" y="0"/>
              <a:ext cx="120677" cy="1269034"/>
            </a:xfrm>
            <a:custGeom>
              <a:avLst/>
              <a:gdLst>
                <a:gd name="connsiteX0" fmla="*/ 109245 w 120677"/>
                <a:gd name="connsiteY0" fmla="*/ 1262683 h 1269034"/>
                <a:gd name="connsiteX1" fmla="*/ 119408 w 120677"/>
                <a:gd name="connsiteY1" fmla="*/ 1266494 h 1269034"/>
                <a:gd name="connsiteX2" fmla="*/ 120678 w 120677"/>
                <a:gd name="connsiteY2" fmla="*/ 1269035 h 1269034"/>
                <a:gd name="connsiteX3" fmla="*/ 119408 w 120677"/>
                <a:gd name="connsiteY3" fmla="*/ 1257602 h 1269034"/>
                <a:gd name="connsiteX4" fmla="*/ 15244 w 120677"/>
                <a:gd name="connsiteY4" fmla="*/ 0 h 1269034"/>
                <a:gd name="connsiteX5" fmla="*/ 0 w 120677"/>
                <a:gd name="connsiteY5" fmla="*/ 0 h 1269034"/>
                <a:gd name="connsiteX6" fmla="*/ 104164 w 120677"/>
                <a:gd name="connsiteY6" fmla="*/ 1265224 h 1269034"/>
                <a:gd name="connsiteX7" fmla="*/ 109245 w 120677"/>
                <a:gd name="connsiteY7" fmla="*/ 1262683 h 12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0677" h="1269034">
                  <a:moveTo>
                    <a:pt x="109245" y="1262683"/>
                  </a:moveTo>
                  <a:cubicBezTo>
                    <a:pt x="113056" y="1261413"/>
                    <a:pt x="116867" y="1262683"/>
                    <a:pt x="119408" y="1266494"/>
                  </a:cubicBezTo>
                  <a:cubicBezTo>
                    <a:pt x="119408" y="1267764"/>
                    <a:pt x="119408" y="1267764"/>
                    <a:pt x="120678" y="1269035"/>
                  </a:cubicBezTo>
                  <a:lnTo>
                    <a:pt x="119408" y="1257602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104164" y="1265224"/>
                  </a:lnTo>
                  <a:lnTo>
                    <a:pt x="109245" y="126268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A5226DB-BB9B-4E69-B17C-D7258178C213}"/>
                </a:ext>
              </a:extLst>
            </p:cNvPr>
            <p:cNvSpPr/>
            <p:nvPr/>
          </p:nvSpPr>
          <p:spPr>
            <a:xfrm>
              <a:off x="1096262" y="1274115"/>
              <a:ext cx="2540" cy="1270"/>
            </a:xfrm>
            <a:custGeom>
              <a:avLst/>
              <a:gdLst>
                <a:gd name="connsiteX0" fmla="*/ 2541 w 2540"/>
                <a:gd name="connsiteY0" fmla="*/ 0 h 1270"/>
                <a:gd name="connsiteX1" fmla="*/ 0 w 2540"/>
                <a:gd name="connsiteY1" fmla="*/ 1270 h 1270"/>
                <a:gd name="connsiteX2" fmla="*/ 0 w 2540"/>
                <a:gd name="connsiteY2" fmla="*/ 1270 h 1270"/>
                <a:gd name="connsiteX3" fmla="*/ 2541 w 2540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0" h="1270">
                  <a:moveTo>
                    <a:pt x="2541" y="0"/>
                  </a:moveTo>
                  <a:cubicBezTo>
                    <a:pt x="2541" y="1270"/>
                    <a:pt x="1270" y="1270"/>
                    <a:pt x="0" y="1270"/>
                  </a:cubicBezTo>
                  <a:lnTo>
                    <a:pt x="0" y="1270"/>
                  </a:lnTo>
                  <a:cubicBezTo>
                    <a:pt x="1270" y="1270"/>
                    <a:pt x="1270" y="1270"/>
                    <a:pt x="254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667586E-E1A2-4429-B043-98B45620B5CF}"/>
                </a:ext>
              </a:extLst>
            </p:cNvPr>
            <p:cNvSpPr/>
            <p:nvPr/>
          </p:nvSpPr>
          <p:spPr>
            <a:xfrm>
              <a:off x="1316023" y="0"/>
              <a:ext cx="49541" cy="467472"/>
            </a:xfrm>
            <a:custGeom>
              <a:avLst/>
              <a:gdLst>
                <a:gd name="connsiteX0" fmla="*/ 39379 w 49541"/>
                <a:gd name="connsiteY0" fmla="*/ 466202 h 467472"/>
                <a:gd name="connsiteX1" fmla="*/ 49541 w 49541"/>
                <a:gd name="connsiteY1" fmla="*/ 461121 h 467472"/>
                <a:gd name="connsiteX2" fmla="*/ 15244 w 49541"/>
                <a:gd name="connsiteY2" fmla="*/ 0 h 467472"/>
                <a:gd name="connsiteX3" fmla="*/ 0 w 49541"/>
                <a:gd name="connsiteY3" fmla="*/ 0 h 467472"/>
                <a:gd name="connsiteX4" fmla="*/ 35568 w 49541"/>
                <a:gd name="connsiteY4" fmla="*/ 467472 h 46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1" h="467472">
                  <a:moveTo>
                    <a:pt x="39379" y="466202"/>
                  </a:moveTo>
                  <a:lnTo>
                    <a:pt x="49541" y="461121"/>
                  </a:lnTo>
                  <a:lnTo>
                    <a:pt x="15244" y="0"/>
                  </a:lnTo>
                  <a:lnTo>
                    <a:pt x="0" y="0"/>
                  </a:lnTo>
                  <a:lnTo>
                    <a:pt x="35568" y="46747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1F9B8E5-4D07-4720-8636-A75F386985E1}"/>
                </a:ext>
              </a:extLst>
            </p:cNvPr>
            <p:cNvSpPr/>
            <p:nvPr/>
          </p:nvSpPr>
          <p:spPr>
            <a:xfrm>
              <a:off x="3710525" y="0"/>
              <a:ext cx="128299" cy="4305063"/>
            </a:xfrm>
            <a:custGeom>
              <a:avLst/>
              <a:gdLst>
                <a:gd name="connsiteX0" fmla="*/ 113056 w 128299"/>
                <a:gd name="connsiteY0" fmla="*/ 4305063 h 4305063"/>
                <a:gd name="connsiteX1" fmla="*/ 120678 w 128299"/>
                <a:gd name="connsiteY1" fmla="*/ 4297441 h 4305063"/>
                <a:gd name="connsiteX2" fmla="*/ 128300 w 128299"/>
                <a:gd name="connsiteY2" fmla="*/ 4305063 h 4305063"/>
                <a:gd name="connsiteX3" fmla="*/ 128300 w 128299"/>
                <a:gd name="connsiteY3" fmla="*/ 4305063 h 4305063"/>
                <a:gd name="connsiteX4" fmla="*/ 15243 w 128299"/>
                <a:gd name="connsiteY4" fmla="*/ 0 h 4305063"/>
                <a:gd name="connsiteX5" fmla="*/ 0 w 128299"/>
                <a:gd name="connsiteY5" fmla="*/ 0 h 4305063"/>
                <a:gd name="connsiteX6" fmla="*/ 111786 w 128299"/>
                <a:gd name="connsiteY6" fmla="*/ 4294901 h 4305063"/>
                <a:gd name="connsiteX7" fmla="*/ 111786 w 128299"/>
                <a:gd name="connsiteY7" fmla="*/ 4305063 h 430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99" h="4305063">
                  <a:moveTo>
                    <a:pt x="113056" y="4305063"/>
                  </a:moveTo>
                  <a:cubicBezTo>
                    <a:pt x="113056" y="4301253"/>
                    <a:pt x="116867" y="4297441"/>
                    <a:pt x="120678" y="4297441"/>
                  </a:cubicBezTo>
                  <a:cubicBezTo>
                    <a:pt x="124489" y="4297441"/>
                    <a:pt x="128300" y="4301253"/>
                    <a:pt x="128300" y="4305063"/>
                  </a:cubicBezTo>
                  <a:cubicBezTo>
                    <a:pt x="128300" y="4305063"/>
                    <a:pt x="128300" y="4305063"/>
                    <a:pt x="128300" y="4305063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111786" y="4294901"/>
                  </a:lnTo>
                  <a:lnTo>
                    <a:pt x="111786" y="43050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7FEFA3A-2810-4F14-87A3-AA933EB458A9}"/>
                </a:ext>
              </a:extLst>
            </p:cNvPr>
            <p:cNvSpPr/>
            <p:nvPr/>
          </p:nvSpPr>
          <p:spPr>
            <a:xfrm>
              <a:off x="5797617" y="3498419"/>
              <a:ext cx="37791" cy="1183924"/>
            </a:xfrm>
            <a:custGeom>
              <a:avLst/>
              <a:gdLst>
                <a:gd name="connsiteX0" fmla="*/ 36838 w 37791"/>
                <a:gd name="connsiteY0" fmla="*/ 2541 h 1183924"/>
                <a:gd name="connsiteX1" fmla="*/ 36838 w 37791"/>
                <a:gd name="connsiteY1" fmla="*/ 3811 h 1183924"/>
                <a:gd name="connsiteX2" fmla="*/ 35568 w 37791"/>
                <a:gd name="connsiteY2" fmla="*/ 5081 h 1183924"/>
                <a:gd name="connsiteX3" fmla="*/ 34298 w 37791"/>
                <a:gd name="connsiteY3" fmla="*/ 6352 h 1183924"/>
                <a:gd name="connsiteX4" fmla="*/ 34298 w 37791"/>
                <a:gd name="connsiteY4" fmla="*/ 6352 h 1183924"/>
                <a:gd name="connsiteX5" fmla="*/ 21595 w 37791"/>
                <a:gd name="connsiteY5" fmla="*/ 16514 h 1183924"/>
                <a:gd name="connsiteX6" fmla="*/ 0 w 37791"/>
                <a:gd name="connsiteY6" fmla="*/ 1172492 h 1183924"/>
                <a:gd name="connsiteX7" fmla="*/ 0 w 37791"/>
                <a:gd name="connsiteY7" fmla="*/ 1176302 h 1183924"/>
                <a:gd name="connsiteX8" fmla="*/ 0 w 37791"/>
                <a:gd name="connsiteY8" fmla="*/ 1177573 h 1183924"/>
                <a:gd name="connsiteX9" fmla="*/ 0 w 37791"/>
                <a:gd name="connsiteY9" fmla="*/ 1178843 h 1183924"/>
                <a:gd name="connsiteX10" fmla="*/ 1270 w 37791"/>
                <a:gd name="connsiteY10" fmla="*/ 1180113 h 1183924"/>
                <a:gd name="connsiteX11" fmla="*/ 2541 w 37791"/>
                <a:gd name="connsiteY11" fmla="*/ 1181384 h 1183924"/>
                <a:gd name="connsiteX12" fmla="*/ 3811 w 37791"/>
                <a:gd name="connsiteY12" fmla="*/ 1182654 h 1183924"/>
                <a:gd name="connsiteX13" fmla="*/ 5081 w 37791"/>
                <a:gd name="connsiteY13" fmla="*/ 1183924 h 1183924"/>
                <a:gd name="connsiteX14" fmla="*/ 7622 w 37791"/>
                <a:gd name="connsiteY14" fmla="*/ 1183924 h 1183924"/>
                <a:gd name="connsiteX15" fmla="*/ 15244 w 37791"/>
                <a:gd name="connsiteY15" fmla="*/ 1176302 h 1183924"/>
                <a:gd name="connsiteX16" fmla="*/ 15244 w 37791"/>
                <a:gd name="connsiteY16" fmla="*/ 1176302 h 1183924"/>
                <a:gd name="connsiteX17" fmla="*/ 15244 w 37791"/>
                <a:gd name="connsiteY17" fmla="*/ 1169951 h 1183924"/>
                <a:gd name="connsiteX18" fmla="*/ 36838 w 37791"/>
                <a:gd name="connsiteY18" fmla="*/ 0 h 1183924"/>
                <a:gd name="connsiteX19" fmla="*/ 36838 w 37791"/>
                <a:gd name="connsiteY19" fmla="*/ 0 h 1183924"/>
                <a:gd name="connsiteX20" fmla="*/ 36838 w 37791"/>
                <a:gd name="connsiteY20" fmla="*/ 2541 h 1183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791" h="1183924">
                  <a:moveTo>
                    <a:pt x="36838" y="2541"/>
                  </a:moveTo>
                  <a:cubicBezTo>
                    <a:pt x="36838" y="2541"/>
                    <a:pt x="36838" y="3811"/>
                    <a:pt x="36838" y="3811"/>
                  </a:cubicBezTo>
                  <a:lnTo>
                    <a:pt x="35568" y="5081"/>
                  </a:lnTo>
                  <a:cubicBezTo>
                    <a:pt x="35568" y="5081"/>
                    <a:pt x="35568" y="6352"/>
                    <a:pt x="34298" y="6352"/>
                  </a:cubicBezTo>
                  <a:lnTo>
                    <a:pt x="34298" y="6352"/>
                  </a:lnTo>
                  <a:lnTo>
                    <a:pt x="21595" y="16514"/>
                  </a:lnTo>
                  <a:lnTo>
                    <a:pt x="0" y="1172492"/>
                  </a:lnTo>
                  <a:lnTo>
                    <a:pt x="0" y="1176302"/>
                  </a:lnTo>
                  <a:lnTo>
                    <a:pt x="0" y="1177573"/>
                  </a:lnTo>
                  <a:cubicBezTo>
                    <a:pt x="0" y="1177573"/>
                    <a:pt x="0" y="1178843"/>
                    <a:pt x="0" y="1178843"/>
                  </a:cubicBezTo>
                  <a:lnTo>
                    <a:pt x="1270" y="1180113"/>
                  </a:lnTo>
                  <a:lnTo>
                    <a:pt x="2541" y="1181384"/>
                  </a:lnTo>
                  <a:lnTo>
                    <a:pt x="3811" y="1182654"/>
                  </a:lnTo>
                  <a:cubicBezTo>
                    <a:pt x="3811" y="1182654"/>
                    <a:pt x="5081" y="1182654"/>
                    <a:pt x="5081" y="1183924"/>
                  </a:cubicBezTo>
                  <a:cubicBezTo>
                    <a:pt x="6351" y="1183924"/>
                    <a:pt x="6351" y="1183924"/>
                    <a:pt x="7622" y="1183924"/>
                  </a:cubicBezTo>
                  <a:cubicBezTo>
                    <a:pt x="11433" y="1183924"/>
                    <a:pt x="15244" y="1180113"/>
                    <a:pt x="15244" y="1176302"/>
                  </a:cubicBezTo>
                  <a:cubicBezTo>
                    <a:pt x="15244" y="1176302"/>
                    <a:pt x="15244" y="1176302"/>
                    <a:pt x="15244" y="1176302"/>
                  </a:cubicBezTo>
                  <a:lnTo>
                    <a:pt x="15244" y="1169951"/>
                  </a:lnTo>
                  <a:lnTo>
                    <a:pt x="36838" y="0"/>
                  </a:lnTo>
                  <a:lnTo>
                    <a:pt x="36838" y="0"/>
                  </a:lnTo>
                  <a:cubicBezTo>
                    <a:pt x="38109" y="1270"/>
                    <a:pt x="38109" y="2541"/>
                    <a:pt x="36838" y="254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A96F509-63D8-42DF-B068-67734DC4166D}"/>
                </a:ext>
              </a:extLst>
            </p:cNvPr>
            <p:cNvSpPr/>
            <p:nvPr/>
          </p:nvSpPr>
          <p:spPr>
            <a:xfrm>
              <a:off x="5185336" y="3493338"/>
              <a:ext cx="647849" cy="503541"/>
            </a:xfrm>
            <a:custGeom>
              <a:avLst/>
              <a:gdLst>
                <a:gd name="connsiteX0" fmla="*/ 1270 w 647849"/>
                <a:gd name="connsiteY0" fmla="*/ 490338 h 503541"/>
                <a:gd name="connsiteX1" fmla="*/ 1270 w 647849"/>
                <a:gd name="connsiteY1" fmla="*/ 490338 h 503541"/>
                <a:gd name="connsiteX2" fmla="*/ 1270 w 647849"/>
                <a:gd name="connsiteY2" fmla="*/ 490338 h 503541"/>
                <a:gd name="connsiteX3" fmla="*/ 0 w 647849"/>
                <a:gd name="connsiteY3" fmla="*/ 492878 h 503541"/>
                <a:gd name="connsiteX4" fmla="*/ 0 w 647849"/>
                <a:gd name="connsiteY4" fmla="*/ 494149 h 503541"/>
                <a:gd name="connsiteX5" fmla="*/ 0 w 647849"/>
                <a:gd name="connsiteY5" fmla="*/ 495419 h 503541"/>
                <a:gd name="connsiteX6" fmla="*/ 1270 w 647849"/>
                <a:gd name="connsiteY6" fmla="*/ 500500 h 503541"/>
                <a:gd name="connsiteX7" fmla="*/ 11433 w 647849"/>
                <a:gd name="connsiteY7" fmla="*/ 501770 h 503541"/>
                <a:gd name="connsiteX8" fmla="*/ 11433 w 647849"/>
                <a:gd name="connsiteY8" fmla="*/ 501770 h 503541"/>
                <a:gd name="connsiteX9" fmla="*/ 13973 w 647849"/>
                <a:gd name="connsiteY9" fmla="*/ 499230 h 503541"/>
                <a:gd name="connsiteX10" fmla="*/ 635147 w 647849"/>
                <a:gd name="connsiteY10" fmla="*/ 20325 h 503541"/>
                <a:gd name="connsiteX11" fmla="*/ 647849 w 647849"/>
                <a:gd name="connsiteY11" fmla="*/ 10162 h 503541"/>
                <a:gd name="connsiteX12" fmla="*/ 647849 w 647849"/>
                <a:gd name="connsiteY12" fmla="*/ 10162 h 503541"/>
                <a:gd name="connsiteX13" fmla="*/ 642768 w 647849"/>
                <a:gd name="connsiteY13" fmla="*/ 11433 h 503541"/>
                <a:gd name="connsiteX14" fmla="*/ 635147 w 647849"/>
                <a:gd name="connsiteY14" fmla="*/ 3811 h 503541"/>
                <a:gd name="connsiteX15" fmla="*/ 635147 w 647849"/>
                <a:gd name="connsiteY15" fmla="*/ 3811 h 503541"/>
                <a:gd name="connsiteX16" fmla="*/ 635147 w 647849"/>
                <a:gd name="connsiteY16" fmla="*/ 0 h 503541"/>
                <a:gd name="connsiteX17" fmla="*/ 5081 w 647849"/>
                <a:gd name="connsiteY17" fmla="*/ 485257 h 503541"/>
                <a:gd name="connsiteX18" fmla="*/ 1270 w 647849"/>
                <a:gd name="connsiteY18" fmla="*/ 490338 h 50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7849" h="503541">
                  <a:moveTo>
                    <a:pt x="1270" y="490338"/>
                  </a:moveTo>
                  <a:lnTo>
                    <a:pt x="1270" y="490338"/>
                  </a:lnTo>
                  <a:lnTo>
                    <a:pt x="1270" y="490338"/>
                  </a:lnTo>
                  <a:lnTo>
                    <a:pt x="0" y="492878"/>
                  </a:lnTo>
                  <a:lnTo>
                    <a:pt x="0" y="494149"/>
                  </a:lnTo>
                  <a:cubicBezTo>
                    <a:pt x="0" y="494149"/>
                    <a:pt x="0" y="495419"/>
                    <a:pt x="0" y="495419"/>
                  </a:cubicBezTo>
                  <a:cubicBezTo>
                    <a:pt x="0" y="496689"/>
                    <a:pt x="0" y="499230"/>
                    <a:pt x="1270" y="500500"/>
                  </a:cubicBezTo>
                  <a:cubicBezTo>
                    <a:pt x="3811" y="504311"/>
                    <a:pt x="8892" y="504311"/>
                    <a:pt x="11433" y="501770"/>
                  </a:cubicBezTo>
                  <a:cubicBezTo>
                    <a:pt x="11433" y="501770"/>
                    <a:pt x="11433" y="501770"/>
                    <a:pt x="11433" y="501770"/>
                  </a:cubicBezTo>
                  <a:lnTo>
                    <a:pt x="13973" y="499230"/>
                  </a:lnTo>
                  <a:lnTo>
                    <a:pt x="635147" y="20325"/>
                  </a:lnTo>
                  <a:lnTo>
                    <a:pt x="647849" y="10162"/>
                  </a:lnTo>
                  <a:lnTo>
                    <a:pt x="647849" y="10162"/>
                  </a:lnTo>
                  <a:cubicBezTo>
                    <a:pt x="646579" y="11433"/>
                    <a:pt x="645309" y="12703"/>
                    <a:pt x="642768" y="11433"/>
                  </a:cubicBezTo>
                  <a:cubicBezTo>
                    <a:pt x="638957" y="11433"/>
                    <a:pt x="635147" y="7622"/>
                    <a:pt x="635147" y="3811"/>
                  </a:cubicBezTo>
                  <a:cubicBezTo>
                    <a:pt x="635147" y="3811"/>
                    <a:pt x="635147" y="3811"/>
                    <a:pt x="635147" y="3811"/>
                  </a:cubicBezTo>
                  <a:lnTo>
                    <a:pt x="635147" y="0"/>
                  </a:lnTo>
                  <a:lnTo>
                    <a:pt x="5081" y="485257"/>
                  </a:lnTo>
                  <a:lnTo>
                    <a:pt x="1270" y="49033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2805ED0-269D-4CE3-A447-208CDF7FB774}"/>
                </a:ext>
              </a:extLst>
            </p:cNvPr>
            <p:cNvSpPr/>
            <p:nvPr/>
          </p:nvSpPr>
          <p:spPr>
            <a:xfrm>
              <a:off x="492873" y="6752940"/>
              <a:ext cx="268031" cy="100354"/>
            </a:xfrm>
            <a:custGeom>
              <a:avLst/>
              <a:gdLst>
                <a:gd name="connsiteX0" fmla="*/ 10162 w 268031"/>
                <a:gd name="connsiteY0" fmla="*/ 6352 h 100354"/>
                <a:gd name="connsiteX1" fmla="*/ 3811 w 268031"/>
                <a:gd name="connsiteY1" fmla="*/ 13974 h 100354"/>
                <a:gd name="connsiteX2" fmla="*/ 3811 w 268031"/>
                <a:gd name="connsiteY2" fmla="*/ 13974 h 100354"/>
                <a:gd name="connsiteX3" fmla="*/ 0 w 268031"/>
                <a:gd name="connsiteY3" fmla="*/ 12703 h 100354"/>
                <a:gd name="connsiteX4" fmla="*/ 1270 w 268031"/>
                <a:gd name="connsiteY4" fmla="*/ 12703 h 100354"/>
                <a:gd name="connsiteX5" fmla="*/ 12703 w 268031"/>
                <a:gd name="connsiteY5" fmla="*/ 17785 h 100354"/>
                <a:gd name="connsiteX6" fmla="*/ 226112 w 268031"/>
                <a:gd name="connsiteY6" fmla="*/ 100354 h 100354"/>
                <a:gd name="connsiteX7" fmla="*/ 268032 w 268031"/>
                <a:gd name="connsiteY7" fmla="*/ 100354 h 100354"/>
                <a:gd name="connsiteX8" fmla="*/ 11433 w 268031"/>
                <a:gd name="connsiteY8" fmla="*/ 0 h 100354"/>
                <a:gd name="connsiteX9" fmla="*/ 10162 w 268031"/>
                <a:gd name="connsiteY9" fmla="*/ 6352 h 10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8031" h="100354">
                  <a:moveTo>
                    <a:pt x="10162" y="6352"/>
                  </a:moveTo>
                  <a:cubicBezTo>
                    <a:pt x="10162" y="10163"/>
                    <a:pt x="7622" y="13974"/>
                    <a:pt x="3811" y="13974"/>
                  </a:cubicBezTo>
                  <a:cubicBezTo>
                    <a:pt x="3811" y="13974"/>
                    <a:pt x="3811" y="13974"/>
                    <a:pt x="3811" y="13974"/>
                  </a:cubicBezTo>
                  <a:cubicBezTo>
                    <a:pt x="2541" y="13974"/>
                    <a:pt x="1270" y="13974"/>
                    <a:pt x="0" y="12703"/>
                  </a:cubicBezTo>
                  <a:lnTo>
                    <a:pt x="1270" y="12703"/>
                  </a:lnTo>
                  <a:lnTo>
                    <a:pt x="12703" y="17785"/>
                  </a:lnTo>
                  <a:lnTo>
                    <a:pt x="226112" y="100354"/>
                  </a:lnTo>
                  <a:lnTo>
                    <a:pt x="268032" y="100354"/>
                  </a:lnTo>
                  <a:lnTo>
                    <a:pt x="11433" y="0"/>
                  </a:lnTo>
                  <a:lnTo>
                    <a:pt x="10162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80EE476-0BD5-447D-91A6-962B92455EA0}"/>
                </a:ext>
              </a:extLst>
            </p:cNvPr>
            <p:cNvSpPr/>
            <p:nvPr/>
          </p:nvSpPr>
          <p:spPr>
            <a:xfrm>
              <a:off x="0" y="4087840"/>
              <a:ext cx="200706" cy="134652"/>
            </a:xfrm>
            <a:custGeom>
              <a:avLst/>
              <a:gdLst>
                <a:gd name="connsiteX0" fmla="*/ 200706 w 200706"/>
                <a:gd name="connsiteY0" fmla="*/ 3811 h 134652"/>
                <a:gd name="connsiteX1" fmla="*/ 189274 w 200706"/>
                <a:gd name="connsiteY1" fmla="*/ 0 h 134652"/>
                <a:gd name="connsiteX2" fmla="*/ 0 w 200706"/>
                <a:gd name="connsiteY2" fmla="*/ 116868 h 134652"/>
                <a:gd name="connsiteX3" fmla="*/ 0 w 200706"/>
                <a:gd name="connsiteY3" fmla="*/ 134652 h 134652"/>
                <a:gd name="connsiteX4" fmla="*/ 200706 w 200706"/>
                <a:gd name="connsiteY4" fmla="*/ 10163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706" h="134652">
                  <a:moveTo>
                    <a:pt x="200706" y="3811"/>
                  </a:moveTo>
                  <a:lnTo>
                    <a:pt x="189274" y="0"/>
                  </a:lnTo>
                  <a:lnTo>
                    <a:pt x="0" y="116868"/>
                  </a:lnTo>
                  <a:lnTo>
                    <a:pt x="0" y="134652"/>
                  </a:lnTo>
                  <a:lnTo>
                    <a:pt x="200706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FDFF341-2739-4C99-9C5C-569C83E70F76}"/>
                </a:ext>
              </a:extLst>
            </p:cNvPr>
            <p:cNvSpPr/>
            <p:nvPr/>
          </p:nvSpPr>
          <p:spPr>
            <a:xfrm>
              <a:off x="213409" y="4081489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313073C-324F-46D3-8666-A2C2B97E3629}"/>
                </a:ext>
              </a:extLst>
            </p:cNvPr>
            <p:cNvSpPr/>
            <p:nvPr/>
          </p:nvSpPr>
          <p:spPr>
            <a:xfrm>
              <a:off x="214679" y="4084347"/>
              <a:ext cx="12702" cy="952"/>
            </a:xfrm>
            <a:custGeom>
              <a:avLst/>
              <a:gdLst>
                <a:gd name="connsiteX0" fmla="*/ 0 w 12702"/>
                <a:gd name="connsiteY0" fmla="*/ 953 h 952"/>
                <a:gd name="connsiteX1" fmla="*/ 0 w 12702"/>
                <a:gd name="connsiteY1" fmla="*/ 953 h 952"/>
                <a:gd name="connsiteX2" fmla="*/ 0 w 12702"/>
                <a:gd name="connsiteY2" fmla="*/ 953 h 952"/>
                <a:gd name="connsiteX3" fmla="*/ 0 w 12702"/>
                <a:gd name="connsiteY3" fmla="*/ 953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lnTo>
                    <a:pt x="0" y="95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D7AB5F9-0095-4EDD-BE7B-2A0D60DBFCC7}"/>
                </a:ext>
              </a:extLst>
            </p:cNvPr>
            <p:cNvSpPr/>
            <p:nvPr/>
          </p:nvSpPr>
          <p:spPr>
            <a:xfrm>
              <a:off x="2391961" y="6719912"/>
              <a:ext cx="22865" cy="134652"/>
            </a:xfrm>
            <a:custGeom>
              <a:avLst/>
              <a:gdLst>
                <a:gd name="connsiteX0" fmla="*/ 11433 w 22865"/>
                <a:gd name="connsiteY0" fmla="*/ 2541 h 134652"/>
                <a:gd name="connsiteX1" fmla="*/ 0 w 22865"/>
                <a:gd name="connsiteY1" fmla="*/ 11433 h 134652"/>
                <a:gd name="connsiteX2" fmla="*/ 7622 w 22865"/>
                <a:gd name="connsiteY2" fmla="*/ 134652 h 134652"/>
                <a:gd name="connsiteX3" fmla="*/ 22865 w 22865"/>
                <a:gd name="connsiteY3" fmla="*/ 134652 h 134652"/>
                <a:gd name="connsiteX4" fmla="*/ 13973 w 22865"/>
                <a:gd name="connsiteY4" fmla="*/ 0 h 134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5" h="134652">
                  <a:moveTo>
                    <a:pt x="11433" y="2541"/>
                  </a:moveTo>
                  <a:lnTo>
                    <a:pt x="0" y="11433"/>
                  </a:lnTo>
                  <a:lnTo>
                    <a:pt x="7622" y="134652"/>
                  </a:lnTo>
                  <a:lnTo>
                    <a:pt x="22865" y="134652"/>
                  </a:lnTo>
                  <a:lnTo>
                    <a:pt x="1397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7A5FDB7-5688-4E1E-982C-39D270D14FC7}"/>
                </a:ext>
              </a:extLst>
            </p:cNvPr>
            <p:cNvSpPr/>
            <p:nvPr/>
          </p:nvSpPr>
          <p:spPr>
            <a:xfrm>
              <a:off x="1744112" y="6468392"/>
              <a:ext cx="651660" cy="248979"/>
            </a:xfrm>
            <a:custGeom>
              <a:avLst/>
              <a:gdLst>
                <a:gd name="connsiteX0" fmla="*/ 15243 w 651660"/>
                <a:gd name="connsiteY0" fmla="*/ 5081 h 248979"/>
                <a:gd name="connsiteX1" fmla="*/ 2541 w 651660"/>
                <a:gd name="connsiteY1" fmla="*/ 0 h 248979"/>
                <a:gd name="connsiteX2" fmla="*/ 1270 w 651660"/>
                <a:gd name="connsiteY2" fmla="*/ 0 h 248979"/>
                <a:gd name="connsiteX3" fmla="*/ 5081 w 651660"/>
                <a:gd name="connsiteY3" fmla="*/ 2540 h 248979"/>
                <a:gd name="connsiteX4" fmla="*/ 3811 w 651660"/>
                <a:gd name="connsiteY4" fmla="*/ 12703 h 248979"/>
                <a:gd name="connsiteX5" fmla="*/ 3811 w 651660"/>
                <a:gd name="connsiteY5" fmla="*/ 12703 h 248979"/>
                <a:gd name="connsiteX6" fmla="*/ 0 w 651660"/>
                <a:gd name="connsiteY6" fmla="*/ 15243 h 248979"/>
                <a:gd name="connsiteX7" fmla="*/ 637687 w 651660"/>
                <a:gd name="connsiteY7" fmla="*/ 248979 h 248979"/>
                <a:gd name="connsiteX8" fmla="*/ 647849 w 651660"/>
                <a:gd name="connsiteY8" fmla="*/ 240087 h 248979"/>
                <a:gd name="connsiteX9" fmla="*/ 651660 w 651660"/>
                <a:gd name="connsiteY9" fmla="*/ 237547 h 248979"/>
                <a:gd name="connsiteX10" fmla="*/ 15243 w 651660"/>
                <a:gd name="connsiteY10" fmla="*/ 5081 h 24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51660" h="248979">
                  <a:moveTo>
                    <a:pt x="15243" y="5081"/>
                  </a:moveTo>
                  <a:lnTo>
                    <a:pt x="2541" y="0"/>
                  </a:lnTo>
                  <a:lnTo>
                    <a:pt x="1270" y="0"/>
                  </a:lnTo>
                  <a:cubicBezTo>
                    <a:pt x="2541" y="0"/>
                    <a:pt x="3811" y="1270"/>
                    <a:pt x="5081" y="2540"/>
                  </a:cubicBezTo>
                  <a:cubicBezTo>
                    <a:pt x="7622" y="6352"/>
                    <a:pt x="6351" y="10162"/>
                    <a:pt x="3811" y="12703"/>
                  </a:cubicBezTo>
                  <a:cubicBezTo>
                    <a:pt x="3811" y="12703"/>
                    <a:pt x="3811" y="12703"/>
                    <a:pt x="3811" y="12703"/>
                  </a:cubicBezTo>
                  <a:lnTo>
                    <a:pt x="0" y="15243"/>
                  </a:lnTo>
                  <a:lnTo>
                    <a:pt x="637687" y="248979"/>
                  </a:lnTo>
                  <a:lnTo>
                    <a:pt x="647849" y="240087"/>
                  </a:lnTo>
                  <a:lnTo>
                    <a:pt x="651660" y="237547"/>
                  </a:lnTo>
                  <a:lnTo>
                    <a:pt x="15243" y="508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5AF96D8-DC69-4D47-B49C-343ACA803C09}"/>
                </a:ext>
              </a:extLst>
            </p:cNvPr>
            <p:cNvSpPr/>
            <p:nvPr/>
          </p:nvSpPr>
          <p:spPr>
            <a:xfrm>
              <a:off x="1235995" y="6469662"/>
              <a:ext cx="514968" cy="386172"/>
            </a:xfrm>
            <a:custGeom>
              <a:avLst/>
              <a:gdLst>
                <a:gd name="connsiteX0" fmla="*/ 511928 w 514968"/>
                <a:gd name="connsiteY0" fmla="*/ 12703 h 386172"/>
                <a:gd name="connsiteX1" fmla="*/ 513198 w 514968"/>
                <a:gd name="connsiteY1" fmla="*/ 2541 h 386172"/>
                <a:gd name="connsiteX2" fmla="*/ 513198 w 514968"/>
                <a:gd name="connsiteY2" fmla="*/ 2541 h 386172"/>
                <a:gd name="connsiteX3" fmla="*/ 509387 w 514968"/>
                <a:gd name="connsiteY3" fmla="*/ 0 h 386172"/>
                <a:gd name="connsiteX4" fmla="*/ 508117 w 514968"/>
                <a:gd name="connsiteY4" fmla="*/ 0 h 386172"/>
                <a:gd name="connsiteX5" fmla="*/ 506847 w 514968"/>
                <a:gd name="connsiteY5" fmla="*/ 0 h 386172"/>
                <a:gd name="connsiteX6" fmla="*/ 505577 w 514968"/>
                <a:gd name="connsiteY6" fmla="*/ 0 h 386172"/>
                <a:gd name="connsiteX7" fmla="*/ 504306 w 514968"/>
                <a:gd name="connsiteY7" fmla="*/ 1270 h 386172"/>
                <a:gd name="connsiteX8" fmla="*/ 503036 w 514968"/>
                <a:gd name="connsiteY8" fmla="*/ 1270 h 386172"/>
                <a:gd name="connsiteX9" fmla="*/ 503036 w 514968"/>
                <a:gd name="connsiteY9" fmla="*/ 1270 h 386172"/>
                <a:gd name="connsiteX10" fmla="*/ 0 w 514968"/>
                <a:gd name="connsiteY10" fmla="*/ 386173 h 386172"/>
                <a:gd name="connsiteX11" fmla="*/ 25406 w 514968"/>
                <a:gd name="connsiteY11" fmla="*/ 386173 h 386172"/>
                <a:gd name="connsiteX12" fmla="*/ 510658 w 514968"/>
                <a:gd name="connsiteY12" fmla="*/ 16514 h 386172"/>
                <a:gd name="connsiteX13" fmla="*/ 511928 w 514968"/>
                <a:gd name="connsiteY13" fmla="*/ 12703 h 3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14968" h="386172">
                  <a:moveTo>
                    <a:pt x="511928" y="12703"/>
                  </a:moveTo>
                  <a:cubicBezTo>
                    <a:pt x="515739" y="10163"/>
                    <a:pt x="515739" y="5082"/>
                    <a:pt x="513198" y="2541"/>
                  </a:cubicBezTo>
                  <a:cubicBezTo>
                    <a:pt x="513198" y="2541"/>
                    <a:pt x="513198" y="2541"/>
                    <a:pt x="513198" y="2541"/>
                  </a:cubicBezTo>
                  <a:cubicBezTo>
                    <a:pt x="511928" y="1270"/>
                    <a:pt x="510658" y="0"/>
                    <a:pt x="509387" y="0"/>
                  </a:cubicBezTo>
                  <a:lnTo>
                    <a:pt x="508117" y="0"/>
                  </a:lnTo>
                  <a:lnTo>
                    <a:pt x="506847" y="0"/>
                  </a:lnTo>
                  <a:lnTo>
                    <a:pt x="505577" y="0"/>
                  </a:lnTo>
                  <a:lnTo>
                    <a:pt x="504306" y="1270"/>
                  </a:lnTo>
                  <a:lnTo>
                    <a:pt x="503036" y="1270"/>
                  </a:lnTo>
                  <a:lnTo>
                    <a:pt x="503036" y="1270"/>
                  </a:lnTo>
                  <a:lnTo>
                    <a:pt x="0" y="386173"/>
                  </a:lnTo>
                  <a:lnTo>
                    <a:pt x="25406" y="386173"/>
                  </a:lnTo>
                  <a:lnTo>
                    <a:pt x="510658" y="16514"/>
                  </a:lnTo>
                  <a:lnTo>
                    <a:pt x="511928" y="1270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4A40102-4135-432B-A93C-34D4833B5691}"/>
                </a:ext>
              </a:extLst>
            </p:cNvPr>
            <p:cNvSpPr/>
            <p:nvPr/>
          </p:nvSpPr>
          <p:spPr>
            <a:xfrm>
              <a:off x="3785473" y="5569016"/>
              <a:ext cx="35568" cy="33028"/>
            </a:xfrm>
            <a:custGeom>
              <a:avLst/>
              <a:gdLst>
                <a:gd name="connsiteX0" fmla="*/ 30487 w 35568"/>
                <a:gd name="connsiteY0" fmla="*/ 5081 h 33028"/>
                <a:gd name="connsiteX1" fmla="*/ 20325 w 35568"/>
                <a:gd name="connsiteY1" fmla="*/ 1270 h 33028"/>
                <a:gd name="connsiteX2" fmla="*/ 20325 w 35568"/>
                <a:gd name="connsiteY2" fmla="*/ 1270 h 33028"/>
                <a:gd name="connsiteX3" fmla="*/ 16514 w 35568"/>
                <a:gd name="connsiteY3" fmla="*/ 0 h 33028"/>
                <a:gd name="connsiteX4" fmla="*/ 0 w 35568"/>
                <a:gd name="connsiteY4" fmla="*/ 12703 h 33028"/>
                <a:gd name="connsiteX5" fmla="*/ 0 w 35568"/>
                <a:gd name="connsiteY5" fmla="*/ 16514 h 33028"/>
                <a:gd name="connsiteX6" fmla="*/ 0 w 35568"/>
                <a:gd name="connsiteY6" fmla="*/ 16514 h 33028"/>
                <a:gd name="connsiteX7" fmla="*/ 0 w 35568"/>
                <a:gd name="connsiteY7" fmla="*/ 27947 h 33028"/>
                <a:gd name="connsiteX8" fmla="*/ 0 w 35568"/>
                <a:gd name="connsiteY8" fmla="*/ 33028 h 33028"/>
                <a:gd name="connsiteX9" fmla="*/ 35568 w 35568"/>
                <a:gd name="connsiteY9" fmla="*/ 3811 h 33028"/>
                <a:gd name="connsiteX10" fmla="*/ 35568 w 35568"/>
                <a:gd name="connsiteY10" fmla="*/ 3811 h 33028"/>
                <a:gd name="connsiteX11" fmla="*/ 30487 w 35568"/>
                <a:gd name="connsiteY11" fmla="*/ 5081 h 3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68" h="33028">
                  <a:moveTo>
                    <a:pt x="30487" y="5081"/>
                  </a:moveTo>
                  <a:lnTo>
                    <a:pt x="20325" y="1270"/>
                  </a:lnTo>
                  <a:lnTo>
                    <a:pt x="20325" y="1270"/>
                  </a:lnTo>
                  <a:lnTo>
                    <a:pt x="16514" y="0"/>
                  </a:lnTo>
                  <a:lnTo>
                    <a:pt x="0" y="12703"/>
                  </a:lnTo>
                  <a:lnTo>
                    <a:pt x="0" y="16514"/>
                  </a:lnTo>
                  <a:lnTo>
                    <a:pt x="0" y="16514"/>
                  </a:lnTo>
                  <a:lnTo>
                    <a:pt x="0" y="27947"/>
                  </a:lnTo>
                  <a:lnTo>
                    <a:pt x="0" y="33028"/>
                  </a:lnTo>
                  <a:lnTo>
                    <a:pt x="35568" y="3811"/>
                  </a:lnTo>
                  <a:lnTo>
                    <a:pt x="35568" y="3811"/>
                  </a:lnTo>
                  <a:cubicBezTo>
                    <a:pt x="34298" y="5081"/>
                    <a:pt x="33028" y="6352"/>
                    <a:pt x="30487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29C6D6A-F49E-4622-87CD-64DFC758C9DE}"/>
                </a:ext>
              </a:extLst>
            </p:cNvPr>
            <p:cNvSpPr/>
            <p:nvPr/>
          </p:nvSpPr>
          <p:spPr>
            <a:xfrm>
              <a:off x="3823581" y="5562664"/>
              <a:ext cx="564" cy="12703"/>
            </a:xfrm>
            <a:custGeom>
              <a:avLst/>
              <a:gdLst>
                <a:gd name="connsiteX0" fmla="*/ 0 w 564"/>
                <a:gd name="connsiteY0" fmla="*/ 0 h 12703"/>
                <a:gd name="connsiteX1" fmla="*/ 0 w 564"/>
                <a:gd name="connsiteY1" fmla="*/ 0 h 12703"/>
                <a:gd name="connsiteX2" fmla="*/ 0 w 564"/>
                <a:gd name="connsiteY2" fmla="*/ 0 h 12703"/>
                <a:gd name="connsiteX3" fmla="*/ 0 w 564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27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38C0947-F9FD-4556-9A4F-2CBB7F07F5BB}"/>
                </a:ext>
              </a:extLst>
            </p:cNvPr>
            <p:cNvSpPr/>
            <p:nvPr/>
          </p:nvSpPr>
          <p:spPr>
            <a:xfrm>
              <a:off x="2393231" y="6707209"/>
              <a:ext cx="12702" cy="13973"/>
            </a:xfrm>
            <a:custGeom>
              <a:avLst/>
              <a:gdLst>
                <a:gd name="connsiteX0" fmla="*/ 3811 w 12702"/>
                <a:gd name="connsiteY0" fmla="*/ 0 h 13973"/>
                <a:gd name="connsiteX1" fmla="*/ 0 w 12702"/>
                <a:gd name="connsiteY1" fmla="*/ 2541 h 13973"/>
                <a:gd name="connsiteX2" fmla="*/ 10162 w 12702"/>
                <a:gd name="connsiteY2" fmla="*/ 2541 h 13973"/>
                <a:gd name="connsiteX3" fmla="*/ 10162 w 12702"/>
                <a:gd name="connsiteY3" fmla="*/ 12703 h 13973"/>
                <a:gd name="connsiteX4" fmla="*/ 8892 w 12702"/>
                <a:gd name="connsiteY4" fmla="*/ 13973 h 13973"/>
                <a:gd name="connsiteX5" fmla="*/ 12703 w 12702"/>
                <a:gd name="connsiteY5" fmla="*/ 11433 h 13973"/>
                <a:gd name="connsiteX6" fmla="*/ 12703 w 12702"/>
                <a:gd name="connsiteY6" fmla="*/ 11433 h 13973"/>
                <a:gd name="connsiteX7" fmla="*/ 12703 w 12702"/>
                <a:gd name="connsiteY7" fmla="*/ 1270 h 13973"/>
                <a:gd name="connsiteX8" fmla="*/ 3811 w 12702"/>
                <a:gd name="connsiteY8" fmla="*/ 0 h 13973"/>
                <a:gd name="connsiteX9" fmla="*/ 3811 w 12702"/>
                <a:gd name="connsiteY9" fmla="*/ 0 h 1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02" h="13973">
                  <a:moveTo>
                    <a:pt x="3811" y="0"/>
                  </a:moveTo>
                  <a:lnTo>
                    <a:pt x="0" y="2541"/>
                  </a:lnTo>
                  <a:cubicBezTo>
                    <a:pt x="2541" y="0"/>
                    <a:pt x="7622" y="0"/>
                    <a:pt x="10162" y="2541"/>
                  </a:cubicBezTo>
                  <a:cubicBezTo>
                    <a:pt x="12703" y="5082"/>
                    <a:pt x="12703" y="10162"/>
                    <a:pt x="10162" y="12703"/>
                  </a:cubicBezTo>
                  <a:cubicBezTo>
                    <a:pt x="10162" y="12703"/>
                    <a:pt x="8892" y="13973"/>
                    <a:pt x="8892" y="13973"/>
                  </a:cubicBezTo>
                  <a:lnTo>
                    <a:pt x="12703" y="11433"/>
                  </a:lnTo>
                  <a:lnTo>
                    <a:pt x="12703" y="11433"/>
                  </a:lnTo>
                  <a:lnTo>
                    <a:pt x="12703" y="1270"/>
                  </a:lnTo>
                  <a:lnTo>
                    <a:pt x="3811" y="0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9E2F490-19C2-478B-BD21-F34CEA204C2C}"/>
                </a:ext>
              </a:extLst>
            </p:cNvPr>
            <p:cNvSpPr/>
            <p:nvPr/>
          </p:nvSpPr>
          <p:spPr>
            <a:xfrm>
              <a:off x="2421178" y="6702445"/>
              <a:ext cx="12702" cy="953"/>
            </a:xfrm>
            <a:custGeom>
              <a:avLst/>
              <a:gdLst>
                <a:gd name="connsiteX0" fmla="*/ 0 w 12702"/>
                <a:gd name="connsiteY0" fmla="*/ 953 h 953"/>
                <a:gd name="connsiteX1" fmla="*/ 0 w 12702"/>
                <a:gd name="connsiteY1" fmla="*/ 953 h 953"/>
                <a:gd name="connsiteX2" fmla="*/ 0 w 12702"/>
                <a:gd name="connsiteY2" fmla="*/ 953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953">
                  <a:moveTo>
                    <a:pt x="0" y="953"/>
                  </a:moveTo>
                  <a:lnTo>
                    <a:pt x="0" y="953"/>
                  </a:lnTo>
                  <a:cubicBezTo>
                    <a:pt x="0" y="-318"/>
                    <a:pt x="0" y="-318"/>
                    <a:pt x="0" y="9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E252CAE-B574-462D-807C-F3A5C7DEA82B}"/>
                </a:ext>
              </a:extLst>
            </p:cNvPr>
            <p:cNvSpPr/>
            <p:nvPr/>
          </p:nvSpPr>
          <p:spPr>
            <a:xfrm>
              <a:off x="2416097" y="6697047"/>
              <a:ext cx="1270" cy="1269"/>
            </a:xfrm>
            <a:custGeom>
              <a:avLst/>
              <a:gdLst>
                <a:gd name="connsiteX0" fmla="*/ 1270 w 1270"/>
                <a:gd name="connsiteY0" fmla="*/ 127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127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127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127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045A725-A1AD-4335-AE5D-0E81EAE1E8FB}"/>
                </a:ext>
              </a:extLst>
            </p:cNvPr>
            <p:cNvSpPr/>
            <p:nvPr/>
          </p:nvSpPr>
          <p:spPr>
            <a:xfrm>
              <a:off x="2419908" y="670085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D26C4433-3D92-41F1-8DA9-E8B65D6CDDF9}"/>
                </a:ext>
              </a:extLst>
            </p:cNvPr>
            <p:cNvSpPr/>
            <p:nvPr/>
          </p:nvSpPr>
          <p:spPr>
            <a:xfrm>
              <a:off x="2211580" y="6708428"/>
              <a:ext cx="194406" cy="147407"/>
            </a:xfrm>
            <a:custGeom>
              <a:avLst/>
              <a:gdLst>
                <a:gd name="connsiteX0" fmla="*/ 190544 w 194406"/>
                <a:gd name="connsiteY0" fmla="*/ 14025 h 147407"/>
                <a:gd name="connsiteX1" fmla="*/ 193085 w 194406"/>
                <a:gd name="connsiteY1" fmla="*/ 3863 h 147407"/>
                <a:gd name="connsiteX2" fmla="*/ 182922 w 194406"/>
                <a:gd name="connsiteY2" fmla="*/ 1322 h 147407"/>
                <a:gd name="connsiteX3" fmla="*/ 181652 w 194406"/>
                <a:gd name="connsiteY3" fmla="*/ 2592 h 147407"/>
                <a:gd name="connsiteX4" fmla="*/ 171490 w 194406"/>
                <a:gd name="connsiteY4" fmla="*/ 11484 h 147407"/>
                <a:gd name="connsiteX5" fmla="*/ 0 w 194406"/>
                <a:gd name="connsiteY5" fmla="*/ 147407 h 147407"/>
                <a:gd name="connsiteX6" fmla="*/ 24135 w 194406"/>
                <a:gd name="connsiteY6" fmla="*/ 147407 h 147407"/>
                <a:gd name="connsiteX7" fmla="*/ 179111 w 194406"/>
                <a:gd name="connsiteY7" fmla="*/ 24187 h 147407"/>
                <a:gd name="connsiteX8" fmla="*/ 190544 w 194406"/>
                <a:gd name="connsiteY8" fmla="*/ 14025 h 147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406" h="147407">
                  <a:moveTo>
                    <a:pt x="190544" y="14025"/>
                  </a:moveTo>
                  <a:cubicBezTo>
                    <a:pt x="194355" y="11484"/>
                    <a:pt x="195625" y="7673"/>
                    <a:pt x="193085" y="3863"/>
                  </a:cubicBezTo>
                  <a:cubicBezTo>
                    <a:pt x="190544" y="51"/>
                    <a:pt x="186733" y="-1219"/>
                    <a:pt x="182922" y="1322"/>
                  </a:cubicBezTo>
                  <a:cubicBezTo>
                    <a:pt x="182922" y="1322"/>
                    <a:pt x="181652" y="1322"/>
                    <a:pt x="181652" y="2592"/>
                  </a:cubicBezTo>
                  <a:lnTo>
                    <a:pt x="171490" y="11484"/>
                  </a:lnTo>
                  <a:lnTo>
                    <a:pt x="0" y="147407"/>
                  </a:lnTo>
                  <a:lnTo>
                    <a:pt x="24135" y="147407"/>
                  </a:lnTo>
                  <a:lnTo>
                    <a:pt x="179111" y="24187"/>
                  </a:lnTo>
                  <a:lnTo>
                    <a:pt x="190544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4B541C-EE16-4C85-9550-2771C039E95F}"/>
                </a:ext>
              </a:extLst>
            </p:cNvPr>
            <p:cNvSpPr/>
            <p:nvPr/>
          </p:nvSpPr>
          <p:spPr>
            <a:xfrm>
              <a:off x="1073397" y="6194006"/>
              <a:ext cx="16513" cy="24135"/>
            </a:xfrm>
            <a:custGeom>
              <a:avLst/>
              <a:gdLst>
                <a:gd name="connsiteX0" fmla="*/ 16514 w 16513"/>
                <a:gd name="connsiteY0" fmla="*/ 17784 h 24135"/>
                <a:gd name="connsiteX1" fmla="*/ 15243 w 16513"/>
                <a:gd name="connsiteY1" fmla="*/ 8892 h 24135"/>
                <a:gd name="connsiteX2" fmla="*/ 3811 w 16513"/>
                <a:gd name="connsiteY2" fmla="*/ 5081 h 24135"/>
                <a:gd name="connsiteX3" fmla="*/ 3811 w 16513"/>
                <a:gd name="connsiteY3" fmla="*/ 5081 h 24135"/>
                <a:gd name="connsiteX4" fmla="*/ 2541 w 16513"/>
                <a:gd name="connsiteY4" fmla="*/ 3811 h 24135"/>
                <a:gd name="connsiteX5" fmla="*/ 1270 w 16513"/>
                <a:gd name="connsiteY5" fmla="*/ 2540 h 24135"/>
                <a:gd name="connsiteX6" fmla="*/ 1270 w 16513"/>
                <a:gd name="connsiteY6" fmla="*/ 2540 h 24135"/>
                <a:gd name="connsiteX7" fmla="*/ 1270 w 16513"/>
                <a:gd name="connsiteY7" fmla="*/ 2540 h 24135"/>
                <a:gd name="connsiteX8" fmla="*/ 0 w 16513"/>
                <a:gd name="connsiteY8" fmla="*/ 1270 h 24135"/>
                <a:gd name="connsiteX9" fmla="*/ 0 w 16513"/>
                <a:gd name="connsiteY9" fmla="*/ 0 h 24135"/>
                <a:gd name="connsiteX10" fmla="*/ 0 w 16513"/>
                <a:gd name="connsiteY10" fmla="*/ 0 h 24135"/>
                <a:gd name="connsiteX11" fmla="*/ 0 w 16513"/>
                <a:gd name="connsiteY11" fmla="*/ 0 h 24135"/>
                <a:gd name="connsiteX12" fmla="*/ 2541 w 16513"/>
                <a:gd name="connsiteY12" fmla="*/ 24136 h 24135"/>
                <a:gd name="connsiteX13" fmla="*/ 2541 w 16513"/>
                <a:gd name="connsiteY13" fmla="*/ 22865 h 24135"/>
                <a:gd name="connsiteX14" fmla="*/ 2541 w 16513"/>
                <a:gd name="connsiteY14" fmla="*/ 21595 h 24135"/>
                <a:gd name="connsiteX15" fmla="*/ 2541 w 16513"/>
                <a:gd name="connsiteY15" fmla="*/ 21595 h 24135"/>
                <a:gd name="connsiteX16" fmla="*/ 3811 w 16513"/>
                <a:gd name="connsiteY16" fmla="*/ 20325 h 24135"/>
                <a:gd name="connsiteX17" fmla="*/ 3811 w 16513"/>
                <a:gd name="connsiteY17" fmla="*/ 19055 h 24135"/>
                <a:gd name="connsiteX18" fmla="*/ 5081 w 16513"/>
                <a:gd name="connsiteY18" fmla="*/ 17784 h 24135"/>
                <a:gd name="connsiteX19" fmla="*/ 6351 w 16513"/>
                <a:gd name="connsiteY19" fmla="*/ 17784 h 24135"/>
                <a:gd name="connsiteX20" fmla="*/ 7622 w 16513"/>
                <a:gd name="connsiteY20" fmla="*/ 17784 h 24135"/>
                <a:gd name="connsiteX21" fmla="*/ 8892 w 16513"/>
                <a:gd name="connsiteY21" fmla="*/ 17784 h 24135"/>
                <a:gd name="connsiteX22" fmla="*/ 10162 w 16513"/>
                <a:gd name="connsiteY22" fmla="*/ 17784 h 24135"/>
                <a:gd name="connsiteX23" fmla="*/ 11433 w 16513"/>
                <a:gd name="connsiteY23" fmla="*/ 17784 h 24135"/>
                <a:gd name="connsiteX24" fmla="*/ 11433 w 16513"/>
                <a:gd name="connsiteY24" fmla="*/ 17784 h 24135"/>
                <a:gd name="connsiteX25" fmla="*/ 16514 w 16513"/>
                <a:gd name="connsiteY25" fmla="*/ 17784 h 2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6513" h="24135">
                  <a:moveTo>
                    <a:pt x="16514" y="17784"/>
                  </a:moveTo>
                  <a:lnTo>
                    <a:pt x="15243" y="8892"/>
                  </a:lnTo>
                  <a:lnTo>
                    <a:pt x="3811" y="5081"/>
                  </a:lnTo>
                  <a:lnTo>
                    <a:pt x="3811" y="5081"/>
                  </a:lnTo>
                  <a:lnTo>
                    <a:pt x="2541" y="3811"/>
                  </a:lnTo>
                  <a:cubicBezTo>
                    <a:pt x="2541" y="3811"/>
                    <a:pt x="1270" y="2540"/>
                    <a:pt x="1270" y="2540"/>
                  </a:cubicBezTo>
                  <a:lnTo>
                    <a:pt x="1270" y="2540"/>
                  </a:lnTo>
                  <a:lnTo>
                    <a:pt x="1270" y="2540"/>
                  </a:lnTo>
                  <a:cubicBezTo>
                    <a:pt x="1270" y="2540"/>
                    <a:pt x="127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lnTo>
                    <a:pt x="2541" y="24136"/>
                  </a:lnTo>
                  <a:cubicBezTo>
                    <a:pt x="2541" y="24136"/>
                    <a:pt x="2541" y="22865"/>
                    <a:pt x="2541" y="22865"/>
                  </a:cubicBezTo>
                  <a:cubicBezTo>
                    <a:pt x="2541" y="22865"/>
                    <a:pt x="2541" y="21595"/>
                    <a:pt x="2541" y="21595"/>
                  </a:cubicBezTo>
                  <a:lnTo>
                    <a:pt x="2541" y="21595"/>
                  </a:lnTo>
                  <a:cubicBezTo>
                    <a:pt x="2541" y="21595"/>
                    <a:pt x="2541" y="20325"/>
                    <a:pt x="3811" y="20325"/>
                  </a:cubicBezTo>
                  <a:cubicBezTo>
                    <a:pt x="3811" y="20325"/>
                    <a:pt x="3811" y="19055"/>
                    <a:pt x="3811" y="19055"/>
                  </a:cubicBezTo>
                  <a:lnTo>
                    <a:pt x="5081" y="17784"/>
                  </a:lnTo>
                  <a:lnTo>
                    <a:pt x="6351" y="17784"/>
                  </a:lnTo>
                  <a:lnTo>
                    <a:pt x="7622" y="17784"/>
                  </a:lnTo>
                  <a:lnTo>
                    <a:pt x="8892" y="17784"/>
                  </a:lnTo>
                  <a:lnTo>
                    <a:pt x="10162" y="17784"/>
                  </a:lnTo>
                  <a:lnTo>
                    <a:pt x="11433" y="17784"/>
                  </a:lnTo>
                  <a:lnTo>
                    <a:pt x="11433" y="17784"/>
                  </a:lnTo>
                  <a:lnTo>
                    <a:pt x="16514" y="1778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0648C37-ADA7-4B69-9996-E53261CB9BA9}"/>
                </a:ext>
              </a:extLst>
            </p:cNvPr>
            <p:cNvSpPr/>
            <p:nvPr/>
          </p:nvSpPr>
          <p:spPr>
            <a:xfrm>
              <a:off x="1073397" y="619019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4C61DED-9EAE-49FF-80AC-9609ADD8E778}"/>
                </a:ext>
              </a:extLst>
            </p:cNvPr>
            <p:cNvSpPr/>
            <p:nvPr/>
          </p:nvSpPr>
          <p:spPr>
            <a:xfrm>
              <a:off x="1075938" y="62181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C636F8A-FB25-46D2-B878-98A59C246821}"/>
                </a:ext>
              </a:extLst>
            </p:cNvPr>
            <p:cNvSpPr/>
            <p:nvPr/>
          </p:nvSpPr>
          <p:spPr>
            <a:xfrm>
              <a:off x="1074667" y="618765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4F1CFA52-C837-463B-887A-CEA21F0F9FFD}"/>
                </a:ext>
              </a:extLst>
            </p:cNvPr>
            <p:cNvSpPr/>
            <p:nvPr/>
          </p:nvSpPr>
          <p:spPr>
            <a:xfrm>
              <a:off x="1074667" y="619654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7028251-4167-4BD8-B7DB-B0A76A565CBC}"/>
                </a:ext>
              </a:extLst>
            </p:cNvPr>
            <p:cNvSpPr/>
            <p:nvPr/>
          </p:nvSpPr>
          <p:spPr>
            <a:xfrm>
              <a:off x="1075938" y="5735426"/>
              <a:ext cx="619903" cy="454768"/>
            </a:xfrm>
            <a:custGeom>
              <a:avLst/>
              <a:gdLst>
                <a:gd name="connsiteX0" fmla="*/ 7622 w 619903"/>
                <a:gd name="connsiteY0" fmla="*/ 449688 h 454768"/>
                <a:gd name="connsiteX1" fmla="*/ 20325 w 619903"/>
                <a:gd name="connsiteY1" fmla="*/ 454769 h 454768"/>
                <a:gd name="connsiteX2" fmla="*/ 619903 w 619903"/>
                <a:gd name="connsiteY2" fmla="*/ 16514 h 454768"/>
                <a:gd name="connsiteX3" fmla="*/ 618633 w 619903"/>
                <a:gd name="connsiteY3" fmla="*/ 3811 h 454768"/>
                <a:gd name="connsiteX4" fmla="*/ 618633 w 619903"/>
                <a:gd name="connsiteY4" fmla="*/ 0 h 454768"/>
                <a:gd name="connsiteX5" fmla="*/ 0 w 619903"/>
                <a:gd name="connsiteY5" fmla="*/ 450958 h 454768"/>
                <a:gd name="connsiteX6" fmla="*/ 0 w 619903"/>
                <a:gd name="connsiteY6" fmla="*/ 450958 h 454768"/>
                <a:gd name="connsiteX7" fmla="*/ 7622 w 619903"/>
                <a:gd name="connsiteY7" fmla="*/ 449688 h 45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9903" h="454768">
                  <a:moveTo>
                    <a:pt x="7622" y="449688"/>
                  </a:moveTo>
                  <a:lnTo>
                    <a:pt x="20325" y="454769"/>
                  </a:lnTo>
                  <a:lnTo>
                    <a:pt x="619903" y="16514"/>
                  </a:lnTo>
                  <a:lnTo>
                    <a:pt x="618633" y="3811"/>
                  </a:lnTo>
                  <a:lnTo>
                    <a:pt x="618633" y="0"/>
                  </a:lnTo>
                  <a:lnTo>
                    <a:pt x="0" y="450958"/>
                  </a:lnTo>
                  <a:lnTo>
                    <a:pt x="0" y="450958"/>
                  </a:lnTo>
                  <a:cubicBezTo>
                    <a:pt x="2541" y="449688"/>
                    <a:pt x="5081" y="449688"/>
                    <a:pt x="7622" y="44968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2294EA3-2D18-4C89-9313-7AC5878B5499}"/>
                </a:ext>
              </a:extLst>
            </p:cNvPr>
            <p:cNvSpPr/>
            <p:nvPr/>
          </p:nvSpPr>
          <p:spPr>
            <a:xfrm>
              <a:off x="1073397" y="6191465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898E73C-22CE-412E-AA74-DDC5401EFDAA}"/>
                </a:ext>
              </a:extLst>
            </p:cNvPr>
            <p:cNvSpPr/>
            <p:nvPr/>
          </p:nvSpPr>
          <p:spPr>
            <a:xfrm>
              <a:off x="1074667" y="6187655"/>
              <a:ext cx="12702" cy="952"/>
            </a:xfrm>
            <a:custGeom>
              <a:avLst/>
              <a:gdLst>
                <a:gd name="connsiteX0" fmla="*/ 0 w 12702"/>
                <a:gd name="connsiteY0" fmla="*/ 0 h 952"/>
                <a:gd name="connsiteX1" fmla="*/ 0 w 12702"/>
                <a:gd name="connsiteY1" fmla="*/ 0 h 952"/>
                <a:gd name="connsiteX2" fmla="*/ 0 w 12702"/>
                <a:gd name="connsiteY2" fmla="*/ 0 h 952"/>
                <a:gd name="connsiteX3" fmla="*/ 0 w 12702"/>
                <a:gd name="connsiteY3" fmla="*/ 0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2">
                  <a:moveTo>
                    <a:pt x="0" y="0"/>
                  </a:moveTo>
                  <a:cubicBezTo>
                    <a:pt x="0" y="1270"/>
                    <a:pt x="0" y="1270"/>
                    <a:pt x="0" y="0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6D7E6CD-B6C8-4317-AF1E-E715C63F8B5F}"/>
                </a:ext>
              </a:extLst>
            </p:cNvPr>
            <p:cNvSpPr/>
            <p:nvPr/>
          </p:nvSpPr>
          <p:spPr>
            <a:xfrm>
              <a:off x="1075938" y="6216871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1270 h 1270"/>
                <a:gd name="connsiteX4" fmla="*/ 0 w 12702"/>
                <a:gd name="connsiteY4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1270"/>
                  </a:ln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A78D3FC-ACE6-4B91-9CB5-0299EC5A01B4}"/>
                </a:ext>
              </a:extLst>
            </p:cNvPr>
            <p:cNvSpPr/>
            <p:nvPr/>
          </p:nvSpPr>
          <p:spPr>
            <a:xfrm>
              <a:off x="1086100" y="6210520"/>
              <a:ext cx="650389" cy="250250"/>
            </a:xfrm>
            <a:custGeom>
              <a:avLst/>
              <a:gdLst>
                <a:gd name="connsiteX0" fmla="*/ 641498 w 650389"/>
                <a:gd name="connsiteY0" fmla="*/ 250250 h 250250"/>
                <a:gd name="connsiteX1" fmla="*/ 644039 w 650389"/>
                <a:gd name="connsiteY1" fmla="*/ 250250 h 250250"/>
                <a:gd name="connsiteX2" fmla="*/ 645309 w 650389"/>
                <a:gd name="connsiteY2" fmla="*/ 250250 h 250250"/>
                <a:gd name="connsiteX3" fmla="*/ 646579 w 650389"/>
                <a:gd name="connsiteY3" fmla="*/ 250250 h 250250"/>
                <a:gd name="connsiteX4" fmla="*/ 647849 w 650389"/>
                <a:gd name="connsiteY4" fmla="*/ 248980 h 250250"/>
                <a:gd name="connsiteX5" fmla="*/ 649120 w 650389"/>
                <a:gd name="connsiteY5" fmla="*/ 247709 h 250250"/>
                <a:gd name="connsiteX6" fmla="*/ 650390 w 650389"/>
                <a:gd name="connsiteY6" fmla="*/ 245169 h 250250"/>
                <a:gd name="connsiteX7" fmla="*/ 650390 w 650389"/>
                <a:gd name="connsiteY7" fmla="*/ 245169 h 250250"/>
                <a:gd name="connsiteX8" fmla="*/ 650390 w 650389"/>
                <a:gd name="connsiteY8" fmla="*/ 245169 h 250250"/>
                <a:gd name="connsiteX9" fmla="*/ 650390 w 650389"/>
                <a:gd name="connsiteY9" fmla="*/ 242628 h 250250"/>
                <a:gd name="connsiteX10" fmla="*/ 650390 w 650389"/>
                <a:gd name="connsiteY10" fmla="*/ 241358 h 250250"/>
                <a:gd name="connsiteX11" fmla="*/ 645309 w 650389"/>
                <a:gd name="connsiteY11" fmla="*/ 235006 h 250250"/>
                <a:gd name="connsiteX12" fmla="*/ 633876 w 650389"/>
                <a:gd name="connsiteY12" fmla="*/ 231196 h 250250"/>
                <a:gd name="connsiteX13" fmla="*/ 3811 w 650389"/>
                <a:gd name="connsiteY13" fmla="*/ 1270 h 250250"/>
                <a:gd name="connsiteX14" fmla="*/ 0 w 650389"/>
                <a:gd name="connsiteY14" fmla="*/ 0 h 250250"/>
                <a:gd name="connsiteX15" fmla="*/ 0 w 650389"/>
                <a:gd name="connsiteY15" fmla="*/ 0 h 250250"/>
                <a:gd name="connsiteX16" fmla="*/ 5081 w 650389"/>
                <a:gd name="connsiteY16" fmla="*/ 6352 h 250250"/>
                <a:gd name="connsiteX17" fmla="*/ 6351 w 650389"/>
                <a:gd name="connsiteY17" fmla="*/ 17784 h 250250"/>
                <a:gd name="connsiteX18" fmla="*/ 641498 w 650389"/>
                <a:gd name="connsiteY18" fmla="*/ 250250 h 250250"/>
                <a:gd name="connsiteX19" fmla="*/ 641498 w 650389"/>
                <a:gd name="connsiteY19" fmla="*/ 250250 h 250250"/>
                <a:gd name="connsiteX20" fmla="*/ 641498 w 650389"/>
                <a:gd name="connsiteY20" fmla="*/ 250250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0389" h="250250">
                  <a:moveTo>
                    <a:pt x="641498" y="250250"/>
                  </a:moveTo>
                  <a:lnTo>
                    <a:pt x="644039" y="250250"/>
                  </a:lnTo>
                  <a:lnTo>
                    <a:pt x="645309" y="250250"/>
                  </a:lnTo>
                  <a:lnTo>
                    <a:pt x="646579" y="250250"/>
                  </a:lnTo>
                  <a:cubicBezTo>
                    <a:pt x="646579" y="250250"/>
                    <a:pt x="647849" y="250250"/>
                    <a:pt x="647849" y="248980"/>
                  </a:cubicBezTo>
                  <a:cubicBezTo>
                    <a:pt x="647849" y="248980"/>
                    <a:pt x="649120" y="248980"/>
                    <a:pt x="649120" y="247709"/>
                  </a:cubicBezTo>
                  <a:cubicBezTo>
                    <a:pt x="649120" y="247709"/>
                    <a:pt x="650390" y="246439"/>
                    <a:pt x="650390" y="245169"/>
                  </a:cubicBezTo>
                  <a:lnTo>
                    <a:pt x="650390" y="245169"/>
                  </a:lnTo>
                  <a:lnTo>
                    <a:pt x="650390" y="245169"/>
                  </a:lnTo>
                  <a:cubicBezTo>
                    <a:pt x="650390" y="243899"/>
                    <a:pt x="650390" y="243899"/>
                    <a:pt x="650390" y="242628"/>
                  </a:cubicBezTo>
                  <a:cubicBezTo>
                    <a:pt x="650390" y="242628"/>
                    <a:pt x="650390" y="242628"/>
                    <a:pt x="650390" y="241358"/>
                  </a:cubicBezTo>
                  <a:cubicBezTo>
                    <a:pt x="650390" y="238818"/>
                    <a:pt x="647849" y="236277"/>
                    <a:pt x="645309" y="235006"/>
                  </a:cubicBezTo>
                  <a:lnTo>
                    <a:pt x="633876" y="231196"/>
                  </a:lnTo>
                  <a:lnTo>
                    <a:pt x="3811" y="1270"/>
                  </a:lnTo>
                  <a:lnTo>
                    <a:pt x="0" y="0"/>
                  </a:lnTo>
                  <a:lnTo>
                    <a:pt x="0" y="0"/>
                  </a:lnTo>
                  <a:cubicBezTo>
                    <a:pt x="2541" y="1270"/>
                    <a:pt x="5081" y="3811"/>
                    <a:pt x="5081" y="6352"/>
                  </a:cubicBezTo>
                  <a:lnTo>
                    <a:pt x="6351" y="17784"/>
                  </a:lnTo>
                  <a:lnTo>
                    <a:pt x="641498" y="250250"/>
                  </a:lnTo>
                  <a:lnTo>
                    <a:pt x="641498" y="250250"/>
                  </a:lnTo>
                  <a:lnTo>
                    <a:pt x="641498" y="25025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DBAC55-5983-4467-A7CE-BDD6DEBB9DA4}"/>
                </a:ext>
              </a:extLst>
            </p:cNvPr>
            <p:cNvSpPr/>
            <p:nvPr/>
          </p:nvSpPr>
          <p:spPr>
            <a:xfrm>
              <a:off x="1075938" y="6214331"/>
              <a:ext cx="1270" cy="1269"/>
            </a:xfrm>
            <a:custGeom>
              <a:avLst/>
              <a:gdLst>
                <a:gd name="connsiteX0" fmla="*/ 0 w 1270"/>
                <a:gd name="connsiteY0" fmla="*/ 1270 h 1269"/>
                <a:gd name="connsiteX1" fmla="*/ 1270 w 1270"/>
                <a:gd name="connsiteY1" fmla="*/ 0 h 1269"/>
                <a:gd name="connsiteX2" fmla="*/ 0 w 1270"/>
                <a:gd name="connsiteY2" fmla="*/ 1270 h 1269"/>
                <a:gd name="connsiteX3" fmla="*/ 0 w 1270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cubicBezTo>
                    <a:pt x="0" y="0"/>
                    <a:pt x="0" y="0"/>
                    <a:pt x="0" y="1270"/>
                  </a:cubicBezTo>
                  <a:lnTo>
                    <a:pt x="0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9C7440C-06A3-4EFE-932F-0A0F703FDD0E}"/>
                </a:ext>
              </a:extLst>
            </p:cNvPr>
            <p:cNvSpPr/>
            <p:nvPr/>
          </p:nvSpPr>
          <p:spPr>
            <a:xfrm>
              <a:off x="1073397" y="6183317"/>
              <a:ext cx="654200" cy="252046"/>
            </a:xfrm>
            <a:custGeom>
              <a:avLst/>
              <a:gdLst>
                <a:gd name="connsiteX0" fmla="*/ 0 w 654200"/>
                <a:gd name="connsiteY0" fmla="*/ 11959 h 252046"/>
                <a:gd name="connsiteX1" fmla="*/ 1270 w 654200"/>
                <a:gd name="connsiteY1" fmla="*/ 13229 h 252046"/>
                <a:gd name="connsiteX2" fmla="*/ 1270 w 654200"/>
                <a:gd name="connsiteY2" fmla="*/ 14499 h 252046"/>
                <a:gd name="connsiteX3" fmla="*/ 2541 w 654200"/>
                <a:gd name="connsiteY3" fmla="*/ 15770 h 252046"/>
                <a:gd name="connsiteX4" fmla="*/ 3811 w 654200"/>
                <a:gd name="connsiteY4" fmla="*/ 17040 h 252046"/>
                <a:gd name="connsiteX5" fmla="*/ 3811 w 654200"/>
                <a:gd name="connsiteY5" fmla="*/ 17040 h 252046"/>
                <a:gd name="connsiteX6" fmla="*/ 15243 w 654200"/>
                <a:gd name="connsiteY6" fmla="*/ 20851 h 252046"/>
                <a:gd name="connsiteX7" fmla="*/ 645309 w 654200"/>
                <a:gd name="connsiteY7" fmla="*/ 250776 h 252046"/>
                <a:gd name="connsiteX8" fmla="*/ 650390 w 654200"/>
                <a:gd name="connsiteY8" fmla="*/ 252047 h 252046"/>
                <a:gd name="connsiteX9" fmla="*/ 645309 w 654200"/>
                <a:gd name="connsiteY9" fmla="*/ 241884 h 252046"/>
                <a:gd name="connsiteX10" fmla="*/ 654201 w 654200"/>
                <a:gd name="connsiteY10" fmla="*/ 236803 h 252046"/>
                <a:gd name="connsiteX11" fmla="*/ 654201 w 654200"/>
                <a:gd name="connsiteY11" fmla="*/ 236803 h 252046"/>
                <a:gd name="connsiteX12" fmla="*/ 650390 w 654200"/>
                <a:gd name="connsiteY12" fmla="*/ 235532 h 252046"/>
                <a:gd name="connsiteX13" fmla="*/ 22865 w 654200"/>
                <a:gd name="connsiteY13" fmla="*/ 5608 h 252046"/>
                <a:gd name="connsiteX14" fmla="*/ 10162 w 654200"/>
                <a:gd name="connsiteY14" fmla="*/ 526 h 252046"/>
                <a:gd name="connsiteX15" fmla="*/ 2541 w 654200"/>
                <a:gd name="connsiteY15" fmla="*/ 1796 h 252046"/>
                <a:gd name="connsiteX16" fmla="*/ 1270 w 654200"/>
                <a:gd name="connsiteY16" fmla="*/ 3067 h 252046"/>
                <a:gd name="connsiteX17" fmla="*/ 1270 w 654200"/>
                <a:gd name="connsiteY17" fmla="*/ 3067 h 252046"/>
                <a:gd name="connsiteX18" fmla="*/ 0 w 654200"/>
                <a:gd name="connsiteY18" fmla="*/ 4337 h 252046"/>
                <a:gd name="connsiteX19" fmla="*/ 0 w 654200"/>
                <a:gd name="connsiteY19" fmla="*/ 4337 h 252046"/>
                <a:gd name="connsiteX20" fmla="*/ 0 w 654200"/>
                <a:gd name="connsiteY20" fmla="*/ 4337 h 252046"/>
                <a:gd name="connsiteX21" fmla="*/ 0 w 654200"/>
                <a:gd name="connsiteY21" fmla="*/ 4337 h 252046"/>
                <a:gd name="connsiteX22" fmla="*/ 0 w 654200"/>
                <a:gd name="connsiteY22" fmla="*/ 5608 h 252046"/>
                <a:gd name="connsiteX23" fmla="*/ 0 w 654200"/>
                <a:gd name="connsiteY23" fmla="*/ 6878 h 252046"/>
                <a:gd name="connsiteX24" fmla="*/ 0 w 654200"/>
                <a:gd name="connsiteY24" fmla="*/ 6878 h 252046"/>
                <a:gd name="connsiteX25" fmla="*/ 0 w 654200"/>
                <a:gd name="connsiteY25" fmla="*/ 11959 h 25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54200" h="252046">
                  <a:moveTo>
                    <a:pt x="0" y="11959"/>
                  </a:moveTo>
                  <a:cubicBezTo>
                    <a:pt x="0" y="11959"/>
                    <a:pt x="0" y="13229"/>
                    <a:pt x="1270" y="13229"/>
                  </a:cubicBezTo>
                  <a:lnTo>
                    <a:pt x="1270" y="14499"/>
                  </a:lnTo>
                  <a:cubicBezTo>
                    <a:pt x="1270" y="14499"/>
                    <a:pt x="2541" y="15770"/>
                    <a:pt x="2541" y="15770"/>
                  </a:cubicBezTo>
                  <a:lnTo>
                    <a:pt x="3811" y="17040"/>
                  </a:lnTo>
                  <a:lnTo>
                    <a:pt x="3811" y="17040"/>
                  </a:lnTo>
                  <a:lnTo>
                    <a:pt x="15243" y="20851"/>
                  </a:lnTo>
                  <a:lnTo>
                    <a:pt x="645309" y="250776"/>
                  </a:lnTo>
                  <a:lnTo>
                    <a:pt x="650390" y="252047"/>
                  </a:lnTo>
                  <a:cubicBezTo>
                    <a:pt x="646579" y="250776"/>
                    <a:pt x="644039" y="245695"/>
                    <a:pt x="645309" y="241884"/>
                  </a:cubicBezTo>
                  <a:cubicBezTo>
                    <a:pt x="646579" y="238073"/>
                    <a:pt x="650390" y="235532"/>
                    <a:pt x="654201" y="236803"/>
                  </a:cubicBezTo>
                  <a:cubicBezTo>
                    <a:pt x="654201" y="236803"/>
                    <a:pt x="654201" y="236803"/>
                    <a:pt x="654201" y="236803"/>
                  </a:cubicBezTo>
                  <a:lnTo>
                    <a:pt x="650390" y="235532"/>
                  </a:lnTo>
                  <a:lnTo>
                    <a:pt x="22865" y="5608"/>
                  </a:lnTo>
                  <a:lnTo>
                    <a:pt x="10162" y="526"/>
                  </a:lnTo>
                  <a:cubicBezTo>
                    <a:pt x="7622" y="-744"/>
                    <a:pt x="5081" y="526"/>
                    <a:pt x="2541" y="1796"/>
                  </a:cubicBezTo>
                  <a:lnTo>
                    <a:pt x="1270" y="3067"/>
                  </a:lnTo>
                  <a:lnTo>
                    <a:pt x="1270" y="3067"/>
                  </a:lnTo>
                  <a:cubicBezTo>
                    <a:pt x="1270" y="3067"/>
                    <a:pt x="1270" y="4337"/>
                    <a:pt x="0" y="4337"/>
                  </a:cubicBezTo>
                  <a:lnTo>
                    <a:pt x="0" y="4337"/>
                  </a:lnTo>
                  <a:lnTo>
                    <a:pt x="0" y="4337"/>
                  </a:lnTo>
                  <a:lnTo>
                    <a:pt x="0" y="4337"/>
                  </a:lnTo>
                  <a:cubicBezTo>
                    <a:pt x="0" y="4337"/>
                    <a:pt x="0" y="5608"/>
                    <a:pt x="0" y="5608"/>
                  </a:cubicBezTo>
                  <a:lnTo>
                    <a:pt x="0" y="6878"/>
                  </a:lnTo>
                  <a:lnTo>
                    <a:pt x="0" y="6878"/>
                  </a:lnTo>
                  <a:cubicBezTo>
                    <a:pt x="1270" y="9418"/>
                    <a:pt x="0" y="10689"/>
                    <a:pt x="0" y="1195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B5A9113-7A8C-49FD-B916-A3A886AFC1BE}"/>
                </a:ext>
              </a:extLst>
            </p:cNvPr>
            <p:cNvSpPr/>
            <p:nvPr/>
          </p:nvSpPr>
          <p:spPr>
            <a:xfrm>
              <a:off x="3807068" y="5515663"/>
              <a:ext cx="64467" cy="45730"/>
            </a:xfrm>
            <a:custGeom>
              <a:avLst/>
              <a:gdLst>
                <a:gd name="connsiteX0" fmla="*/ 0 w 64467"/>
                <a:gd name="connsiteY0" fmla="*/ 39379 h 45730"/>
                <a:gd name="connsiteX1" fmla="*/ 3811 w 64467"/>
                <a:gd name="connsiteY1" fmla="*/ 40650 h 45730"/>
                <a:gd name="connsiteX2" fmla="*/ 3811 w 64467"/>
                <a:gd name="connsiteY2" fmla="*/ 40650 h 45730"/>
                <a:gd name="connsiteX3" fmla="*/ 13973 w 64467"/>
                <a:gd name="connsiteY3" fmla="*/ 44461 h 45730"/>
                <a:gd name="connsiteX4" fmla="*/ 16514 w 64467"/>
                <a:gd name="connsiteY4" fmla="*/ 45731 h 45730"/>
                <a:gd name="connsiteX5" fmla="*/ 58433 w 64467"/>
                <a:gd name="connsiteY5" fmla="*/ 12703 h 45730"/>
                <a:gd name="connsiteX6" fmla="*/ 60974 w 64467"/>
                <a:gd name="connsiteY6" fmla="*/ 10162 h 45730"/>
                <a:gd name="connsiteX7" fmla="*/ 60974 w 64467"/>
                <a:gd name="connsiteY7" fmla="*/ 10162 h 45730"/>
                <a:gd name="connsiteX8" fmla="*/ 62244 w 64467"/>
                <a:gd name="connsiteY8" fmla="*/ 8892 h 45730"/>
                <a:gd name="connsiteX9" fmla="*/ 63515 w 64467"/>
                <a:gd name="connsiteY9" fmla="*/ 7622 h 45730"/>
                <a:gd name="connsiteX10" fmla="*/ 63515 w 64467"/>
                <a:gd name="connsiteY10" fmla="*/ 1270 h 45730"/>
                <a:gd name="connsiteX11" fmla="*/ 57163 w 64467"/>
                <a:gd name="connsiteY11" fmla="*/ 5081 h 45730"/>
                <a:gd name="connsiteX12" fmla="*/ 49541 w 64467"/>
                <a:gd name="connsiteY12" fmla="*/ 0 h 45730"/>
                <a:gd name="connsiteX13" fmla="*/ 47001 w 64467"/>
                <a:gd name="connsiteY13" fmla="*/ 2540 h 45730"/>
                <a:gd name="connsiteX14" fmla="*/ 0 w 64467"/>
                <a:gd name="connsiteY14" fmla="*/ 39379 h 4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67" h="45730">
                  <a:moveTo>
                    <a:pt x="0" y="39379"/>
                  </a:moveTo>
                  <a:lnTo>
                    <a:pt x="3811" y="40650"/>
                  </a:lnTo>
                  <a:lnTo>
                    <a:pt x="3811" y="40650"/>
                  </a:lnTo>
                  <a:lnTo>
                    <a:pt x="13973" y="44461"/>
                  </a:lnTo>
                  <a:cubicBezTo>
                    <a:pt x="15243" y="44461"/>
                    <a:pt x="16514" y="45731"/>
                    <a:pt x="16514" y="45731"/>
                  </a:cubicBezTo>
                  <a:lnTo>
                    <a:pt x="58433" y="12703"/>
                  </a:lnTo>
                  <a:lnTo>
                    <a:pt x="60974" y="10162"/>
                  </a:lnTo>
                  <a:lnTo>
                    <a:pt x="60974" y="10162"/>
                  </a:lnTo>
                  <a:lnTo>
                    <a:pt x="62244" y="8892"/>
                  </a:lnTo>
                  <a:lnTo>
                    <a:pt x="63515" y="7622"/>
                  </a:lnTo>
                  <a:cubicBezTo>
                    <a:pt x="64785" y="5081"/>
                    <a:pt x="64785" y="2540"/>
                    <a:pt x="63515" y="1270"/>
                  </a:cubicBezTo>
                  <a:cubicBezTo>
                    <a:pt x="62244" y="3811"/>
                    <a:pt x="59704" y="5081"/>
                    <a:pt x="57163" y="5081"/>
                  </a:cubicBezTo>
                  <a:cubicBezTo>
                    <a:pt x="54622" y="5081"/>
                    <a:pt x="50812" y="3811"/>
                    <a:pt x="49541" y="0"/>
                  </a:cubicBezTo>
                  <a:lnTo>
                    <a:pt x="47001" y="2540"/>
                  </a:lnTo>
                  <a:lnTo>
                    <a:pt x="0" y="3937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03FA9D1-A48D-401B-B287-37CB33041732}"/>
                </a:ext>
              </a:extLst>
            </p:cNvPr>
            <p:cNvSpPr/>
            <p:nvPr/>
          </p:nvSpPr>
          <p:spPr>
            <a:xfrm>
              <a:off x="3805797" y="5558854"/>
              <a:ext cx="19054" cy="17040"/>
            </a:xfrm>
            <a:custGeom>
              <a:avLst/>
              <a:gdLst>
                <a:gd name="connsiteX0" fmla="*/ 10162 w 19054"/>
                <a:gd name="connsiteY0" fmla="*/ 7622 h 17040"/>
                <a:gd name="connsiteX1" fmla="*/ 0 w 19054"/>
                <a:gd name="connsiteY1" fmla="*/ 12703 h 17040"/>
                <a:gd name="connsiteX2" fmla="*/ 0 w 19054"/>
                <a:gd name="connsiteY2" fmla="*/ 12703 h 17040"/>
                <a:gd name="connsiteX3" fmla="*/ 10162 w 19054"/>
                <a:gd name="connsiteY3" fmla="*/ 16514 h 17040"/>
                <a:gd name="connsiteX4" fmla="*/ 17784 w 19054"/>
                <a:gd name="connsiteY4" fmla="*/ 15243 h 17040"/>
                <a:gd name="connsiteX5" fmla="*/ 19054 w 19054"/>
                <a:gd name="connsiteY5" fmla="*/ 13973 h 17040"/>
                <a:gd name="connsiteX6" fmla="*/ 19054 w 19054"/>
                <a:gd name="connsiteY6" fmla="*/ 12703 h 17040"/>
                <a:gd name="connsiteX7" fmla="*/ 19054 w 19054"/>
                <a:gd name="connsiteY7" fmla="*/ 12703 h 17040"/>
                <a:gd name="connsiteX8" fmla="*/ 19054 w 19054"/>
                <a:gd name="connsiteY8" fmla="*/ 11433 h 17040"/>
                <a:gd name="connsiteX9" fmla="*/ 19054 w 19054"/>
                <a:gd name="connsiteY9" fmla="*/ 10162 h 17040"/>
                <a:gd name="connsiteX10" fmla="*/ 19054 w 19054"/>
                <a:gd name="connsiteY10" fmla="*/ 8892 h 17040"/>
                <a:gd name="connsiteX11" fmla="*/ 19054 w 19054"/>
                <a:gd name="connsiteY11" fmla="*/ 7622 h 17040"/>
                <a:gd name="connsiteX12" fmla="*/ 17784 w 19054"/>
                <a:gd name="connsiteY12" fmla="*/ 6352 h 17040"/>
                <a:gd name="connsiteX13" fmla="*/ 16514 w 19054"/>
                <a:gd name="connsiteY13" fmla="*/ 5081 h 17040"/>
                <a:gd name="connsiteX14" fmla="*/ 16514 w 19054"/>
                <a:gd name="connsiteY14" fmla="*/ 5081 h 17040"/>
                <a:gd name="connsiteX15" fmla="*/ 13973 w 19054"/>
                <a:gd name="connsiteY15" fmla="*/ 3811 h 17040"/>
                <a:gd name="connsiteX16" fmla="*/ 3811 w 19054"/>
                <a:gd name="connsiteY16" fmla="*/ 0 h 17040"/>
                <a:gd name="connsiteX17" fmla="*/ 3811 w 19054"/>
                <a:gd name="connsiteY17" fmla="*/ 0 h 17040"/>
                <a:gd name="connsiteX18" fmla="*/ 10162 w 19054"/>
                <a:gd name="connsiteY18" fmla="*/ 7622 h 1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054" h="17040">
                  <a:moveTo>
                    <a:pt x="10162" y="7622"/>
                  </a:moveTo>
                  <a:cubicBezTo>
                    <a:pt x="8892" y="11433"/>
                    <a:pt x="5081" y="13973"/>
                    <a:pt x="0" y="12703"/>
                  </a:cubicBezTo>
                  <a:lnTo>
                    <a:pt x="0" y="12703"/>
                  </a:lnTo>
                  <a:lnTo>
                    <a:pt x="10162" y="16514"/>
                  </a:lnTo>
                  <a:cubicBezTo>
                    <a:pt x="12703" y="17784"/>
                    <a:pt x="15243" y="16514"/>
                    <a:pt x="17784" y="15243"/>
                  </a:cubicBezTo>
                  <a:lnTo>
                    <a:pt x="19054" y="13973"/>
                  </a:lnTo>
                  <a:cubicBezTo>
                    <a:pt x="19054" y="13973"/>
                    <a:pt x="19054" y="12703"/>
                    <a:pt x="19054" y="12703"/>
                  </a:cubicBezTo>
                  <a:lnTo>
                    <a:pt x="19054" y="12703"/>
                  </a:lnTo>
                  <a:cubicBezTo>
                    <a:pt x="19054" y="12703"/>
                    <a:pt x="19054" y="12703"/>
                    <a:pt x="19054" y="11433"/>
                  </a:cubicBezTo>
                  <a:cubicBezTo>
                    <a:pt x="19054" y="11433"/>
                    <a:pt x="19054" y="10162"/>
                    <a:pt x="19054" y="10162"/>
                  </a:cubicBezTo>
                  <a:cubicBezTo>
                    <a:pt x="19054" y="10162"/>
                    <a:pt x="19054" y="8892"/>
                    <a:pt x="19054" y="8892"/>
                  </a:cubicBezTo>
                  <a:lnTo>
                    <a:pt x="19054" y="7622"/>
                  </a:lnTo>
                  <a:cubicBezTo>
                    <a:pt x="19054" y="7622"/>
                    <a:pt x="19054" y="6352"/>
                    <a:pt x="17784" y="6352"/>
                  </a:cubicBezTo>
                  <a:lnTo>
                    <a:pt x="16514" y="5081"/>
                  </a:lnTo>
                  <a:lnTo>
                    <a:pt x="16514" y="5081"/>
                  </a:lnTo>
                  <a:cubicBezTo>
                    <a:pt x="15243" y="3811"/>
                    <a:pt x="15243" y="3811"/>
                    <a:pt x="13973" y="3811"/>
                  </a:cubicBezTo>
                  <a:lnTo>
                    <a:pt x="3811" y="0"/>
                  </a:lnTo>
                  <a:lnTo>
                    <a:pt x="3811" y="0"/>
                  </a:lnTo>
                  <a:cubicBezTo>
                    <a:pt x="8892" y="0"/>
                    <a:pt x="10162" y="3811"/>
                    <a:pt x="1016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960E746-6290-480D-AF90-E7BC5B601E91}"/>
                </a:ext>
              </a:extLst>
            </p:cNvPr>
            <p:cNvSpPr/>
            <p:nvPr/>
          </p:nvSpPr>
          <p:spPr>
            <a:xfrm>
              <a:off x="1533243" y="36343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09663E8-BFF4-4DCD-9815-E1E99DE47300}"/>
                </a:ext>
              </a:extLst>
            </p:cNvPr>
            <p:cNvSpPr/>
            <p:nvPr/>
          </p:nvSpPr>
          <p:spPr>
            <a:xfrm>
              <a:off x="1534513" y="363180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A5F7631-E121-46F7-8824-85EE7F6E8AD1}"/>
                </a:ext>
              </a:extLst>
            </p:cNvPr>
            <p:cNvSpPr/>
            <p:nvPr/>
          </p:nvSpPr>
          <p:spPr>
            <a:xfrm>
              <a:off x="1548487" y="3633071"/>
              <a:ext cx="948908" cy="280737"/>
            </a:xfrm>
            <a:custGeom>
              <a:avLst/>
              <a:gdLst>
                <a:gd name="connsiteX0" fmla="*/ 948909 w 948908"/>
                <a:gd name="connsiteY0" fmla="*/ 266764 h 280737"/>
                <a:gd name="connsiteX1" fmla="*/ 10162 w 948908"/>
                <a:gd name="connsiteY1" fmla="*/ 0 h 280737"/>
                <a:gd name="connsiteX2" fmla="*/ 0 w 948908"/>
                <a:gd name="connsiteY2" fmla="*/ 6352 h 280737"/>
                <a:gd name="connsiteX3" fmla="*/ 0 w 948908"/>
                <a:gd name="connsiteY3" fmla="*/ 12703 h 280737"/>
                <a:gd name="connsiteX4" fmla="*/ 942557 w 948908"/>
                <a:gd name="connsiteY4" fmla="*/ 280737 h 280737"/>
                <a:gd name="connsiteX5" fmla="*/ 942557 w 948908"/>
                <a:gd name="connsiteY5" fmla="*/ 275656 h 280737"/>
                <a:gd name="connsiteX6" fmla="*/ 942557 w 948908"/>
                <a:gd name="connsiteY6" fmla="*/ 274386 h 280737"/>
                <a:gd name="connsiteX7" fmla="*/ 942557 w 948908"/>
                <a:gd name="connsiteY7" fmla="*/ 273116 h 280737"/>
                <a:gd name="connsiteX8" fmla="*/ 942557 w 948908"/>
                <a:gd name="connsiteY8" fmla="*/ 271845 h 280737"/>
                <a:gd name="connsiteX9" fmla="*/ 943828 w 948908"/>
                <a:gd name="connsiteY9" fmla="*/ 270575 h 280737"/>
                <a:gd name="connsiteX10" fmla="*/ 945098 w 948908"/>
                <a:gd name="connsiteY10" fmla="*/ 269305 h 280737"/>
                <a:gd name="connsiteX11" fmla="*/ 946368 w 948908"/>
                <a:gd name="connsiteY11" fmla="*/ 269305 h 280737"/>
                <a:gd name="connsiteX12" fmla="*/ 948909 w 948908"/>
                <a:gd name="connsiteY12" fmla="*/ 266764 h 280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48908" h="280737">
                  <a:moveTo>
                    <a:pt x="948909" y="266764"/>
                  </a:moveTo>
                  <a:lnTo>
                    <a:pt x="10162" y="0"/>
                  </a:lnTo>
                  <a:lnTo>
                    <a:pt x="0" y="6352"/>
                  </a:lnTo>
                  <a:lnTo>
                    <a:pt x="0" y="12703"/>
                  </a:lnTo>
                  <a:lnTo>
                    <a:pt x="942557" y="280737"/>
                  </a:lnTo>
                  <a:lnTo>
                    <a:pt x="942557" y="275656"/>
                  </a:lnTo>
                  <a:cubicBezTo>
                    <a:pt x="942557" y="275656"/>
                    <a:pt x="942557" y="275656"/>
                    <a:pt x="942557" y="274386"/>
                  </a:cubicBezTo>
                  <a:cubicBezTo>
                    <a:pt x="942557" y="274386"/>
                    <a:pt x="942557" y="273116"/>
                    <a:pt x="942557" y="273116"/>
                  </a:cubicBezTo>
                  <a:cubicBezTo>
                    <a:pt x="942557" y="273116"/>
                    <a:pt x="942557" y="271845"/>
                    <a:pt x="942557" y="271845"/>
                  </a:cubicBezTo>
                  <a:cubicBezTo>
                    <a:pt x="942557" y="271845"/>
                    <a:pt x="942557" y="270575"/>
                    <a:pt x="943828" y="270575"/>
                  </a:cubicBezTo>
                  <a:lnTo>
                    <a:pt x="945098" y="269305"/>
                  </a:lnTo>
                  <a:lnTo>
                    <a:pt x="946368" y="269305"/>
                  </a:lnTo>
                  <a:lnTo>
                    <a:pt x="948909" y="26676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8A6EE32-0CA4-43F4-8B17-56585148A355}"/>
                </a:ext>
              </a:extLst>
            </p:cNvPr>
            <p:cNvSpPr/>
            <p:nvPr/>
          </p:nvSpPr>
          <p:spPr>
            <a:xfrm>
              <a:off x="3690201" y="6153356"/>
              <a:ext cx="109245" cy="101624"/>
            </a:xfrm>
            <a:custGeom>
              <a:avLst/>
              <a:gdLst>
                <a:gd name="connsiteX0" fmla="*/ 0 w 109245"/>
                <a:gd name="connsiteY0" fmla="*/ 96543 h 101624"/>
                <a:gd name="connsiteX1" fmla="*/ 0 w 109245"/>
                <a:gd name="connsiteY1" fmla="*/ 97814 h 101624"/>
                <a:gd name="connsiteX2" fmla="*/ 0 w 109245"/>
                <a:gd name="connsiteY2" fmla="*/ 99084 h 101624"/>
                <a:gd name="connsiteX3" fmla="*/ 0 w 109245"/>
                <a:gd name="connsiteY3" fmla="*/ 99084 h 101624"/>
                <a:gd name="connsiteX4" fmla="*/ 0 w 109245"/>
                <a:gd name="connsiteY4" fmla="*/ 99084 h 101624"/>
                <a:gd name="connsiteX5" fmla="*/ 0 w 109245"/>
                <a:gd name="connsiteY5" fmla="*/ 100354 h 101624"/>
                <a:gd name="connsiteX6" fmla="*/ 0 w 109245"/>
                <a:gd name="connsiteY6" fmla="*/ 101624 h 101624"/>
                <a:gd name="connsiteX7" fmla="*/ 0 w 109245"/>
                <a:gd name="connsiteY7" fmla="*/ 101624 h 101624"/>
                <a:gd name="connsiteX8" fmla="*/ 0 w 109245"/>
                <a:gd name="connsiteY8" fmla="*/ 101624 h 101624"/>
                <a:gd name="connsiteX9" fmla="*/ 109245 w 109245"/>
                <a:gd name="connsiteY9" fmla="*/ 11433 h 101624"/>
                <a:gd name="connsiteX10" fmla="*/ 105434 w 109245"/>
                <a:gd name="connsiteY10" fmla="*/ 10163 h 101624"/>
                <a:gd name="connsiteX11" fmla="*/ 105434 w 109245"/>
                <a:gd name="connsiteY11" fmla="*/ 10163 h 101624"/>
                <a:gd name="connsiteX12" fmla="*/ 104164 w 109245"/>
                <a:gd name="connsiteY12" fmla="*/ 8892 h 101624"/>
                <a:gd name="connsiteX13" fmla="*/ 102894 w 109245"/>
                <a:gd name="connsiteY13" fmla="*/ 8892 h 101624"/>
                <a:gd name="connsiteX14" fmla="*/ 101623 w 109245"/>
                <a:gd name="connsiteY14" fmla="*/ 7622 h 101624"/>
                <a:gd name="connsiteX15" fmla="*/ 100353 w 109245"/>
                <a:gd name="connsiteY15" fmla="*/ 6352 h 101624"/>
                <a:gd name="connsiteX16" fmla="*/ 100353 w 109245"/>
                <a:gd name="connsiteY16" fmla="*/ 5081 h 101624"/>
                <a:gd name="connsiteX17" fmla="*/ 100353 w 109245"/>
                <a:gd name="connsiteY17" fmla="*/ 3811 h 101624"/>
                <a:gd name="connsiteX18" fmla="*/ 100353 w 109245"/>
                <a:gd name="connsiteY18" fmla="*/ 3811 h 101624"/>
                <a:gd name="connsiteX19" fmla="*/ 100353 w 109245"/>
                <a:gd name="connsiteY19" fmla="*/ 0 h 101624"/>
                <a:gd name="connsiteX20" fmla="*/ 2541 w 109245"/>
                <a:gd name="connsiteY20" fmla="*/ 80029 h 101624"/>
                <a:gd name="connsiteX21" fmla="*/ 2541 w 109245"/>
                <a:gd name="connsiteY21" fmla="*/ 95273 h 101624"/>
                <a:gd name="connsiteX22" fmla="*/ 0 w 109245"/>
                <a:gd name="connsiteY22" fmla="*/ 96543 h 10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9245" h="101624">
                  <a:moveTo>
                    <a:pt x="0" y="96543"/>
                  </a:moveTo>
                  <a:cubicBezTo>
                    <a:pt x="0" y="96543"/>
                    <a:pt x="0" y="97814"/>
                    <a:pt x="0" y="97814"/>
                  </a:cubicBezTo>
                  <a:cubicBezTo>
                    <a:pt x="0" y="97814"/>
                    <a:pt x="0" y="97814"/>
                    <a:pt x="0" y="99084"/>
                  </a:cubicBezTo>
                  <a:lnTo>
                    <a:pt x="0" y="99084"/>
                  </a:lnTo>
                  <a:lnTo>
                    <a:pt x="0" y="99084"/>
                  </a:lnTo>
                  <a:cubicBezTo>
                    <a:pt x="0" y="99084"/>
                    <a:pt x="0" y="100354"/>
                    <a:pt x="0" y="100354"/>
                  </a:cubicBezTo>
                  <a:lnTo>
                    <a:pt x="0" y="101624"/>
                  </a:lnTo>
                  <a:lnTo>
                    <a:pt x="0" y="101624"/>
                  </a:lnTo>
                  <a:lnTo>
                    <a:pt x="0" y="101624"/>
                  </a:lnTo>
                  <a:lnTo>
                    <a:pt x="109245" y="11433"/>
                  </a:lnTo>
                  <a:lnTo>
                    <a:pt x="105434" y="10163"/>
                  </a:lnTo>
                  <a:lnTo>
                    <a:pt x="105434" y="10163"/>
                  </a:lnTo>
                  <a:lnTo>
                    <a:pt x="104164" y="8892"/>
                  </a:lnTo>
                  <a:lnTo>
                    <a:pt x="102894" y="8892"/>
                  </a:lnTo>
                  <a:lnTo>
                    <a:pt x="101623" y="7622"/>
                  </a:lnTo>
                  <a:lnTo>
                    <a:pt x="100353" y="6352"/>
                  </a:lnTo>
                  <a:cubicBezTo>
                    <a:pt x="100353" y="6352"/>
                    <a:pt x="100353" y="5081"/>
                    <a:pt x="100353" y="5081"/>
                  </a:cubicBezTo>
                  <a:cubicBezTo>
                    <a:pt x="100353" y="5081"/>
                    <a:pt x="100353" y="3811"/>
                    <a:pt x="100353" y="3811"/>
                  </a:cubicBezTo>
                  <a:lnTo>
                    <a:pt x="100353" y="3811"/>
                  </a:lnTo>
                  <a:lnTo>
                    <a:pt x="100353" y="0"/>
                  </a:lnTo>
                  <a:lnTo>
                    <a:pt x="2541" y="80029"/>
                  </a:lnTo>
                  <a:lnTo>
                    <a:pt x="2541" y="95273"/>
                  </a:lnTo>
                  <a:lnTo>
                    <a:pt x="0" y="9654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8B283D43-FA1F-44BB-8874-D4FC17A19D98}"/>
                </a:ext>
              </a:extLst>
            </p:cNvPr>
            <p:cNvSpPr/>
            <p:nvPr/>
          </p:nvSpPr>
          <p:spPr>
            <a:xfrm>
              <a:off x="3723228" y="3347253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A027927-F8C8-4654-B687-3E04A01C36F0}"/>
                </a:ext>
              </a:extLst>
            </p:cNvPr>
            <p:cNvSpPr/>
            <p:nvPr/>
          </p:nvSpPr>
          <p:spPr>
            <a:xfrm>
              <a:off x="3719417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337A036C-F26D-49B4-8AF2-AFA38B3C27F3}"/>
                </a:ext>
              </a:extLst>
            </p:cNvPr>
            <p:cNvSpPr/>
            <p:nvPr/>
          </p:nvSpPr>
          <p:spPr>
            <a:xfrm>
              <a:off x="3721958" y="334471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EAA7A77E-B69A-47B3-BCF0-66C0F393BE71}"/>
                </a:ext>
              </a:extLst>
            </p:cNvPr>
            <p:cNvSpPr/>
            <p:nvPr/>
          </p:nvSpPr>
          <p:spPr>
            <a:xfrm>
              <a:off x="3596199" y="3351064"/>
              <a:ext cx="111785" cy="82569"/>
            </a:xfrm>
            <a:custGeom>
              <a:avLst/>
              <a:gdLst>
                <a:gd name="connsiteX0" fmla="*/ 1270 w 111785"/>
                <a:gd name="connsiteY0" fmla="*/ 72408 h 82569"/>
                <a:gd name="connsiteX1" fmla="*/ 1270 w 111785"/>
                <a:gd name="connsiteY1" fmla="*/ 72408 h 82569"/>
                <a:gd name="connsiteX2" fmla="*/ 2540 w 111785"/>
                <a:gd name="connsiteY2" fmla="*/ 72408 h 82569"/>
                <a:gd name="connsiteX3" fmla="*/ 3811 w 111785"/>
                <a:gd name="connsiteY3" fmla="*/ 73678 h 82569"/>
                <a:gd name="connsiteX4" fmla="*/ 5081 w 111785"/>
                <a:gd name="connsiteY4" fmla="*/ 74948 h 82569"/>
                <a:gd name="connsiteX5" fmla="*/ 6351 w 111785"/>
                <a:gd name="connsiteY5" fmla="*/ 76218 h 82569"/>
                <a:gd name="connsiteX6" fmla="*/ 6351 w 111785"/>
                <a:gd name="connsiteY6" fmla="*/ 77489 h 82569"/>
                <a:gd name="connsiteX7" fmla="*/ 6351 w 111785"/>
                <a:gd name="connsiteY7" fmla="*/ 78759 h 82569"/>
                <a:gd name="connsiteX8" fmla="*/ 6351 w 111785"/>
                <a:gd name="connsiteY8" fmla="*/ 78759 h 82569"/>
                <a:gd name="connsiteX9" fmla="*/ 6351 w 111785"/>
                <a:gd name="connsiteY9" fmla="*/ 82570 h 82569"/>
                <a:gd name="connsiteX10" fmla="*/ 111786 w 111785"/>
                <a:gd name="connsiteY10" fmla="*/ 10163 h 82569"/>
                <a:gd name="connsiteX11" fmla="*/ 111786 w 111785"/>
                <a:gd name="connsiteY11" fmla="*/ 2541 h 82569"/>
                <a:gd name="connsiteX12" fmla="*/ 101623 w 111785"/>
                <a:gd name="connsiteY12" fmla="*/ 0 h 82569"/>
                <a:gd name="connsiteX13" fmla="*/ 0 w 111785"/>
                <a:gd name="connsiteY13" fmla="*/ 71137 h 82569"/>
                <a:gd name="connsiteX14" fmla="*/ 1270 w 111785"/>
                <a:gd name="connsiteY14" fmla="*/ 72408 h 8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785" h="82569">
                  <a:moveTo>
                    <a:pt x="1270" y="72408"/>
                  </a:moveTo>
                  <a:lnTo>
                    <a:pt x="1270" y="72408"/>
                  </a:lnTo>
                  <a:lnTo>
                    <a:pt x="2540" y="72408"/>
                  </a:lnTo>
                  <a:cubicBezTo>
                    <a:pt x="2540" y="72408"/>
                    <a:pt x="3811" y="72408"/>
                    <a:pt x="3811" y="73678"/>
                  </a:cubicBezTo>
                  <a:cubicBezTo>
                    <a:pt x="3811" y="73678"/>
                    <a:pt x="5081" y="73678"/>
                    <a:pt x="5081" y="74948"/>
                  </a:cubicBezTo>
                  <a:lnTo>
                    <a:pt x="6351" y="76218"/>
                  </a:lnTo>
                  <a:lnTo>
                    <a:pt x="6351" y="77489"/>
                  </a:lnTo>
                  <a:cubicBezTo>
                    <a:pt x="6351" y="77489"/>
                    <a:pt x="6351" y="78759"/>
                    <a:pt x="6351" y="78759"/>
                  </a:cubicBezTo>
                  <a:lnTo>
                    <a:pt x="6351" y="78759"/>
                  </a:lnTo>
                  <a:lnTo>
                    <a:pt x="6351" y="82570"/>
                  </a:lnTo>
                  <a:lnTo>
                    <a:pt x="111786" y="10163"/>
                  </a:lnTo>
                  <a:lnTo>
                    <a:pt x="111786" y="2541"/>
                  </a:lnTo>
                  <a:lnTo>
                    <a:pt x="101623" y="0"/>
                  </a:lnTo>
                  <a:lnTo>
                    <a:pt x="0" y="71137"/>
                  </a:lnTo>
                  <a:lnTo>
                    <a:pt x="1270" y="7240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161EF40-C4EF-4E89-A690-593B0DE1CCB8}"/>
                </a:ext>
              </a:extLst>
            </p:cNvPr>
            <p:cNvSpPr/>
            <p:nvPr/>
          </p:nvSpPr>
          <p:spPr>
            <a:xfrm>
              <a:off x="3791824" y="6153356"/>
              <a:ext cx="148624" cy="57689"/>
            </a:xfrm>
            <a:custGeom>
              <a:avLst/>
              <a:gdLst>
                <a:gd name="connsiteX0" fmla="*/ 10162 w 148624"/>
                <a:gd name="connsiteY0" fmla="*/ 3811 h 57689"/>
                <a:gd name="connsiteX1" fmla="*/ 2541 w 148624"/>
                <a:gd name="connsiteY1" fmla="*/ 11433 h 57689"/>
                <a:gd name="connsiteX2" fmla="*/ 2541 w 148624"/>
                <a:gd name="connsiteY2" fmla="*/ 11433 h 57689"/>
                <a:gd name="connsiteX3" fmla="*/ 0 w 148624"/>
                <a:gd name="connsiteY3" fmla="*/ 11433 h 57689"/>
                <a:gd name="connsiteX4" fmla="*/ 0 w 148624"/>
                <a:gd name="connsiteY4" fmla="*/ 11433 h 57689"/>
                <a:gd name="connsiteX5" fmla="*/ 3811 w 148624"/>
                <a:gd name="connsiteY5" fmla="*/ 12703 h 57689"/>
                <a:gd name="connsiteX6" fmla="*/ 125759 w 148624"/>
                <a:gd name="connsiteY6" fmla="*/ 53353 h 57689"/>
                <a:gd name="connsiteX7" fmla="*/ 138462 w 148624"/>
                <a:gd name="connsiteY7" fmla="*/ 57164 h 57689"/>
                <a:gd name="connsiteX8" fmla="*/ 146084 w 148624"/>
                <a:gd name="connsiteY8" fmla="*/ 55893 h 57689"/>
                <a:gd name="connsiteX9" fmla="*/ 147354 w 148624"/>
                <a:gd name="connsiteY9" fmla="*/ 54623 h 57689"/>
                <a:gd name="connsiteX10" fmla="*/ 148624 w 148624"/>
                <a:gd name="connsiteY10" fmla="*/ 53353 h 57689"/>
                <a:gd name="connsiteX11" fmla="*/ 148624 w 148624"/>
                <a:gd name="connsiteY11" fmla="*/ 53353 h 57689"/>
                <a:gd name="connsiteX12" fmla="*/ 148624 w 148624"/>
                <a:gd name="connsiteY12" fmla="*/ 52083 h 57689"/>
                <a:gd name="connsiteX13" fmla="*/ 148624 w 148624"/>
                <a:gd name="connsiteY13" fmla="*/ 50812 h 57689"/>
                <a:gd name="connsiteX14" fmla="*/ 148624 w 148624"/>
                <a:gd name="connsiteY14" fmla="*/ 49542 h 57689"/>
                <a:gd name="connsiteX15" fmla="*/ 148624 w 148624"/>
                <a:gd name="connsiteY15" fmla="*/ 48272 h 57689"/>
                <a:gd name="connsiteX16" fmla="*/ 147354 w 148624"/>
                <a:gd name="connsiteY16" fmla="*/ 47001 h 57689"/>
                <a:gd name="connsiteX17" fmla="*/ 146084 w 148624"/>
                <a:gd name="connsiteY17" fmla="*/ 45731 h 57689"/>
                <a:gd name="connsiteX18" fmla="*/ 144813 w 148624"/>
                <a:gd name="connsiteY18" fmla="*/ 44461 h 57689"/>
                <a:gd name="connsiteX19" fmla="*/ 143543 w 148624"/>
                <a:gd name="connsiteY19" fmla="*/ 44461 h 57689"/>
                <a:gd name="connsiteX20" fmla="*/ 143543 w 148624"/>
                <a:gd name="connsiteY20" fmla="*/ 44461 h 57689"/>
                <a:gd name="connsiteX21" fmla="*/ 139732 w 148624"/>
                <a:gd name="connsiteY21" fmla="*/ 43190 h 57689"/>
                <a:gd name="connsiteX22" fmla="*/ 10162 w 148624"/>
                <a:gd name="connsiteY22" fmla="*/ 0 h 57689"/>
                <a:gd name="connsiteX23" fmla="*/ 10162 w 148624"/>
                <a:gd name="connsiteY23" fmla="*/ 3811 h 57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8624" h="57689">
                  <a:moveTo>
                    <a:pt x="10162" y="3811"/>
                  </a:moveTo>
                  <a:cubicBezTo>
                    <a:pt x="10162" y="7622"/>
                    <a:pt x="7622" y="11433"/>
                    <a:pt x="2541" y="11433"/>
                  </a:cubicBezTo>
                  <a:cubicBezTo>
                    <a:pt x="2541" y="11433"/>
                    <a:pt x="2541" y="11433"/>
                    <a:pt x="2541" y="11433"/>
                  </a:cubicBezTo>
                  <a:cubicBezTo>
                    <a:pt x="1270" y="11433"/>
                    <a:pt x="1270" y="11433"/>
                    <a:pt x="0" y="11433"/>
                  </a:cubicBezTo>
                  <a:lnTo>
                    <a:pt x="0" y="11433"/>
                  </a:lnTo>
                  <a:lnTo>
                    <a:pt x="3811" y="12703"/>
                  </a:lnTo>
                  <a:lnTo>
                    <a:pt x="125759" y="53353"/>
                  </a:lnTo>
                  <a:lnTo>
                    <a:pt x="138462" y="57164"/>
                  </a:lnTo>
                  <a:cubicBezTo>
                    <a:pt x="141003" y="58434"/>
                    <a:pt x="143543" y="57164"/>
                    <a:pt x="146084" y="55893"/>
                  </a:cubicBezTo>
                  <a:cubicBezTo>
                    <a:pt x="146084" y="55893"/>
                    <a:pt x="147354" y="54623"/>
                    <a:pt x="147354" y="54623"/>
                  </a:cubicBezTo>
                  <a:cubicBezTo>
                    <a:pt x="147354" y="54623"/>
                    <a:pt x="147354" y="53353"/>
                    <a:pt x="148624" y="53353"/>
                  </a:cubicBezTo>
                  <a:lnTo>
                    <a:pt x="148624" y="53353"/>
                  </a:lnTo>
                  <a:lnTo>
                    <a:pt x="148624" y="52083"/>
                  </a:lnTo>
                  <a:cubicBezTo>
                    <a:pt x="148624" y="52083"/>
                    <a:pt x="148624" y="50812"/>
                    <a:pt x="148624" y="50812"/>
                  </a:cubicBezTo>
                  <a:cubicBezTo>
                    <a:pt x="148624" y="50812"/>
                    <a:pt x="148624" y="49542"/>
                    <a:pt x="148624" y="49542"/>
                  </a:cubicBezTo>
                  <a:lnTo>
                    <a:pt x="148624" y="48272"/>
                  </a:lnTo>
                  <a:lnTo>
                    <a:pt x="147354" y="47001"/>
                  </a:lnTo>
                  <a:lnTo>
                    <a:pt x="146084" y="45731"/>
                  </a:lnTo>
                  <a:lnTo>
                    <a:pt x="144813" y="44461"/>
                  </a:lnTo>
                  <a:lnTo>
                    <a:pt x="143543" y="44461"/>
                  </a:lnTo>
                  <a:lnTo>
                    <a:pt x="143543" y="44461"/>
                  </a:lnTo>
                  <a:lnTo>
                    <a:pt x="139732" y="43190"/>
                  </a:lnTo>
                  <a:lnTo>
                    <a:pt x="10162" y="0"/>
                  </a:lnTo>
                  <a:lnTo>
                    <a:pt x="10162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1D7A6C0-DB32-4674-9E34-EEF396EC180F}"/>
                </a:ext>
              </a:extLst>
            </p:cNvPr>
            <p:cNvSpPr/>
            <p:nvPr/>
          </p:nvSpPr>
          <p:spPr>
            <a:xfrm>
              <a:off x="2836881" y="144250"/>
              <a:ext cx="952" cy="564"/>
            </a:xfrm>
            <a:custGeom>
              <a:avLst/>
              <a:gdLst>
                <a:gd name="connsiteX0" fmla="*/ 953 w 952"/>
                <a:gd name="connsiteY0" fmla="*/ 565 h 564"/>
                <a:gd name="connsiteX1" fmla="*/ 953 w 952"/>
                <a:gd name="connsiteY1" fmla="*/ 565 h 564"/>
                <a:gd name="connsiteX2" fmla="*/ 953 w 952"/>
                <a:gd name="connsiteY2" fmla="*/ 565 h 564"/>
                <a:gd name="connsiteX3" fmla="*/ 953 w 95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953" y="565"/>
                  </a:moveTo>
                  <a:lnTo>
                    <a:pt x="953" y="565"/>
                  </a:lnTo>
                  <a:lnTo>
                    <a:pt x="953" y="565"/>
                  </a:lnTo>
                  <a:cubicBezTo>
                    <a:pt x="-318" y="-706"/>
                    <a:pt x="-318" y="565"/>
                    <a:pt x="953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67708F8-282E-4BF5-86F9-F5D9C70DD91A}"/>
                </a:ext>
              </a:extLst>
            </p:cNvPr>
            <p:cNvSpPr/>
            <p:nvPr/>
          </p:nvSpPr>
          <p:spPr>
            <a:xfrm>
              <a:off x="2837834" y="146085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4053E9F-7746-4B80-B033-E924D82364C9}"/>
                </a:ext>
              </a:extLst>
            </p:cNvPr>
            <p:cNvSpPr/>
            <p:nvPr/>
          </p:nvSpPr>
          <p:spPr>
            <a:xfrm>
              <a:off x="2226823" y="35568"/>
              <a:ext cx="604659" cy="116868"/>
            </a:xfrm>
            <a:custGeom>
              <a:avLst/>
              <a:gdLst>
                <a:gd name="connsiteX0" fmla="*/ 7622 w 604659"/>
                <a:gd name="connsiteY0" fmla="*/ 5081 h 116868"/>
                <a:gd name="connsiteX1" fmla="*/ 3811 w 604659"/>
                <a:gd name="connsiteY1" fmla="*/ 15244 h 116868"/>
                <a:gd name="connsiteX2" fmla="*/ 3811 w 604659"/>
                <a:gd name="connsiteY2" fmla="*/ 15244 h 116868"/>
                <a:gd name="connsiteX3" fmla="*/ 1270 w 604659"/>
                <a:gd name="connsiteY3" fmla="*/ 15244 h 116868"/>
                <a:gd name="connsiteX4" fmla="*/ 579254 w 604659"/>
                <a:gd name="connsiteY4" fmla="*/ 116868 h 116868"/>
                <a:gd name="connsiteX5" fmla="*/ 599578 w 604659"/>
                <a:gd name="connsiteY5" fmla="*/ 106706 h 116868"/>
                <a:gd name="connsiteX6" fmla="*/ 599578 w 604659"/>
                <a:gd name="connsiteY6" fmla="*/ 106706 h 116868"/>
                <a:gd name="connsiteX7" fmla="*/ 600849 w 604659"/>
                <a:gd name="connsiteY7" fmla="*/ 106706 h 116868"/>
                <a:gd name="connsiteX8" fmla="*/ 602119 w 604659"/>
                <a:gd name="connsiteY8" fmla="*/ 106706 h 116868"/>
                <a:gd name="connsiteX9" fmla="*/ 602119 w 604659"/>
                <a:gd name="connsiteY9" fmla="*/ 106706 h 116868"/>
                <a:gd name="connsiteX10" fmla="*/ 603389 w 604659"/>
                <a:gd name="connsiteY10" fmla="*/ 106706 h 116868"/>
                <a:gd name="connsiteX11" fmla="*/ 604659 w 604659"/>
                <a:gd name="connsiteY11" fmla="*/ 106706 h 116868"/>
                <a:gd name="connsiteX12" fmla="*/ 604659 w 604659"/>
                <a:gd name="connsiteY12" fmla="*/ 106706 h 116868"/>
                <a:gd name="connsiteX13" fmla="*/ 1270 w 604659"/>
                <a:gd name="connsiteY13" fmla="*/ 0 h 116868"/>
                <a:gd name="connsiteX14" fmla="*/ 0 w 604659"/>
                <a:gd name="connsiteY14" fmla="*/ 0 h 116868"/>
                <a:gd name="connsiteX15" fmla="*/ 7622 w 604659"/>
                <a:gd name="connsiteY15" fmla="*/ 5081 h 1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4659" h="116868">
                  <a:moveTo>
                    <a:pt x="7622" y="5081"/>
                  </a:moveTo>
                  <a:cubicBezTo>
                    <a:pt x="8892" y="8892"/>
                    <a:pt x="7622" y="12703"/>
                    <a:pt x="3811" y="15244"/>
                  </a:cubicBezTo>
                  <a:cubicBezTo>
                    <a:pt x="3811" y="15244"/>
                    <a:pt x="3811" y="15244"/>
                    <a:pt x="3811" y="15244"/>
                  </a:cubicBezTo>
                  <a:lnTo>
                    <a:pt x="1270" y="15244"/>
                  </a:lnTo>
                  <a:lnTo>
                    <a:pt x="579254" y="116868"/>
                  </a:lnTo>
                  <a:lnTo>
                    <a:pt x="599578" y="106706"/>
                  </a:lnTo>
                  <a:lnTo>
                    <a:pt x="599578" y="106706"/>
                  </a:lnTo>
                  <a:lnTo>
                    <a:pt x="600849" y="106706"/>
                  </a:lnTo>
                  <a:lnTo>
                    <a:pt x="602119" y="106706"/>
                  </a:lnTo>
                  <a:lnTo>
                    <a:pt x="602119" y="106706"/>
                  </a:lnTo>
                  <a:lnTo>
                    <a:pt x="603389" y="106706"/>
                  </a:lnTo>
                  <a:lnTo>
                    <a:pt x="604659" y="106706"/>
                  </a:lnTo>
                  <a:lnTo>
                    <a:pt x="604659" y="106706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5081" y="1270"/>
                    <a:pt x="6351" y="2541"/>
                    <a:pt x="7622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A4AD23F-B573-47EA-9E40-0D26FAAF55AC}"/>
                </a:ext>
              </a:extLst>
            </p:cNvPr>
            <p:cNvSpPr/>
            <p:nvPr/>
          </p:nvSpPr>
          <p:spPr>
            <a:xfrm>
              <a:off x="2835293" y="14227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63483E7-621E-4FC8-AFE7-963B96838979}"/>
                </a:ext>
              </a:extLst>
            </p:cNvPr>
            <p:cNvSpPr/>
            <p:nvPr/>
          </p:nvSpPr>
          <p:spPr>
            <a:xfrm>
              <a:off x="1100073" y="594502"/>
              <a:ext cx="12702" cy="564"/>
            </a:xfrm>
            <a:custGeom>
              <a:avLst/>
              <a:gdLst>
                <a:gd name="connsiteX0" fmla="*/ 0 w 12702"/>
                <a:gd name="connsiteY0" fmla="*/ 0 h 564"/>
                <a:gd name="connsiteX1" fmla="*/ 0 w 12702"/>
                <a:gd name="connsiteY1" fmla="*/ 0 h 564"/>
                <a:gd name="connsiteX2" fmla="*/ 0 w 12702"/>
                <a:gd name="connsiteY2" fmla="*/ 0 h 564"/>
                <a:gd name="connsiteX3" fmla="*/ 0 w 1270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0"/>
                  </a:moveTo>
                  <a:cubicBezTo>
                    <a:pt x="0" y="0"/>
                    <a:pt x="0" y="1270"/>
                    <a:pt x="0" y="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7CEC0B0-2C97-4DF1-B7C8-40FC3E39EB40}"/>
                </a:ext>
              </a:extLst>
            </p:cNvPr>
            <p:cNvSpPr/>
            <p:nvPr/>
          </p:nvSpPr>
          <p:spPr>
            <a:xfrm>
              <a:off x="1103884" y="58942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1CA66A9-DCFA-4447-BDCC-AF1A84699117}"/>
                </a:ext>
              </a:extLst>
            </p:cNvPr>
            <p:cNvSpPr/>
            <p:nvPr/>
          </p:nvSpPr>
          <p:spPr>
            <a:xfrm>
              <a:off x="1116587" y="591962"/>
              <a:ext cx="602118" cy="130841"/>
            </a:xfrm>
            <a:custGeom>
              <a:avLst/>
              <a:gdLst>
                <a:gd name="connsiteX0" fmla="*/ 597038 w 602118"/>
                <a:gd name="connsiteY0" fmla="*/ 125760 h 130841"/>
                <a:gd name="connsiteX1" fmla="*/ 597038 w 602118"/>
                <a:gd name="connsiteY1" fmla="*/ 125760 h 130841"/>
                <a:gd name="connsiteX2" fmla="*/ 597038 w 602118"/>
                <a:gd name="connsiteY2" fmla="*/ 125760 h 130841"/>
                <a:gd name="connsiteX3" fmla="*/ 597038 w 602118"/>
                <a:gd name="connsiteY3" fmla="*/ 123220 h 130841"/>
                <a:gd name="connsiteX4" fmla="*/ 597038 w 602118"/>
                <a:gd name="connsiteY4" fmla="*/ 121949 h 130841"/>
                <a:gd name="connsiteX5" fmla="*/ 598308 w 602118"/>
                <a:gd name="connsiteY5" fmla="*/ 120679 h 130841"/>
                <a:gd name="connsiteX6" fmla="*/ 598308 w 602118"/>
                <a:gd name="connsiteY6" fmla="*/ 119409 h 130841"/>
                <a:gd name="connsiteX7" fmla="*/ 599578 w 602118"/>
                <a:gd name="connsiteY7" fmla="*/ 118138 h 130841"/>
                <a:gd name="connsiteX8" fmla="*/ 602119 w 602118"/>
                <a:gd name="connsiteY8" fmla="*/ 116868 h 130841"/>
                <a:gd name="connsiteX9" fmla="*/ 15243 w 602118"/>
                <a:gd name="connsiteY9" fmla="*/ 0 h 130841"/>
                <a:gd name="connsiteX10" fmla="*/ 0 w 602118"/>
                <a:gd name="connsiteY10" fmla="*/ 7622 h 130841"/>
                <a:gd name="connsiteX11" fmla="*/ 0 w 602118"/>
                <a:gd name="connsiteY11" fmla="*/ 12703 h 130841"/>
                <a:gd name="connsiteX12" fmla="*/ 597038 w 602118"/>
                <a:gd name="connsiteY12" fmla="*/ 130841 h 130841"/>
                <a:gd name="connsiteX13" fmla="*/ 597038 w 602118"/>
                <a:gd name="connsiteY13" fmla="*/ 125760 h 130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2118" h="130841">
                  <a:moveTo>
                    <a:pt x="597038" y="125760"/>
                  </a:moveTo>
                  <a:lnTo>
                    <a:pt x="597038" y="125760"/>
                  </a:lnTo>
                  <a:lnTo>
                    <a:pt x="597038" y="125760"/>
                  </a:lnTo>
                  <a:cubicBezTo>
                    <a:pt x="597038" y="124490"/>
                    <a:pt x="597038" y="124490"/>
                    <a:pt x="597038" y="123220"/>
                  </a:cubicBezTo>
                  <a:cubicBezTo>
                    <a:pt x="597038" y="123220"/>
                    <a:pt x="597038" y="123220"/>
                    <a:pt x="597038" y="121949"/>
                  </a:cubicBezTo>
                  <a:cubicBezTo>
                    <a:pt x="597038" y="121949"/>
                    <a:pt x="597038" y="120679"/>
                    <a:pt x="598308" y="120679"/>
                  </a:cubicBezTo>
                  <a:lnTo>
                    <a:pt x="598308" y="119409"/>
                  </a:lnTo>
                  <a:lnTo>
                    <a:pt x="599578" y="118138"/>
                  </a:lnTo>
                  <a:lnTo>
                    <a:pt x="602119" y="116868"/>
                  </a:lnTo>
                  <a:lnTo>
                    <a:pt x="15243" y="0"/>
                  </a:lnTo>
                  <a:lnTo>
                    <a:pt x="0" y="7622"/>
                  </a:lnTo>
                  <a:lnTo>
                    <a:pt x="0" y="12703"/>
                  </a:lnTo>
                  <a:lnTo>
                    <a:pt x="597038" y="130841"/>
                  </a:lnTo>
                  <a:lnTo>
                    <a:pt x="597038" y="12576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2559576-3670-4F7E-A288-545B6868BE0F}"/>
                </a:ext>
              </a:extLst>
            </p:cNvPr>
            <p:cNvSpPr/>
            <p:nvPr/>
          </p:nvSpPr>
          <p:spPr>
            <a:xfrm>
              <a:off x="2837834" y="148061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cubicBezTo>
                    <a:pt x="0" y="565"/>
                    <a:pt x="0" y="565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829E970-EDCE-4C2C-8028-7F338C11201C}"/>
                </a:ext>
              </a:extLst>
            </p:cNvPr>
            <p:cNvSpPr/>
            <p:nvPr/>
          </p:nvSpPr>
          <p:spPr>
            <a:xfrm>
              <a:off x="2832753" y="142274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cubicBezTo>
                    <a:pt x="0" y="0"/>
                    <a:pt x="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AB0DAF5-922B-42B2-B86C-2B4E013918F2}"/>
                </a:ext>
              </a:extLst>
            </p:cNvPr>
            <p:cNvSpPr/>
            <p:nvPr/>
          </p:nvSpPr>
          <p:spPr>
            <a:xfrm>
              <a:off x="2835293" y="14354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CE6EC76-4F6B-4D92-88EC-2441C354BF56}"/>
                </a:ext>
              </a:extLst>
            </p:cNvPr>
            <p:cNvSpPr/>
            <p:nvPr/>
          </p:nvSpPr>
          <p:spPr>
            <a:xfrm>
              <a:off x="2837834" y="14481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D7112D1-ACAD-42CA-909D-3852057AA3C0}"/>
                </a:ext>
              </a:extLst>
            </p:cNvPr>
            <p:cNvSpPr/>
            <p:nvPr/>
          </p:nvSpPr>
          <p:spPr>
            <a:xfrm>
              <a:off x="1717436" y="141003"/>
              <a:ext cx="1110236" cy="579259"/>
            </a:xfrm>
            <a:custGeom>
              <a:avLst/>
              <a:gdLst>
                <a:gd name="connsiteX0" fmla="*/ 0 w 1110236"/>
                <a:gd name="connsiteY0" fmla="*/ 569097 h 579259"/>
                <a:gd name="connsiteX1" fmla="*/ 0 w 1110236"/>
                <a:gd name="connsiteY1" fmla="*/ 569097 h 579259"/>
                <a:gd name="connsiteX2" fmla="*/ 2541 w 1110236"/>
                <a:gd name="connsiteY2" fmla="*/ 567826 h 579259"/>
                <a:gd name="connsiteX3" fmla="*/ 10162 w 1110236"/>
                <a:gd name="connsiteY3" fmla="*/ 574178 h 579259"/>
                <a:gd name="connsiteX4" fmla="*/ 10162 w 1110236"/>
                <a:gd name="connsiteY4" fmla="*/ 574178 h 579259"/>
                <a:gd name="connsiteX5" fmla="*/ 10162 w 1110236"/>
                <a:gd name="connsiteY5" fmla="*/ 579259 h 579259"/>
                <a:gd name="connsiteX6" fmla="*/ 1106425 w 1110236"/>
                <a:gd name="connsiteY6" fmla="*/ 19055 h 579259"/>
                <a:gd name="connsiteX7" fmla="*/ 1106425 w 1110236"/>
                <a:gd name="connsiteY7" fmla="*/ 7622 h 579259"/>
                <a:gd name="connsiteX8" fmla="*/ 1110236 w 1110236"/>
                <a:gd name="connsiteY8" fmla="*/ 0 h 579259"/>
                <a:gd name="connsiteX9" fmla="*/ 1110236 w 1110236"/>
                <a:gd name="connsiteY9" fmla="*/ 0 h 579259"/>
                <a:gd name="connsiteX10" fmla="*/ 1089911 w 1110236"/>
                <a:gd name="connsiteY10" fmla="*/ 11433 h 579259"/>
                <a:gd name="connsiteX11" fmla="*/ 2541 w 1110236"/>
                <a:gd name="connsiteY11" fmla="*/ 567826 h 579259"/>
                <a:gd name="connsiteX12" fmla="*/ 0 w 1110236"/>
                <a:gd name="connsiteY12" fmla="*/ 569097 h 57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0236" h="579259">
                  <a:moveTo>
                    <a:pt x="0" y="569097"/>
                  </a:moveTo>
                  <a:lnTo>
                    <a:pt x="0" y="569097"/>
                  </a:lnTo>
                  <a:cubicBezTo>
                    <a:pt x="0" y="569097"/>
                    <a:pt x="1270" y="567826"/>
                    <a:pt x="2541" y="567826"/>
                  </a:cubicBezTo>
                  <a:cubicBezTo>
                    <a:pt x="6351" y="567826"/>
                    <a:pt x="10162" y="570367"/>
                    <a:pt x="10162" y="574178"/>
                  </a:cubicBezTo>
                  <a:cubicBezTo>
                    <a:pt x="10162" y="574178"/>
                    <a:pt x="10162" y="574178"/>
                    <a:pt x="10162" y="574178"/>
                  </a:cubicBezTo>
                  <a:lnTo>
                    <a:pt x="10162" y="579259"/>
                  </a:lnTo>
                  <a:lnTo>
                    <a:pt x="1106425" y="19055"/>
                  </a:lnTo>
                  <a:lnTo>
                    <a:pt x="1106425" y="7622"/>
                  </a:lnTo>
                  <a:cubicBezTo>
                    <a:pt x="1106425" y="5081"/>
                    <a:pt x="1107696" y="2541"/>
                    <a:pt x="1110236" y="0"/>
                  </a:cubicBezTo>
                  <a:lnTo>
                    <a:pt x="1110236" y="0"/>
                  </a:lnTo>
                  <a:lnTo>
                    <a:pt x="1089911" y="11433"/>
                  </a:lnTo>
                  <a:lnTo>
                    <a:pt x="2541" y="567826"/>
                  </a:lnTo>
                  <a:lnTo>
                    <a:pt x="0" y="569097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D1D0340-1511-497F-84F1-3E6C2981D6C6}"/>
                </a:ext>
              </a:extLst>
            </p:cNvPr>
            <p:cNvSpPr/>
            <p:nvPr/>
          </p:nvSpPr>
          <p:spPr>
            <a:xfrm>
              <a:off x="1413836" y="4369848"/>
              <a:ext cx="45730" cy="470012"/>
            </a:xfrm>
            <a:custGeom>
              <a:avLst/>
              <a:gdLst>
                <a:gd name="connsiteX0" fmla="*/ 38109 w 45730"/>
                <a:gd name="connsiteY0" fmla="*/ 461121 h 470012"/>
                <a:gd name="connsiteX1" fmla="*/ 44460 w 45730"/>
                <a:gd name="connsiteY1" fmla="*/ 464932 h 470012"/>
                <a:gd name="connsiteX2" fmla="*/ 45731 w 45730"/>
                <a:gd name="connsiteY2" fmla="*/ 470013 h 470012"/>
                <a:gd name="connsiteX3" fmla="*/ 45731 w 45730"/>
                <a:gd name="connsiteY3" fmla="*/ 468742 h 470012"/>
                <a:gd name="connsiteX4" fmla="*/ 45731 w 45730"/>
                <a:gd name="connsiteY4" fmla="*/ 468742 h 470012"/>
                <a:gd name="connsiteX5" fmla="*/ 45731 w 45730"/>
                <a:gd name="connsiteY5" fmla="*/ 463661 h 470012"/>
                <a:gd name="connsiteX6" fmla="*/ 7622 w 45730"/>
                <a:gd name="connsiteY6" fmla="*/ 0 h 470012"/>
                <a:gd name="connsiteX7" fmla="*/ 3811 w 45730"/>
                <a:gd name="connsiteY7" fmla="*/ 2541 h 470012"/>
                <a:gd name="connsiteX8" fmla="*/ 0 w 45730"/>
                <a:gd name="connsiteY8" fmla="*/ 5081 h 470012"/>
                <a:gd name="connsiteX9" fmla="*/ 38109 w 45730"/>
                <a:gd name="connsiteY9" fmla="*/ 461121 h 470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730" h="470012">
                  <a:moveTo>
                    <a:pt x="38109" y="461121"/>
                  </a:moveTo>
                  <a:cubicBezTo>
                    <a:pt x="40649" y="461121"/>
                    <a:pt x="43190" y="462391"/>
                    <a:pt x="44460" y="464932"/>
                  </a:cubicBezTo>
                  <a:cubicBezTo>
                    <a:pt x="45731" y="466202"/>
                    <a:pt x="45731" y="467472"/>
                    <a:pt x="45731" y="470013"/>
                  </a:cubicBezTo>
                  <a:cubicBezTo>
                    <a:pt x="45731" y="470013"/>
                    <a:pt x="45731" y="470013"/>
                    <a:pt x="45731" y="468742"/>
                  </a:cubicBezTo>
                  <a:lnTo>
                    <a:pt x="45731" y="468742"/>
                  </a:lnTo>
                  <a:lnTo>
                    <a:pt x="45731" y="463661"/>
                  </a:lnTo>
                  <a:lnTo>
                    <a:pt x="7622" y="0"/>
                  </a:lnTo>
                  <a:lnTo>
                    <a:pt x="3811" y="2541"/>
                  </a:lnTo>
                  <a:lnTo>
                    <a:pt x="0" y="5081"/>
                  </a:lnTo>
                  <a:lnTo>
                    <a:pt x="38109" y="46112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A6608F3-B37C-4135-90CE-1B4E30D6DC88}"/>
                </a:ext>
              </a:extLst>
            </p:cNvPr>
            <p:cNvSpPr/>
            <p:nvPr/>
          </p:nvSpPr>
          <p:spPr>
            <a:xfrm>
              <a:off x="1459566" y="4840567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lnTo>
                    <a:pt x="0" y="565"/>
                  </a:ln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C5CB0380-95BD-4B82-8E79-E722C1E56B06}"/>
                </a:ext>
              </a:extLst>
            </p:cNvPr>
            <p:cNvSpPr/>
            <p:nvPr/>
          </p:nvSpPr>
          <p:spPr>
            <a:xfrm>
              <a:off x="1458296" y="484240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62D11E1-7180-4AA6-BF04-4345635FACAA}"/>
                </a:ext>
              </a:extLst>
            </p:cNvPr>
            <p:cNvSpPr/>
            <p:nvPr/>
          </p:nvSpPr>
          <p:spPr>
            <a:xfrm>
              <a:off x="1775869" y="1411308"/>
              <a:ext cx="565280" cy="136246"/>
            </a:xfrm>
            <a:custGeom>
              <a:avLst/>
              <a:gdLst>
                <a:gd name="connsiteX0" fmla="*/ 1270 w 565280"/>
                <a:gd name="connsiteY0" fmla="*/ 15244 h 136246"/>
                <a:gd name="connsiteX1" fmla="*/ 551307 w 565280"/>
                <a:gd name="connsiteY1" fmla="*/ 134652 h 136246"/>
                <a:gd name="connsiteX2" fmla="*/ 556388 w 565280"/>
                <a:gd name="connsiteY2" fmla="*/ 135923 h 136246"/>
                <a:gd name="connsiteX3" fmla="*/ 565280 w 565280"/>
                <a:gd name="connsiteY3" fmla="*/ 129571 h 136246"/>
                <a:gd name="connsiteX4" fmla="*/ 565280 w 565280"/>
                <a:gd name="connsiteY4" fmla="*/ 127030 h 136246"/>
                <a:gd name="connsiteX5" fmla="*/ 565280 w 565280"/>
                <a:gd name="connsiteY5" fmla="*/ 125760 h 136246"/>
                <a:gd name="connsiteX6" fmla="*/ 565280 w 565280"/>
                <a:gd name="connsiteY6" fmla="*/ 124490 h 136246"/>
                <a:gd name="connsiteX7" fmla="*/ 564010 w 565280"/>
                <a:gd name="connsiteY7" fmla="*/ 123220 h 136246"/>
                <a:gd name="connsiteX8" fmla="*/ 562740 w 565280"/>
                <a:gd name="connsiteY8" fmla="*/ 121949 h 136246"/>
                <a:gd name="connsiteX9" fmla="*/ 561469 w 565280"/>
                <a:gd name="connsiteY9" fmla="*/ 121949 h 136246"/>
                <a:gd name="connsiteX10" fmla="*/ 560199 w 565280"/>
                <a:gd name="connsiteY10" fmla="*/ 121949 h 136246"/>
                <a:gd name="connsiteX11" fmla="*/ 560199 w 565280"/>
                <a:gd name="connsiteY11" fmla="*/ 121949 h 136246"/>
                <a:gd name="connsiteX12" fmla="*/ 557659 w 565280"/>
                <a:gd name="connsiteY12" fmla="*/ 121949 h 136246"/>
                <a:gd name="connsiteX13" fmla="*/ 2541 w 565280"/>
                <a:gd name="connsiteY13" fmla="*/ 0 h 136246"/>
                <a:gd name="connsiteX14" fmla="*/ 0 w 565280"/>
                <a:gd name="connsiteY14" fmla="*/ 0 h 136246"/>
                <a:gd name="connsiteX15" fmla="*/ 0 w 565280"/>
                <a:gd name="connsiteY15" fmla="*/ 5081 h 136246"/>
                <a:gd name="connsiteX16" fmla="*/ 1270 w 565280"/>
                <a:gd name="connsiteY16" fmla="*/ 15244 h 13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65280" h="136246">
                  <a:moveTo>
                    <a:pt x="1270" y="15244"/>
                  </a:moveTo>
                  <a:lnTo>
                    <a:pt x="551307" y="134652"/>
                  </a:lnTo>
                  <a:lnTo>
                    <a:pt x="556388" y="135923"/>
                  </a:lnTo>
                  <a:cubicBezTo>
                    <a:pt x="560199" y="137193"/>
                    <a:pt x="564010" y="134652"/>
                    <a:pt x="565280" y="129571"/>
                  </a:cubicBezTo>
                  <a:cubicBezTo>
                    <a:pt x="565280" y="128301"/>
                    <a:pt x="565280" y="128301"/>
                    <a:pt x="565280" y="127030"/>
                  </a:cubicBezTo>
                  <a:cubicBezTo>
                    <a:pt x="565280" y="127030"/>
                    <a:pt x="565280" y="125760"/>
                    <a:pt x="565280" y="125760"/>
                  </a:cubicBezTo>
                  <a:cubicBezTo>
                    <a:pt x="565280" y="125760"/>
                    <a:pt x="565280" y="124490"/>
                    <a:pt x="565280" y="124490"/>
                  </a:cubicBezTo>
                  <a:cubicBezTo>
                    <a:pt x="565280" y="124490"/>
                    <a:pt x="565280" y="123220"/>
                    <a:pt x="564010" y="123220"/>
                  </a:cubicBezTo>
                  <a:cubicBezTo>
                    <a:pt x="564010" y="123220"/>
                    <a:pt x="562740" y="121949"/>
                    <a:pt x="562740" y="121949"/>
                  </a:cubicBezTo>
                  <a:lnTo>
                    <a:pt x="561469" y="121949"/>
                  </a:lnTo>
                  <a:cubicBezTo>
                    <a:pt x="561469" y="121949"/>
                    <a:pt x="560199" y="121949"/>
                    <a:pt x="560199" y="121949"/>
                  </a:cubicBezTo>
                  <a:lnTo>
                    <a:pt x="560199" y="121949"/>
                  </a:lnTo>
                  <a:lnTo>
                    <a:pt x="557659" y="121949"/>
                  </a:lnTo>
                  <a:lnTo>
                    <a:pt x="2541" y="0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033B2C2-A0BB-4F47-9299-FC6A9940C822}"/>
                </a:ext>
              </a:extLst>
            </p:cNvPr>
            <p:cNvSpPr/>
            <p:nvPr/>
          </p:nvSpPr>
          <p:spPr>
            <a:xfrm>
              <a:off x="1759355" y="1416389"/>
              <a:ext cx="151164" cy="1985486"/>
            </a:xfrm>
            <a:custGeom>
              <a:avLst/>
              <a:gdLst>
                <a:gd name="connsiteX0" fmla="*/ 137192 w 151164"/>
                <a:gd name="connsiteY0" fmla="*/ 1985486 h 1985486"/>
                <a:gd name="connsiteX1" fmla="*/ 141003 w 151164"/>
                <a:gd name="connsiteY1" fmla="*/ 1982946 h 1985486"/>
                <a:gd name="connsiteX2" fmla="*/ 151165 w 151164"/>
                <a:gd name="connsiteY2" fmla="*/ 1976595 h 1985486"/>
                <a:gd name="connsiteX3" fmla="*/ 16514 w 151164"/>
                <a:gd name="connsiteY3" fmla="*/ 10162 h 1985486"/>
                <a:gd name="connsiteX4" fmla="*/ 15243 w 151164"/>
                <a:gd name="connsiteY4" fmla="*/ 0 h 1985486"/>
                <a:gd name="connsiteX5" fmla="*/ 7622 w 151164"/>
                <a:gd name="connsiteY5" fmla="*/ 7622 h 1985486"/>
                <a:gd name="connsiteX6" fmla="*/ 0 w 151164"/>
                <a:gd name="connsiteY6" fmla="*/ 1270 h 1985486"/>
                <a:gd name="connsiteX7" fmla="*/ 0 w 151164"/>
                <a:gd name="connsiteY7" fmla="*/ 1270 h 1985486"/>
                <a:gd name="connsiteX8" fmla="*/ 0 w 151164"/>
                <a:gd name="connsiteY8" fmla="*/ 6352 h 1985486"/>
                <a:gd name="connsiteX9" fmla="*/ 137192 w 151164"/>
                <a:gd name="connsiteY9" fmla="*/ 1985486 h 198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164" h="1985486">
                  <a:moveTo>
                    <a:pt x="137192" y="1985486"/>
                  </a:moveTo>
                  <a:lnTo>
                    <a:pt x="141003" y="1982946"/>
                  </a:lnTo>
                  <a:lnTo>
                    <a:pt x="151165" y="1976595"/>
                  </a:lnTo>
                  <a:lnTo>
                    <a:pt x="16514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2" y="7622"/>
                  </a:cubicBez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7192" y="198548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9DFEAA58-5611-42C9-AC83-2E1DC1919E11}"/>
                </a:ext>
              </a:extLst>
            </p:cNvPr>
            <p:cNvSpPr/>
            <p:nvPr/>
          </p:nvSpPr>
          <p:spPr>
            <a:xfrm>
              <a:off x="1713625" y="709851"/>
              <a:ext cx="63514" cy="715430"/>
            </a:xfrm>
            <a:custGeom>
              <a:avLst/>
              <a:gdLst>
                <a:gd name="connsiteX0" fmla="*/ 0 w 63514"/>
                <a:gd name="connsiteY0" fmla="*/ 4060 h 715430"/>
                <a:gd name="connsiteX1" fmla="*/ 0 w 63514"/>
                <a:gd name="connsiteY1" fmla="*/ 4060 h 715430"/>
                <a:gd name="connsiteX2" fmla="*/ 0 w 63514"/>
                <a:gd name="connsiteY2" fmla="*/ 7871 h 715430"/>
                <a:gd name="connsiteX3" fmla="*/ 0 w 63514"/>
                <a:gd name="connsiteY3" fmla="*/ 7871 h 715430"/>
                <a:gd name="connsiteX4" fmla="*/ 0 w 63514"/>
                <a:gd name="connsiteY4" fmla="*/ 7871 h 715430"/>
                <a:gd name="connsiteX5" fmla="*/ 0 w 63514"/>
                <a:gd name="connsiteY5" fmla="*/ 14223 h 715430"/>
                <a:gd name="connsiteX6" fmla="*/ 47001 w 63514"/>
                <a:gd name="connsiteY6" fmla="*/ 697647 h 715430"/>
                <a:gd name="connsiteX7" fmla="*/ 48271 w 63514"/>
                <a:gd name="connsiteY7" fmla="*/ 707809 h 715430"/>
                <a:gd name="connsiteX8" fmla="*/ 55893 w 63514"/>
                <a:gd name="connsiteY8" fmla="*/ 715431 h 715430"/>
                <a:gd name="connsiteX9" fmla="*/ 55893 w 63514"/>
                <a:gd name="connsiteY9" fmla="*/ 715431 h 715430"/>
                <a:gd name="connsiteX10" fmla="*/ 63515 w 63514"/>
                <a:gd name="connsiteY10" fmla="*/ 707809 h 715430"/>
                <a:gd name="connsiteX11" fmla="*/ 63515 w 63514"/>
                <a:gd name="connsiteY11" fmla="*/ 700187 h 715430"/>
                <a:gd name="connsiteX12" fmla="*/ 16514 w 63514"/>
                <a:gd name="connsiteY12" fmla="*/ 11682 h 715430"/>
                <a:gd name="connsiteX13" fmla="*/ 16514 w 63514"/>
                <a:gd name="connsiteY13" fmla="*/ 6601 h 715430"/>
                <a:gd name="connsiteX14" fmla="*/ 8892 w 63514"/>
                <a:gd name="connsiteY14" fmla="*/ 249 h 715430"/>
                <a:gd name="connsiteX15" fmla="*/ 8892 w 63514"/>
                <a:gd name="connsiteY15" fmla="*/ 249 h 715430"/>
                <a:gd name="connsiteX16" fmla="*/ 5081 w 63514"/>
                <a:gd name="connsiteY16" fmla="*/ 1519 h 715430"/>
                <a:gd name="connsiteX17" fmla="*/ 3811 w 63514"/>
                <a:gd name="connsiteY17" fmla="*/ 2790 h 715430"/>
                <a:gd name="connsiteX18" fmla="*/ 0 w 63514"/>
                <a:gd name="connsiteY18" fmla="*/ 4060 h 715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3514" h="715430">
                  <a:moveTo>
                    <a:pt x="0" y="4060"/>
                  </a:moveTo>
                  <a:cubicBezTo>
                    <a:pt x="0" y="4060"/>
                    <a:pt x="0" y="4060"/>
                    <a:pt x="0" y="4060"/>
                  </a:cubicBezTo>
                  <a:cubicBezTo>
                    <a:pt x="0" y="5330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0" y="14223"/>
                  </a:lnTo>
                  <a:lnTo>
                    <a:pt x="47001" y="697647"/>
                  </a:lnTo>
                  <a:lnTo>
                    <a:pt x="48271" y="707809"/>
                  </a:lnTo>
                  <a:cubicBezTo>
                    <a:pt x="48271" y="711620"/>
                    <a:pt x="52082" y="715431"/>
                    <a:pt x="55893" y="715431"/>
                  </a:cubicBezTo>
                  <a:cubicBezTo>
                    <a:pt x="55893" y="715431"/>
                    <a:pt x="55893" y="715431"/>
                    <a:pt x="55893" y="715431"/>
                  </a:cubicBezTo>
                  <a:cubicBezTo>
                    <a:pt x="59704" y="715431"/>
                    <a:pt x="63515" y="711620"/>
                    <a:pt x="63515" y="707809"/>
                  </a:cubicBezTo>
                  <a:lnTo>
                    <a:pt x="63515" y="700187"/>
                  </a:lnTo>
                  <a:lnTo>
                    <a:pt x="16514" y="11682"/>
                  </a:lnTo>
                  <a:lnTo>
                    <a:pt x="16514" y="6601"/>
                  </a:lnTo>
                  <a:cubicBezTo>
                    <a:pt x="16514" y="2790"/>
                    <a:pt x="12703" y="-1021"/>
                    <a:pt x="8892" y="249"/>
                  </a:cubicBezTo>
                  <a:cubicBezTo>
                    <a:pt x="8892" y="249"/>
                    <a:pt x="8892" y="249"/>
                    <a:pt x="8892" y="249"/>
                  </a:cubicBezTo>
                  <a:cubicBezTo>
                    <a:pt x="7622" y="249"/>
                    <a:pt x="6351" y="249"/>
                    <a:pt x="5081" y="1519"/>
                  </a:cubicBezTo>
                  <a:lnTo>
                    <a:pt x="3811" y="2790"/>
                  </a:lnTo>
                  <a:cubicBezTo>
                    <a:pt x="1270" y="2790"/>
                    <a:pt x="1270" y="2790"/>
                    <a:pt x="0" y="406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D57F0E7C-43DC-47CD-BF9F-1CB68E92E2B4}"/>
                </a:ext>
              </a:extLst>
            </p:cNvPr>
            <p:cNvSpPr/>
            <p:nvPr/>
          </p:nvSpPr>
          <p:spPr>
            <a:xfrm>
              <a:off x="3902340" y="6379471"/>
              <a:ext cx="560198" cy="476364"/>
            </a:xfrm>
            <a:custGeom>
              <a:avLst/>
              <a:gdLst>
                <a:gd name="connsiteX0" fmla="*/ 557659 w 560198"/>
                <a:gd name="connsiteY0" fmla="*/ 10162 h 476364"/>
                <a:gd name="connsiteX1" fmla="*/ 557659 w 560198"/>
                <a:gd name="connsiteY1" fmla="*/ 10162 h 476364"/>
                <a:gd name="connsiteX2" fmla="*/ 556388 w 560198"/>
                <a:gd name="connsiteY2" fmla="*/ 8892 h 476364"/>
                <a:gd name="connsiteX3" fmla="*/ 555118 w 560198"/>
                <a:gd name="connsiteY3" fmla="*/ 8892 h 476364"/>
                <a:gd name="connsiteX4" fmla="*/ 553847 w 560198"/>
                <a:gd name="connsiteY4" fmla="*/ 7622 h 476364"/>
                <a:gd name="connsiteX5" fmla="*/ 552577 w 560198"/>
                <a:gd name="connsiteY5" fmla="*/ 6352 h 476364"/>
                <a:gd name="connsiteX6" fmla="*/ 552577 w 560198"/>
                <a:gd name="connsiteY6" fmla="*/ 5081 h 476364"/>
                <a:gd name="connsiteX7" fmla="*/ 552577 w 560198"/>
                <a:gd name="connsiteY7" fmla="*/ 3811 h 476364"/>
                <a:gd name="connsiteX8" fmla="*/ 552577 w 560198"/>
                <a:gd name="connsiteY8" fmla="*/ 3811 h 476364"/>
                <a:gd name="connsiteX9" fmla="*/ 552577 w 560198"/>
                <a:gd name="connsiteY9" fmla="*/ 0 h 476364"/>
                <a:gd name="connsiteX10" fmla="*/ 0 w 560198"/>
                <a:gd name="connsiteY10" fmla="*/ 476364 h 476364"/>
                <a:gd name="connsiteX11" fmla="*/ 21595 w 560198"/>
                <a:gd name="connsiteY11" fmla="*/ 476364 h 476364"/>
                <a:gd name="connsiteX12" fmla="*/ 560199 w 560198"/>
                <a:gd name="connsiteY12" fmla="*/ 12703 h 476364"/>
                <a:gd name="connsiteX13" fmla="*/ 557659 w 560198"/>
                <a:gd name="connsiteY13" fmla="*/ 10162 h 47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0198" h="476364">
                  <a:moveTo>
                    <a:pt x="557659" y="10162"/>
                  </a:moveTo>
                  <a:lnTo>
                    <a:pt x="557659" y="10162"/>
                  </a:lnTo>
                  <a:lnTo>
                    <a:pt x="556388" y="8892"/>
                  </a:lnTo>
                  <a:lnTo>
                    <a:pt x="555118" y="8892"/>
                  </a:lnTo>
                  <a:lnTo>
                    <a:pt x="553847" y="7622"/>
                  </a:lnTo>
                  <a:cubicBezTo>
                    <a:pt x="553847" y="7622"/>
                    <a:pt x="553847" y="6352"/>
                    <a:pt x="552577" y="6352"/>
                  </a:cubicBezTo>
                  <a:cubicBezTo>
                    <a:pt x="552577" y="6352"/>
                    <a:pt x="552577" y="5081"/>
                    <a:pt x="552577" y="5081"/>
                  </a:cubicBezTo>
                  <a:cubicBezTo>
                    <a:pt x="552577" y="5081"/>
                    <a:pt x="552577" y="3811"/>
                    <a:pt x="552577" y="3811"/>
                  </a:cubicBezTo>
                  <a:lnTo>
                    <a:pt x="552577" y="3811"/>
                  </a:lnTo>
                  <a:lnTo>
                    <a:pt x="552577" y="0"/>
                  </a:lnTo>
                  <a:lnTo>
                    <a:pt x="0" y="476364"/>
                  </a:lnTo>
                  <a:lnTo>
                    <a:pt x="21595" y="476364"/>
                  </a:lnTo>
                  <a:lnTo>
                    <a:pt x="560199" y="12703"/>
                  </a:lnTo>
                  <a:lnTo>
                    <a:pt x="557659" y="1016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7A8BE487-BC5B-4EE5-B95D-ABB6C27E491F}"/>
                </a:ext>
              </a:extLst>
            </p:cNvPr>
            <p:cNvSpPr/>
            <p:nvPr/>
          </p:nvSpPr>
          <p:spPr>
            <a:xfrm>
              <a:off x="5660425" y="677834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4ADD4427-FBAD-4F1D-9316-69700DF9F79D}"/>
                </a:ext>
              </a:extLst>
            </p:cNvPr>
            <p:cNvSpPr/>
            <p:nvPr/>
          </p:nvSpPr>
          <p:spPr>
            <a:xfrm>
              <a:off x="5661696" y="6781593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cubicBezTo>
                    <a:pt x="0" y="565"/>
                    <a:pt x="0" y="-706"/>
                    <a:pt x="0" y="565"/>
                  </a:cubicBezTo>
                  <a:cubicBezTo>
                    <a:pt x="0" y="-706"/>
                    <a:pt x="0" y="565"/>
                    <a:pt x="0" y="565"/>
                  </a:cubicBezTo>
                  <a:lnTo>
                    <a:pt x="0" y="56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BF91CC62-EEB1-4301-83A3-9F80E14EDC0F}"/>
                </a:ext>
              </a:extLst>
            </p:cNvPr>
            <p:cNvSpPr/>
            <p:nvPr/>
          </p:nvSpPr>
          <p:spPr>
            <a:xfrm>
              <a:off x="5567694" y="6787238"/>
              <a:ext cx="80028" cy="67326"/>
            </a:xfrm>
            <a:custGeom>
              <a:avLst/>
              <a:gdLst>
                <a:gd name="connsiteX0" fmla="*/ 80029 w 80028"/>
                <a:gd name="connsiteY0" fmla="*/ 2541 h 67326"/>
                <a:gd name="connsiteX1" fmla="*/ 72407 w 80028"/>
                <a:gd name="connsiteY1" fmla="*/ 0 h 67326"/>
                <a:gd name="connsiteX2" fmla="*/ 0 w 80028"/>
                <a:gd name="connsiteY2" fmla="*/ 67326 h 67326"/>
                <a:gd name="connsiteX3" fmla="*/ 21595 w 80028"/>
                <a:gd name="connsiteY3" fmla="*/ 67326 h 67326"/>
                <a:gd name="connsiteX4" fmla="*/ 78758 w 80028"/>
                <a:gd name="connsiteY4" fmla="*/ 13974 h 6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28" h="67326">
                  <a:moveTo>
                    <a:pt x="80029" y="2541"/>
                  </a:moveTo>
                  <a:lnTo>
                    <a:pt x="72407" y="0"/>
                  </a:lnTo>
                  <a:lnTo>
                    <a:pt x="0" y="67326"/>
                  </a:lnTo>
                  <a:lnTo>
                    <a:pt x="21595" y="67326"/>
                  </a:lnTo>
                  <a:lnTo>
                    <a:pt x="78758" y="1397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101ADB3-F504-4029-8320-B3E7F5A4C11A}"/>
                </a:ext>
              </a:extLst>
            </p:cNvPr>
            <p:cNvSpPr/>
            <p:nvPr/>
          </p:nvSpPr>
          <p:spPr>
            <a:xfrm>
              <a:off x="2914052" y="6157167"/>
              <a:ext cx="508117" cy="406497"/>
            </a:xfrm>
            <a:custGeom>
              <a:avLst/>
              <a:gdLst>
                <a:gd name="connsiteX0" fmla="*/ 19054 w 508117"/>
                <a:gd name="connsiteY0" fmla="*/ 406498 h 406497"/>
                <a:gd name="connsiteX1" fmla="*/ 508117 w 508117"/>
                <a:gd name="connsiteY1" fmla="*/ 11433 h 406497"/>
                <a:gd name="connsiteX2" fmla="*/ 504306 w 508117"/>
                <a:gd name="connsiteY2" fmla="*/ 10162 h 406497"/>
                <a:gd name="connsiteX3" fmla="*/ 504306 w 508117"/>
                <a:gd name="connsiteY3" fmla="*/ 10162 h 406497"/>
                <a:gd name="connsiteX4" fmla="*/ 503036 w 508117"/>
                <a:gd name="connsiteY4" fmla="*/ 8892 h 406497"/>
                <a:gd name="connsiteX5" fmla="*/ 501766 w 508117"/>
                <a:gd name="connsiteY5" fmla="*/ 8892 h 406497"/>
                <a:gd name="connsiteX6" fmla="*/ 500495 w 508117"/>
                <a:gd name="connsiteY6" fmla="*/ 7622 h 406497"/>
                <a:gd name="connsiteX7" fmla="*/ 499225 w 508117"/>
                <a:gd name="connsiteY7" fmla="*/ 6352 h 406497"/>
                <a:gd name="connsiteX8" fmla="*/ 499225 w 508117"/>
                <a:gd name="connsiteY8" fmla="*/ 5081 h 406497"/>
                <a:gd name="connsiteX9" fmla="*/ 499225 w 508117"/>
                <a:gd name="connsiteY9" fmla="*/ 3811 h 406497"/>
                <a:gd name="connsiteX10" fmla="*/ 499225 w 508117"/>
                <a:gd name="connsiteY10" fmla="*/ 3811 h 406497"/>
                <a:gd name="connsiteX11" fmla="*/ 499225 w 508117"/>
                <a:gd name="connsiteY11" fmla="*/ 0 h 406497"/>
                <a:gd name="connsiteX12" fmla="*/ 0 w 508117"/>
                <a:gd name="connsiteY12" fmla="*/ 403957 h 406497"/>
                <a:gd name="connsiteX13" fmla="*/ 0 w 508117"/>
                <a:gd name="connsiteY13" fmla="*/ 403957 h 406497"/>
                <a:gd name="connsiteX14" fmla="*/ 1270 w 508117"/>
                <a:gd name="connsiteY14" fmla="*/ 403957 h 406497"/>
                <a:gd name="connsiteX15" fmla="*/ 2541 w 508117"/>
                <a:gd name="connsiteY15" fmla="*/ 402687 h 406497"/>
                <a:gd name="connsiteX16" fmla="*/ 5081 w 508117"/>
                <a:gd name="connsiteY16" fmla="*/ 401416 h 406497"/>
                <a:gd name="connsiteX17" fmla="*/ 6351 w 508117"/>
                <a:gd name="connsiteY17" fmla="*/ 401416 h 406497"/>
                <a:gd name="connsiteX18" fmla="*/ 8892 w 508117"/>
                <a:gd name="connsiteY18" fmla="*/ 401416 h 406497"/>
                <a:gd name="connsiteX19" fmla="*/ 19054 w 508117"/>
                <a:gd name="connsiteY19" fmla="*/ 406498 h 4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08117" h="406497">
                  <a:moveTo>
                    <a:pt x="19054" y="406498"/>
                  </a:moveTo>
                  <a:lnTo>
                    <a:pt x="508117" y="11433"/>
                  </a:lnTo>
                  <a:lnTo>
                    <a:pt x="504306" y="10162"/>
                  </a:lnTo>
                  <a:lnTo>
                    <a:pt x="504306" y="10162"/>
                  </a:lnTo>
                  <a:lnTo>
                    <a:pt x="503036" y="8892"/>
                  </a:lnTo>
                  <a:lnTo>
                    <a:pt x="501766" y="8892"/>
                  </a:lnTo>
                  <a:cubicBezTo>
                    <a:pt x="501766" y="8892"/>
                    <a:pt x="501766" y="8892"/>
                    <a:pt x="500495" y="7622"/>
                  </a:cubicBezTo>
                  <a:cubicBezTo>
                    <a:pt x="500495" y="7622"/>
                    <a:pt x="499225" y="6352"/>
                    <a:pt x="499225" y="6352"/>
                  </a:cubicBezTo>
                  <a:cubicBezTo>
                    <a:pt x="499225" y="6352"/>
                    <a:pt x="499225" y="6352"/>
                    <a:pt x="499225" y="5081"/>
                  </a:cubicBezTo>
                  <a:cubicBezTo>
                    <a:pt x="499225" y="5081"/>
                    <a:pt x="499225" y="3811"/>
                    <a:pt x="499225" y="3811"/>
                  </a:cubicBezTo>
                  <a:lnTo>
                    <a:pt x="499225" y="3811"/>
                  </a:lnTo>
                  <a:lnTo>
                    <a:pt x="499225" y="0"/>
                  </a:lnTo>
                  <a:lnTo>
                    <a:pt x="0" y="403957"/>
                  </a:lnTo>
                  <a:lnTo>
                    <a:pt x="0" y="403957"/>
                  </a:lnTo>
                  <a:lnTo>
                    <a:pt x="1270" y="403957"/>
                  </a:lnTo>
                  <a:lnTo>
                    <a:pt x="2541" y="402687"/>
                  </a:lnTo>
                  <a:cubicBezTo>
                    <a:pt x="3811" y="402687"/>
                    <a:pt x="3811" y="401416"/>
                    <a:pt x="5081" y="401416"/>
                  </a:cubicBezTo>
                  <a:lnTo>
                    <a:pt x="6351" y="401416"/>
                  </a:lnTo>
                  <a:cubicBezTo>
                    <a:pt x="7622" y="401416"/>
                    <a:pt x="7622" y="401416"/>
                    <a:pt x="8892" y="401416"/>
                  </a:cubicBezTo>
                  <a:lnTo>
                    <a:pt x="19054" y="40649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0BAF818-7AC9-402B-AB16-968E6997B883}"/>
                </a:ext>
              </a:extLst>
            </p:cNvPr>
            <p:cNvSpPr/>
            <p:nvPr/>
          </p:nvSpPr>
          <p:spPr>
            <a:xfrm>
              <a:off x="3314194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620328D-27EB-4F1F-AB2F-9F281483E324}"/>
                </a:ext>
              </a:extLst>
            </p:cNvPr>
            <p:cNvSpPr/>
            <p:nvPr/>
          </p:nvSpPr>
          <p:spPr>
            <a:xfrm>
              <a:off x="3316735" y="335106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2E33EB4-B267-40CA-9CF7-D6EBB66AD3AE}"/>
                </a:ext>
              </a:extLst>
            </p:cNvPr>
            <p:cNvSpPr/>
            <p:nvPr/>
          </p:nvSpPr>
          <p:spPr>
            <a:xfrm>
              <a:off x="2493585" y="3352334"/>
              <a:ext cx="818068" cy="558934"/>
            </a:xfrm>
            <a:custGeom>
              <a:avLst/>
              <a:gdLst>
                <a:gd name="connsiteX0" fmla="*/ 815528 w 818068"/>
                <a:gd name="connsiteY0" fmla="*/ 5081 h 558934"/>
                <a:gd name="connsiteX1" fmla="*/ 815528 w 818068"/>
                <a:gd name="connsiteY1" fmla="*/ 5081 h 558934"/>
                <a:gd name="connsiteX2" fmla="*/ 815528 w 818068"/>
                <a:gd name="connsiteY2" fmla="*/ 5081 h 558934"/>
                <a:gd name="connsiteX3" fmla="*/ 816798 w 818068"/>
                <a:gd name="connsiteY3" fmla="*/ 2541 h 558934"/>
                <a:gd name="connsiteX4" fmla="*/ 816798 w 818068"/>
                <a:gd name="connsiteY4" fmla="*/ 1270 h 558934"/>
                <a:gd name="connsiteX5" fmla="*/ 818069 w 818068"/>
                <a:gd name="connsiteY5" fmla="*/ 0 h 558934"/>
                <a:gd name="connsiteX6" fmla="*/ 818069 w 818068"/>
                <a:gd name="connsiteY6" fmla="*/ 0 h 558934"/>
                <a:gd name="connsiteX7" fmla="*/ 818069 w 818068"/>
                <a:gd name="connsiteY7" fmla="*/ 0 h 558934"/>
                <a:gd name="connsiteX8" fmla="*/ 3811 w 818068"/>
                <a:gd name="connsiteY8" fmla="*/ 547502 h 558934"/>
                <a:gd name="connsiteX9" fmla="*/ 1270 w 818068"/>
                <a:gd name="connsiteY9" fmla="*/ 550042 h 558934"/>
                <a:gd name="connsiteX10" fmla="*/ 0 w 818068"/>
                <a:gd name="connsiteY10" fmla="*/ 550042 h 558934"/>
                <a:gd name="connsiteX11" fmla="*/ 5081 w 818068"/>
                <a:gd name="connsiteY11" fmla="*/ 548772 h 558934"/>
                <a:gd name="connsiteX12" fmla="*/ 12703 w 818068"/>
                <a:gd name="connsiteY12" fmla="*/ 555123 h 558934"/>
                <a:gd name="connsiteX13" fmla="*/ 12703 w 818068"/>
                <a:gd name="connsiteY13" fmla="*/ 558934 h 558934"/>
                <a:gd name="connsiteX14" fmla="*/ 815528 w 818068"/>
                <a:gd name="connsiteY14" fmla="*/ 19055 h 558934"/>
                <a:gd name="connsiteX15" fmla="*/ 815528 w 818068"/>
                <a:gd name="connsiteY15" fmla="*/ 5081 h 558934"/>
                <a:gd name="connsiteX16" fmla="*/ 815528 w 818068"/>
                <a:gd name="connsiteY16" fmla="*/ 5081 h 558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068" h="558934">
                  <a:moveTo>
                    <a:pt x="815528" y="5081"/>
                  </a:moveTo>
                  <a:cubicBezTo>
                    <a:pt x="815528" y="5081"/>
                    <a:pt x="815528" y="5081"/>
                    <a:pt x="815528" y="5081"/>
                  </a:cubicBezTo>
                  <a:lnTo>
                    <a:pt x="815528" y="5081"/>
                  </a:lnTo>
                  <a:lnTo>
                    <a:pt x="816798" y="2541"/>
                  </a:lnTo>
                  <a:lnTo>
                    <a:pt x="816798" y="127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818069" y="0"/>
                  </a:lnTo>
                  <a:lnTo>
                    <a:pt x="3811" y="547502"/>
                  </a:lnTo>
                  <a:lnTo>
                    <a:pt x="1270" y="550042"/>
                  </a:lnTo>
                  <a:lnTo>
                    <a:pt x="0" y="550042"/>
                  </a:lnTo>
                  <a:cubicBezTo>
                    <a:pt x="1270" y="548772"/>
                    <a:pt x="2541" y="548772"/>
                    <a:pt x="5081" y="548772"/>
                  </a:cubicBezTo>
                  <a:cubicBezTo>
                    <a:pt x="8892" y="548772"/>
                    <a:pt x="12703" y="551312"/>
                    <a:pt x="12703" y="555123"/>
                  </a:cubicBezTo>
                  <a:lnTo>
                    <a:pt x="12703" y="558934"/>
                  </a:lnTo>
                  <a:lnTo>
                    <a:pt x="815528" y="19055"/>
                  </a:lnTo>
                  <a:lnTo>
                    <a:pt x="815528" y="5081"/>
                  </a:lnTo>
                  <a:cubicBezTo>
                    <a:pt x="815528" y="5081"/>
                    <a:pt x="815528" y="5081"/>
                    <a:pt x="815528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48B57FA-4579-40CA-98CD-5EDDF9C8E697}"/>
                </a:ext>
              </a:extLst>
            </p:cNvPr>
            <p:cNvSpPr/>
            <p:nvPr/>
          </p:nvSpPr>
          <p:spPr>
            <a:xfrm>
              <a:off x="2491044" y="3900857"/>
              <a:ext cx="180381" cy="2953707"/>
            </a:xfrm>
            <a:custGeom>
              <a:avLst/>
              <a:gdLst>
                <a:gd name="connsiteX0" fmla="*/ 15243 w 180381"/>
                <a:gd name="connsiteY0" fmla="*/ 6601 h 2953707"/>
                <a:gd name="connsiteX1" fmla="*/ 7622 w 180381"/>
                <a:gd name="connsiteY1" fmla="*/ 249 h 2953707"/>
                <a:gd name="connsiteX2" fmla="*/ 2541 w 180381"/>
                <a:gd name="connsiteY2" fmla="*/ 1520 h 2953707"/>
                <a:gd name="connsiteX3" fmla="*/ 1270 w 180381"/>
                <a:gd name="connsiteY3" fmla="*/ 2790 h 2953707"/>
                <a:gd name="connsiteX4" fmla="*/ 0 w 180381"/>
                <a:gd name="connsiteY4" fmla="*/ 4060 h 2953707"/>
                <a:gd name="connsiteX5" fmla="*/ 0 w 180381"/>
                <a:gd name="connsiteY5" fmla="*/ 5330 h 2953707"/>
                <a:gd name="connsiteX6" fmla="*/ 0 w 180381"/>
                <a:gd name="connsiteY6" fmla="*/ 6601 h 2953707"/>
                <a:gd name="connsiteX7" fmla="*/ 0 w 180381"/>
                <a:gd name="connsiteY7" fmla="*/ 7871 h 2953707"/>
                <a:gd name="connsiteX8" fmla="*/ 0 w 180381"/>
                <a:gd name="connsiteY8" fmla="*/ 12952 h 2953707"/>
                <a:gd name="connsiteX9" fmla="*/ 165138 w 180381"/>
                <a:gd name="connsiteY9" fmla="*/ 2953708 h 2953707"/>
                <a:gd name="connsiteX10" fmla="*/ 180382 w 180381"/>
                <a:gd name="connsiteY10" fmla="*/ 2953708 h 2953707"/>
                <a:gd name="connsiteX11" fmla="*/ 15243 w 180381"/>
                <a:gd name="connsiteY11" fmla="*/ 11682 h 2953707"/>
                <a:gd name="connsiteX12" fmla="*/ 15243 w 180381"/>
                <a:gd name="connsiteY12" fmla="*/ 6601 h 2953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381" h="2953707">
                  <a:moveTo>
                    <a:pt x="15243" y="6601"/>
                  </a:moveTo>
                  <a:cubicBezTo>
                    <a:pt x="15243" y="2790"/>
                    <a:pt x="11433" y="-1021"/>
                    <a:pt x="7622" y="249"/>
                  </a:cubicBezTo>
                  <a:cubicBezTo>
                    <a:pt x="6351" y="249"/>
                    <a:pt x="3811" y="1520"/>
                    <a:pt x="2541" y="1520"/>
                  </a:cubicBezTo>
                  <a:lnTo>
                    <a:pt x="1270" y="2790"/>
                  </a:lnTo>
                  <a:cubicBezTo>
                    <a:pt x="1270" y="2790"/>
                    <a:pt x="1270" y="4060"/>
                    <a:pt x="0" y="4060"/>
                  </a:cubicBezTo>
                  <a:cubicBezTo>
                    <a:pt x="0" y="4060"/>
                    <a:pt x="0" y="5330"/>
                    <a:pt x="0" y="5330"/>
                  </a:cubicBez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0" y="12952"/>
                  </a:lnTo>
                  <a:lnTo>
                    <a:pt x="165138" y="2953708"/>
                  </a:lnTo>
                  <a:lnTo>
                    <a:pt x="180382" y="2953708"/>
                  </a:lnTo>
                  <a:lnTo>
                    <a:pt x="15243" y="11682"/>
                  </a:lnTo>
                  <a:lnTo>
                    <a:pt x="1524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BB6B6429-B3F5-467D-9DAD-95BCD3E2806C}"/>
                </a:ext>
              </a:extLst>
            </p:cNvPr>
            <p:cNvSpPr/>
            <p:nvPr/>
          </p:nvSpPr>
          <p:spPr>
            <a:xfrm>
              <a:off x="3311653" y="335233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5E7E76F-B19B-4D42-9525-4298628F7649}"/>
                </a:ext>
              </a:extLst>
            </p:cNvPr>
            <p:cNvSpPr/>
            <p:nvPr/>
          </p:nvSpPr>
          <p:spPr>
            <a:xfrm>
              <a:off x="3318005" y="3349794"/>
              <a:ext cx="280734" cy="86380"/>
            </a:xfrm>
            <a:custGeom>
              <a:avLst/>
              <a:gdLst>
                <a:gd name="connsiteX0" fmla="*/ 270572 w 280734"/>
                <a:gd name="connsiteY0" fmla="*/ 81299 h 86380"/>
                <a:gd name="connsiteX1" fmla="*/ 278194 w 280734"/>
                <a:gd name="connsiteY1" fmla="*/ 73678 h 86380"/>
                <a:gd name="connsiteX2" fmla="*/ 278194 w 280734"/>
                <a:gd name="connsiteY2" fmla="*/ 73678 h 86380"/>
                <a:gd name="connsiteX3" fmla="*/ 280734 w 280734"/>
                <a:gd name="connsiteY3" fmla="*/ 73678 h 86380"/>
                <a:gd name="connsiteX4" fmla="*/ 280734 w 280734"/>
                <a:gd name="connsiteY4" fmla="*/ 73678 h 86380"/>
                <a:gd name="connsiteX5" fmla="*/ 276924 w 280734"/>
                <a:gd name="connsiteY5" fmla="*/ 72407 h 86380"/>
                <a:gd name="connsiteX6" fmla="*/ 1270 w 280734"/>
                <a:gd name="connsiteY6" fmla="*/ 0 h 86380"/>
                <a:gd name="connsiteX7" fmla="*/ 0 w 280734"/>
                <a:gd name="connsiteY7" fmla="*/ 0 h 86380"/>
                <a:gd name="connsiteX8" fmla="*/ 6351 w 280734"/>
                <a:gd name="connsiteY8" fmla="*/ 6352 h 86380"/>
                <a:gd name="connsiteX9" fmla="*/ 6351 w 280734"/>
                <a:gd name="connsiteY9" fmla="*/ 16514 h 86380"/>
                <a:gd name="connsiteX10" fmla="*/ 270572 w 280734"/>
                <a:gd name="connsiteY10" fmla="*/ 86381 h 86380"/>
                <a:gd name="connsiteX11" fmla="*/ 270572 w 280734"/>
                <a:gd name="connsiteY11" fmla="*/ 81299 h 86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0734" h="86380">
                  <a:moveTo>
                    <a:pt x="270572" y="81299"/>
                  </a:moveTo>
                  <a:cubicBezTo>
                    <a:pt x="270572" y="77488"/>
                    <a:pt x="273113" y="73678"/>
                    <a:pt x="278194" y="73678"/>
                  </a:cubicBezTo>
                  <a:cubicBezTo>
                    <a:pt x="278194" y="73678"/>
                    <a:pt x="278194" y="73678"/>
                    <a:pt x="278194" y="73678"/>
                  </a:cubicBezTo>
                  <a:cubicBezTo>
                    <a:pt x="279464" y="73678"/>
                    <a:pt x="279464" y="73678"/>
                    <a:pt x="280734" y="73678"/>
                  </a:cubicBezTo>
                  <a:lnTo>
                    <a:pt x="280734" y="73678"/>
                  </a:lnTo>
                  <a:lnTo>
                    <a:pt x="276924" y="72407"/>
                  </a:lnTo>
                  <a:lnTo>
                    <a:pt x="1270" y="0"/>
                  </a:lnTo>
                  <a:lnTo>
                    <a:pt x="0" y="0"/>
                  </a:lnTo>
                  <a:cubicBezTo>
                    <a:pt x="3811" y="0"/>
                    <a:pt x="6351" y="3811"/>
                    <a:pt x="6351" y="6352"/>
                  </a:cubicBezTo>
                  <a:lnTo>
                    <a:pt x="6351" y="16514"/>
                  </a:lnTo>
                  <a:lnTo>
                    <a:pt x="270572" y="86381"/>
                  </a:lnTo>
                  <a:lnTo>
                    <a:pt x="270572" y="81299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944F5590-C4C0-4374-9982-DFDEB7ED7367}"/>
                </a:ext>
              </a:extLst>
            </p:cNvPr>
            <p:cNvSpPr/>
            <p:nvPr/>
          </p:nvSpPr>
          <p:spPr>
            <a:xfrm>
              <a:off x="3314194" y="3351064"/>
              <a:ext cx="1270" cy="12703"/>
            </a:xfrm>
            <a:custGeom>
              <a:avLst/>
              <a:gdLst>
                <a:gd name="connsiteX0" fmla="*/ 0 w 1270"/>
                <a:gd name="connsiteY0" fmla="*/ 0 h 12703"/>
                <a:gd name="connsiteX1" fmla="*/ 1270 w 1270"/>
                <a:gd name="connsiteY1" fmla="*/ 0 h 12703"/>
                <a:gd name="connsiteX2" fmla="*/ 1270 w 1270"/>
                <a:gd name="connsiteY2" fmla="*/ 0 h 12703"/>
                <a:gd name="connsiteX3" fmla="*/ 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0" y="0"/>
                  </a:moveTo>
                  <a:lnTo>
                    <a:pt x="1270" y="0"/>
                  </a:lnTo>
                  <a:lnTo>
                    <a:pt x="12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5B4E4FF-8CC7-4BF2-8D01-BACDB32646B6}"/>
                </a:ext>
              </a:extLst>
            </p:cNvPr>
            <p:cNvSpPr/>
            <p:nvPr/>
          </p:nvSpPr>
          <p:spPr>
            <a:xfrm>
              <a:off x="3309113" y="3356145"/>
              <a:ext cx="12702" cy="1269"/>
            </a:xfrm>
            <a:custGeom>
              <a:avLst/>
              <a:gdLst>
                <a:gd name="connsiteX0" fmla="*/ 0 w 12702"/>
                <a:gd name="connsiteY0" fmla="*/ 1270 h 1269"/>
                <a:gd name="connsiteX1" fmla="*/ 0 w 12702"/>
                <a:gd name="connsiteY1" fmla="*/ 0 h 1269"/>
                <a:gd name="connsiteX2" fmla="*/ 0 w 12702"/>
                <a:gd name="connsiteY2" fmla="*/ 0 h 1269"/>
                <a:gd name="connsiteX3" fmla="*/ 0 w 12702"/>
                <a:gd name="connsiteY3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69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6E9C1A6-A6E3-4B1D-B6E4-E9DB1017024D}"/>
                </a:ext>
              </a:extLst>
            </p:cNvPr>
            <p:cNvSpPr/>
            <p:nvPr/>
          </p:nvSpPr>
          <p:spPr>
            <a:xfrm>
              <a:off x="3309113" y="3351064"/>
              <a:ext cx="118137" cy="2809914"/>
            </a:xfrm>
            <a:custGeom>
              <a:avLst/>
              <a:gdLst>
                <a:gd name="connsiteX0" fmla="*/ 104164 w 118137"/>
                <a:gd name="connsiteY0" fmla="*/ 2809915 h 2809914"/>
                <a:gd name="connsiteX1" fmla="*/ 104164 w 118137"/>
                <a:gd name="connsiteY1" fmla="*/ 2807374 h 2809914"/>
                <a:gd name="connsiteX2" fmla="*/ 113056 w 118137"/>
                <a:gd name="connsiteY2" fmla="*/ 2802293 h 2809914"/>
                <a:gd name="connsiteX3" fmla="*/ 113056 w 118137"/>
                <a:gd name="connsiteY3" fmla="*/ 2802293 h 2809914"/>
                <a:gd name="connsiteX4" fmla="*/ 118137 w 118137"/>
                <a:gd name="connsiteY4" fmla="*/ 2803563 h 2809914"/>
                <a:gd name="connsiteX5" fmla="*/ 15244 w 118137"/>
                <a:gd name="connsiteY5" fmla="*/ 16514 h 2809914"/>
                <a:gd name="connsiteX6" fmla="*/ 15244 w 118137"/>
                <a:gd name="connsiteY6" fmla="*/ 6352 h 2809914"/>
                <a:gd name="connsiteX7" fmla="*/ 8892 w 118137"/>
                <a:gd name="connsiteY7" fmla="*/ 0 h 2809914"/>
                <a:gd name="connsiteX8" fmla="*/ 6351 w 118137"/>
                <a:gd name="connsiteY8" fmla="*/ 0 h 2809914"/>
                <a:gd name="connsiteX9" fmla="*/ 5081 w 118137"/>
                <a:gd name="connsiteY9" fmla="*/ 0 h 2809914"/>
                <a:gd name="connsiteX10" fmla="*/ 5081 w 118137"/>
                <a:gd name="connsiteY10" fmla="*/ 0 h 2809914"/>
                <a:gd name="connsiteX11" fmla="*/ 3811 w 118137"/>
                <a:gd name="connsiteY11" fmla="*/ 0 h 2809914"/>
                <a:gd name="connsiteX12" fmla="*/ 2541 w 118137"/>
                <a:gd name="connsiteY12" fmla="*/ 1270 h 2809914"/>
                <a:gd name="connsiteX13" fmla="*/ 1270 w 118137"/>
                <a:gd name="connsiteY13" fmla="*/ 2541 h 2809914"/>
                <a:gd name="connsiteX14" fmla="*/ 1270 w 118137"/>
                <a:gd name="connsiteY14" fmla="*/ 3811 h 2809914"/>
                <a:gd name="connsiteX15" fmla="*/ 0 w 118137"/>
                <a:gd name="connsiteY15" fmla="*/ 5082 h 2809914"/>
                <a:gd name="connsiteX16" fmla="*/ 0 w 118137"/>
                <a:gd name="connsiteY16" fmla="*/ 6352 h 2809914"/>
                <a:gd name="connsiteX17" fmla="*/ 0 w 118137"/>
                <a:gd name="connsiteY17" fmla="*/ 7622 h 2809914"/>
                <a:gd name="connsiteX18" fmla="*/ 0 w 118137"/>
                <a:gd name="connsiteY18" fmla="*/ 21595 h 2809914"/>
                <a:gd name="connsiteX19" fmla="*/ 102894 w 118137"/>
                <a:gd name="connsiteY19" fmla="*/ 2807374 h 2809914"/>
                <a:gd name="connsiteX20" fmla="*/ 104164 w 118137"/>
                <a:gd name="connsiteY20" fmla="*/ 2809915 h 2809914"/>
                <a:gd name="connsiteX21" fmla="*/ 104164 w 118137"/>
                <a:gd name="connsiteY21" fmla="*/ 2809915 h 280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8137" h="2809914">
                  <a:moveTo>
                    <a:pt x="104164" y="2809915"/>
                  </a:moveTo>
                  <a:cubicBezTo>
                    <a:pt x="104164" y="2808644"/>
                    <a:pt x="104164" y="2808644"/>
                    <a:pt x="104164" y="2807374"/>
                  </a:cubicBezTo>
                  <a:cubicBezTo>
                    <a:pt x="105434" y="2803563"/>
                    <a:pt x="109245" y="2801022"/>
                    <a:pt x="113056" y="2802293"/>
                  </a:cubicBezTo>
                  <a:cubicBezTo>
                    <a:pt x="113056" y="2802293"/>
                    <a:pt x="113056" y="2802293"/>
                    <a:pt x="113056" y="2802293"/>
                  </a:cubicBezTo>
                  <a:lnTo>
                    <a:pt x="118137" y="2803563"/>
                  </a:lnTo>
                  <a:lnTo>
                    <a:pt x="15244" y="16514"/>
                  </a:lnTo>
                  <a:lnTo>
                    <a:pt x="15244" y="6352"/>
                  </a:lnTo>
                  <a:cubicBezTo>
                    <a:pt x="15244" y="2541"/>
                    <a:pt x="12703" y="0"/>
                    <a:pt x="889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1270"/>
                  </a:lnTo>
                  <a:lnTo>
                    <a:pt x="1270" y="2541"/>
                  </a:lnTo>
                  <a:lnTo>
                    <a:pt x="1270" y="3811"/>
                  </a:lnTo>
                  <a:lnTo>
                    <a:pt x="0" y="5082"/>
                  </a:lnTo>
                  <a:cubicBezTo>
                    <a:pt x="0" y="5082"/>
                    <a:pt x="0" y="6352"/>
                    <a:pt x="0" y="6352"/>
                  </a:cubicBezTo>
                  <a:cubicBezTo>
                    <a:pt x="0" y="6352"/>
                    <a:pt x="0" y="7622"/>
                    <a:pt x="0" y="7622"/>
                  </a:cubicBezTo>
                  <a:lnTo>
                    <a:pt x="0" y="21595"/>
                  </a:lnTo>
                  <a:lnTo>
                    <a:pt x="102894" y="2807374"/>
                  </a:lnTo>
                  <a:lnTo>
                    <a:pt x="104164" y="2809915"/>
                  </a:lnTo>
                  <a:lnTo>
                    <a:pt x="104164" y="280991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52C995F-C442-477D-BD92-BEF1A694B7F2}"/>
                </a:ext>
              </a:extLst>
            </p:cNvPr>
            <p:cNvSpPr/>
            <p:nvPr/>
          </p:nvSpPr>
          <p:spPr>
            <a:xfrm>
              <a:off x="3690201" y="6252440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BAC13BB0-6354-4C07-9967-A7B7BBE24385}"/>
                </a:ext>
              </a:extLst>
            </p:cNvPr>
            <p:cNvSpPr/>
            <p:nvPr/>
          </p:nvSpPr>
          <p:spPr>
            <a:xfrm>
              <a:off x="3687660" y="6254981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D62492FC-8180-450E-A4CD-DEA02FDA5CE5}"/>
                </a:ext>
              </a:extLst>
            </p:cNvPr>
            <p:cNvSpPr/>
            <p:nvPr/>
          </p:nvSpPr>
          <p:spPr>
            <a:xfrm>
              <a:off x="3588577" y="3424742"/>
              <a:ext cx="99082" cy="2825157"/>
            </a:xfrm>
            <a:custGeom>
              <a:avLst/>
              <a:gdLst>
                <a:gd name="connsiteX0" fmla="*/ 0 w 99082"/>
                <a:gd name="connsiteY0" fmla="*/ 6352 h 2825157"/>
                <a:gd name="connsiteX1" fmla="*/ 0 w 99082"/>
                <a:gd name="connsiteY1" fmla="*/ 11433 h 2825157"/>
                <a:gd name="connsiteX2" fmla="*/ 86380 w 99082"/>
                <a:gd name="connsiteY2" fmla="*/ 2813725 h 2825157"/>
                <a:gd name="connsiteX3" fmla="*/ 96542 w 99082"/>
                <a:gd name="connsiteY3" fmla="*/ 2817536 h 2825157"/>
                <a:gd name="connsiteX4" fmla="*/ 96542 w 99082"/>
                <a:gd name="connsiteY4" fmla="*/ 2817536 h 2825157"/>
                <a:gd name="connsiteX5" fmla="*/ 97813 w 99082"/>
                <a:gd name="connsiteY5" fmla="*/ 2818807 h 2825157"/>
                <a:gd name="connsiteX6" fmla="*/ 99083 w 99082"/>
                <a:gd name="connsiteY6" fmla="*/ 2820077 h 2825157"/>
                <a:gd name="connsiteX7" fmla="*/ 99083 w 99082"/>
                <a:gd name="connsiteY7" fmla="*/ 2820077 h 2825157"/>
                <a:gd name="connsiteX8" fmla="*/ 99083 w 99082"/>
                <a:gd name="connsiteY8" fmla="*/ 2821347 h 2825157"/>
                <a:gd name="connsiteX9" fmla="*/ 99083 w 99082"/>
                <a:gd name="connsiteY9" fmla="*/ 2822617 h 2825157"/>
                <a:gd name="connsiteX10" fmla="*/ 99083 w 99082"/>
                <a:gd name="connsiteY10" fmla="*/ 2823888 h 2825157"/>
                <a:gd name="connsiteX11" fmla="*/ 99083 w 99082"/>
                <a:gd name="connsiteY11" fmla="*/ 2825158 h 2825157"/>
                <a:gd name="connsiteX12" fmla="*/ 99083 w 99082"/>
                <a:gd name="connsiteY12" fmla="*/ 2825158 h 2825157"/>
                <a:gd name="connsiteX13" fmla="*/ 99083 w 99082"/>
                <a:gd name="connsiteY13" fmla="*/ 2825158 h 2825157"/>
                <a:gd name="connsiteX14" fmla="*/ 99083 w 99082"/>
                <a:gd name="connsiteY14" fmla="*/ 2809914 h 2825157"/>
                <a:gd name="connsiteX15" fmla="*/ 12703 w 99082"/>
                <a:gd name="connsiteY15" fmla="*/ 10162 h 2825157"/>
                <a:gd name="connsiteX16" fmla="*/ 12703 w 99082"/>
                <a:gd name="connsiteY16" fmla="*/ 6352 h 2825157"/>
                <a:gd name="connsiteX17" fmla="*/ 12703 w 99082"/>
                <a:gd name="connsiteY17" fmla="*/ 6352 h 2825157"/>
                <a:gd name="connsiteX18" fmla="*/ 12703 w 99082"/>
                <a:gd name="connsiteY18" fmla="*/ 5081 h 2825157"/>
                <a:gd name="connsiteX19" fmla="*/ 12703 w 99082"/>
                <a:gd name="connsiteY19" fmla="*/ 3811 h 2825157"/>
                <a:gd name="connsiteX20" fmla="*/ 11433 w 99082"/>
                <a:gd name="connsiteY20" fmla="*/ 2540 h 2825157"/>
                <a:gd name="connsiteX21" fmla="*/ 10162 w 99082"/>
                <a:gd name="connsiteY21" fmla="*/ 1270 h 2825157"/>
                <a:gd name="connsiteX22" fmla="*/ 8892 w 99082"/>
                <a:gd name="connsiteY22" fmla="*/ 0 h 2825157"/>
                <a:gd name="connsiteX23" fmla="*/ 7622 w 99082"/>
                <a:gd name="connsiteY23" fmla="*/ 0 h 2825157"/>
                <a:gd name="connsiteX24" fmla="*/ 5081 w 99082"/>
                <a:gd name="connsiteY24" fmla="*/ 0 h 2825157"/>
                <a:gd name="connsiteX25" fmla="*/ 0 w 99082"/>
                <a:gd name="connsiteY25" fmla="*/ 6352 h 2825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082" h="2825157">
                  <a:moveTo>
                    <a:pt x="0" y="6352"/>
                  </a:moveTo>
                  <a:lnTo>
                    <a:pt x="0" y="11433"/>
                  </a:lnTo>
                  <a:lnTo>
                    <a:pt x="86380" y="2813725"/>
                  </a:lnTo>
                  <a:lnTo>
                    <a:pt x="96542" y="2817536"/>
                  </a:lnTo>
                  <a:lnTo>
                    <a:pt x="96542" y="2817536"/>
                  </a:lnTo>
                  <a:cubicBezTo>
                    <a:pt x="96542" y="2817536"/>
                    <a:pt x="97813" y="2817536"/>
                    <a:pt x="97813" y="2818807"/>
                  </a:cubicBezTo>
                  <a:lnTo>
                    <a:pt x="99083" y="2820077"/>
                  </a:lnTo>
                  <a:lnTo>
                    <a:pt x="99083" y="2820077"/>
                  </a:lnTo>
                  <a:lnTo>
                    <a:pt x="99083" y="2821347"/>
                  </a:lnTo>
                  <a:cubicBezTo>
                    <a:pt x="99083" y="2821347"/>
                    <a:pt x="99083" y="2822617"/>
                    <a:pt x="99083" y="2822617"/>
                  </a:cubicBezTo>
                  <a:cubicBezTo>
                    <a:pt x="99083" y="2822617"/>
                    <a:pt x="99083" y="2823888"/>
                    <a:pt x="99083" y="2823888"/>
                  </a:cubicBezTo>
                  <a:cubicBezTo>
                    <a:pt x="99083" y="2823888"/>
                    <a:pt x="99083" y="2825158"/>
                    <a:pt x="99083" y="2825158"/>
                  </a:cubicBezTo>
                  <a:lnTo>
                    <a:pt x="99083" y="2825158"/>
                  </a:lnTo>
                  <a:lnTo>
                    <a:pt x="99083" y="2825158"/>
                  </a:lnTo>
                  <a:lnTo>
                    <a:pt x="99083" y="2809914"/>
                  </a:lnTo>
                  <a:lnTo>
                    <a:pt x="12703" y="10162"/>
                  </a:lnTo>
                  <a:lnTo>
                    <a:pt x="12703" y="6352"/>
                  </a:lnTo>
                  <a:lnTo>
                    <a:pt x="12703" y="6352"/>
                  </a:lnTo>
                  <a:cubicBezTo>
                    <a:pt x="12703" y="6352"/>
                    <a:pt x="12703" y="5081"/>
                    <a:pt x="12703" y="5081"/>
                  </a:cubicBezTo>
                  <a:lnTo>
                    <a:pt x="12703" y="3811"/>
                  </a:lnTo>
                  <a:lnTo>
                    <a:pt x="11433" y="2540"/>
                  </a:lnTo>
                  <a:cubicBezTo>
                    <a:pt x="11433" y="2540"/>
                    <a:pt x="11433" y="1270"/>
                    <a:pt x="10162" y="1270"/>
                  </a:cubicBezTo>
                  <a:cubicBezTo>
                    <a:pt x="10162" y="1270"/>
                    <a:pt x="8892" y="1270"/>
                    <a:pt x="8892" y="0"/>
                  </a:cubicBezTo>
                  <a:lnTo>
                    <a:pt x="7622" y="0"/>
                  </a:lnTo>
                  <a:cubicBezTo>
                    <a:pt x="6351" y="0"/>
                    <a:pt x="6351" y="0"/>
                    <a:pt x="5081" y="0"/>
                  </a:cubicBezTo>
                  <a:cubicBezTo>
                    <a:pt x="2541" y="0"/>
                    <a:pt x="0" y="3811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3785F10E-62F1-4868-A8EB-5BC1B06DA570}"/>
                </a:ext>
              </a:extLst>
            </p:cNvPr>
            <p:cNvSpPr/>
            <p:nvPr/>
          </p:nvSpPr>
          <p:spPr>
            <a:xfrm>
              <a:off x="3690201" y="6249899"/>
              <a:ext cx="12702" cy="1270"/>
            </a:xfrm>
            <a:custGeom>
              <a:avLst/>
              <a:gdLst>
                <a:gd name="connsiteX0" fmla="*/ 0 w 12702"/>
                <a:gd name="connsiteY0" fmla="*/ 0 h 1270"/>
                <a:gd name="connsiteX1" fmla="*/ 0 w 12702"/>
                <a:gd name="connsiteY1" fmla="*/ 1270 h 1270"/>
                <a:gd name="connsiteX2" fmla="*/ 0 w 12702"/>
                <a:gd name="connsiteY2" fmla="*/ 0 h 1270"/>
                <a:gd name="connsiteX3" fmla="*/ 0 w 12702"/>
                <a:gd name="connsiteY3" fmla="*/ 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0"/>
                  </a:move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238125D-719E-4C51-A5C1-AE83BD08A922}"/>
                </a:ext>
              </a:extLst>
            </p:cNvPr>
            <p:cNvSpPr/>
            <p:nvPr/>
          </p:nvSpPr>
          <p:spPr>
            <a:xfrm>
              <a:off x="3687660" y="6244818"/>
              <a:ext cx="952" cy="564"/>
            </a:xfrm>
            <a:custGeom>
              <a:avLst/>
              <a:gdLst>
                <a:gd name="connsiteX0" fmla="*/ 0 w 952"/>
                <a:gd name="connsiteY0" fmla="*/ 0 h 564"/>
                <a:gd name="connsiteX1" fmla="*/ 0 w 952"/>
                <a:gd name="connsiteY1" fmla="*/ 0 h 564"/>
                <a:gd name="connsiteX2" fmla="*/ 0 w 952"/>
                <a:gd name="connsiteY2" fmla="*/ 0 h 564"/>
                <a:gd name="connsiteX3" fmla="*/ 0 w 952"/>
                <a:gd name="connsiteY3" fmla="*/ 0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564">
                  <a:moveTo>
                    <a:pt x="0" y="0"/>
                  </a:moveTo>
                  <a:cubicBezTo>
                    <a:pt x="1270" y="0"/>
                    <a:pt x="1270" y="127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FDA079D-1E1D-47F6-8C57-78A73156E10B}"/>
                </a:ext>
              </a:extLst>
            </p:cNvPr>
            <p:cNvSpPr/>
            <p:nvPr/>
          </p:nvSpPr>
          <p:spPr>
            <a:xfrm>
              <a:off x="3688930" y="6252440"/>
              <a:ext cx="1270" cy="1269"/>
            </a:xfrm>
            <a:custGeom>
              <a:avLst/>
              <a:gdLst>
                <a:gd name="connsiteX0" fmla="*/ 1270 w 1270"/>
                <a:gd name="connsiteY0" fmla="*/ 0 h 1269"/>
                <a:gd name="connsiteX1" fmla="*/ 0 w 1270"/>
                <a:gd name="connsiteY1" fmla="*/ 1270 h 1269"/>
                <a:gd name="connsiteX2" fmla="*/ 1270 w 1270"/>
                <a:gd name="connsiteY2" fmla="*/ 0 h 1269"/>
                <a:gd name="connsiteX3" fmla="*/ 127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1270" y="0"/>
                  </a:moveTo>
                  <a:lnTo>
                    <a:pt x="0" y="1270"/>
                  </a:lnTo>
                  <a:cubicBezTo>
                    <a:pt x="0" y="1270"/>
                    <a:pt x="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24DC807-8345-4D50-8538-F86D60785283}"/>
                </a:ext>
              </a:extLst>
            </p:cNvPr>
            <p:cNvSpPr/>
            <p:nvPr/>
          </p:nvSpPr>
          <p:spPr>
            <a:xfrm>
              <a:off x="3180813" y="6252440"/>
              <a:ext cx="506846" cy="415389"/>
            </a:xfrm>
            <a:custGeom>
              <a:avLst/>
              <a:gdLst>
                <a:gd name="connsiteX0" fmla="*/ 506847 w 506846"/>
                <a:gd name="connsiteY0" fmla="*/ 2540 h 415389"/>
                <a:gd name="connsiteX1" fmla="*/ 506847 w 506846"/>
                <a:gd name="connsiteY1" fmla="*/ 2540 h 415389"/>
                <a:gd name="connsiteX2" fmla="*/ 499225 w 506846"/>
                <a:gd name="connsiteY2" fmla="*/ 3811 h 415389"/>
                <a:gd name="connsiteX3" fmla="*/ 486522 w 506846"/>
                <a:gd name="connsiteY3" fmla="*/ 0 h 415389"/>
                <a:gd name="connsiteX4" fmla="*/ 0 w 506846"/>
                <a:gd name="connsiteY4" fmla="*/ 400146 h 415389"/>
                <a:gd name="connsiteX5" fmla="*/ 3811 w 506846"/>
                <a:gd name="connsiteY5" fmla="*/ 401416 h 415389"/>
                <a:gd name="connsiteX6" fmla="*/ 8892 w 506846"/>
                <a:gd name="connsiteY6" fmla="*/ 411578 h 415389"/>
                <a:gd name="connsiteX7" fmla="*/ 8892 w 506846"/>
                <a:gd name="connsiteY7" fmla="*/ 411578 h 415389"/>
                <a:gd name="connsiteX8" fmla="*/ 6351 w 506846"/>
                <a:gd name="connsiteY8" fmla="*/ 415390 h 415389"/>
                <a:gd name="connsiteX9" fmla="*/ 7622 w 506846"/>
                <a:gd name="connsiteY9" fmla="*/ 415390 h 415389"/>
                <a:gd name="connsiteX10" fmla="*/ 17784 w 506846"/>
                <a:gd name="connsiteY10" fmla="*/ 406498 h 415389"/>
                <a:gd name="connsiteX11" fmla="*/ 506847 w 506846"/>
                <a:gd name="connsiteY11" fmla="*/ 2540 h 415389"/>
                <a:gd name="connsiteX12" fmla="*/ 506847 w 506846"/>
                <a:gd name="connsiteY12" fmla="*/ 2540 h 41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06846" h="415389">
                  <a:moveTo>
                    <a:pt x="506847" y="2540"/>
                  </a:moveTo>
                  <a:lnTo>
                    <a:pt x="506847" y="2540"/>
                  </a:lnTo>
                  <a:cubicBezTo>
                    <a:pt x="504306" y="3811"/>
                    <a:pt x="501766" y="5081"/>
                    <a:pt x="499225" y="3811"/>
                  </a:cubicBezTo>
                  <a:lnTo>
                    <a:pt x="486522" y="0"/>
                  </a:lnTo>
                  <a:lnTo>
                    <a:pt x="0" y="400146"/>
                  </a:lnTo>
                  <a:lnTo>
                    <a:pt x="3811" y="401416"/>
                  </a:lnTo>
                  <a:cubicBezTo>
                    <a:pt x="7622" y="402687"/>
                    <a:pt x="10162" y="406498"/>
                    <a:pt x="8892" y="411578"/>
                  </a:cubicBezTo>
                  <a:cubicBezTo>
                    <a:pt x="8892" y="411578"/>
                    <a:pt x="8892" y="411578"/>
                    <a:pt x="8892" y="411578"/>
                  </a:cubicBezTo>
                  <a:cubicBezTo>
                    <a:pt x="8892" y="412849"/>
                    <a:pt x="7622" y="414119"/>
                    <a:pt x="6351" y="415390"/>
                  </a:cubicBezTo>
                  <a:lnTo>
                    <a:pt x="7622" y="415390"/>
                  </a:lnTo>
                  <a:lnTo>
                    <a:pt x="17784" y="406498"/>
                  </a:lnTo>
                  <a:lnTo>
                    <a:pt x="506847" y="2540"/>
                  </a:lnTo>
                  <a:lnTo>
                    <a:pt x="506847" y="25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C05FF02D-4B21-4CA5-A373-CEDA02904F36}"/>
                </a:ext>
              </a:extLst>
            </p:cNvPr>
            <p:cNvSpPr/>
            <p:nvPr/>
          </p:nvSpPr>
          <p:spPr>
            <a:xfrm>
              <a:off x="3356114" y="273369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81D9B137-427A-4636-B9DE-47E68266D562}"/>
                </a:ext>
              </a:extLst>
            </p:cNvPr>
            <p:cNvSpPr/>
            <p:nvPr/>
          </p:nvSpPr>
          <p:spPr>
            <a:xfrm>
              <a:off x="3343411" y="2738777"/>
              <a:ext cx="33027" cy="514473"/>
            </a:xfrm>
            <a:custGeom>
              <a:avLst/>
              <a:gdLst>
                <a:gd name="connsiteX0" fmla="*/ 15243 w 33027"/>
                <a:gd name="connsiteY0" fmla="*/ 1270 h 514473"/>
                <a:gd name="connsiteX1" fmla="*/ 15243 w 33027"/>
                <a:gd name="connsiteY1" fmla="*/ 1270 h 514473"/>
                <a:gd name="connsiteX2" fmla="*/ 15243 w 33027"/>
                <a:gd name="connsiteY2" fmla="*/ 1270 h 514473"/>
                <a:gd name="connsiteX3" fmla="*/ 13973 w 33027"/>
                <a:gd name="connsiteY3" fmla="*/ 3811 h 514473"/>
                <a:gd name="connsiteX4" fmla="*/ 12703 w 33027"/>
                <a:gd name="connsiteY4" fmla="*/ 5081 h 514473"/>
                <a:gd name="connsiteX5" fmla="*/ 11433 w 33027"/>
                <a:gd name="connsiteY5" fmla="*/ 6352 h 514473"/>
                <a:gd name="connsiteX6" fmla="*/ 0 w 33027"/>
                <a:gd name="connsiteY6" fmla="*/ 13973 h 514473"/>
                <a:gd name="connsiteX7" fmla="*/ 17784 w 33027"/>
                <a:gd name="connsiteY7" fmla="*/ 510663 h 514473"/>
                <a:gd name="connsiteX8" fmla="*/ 27946 w 33027"/>
                <a:gd name="connsiteY8" fmla="*/ 513203 h 514473"/>
                <a:gd name="connsiteX9" fmla="*/ 33027 w 33027"/>
                <a:gd name="connsiteY9" fmla="*/ 514473 h 514473"/>
                <a:gd name="connsiteX10" fmla="*/ 13973 w 33027"/>
                <a:gd name="connsiteY10" fmla="*/ 0 h 514473"/>
                <a:gd name="connsiteX11" fmla="*/ 13973 w 33027"/>
                <a:gd name="connsiteY11" fmla="*/ 0 h 514473"/>
                <a:gd name="connsiteX12" fmla="*/ 13973 w 33027"/>
                <a:gd name="connsiteY12" fmla="*/ 0 h 514473"/>
                <a:gd name="connsiteX13" fmla="*/ 15243 w 33027"/>
                <a:gd name="connsiteY13" fmla="*/ 1270 h 51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27" h="514473">
                  <a:moveTo>
                    <a:pt x="15243" y="1270"/>
                  </a:moveTo>
                  <a:lnTo>
                    <a:pt x="15243" y="1270"/>
                  </a:lnTo>
                  <a:lnTo>
                    <a:pt x="15243" y="1270"/>
                  </a:lnTo>
                  <a:cubicBezTo>
                    <a:pt x="15243" y="2541"/>
                    <a:pt x="15243" y="3811"/>
                    <a:pt x="13973" y="3811"/>
                  </a:cubicBezTo>
                  <a:cubicBezTo>
                    <a:pt x="13973" y="3811"/>
                    <a:pt x="13973" y="5081"/>
                    <a:pt x="12703" y="5081"/>
                  </a:cubicBezTo>
                  <a:lnTo>
                    <a:pt x="11433" y="6352"/>
                  </a:lnTo>
                  <a:lnTo>
                    <a:pt x="0" y="13973"/>
                  </a:lnTo>
                  <a:lnTo>
                    <a:pt x="17784" y="510663"/>
                  </a:lnTo>
                  <a:lnTo>
                    <a:pt x="27946" y="513203"/>
                  </a:lnTo>
                  <a:lnTo>
                    <a:pt x="33027" y="514473"/>
                  </a:lnTo>
                  <a:lnTo>
                    <a:pt x="13973" y="0"/>
                  </a:lnTo>
                  <a:lnTo>
                    <a:pt x="13973" y="0"/>
                  </a:lnTo>
                  <a:lnTo>
                    <a:pt x="13973" y="0"/>
                  </a:lnTo>
                  <a:cubicBezTo>
                    <a:pt x="15243" y="0"/>
                    <a:pt x="15243" y="1270"/>
                    <a:pt x="15243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2CD148A-22BD-4222-B375-156B7435E2BA}"/>
                </a:ext>
              </a:extLst>
            </p:cNvPr>
            <p:cNvSpPr/>
            <p:nvPr/>
          </p:nvSpPr>
          <p:spPr>
            <a:xfrm>
              <a:off x="3353573" y="273242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269E6CF-95AF-49B9-A88F-B0A4A4591F1D}"/>
                </a:ext>
              </a:extLst>
            </p:cNvPr>
            <p:cNvSpPr/>
            <p:nvPr/>
          </p:nvSpPr>
          <p:spPr>
            <a:xfrm>
              <a:off x="2774319" y="3110976"/>
              <a:ext cx="952" cy="12703"/>
            </a:xfrm>
            <a:custGeom>
              <a:avLst/>
              <a:gdLst>
                <a:gd name="connsiteX0" fmla="*/ 0 w 952"/>
                <a:gd name="connsiteY0" fmla="*/ 0 h 12703"/>
                <a:gd name="connsiteX1" fmla="*/ 0 w 952"/>
                <a:gd name="connsiteY1" fmla="*/ 0 h 12703"/>
                <a:gd name="connsiteX2" fmla="*/ 0 w 952"/>
                <a:gd name="connsiteY2" fmla="*/ 0 h 12703"/>
                <a:gd name="connsiteX3" fmla="*/ 0 w 95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12703">
                  <a:moveTo>
                    <a:pt x="0" y="0"/>
                  </a:moveTo>
                  <a:cubicBezTo>
                    <a:pt x="1270" y="0"/>
                    <a:pt x="1270" y="0"/>
                    <a:pt x="0" y="0"/>
                  </a:cubicBezTo>
                  <a:cubicBezTo>
                    <a:pt x="1270" y="0"/>
                    <a:pt x="127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228F6631-FE05-4960-935D-68C6DA943F61}"/>
                </a:ext>
              </a:extLst>
            </p:cNvPr>
            <p:cNvSpPr/>
            <p:nvPr/>
          </p:nvSpPr>
          <p:spPr>
            <a:xfrm>
              <a:off x="2776860" y="2741317"/>
              <a:ext cx="579253" cy="362036"/>
            </a:xfrm>
            <a:custGeom>
              <a:avLst/>
              <a:gdLst>
                <a:gd name="connsiteX0" fmla="*/ 0 w 579253"/>
                <a:gd name="connsiteY0" fmla="*/ 359496 h 362036"/>
                <a:gd name="connsiteX1" fmla="*/ 6351 w 579253"/>
                <a:gd name="connsiteY1" fmla="*/ 358226 h 362036"/>
                <a:gd name="connsiteX2" fmla="*/ 22865 w 579253"/>
                <a:gd name="connsiteY2" fmla="*/ 362037 h 362036"/>
                <a:gd name="connsiteX3" fmla="*/ 566551 w 579253"/>
                <a:gd name="connsiteY3" fmla="*/ 11433 h 362036"/>
                <a:gd name="connsiteX4" fmla="*/ 577983 w 579253"/>
                <a:gd name="connsiteY4" fmla="*/ 3811 h 362036"/>
                <a:gd name="connsiteX5" fmla="*/ 579254 w 579253"/>
                <a:gd name="connsiteY5" fmla="*/ 2541 h 362036"/>
                <a:gd name="connsiteX6" fmla="*/ 572902 w 579253"/>
                <a:gd name="connsiteY6" fmla="*/ 3811 h 362036"/>
                <a:gd name="connsiteX7" fmla="*/ 556388 w 579253"/>
                <a:gd name="connsiteY7" fmla="*/ 0 h 362036"/>
                <a:gd name="connsiteX8" fmla="*/ 0 w 579253"/>
                <a:gd name="connsiteY8" fmla="*/ 359496 h 362036"/>
                <a:gd name="connsiteX9" fmla="*/ 0 w 579253"/>
                <a:gd name="connsiteY9" fmla="*/ 359496 h 36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9253" h="362036">
                  <a:moveTo>
                    <a:pt x="0" y="359496"/>
                  </a:moveTo>
                  <a:cubicBezTo>
                    <a:pt x="1270" y="358226"/>
                    <a:pt x="3811" y="356956"/>
                    <a:pt x="6351" y="358226"/>
                  </a:cubicBezTo>
                  <a:lnTo>
                    <a:pt x="22865" y="362037"/>
                  </a:lnTo>
                  <a:lnTo>
                    <a:pt x="566551" y="11433"/>
                  </a:lnTo>
                  <a:lnTo>
                    <a:pt x="577983" y="3811"/>
                  </a:lnTo>
                  <a:lnTo>
                    <a:pt x="579254" y="2541"/>
                  </a:lnTo>
                  <a:cubicBezTo>
                    <a:pt x="577983" y="3811"/>
                    <a:pt x="575443" y="5081"/>
                    <a:pt x="572902" y="3811"/>
                  </a:cubicBezTo>
                  <a:lnTo>
                    <a:pt x="556388" y="0"/>
                  </a:lnTo>
                  <a:lnTo>
                    <a:pt x="0" y="359496"/>
                  </a:lnTo>
                  <a:lnTo>
                    <a:pt x="0" y="35949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A8F7EC9-D040-46C5-8235-BF06EF015EED}"/>
                </a:ext>
              </a:extLst>
            </p:cNvPr>
            <p:cNvSpPr/>
            <p:nvPr/>
          </p:nvSpPr>
          <p:spPr>
            <a:xfrm>
              <a:off x="3353573" y="2732425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1270 w 1270"/>
                <a:gd name="connsiteY1" fmla="*/ 0 h 12703"/>
                <a:gd name="connsiteX2" fmla="*/ 0 w 1270"/>
                <a:gd name="connsiteY2" fmla="*/ 0 h 12703"/>
                <a:gd name="connsiteX3" fmla="*/ 1270 w 1270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1270" y="0"/>
                  </a:lnTo>
                  <a:lnTo>
                    <a:pt x="0" y="0"/>
                  </a:lnTo>
                  <a:cubicBezTo>
                    <a:pt x="0" y="0"/>
                    <a:pt x="1270" y="0"/>
                    <a:pt x="127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7199AB5-C0EB-4B2D-9D5D-3C29EA8347B0}"/>
                </a:ext>
              </a:extLst>
            </p:cNvPr>
            <p:cNvSpPr/>
            <p:nvPr/>
          </p:nvSpPr>
          <p:spPr>
            <a:xfrm>
              <a:off x="3357384" y="2734966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987EA037-6F03-4697-8FB4-45ED32E3C09E}"/>
                </a:ext>
              </a:extLst>
            </p:cNvPr>
            <p:cNvSpPr/>
            <p:nvPr/>
          </p:nvSpPr>
          <p:spPr>
            <a:xfrm>
              <a:off x="3785473" y="5549961"/>
              <a:ext cx="30963" cy="22071"/>
            </a:xfrm>
            <a:custGeom>
              <a:avLst/>
              <a:gdLst>
                <a:gd name="connsiteX0" fmla="*/ 0 w 30963"/>
                <a:gd name="connsiteY0" fmla="*/ 3811 h 22071"/>
                <a:gd name="connsiteX1" fmla="*/ 0 w 30963"/>
                <a:gd name="connsiteY1" fmla="*/ 3811 h 22071"/>
                <a:gd name="connsiteX2" fmla="*/ 0 w 30963"/>
                <a:gd name="connsiteY2" fmla="*/ 13973 h 22071"/>
                <a:gd name="connsiteX3" fmla="*/ 6351 w 30963"/>
                <a:gd name="connsiteY3" fmla="*/ 16514 h 22071"/>
                <a:gd name="connsiteX4" fmla="*/ 16514 w 30963"/>
                <a:gd name="connsiteY4" fmla="*/ 20325 h 22071"/>
                <a:gd name="connsiteX5" fmla="*/ 20325 w 30963"/>
                <a:gd name="connsiteY5" fmla="*/ 21595 h 22071"/>
                <a:gd name="connsiteX6" fmla="*/ 20325 w 30963"/>
                <a:gd name="connsiteY6" fmla="*/ 21595 h 22071"/>
                <a:gd name="connsiteX7" fmla="*/ 30487 w 30963"/>
                <a:gd name="connsiteY7" fmla="*/ 17784 h 22071"/>
                <a:gd name="connsiteX8" fmla="*/ 26676 w 30963"/>
                <a:gd name="connsiteY8" fmla="*/ 7622 h 22071"/>
                <a:gd name="connsiteX9" fmla="*/ 25406 w 30963"/>
                <a:gd name="connsiteY9" fmla="*/ 7622 h 22071"/>
                <a:gd name="connsiteX10" fmla="*/ 25406 w 30963"/>
                <a:gd name="connsiteY10" fmla="*/ 7622 h 22071"/>
                <a:gd name="connsiteX11" fmla="*/ 21595 w 30963"/>
                <a:gd name="connsiteY11" fmla="*/ 6352 h 22071"/>
                <a:gd name="connsiteX12" fmla="*/ 0 w 30963"/>
                <a:gd name="connsiteY12" fmla="*/ 0 h 22071"/>
                <a:gd name="connsiteX13" fmla="*/ 0 w 30963"/>
                <a:gd name="connsiteY13" fmla="*/ 3811 h 22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963" h="22071">
                  <a:moveTo>
                    <a:pt x="0" y="3811"/>
                  </a:moveTo>
                  <a:lnTo>
                    <a:pt x="0" y="3811"/>
                  </a:lnTo>
                  <a:lnTo>
                    <a:pt x="0" y="13973"/>
                  </a:lnTo>
                  <a:lnTo>
                    <a:pt x="6351" y="16514"/>
                  </a:lnTo>
                  <a:lnTo>
                    <a:pt x="16514" y="20325"/>
                  </a:lnTo>
                  <a:lnTo>
                    <a:pt x="20325" y="21595"/>
                  </a:lnTo>
                  <a:lnTo>
                    <a:pt x="20325" y="21595"/>
                  </a:lnTo>
                  <a:cubicBezTo>
                    <a:pt x="24135" y="22866"/>
                    <a:pt x="27947" y="21595"/>
                    <a:pt x="30487" y="17784"/>
                  </a:cubicBezTo>
                  <a:cubicBezTo>
                    <a:pt x="31757" y="13973"/>
                    <a:pt x="30487" y="10163"/>
                    <a:pt x="26676" y="7622"/>
                  </a:cubicBezTo>
                  <a:cubicBezTo>
                    <a:pt x="26676" y="7622"/>
                    <a:pt x="25406" y="7622"/>
                    <a:pt x="25406" y="7622"/>
                  </a:cubicBezTo>
                  <a:lnTo>
                    <a:pt x="25406" y="7622"/>
                  </a:lnTo>
                  <a:lnTo>
                    <a:pt x="21595" y="6352"/>
                  </a:lnTo>
                  <a:lnTo>
                    <a:pt x="0" y="0"/>
                  </a:lnTo>
                  <a:lnTo>
                    <a:pt x="0" y="38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D59D9EAC-F03F-4508-8FA4-CEEC9EBC46D1}"/>
                </a:ext>
              </a:extLst>
            </p:cNvPr>
            <p:cNvSpPr/>
            <p:nvPr/>
          </p:nvSpPr>
          <p:spPr>
            <a:xfrm>
              <a:off x="3413277" y="6154296"/>
              <a:ext cx="275653" cy="103751"/>
            </a:xfrm>
            <a:custGeom>
              <a:avLst/>
              <a:gdLst>
                <a:gd name="connsiteX0" fmla="*/ 266762 w 275653"/>
                <a:gd name="connsiteY0" fmla="*/ 103225 h 103751"/>
                <a:gd name="connsiteX1" fmla="*/ 274383 w 275653"/>
                <a:gd name="connsiteY1" fmla="*/ 101955 h 103751"/>
                <a:gd name="connsiteX2" fmla="*/ 274383 w 275653"/>
                <a:gd name="connsiteY2" fmla="*/ 101955 h 103751"/>
                <a:gd name="connsiteX3" fmla="*/ 274383 w 275653"/>
                <a:gd name="connsiteY3" fmla="*/ 100684 h 103751"/>
                <a:gd name="connsiteX4" fmla="*/ 275653 w 275653"/>
                <a:gd name="connsiteY4" fmla="*/ 99414 h 103751"/>
                <a:gd name="connsiteX5" fmla="*/ 275653 w 275653"/>
                <a:gd name="connsiteY5" fmla="*/ 99414 h 103751"/>
                <a:gd name="connsiteX6" fmla="*/ 275653 w 275653"/>
                <a:gd name="connsiteY6" fmla="*/ 99414 h 103751"/>
                <a:gd name="connsiteX7" fmla="*/ 275653 w 275653"/>
                <a:gd name="connsiteY7" fmla="*/ 98144 h 103751"/>
                <a:gd name="connsiteX8" fmla="*/ 275653 w 275653"/>
                <a:gd name="connsiteY8" fmla="*/ 96874 h 103751"/>
                <a:gd name="connsiteX9" fmla="*/ 275653 w 275653"/>
                <a:gd name="connsiteY9" fmla="*/ 95603 h 103751"/>
                <a:gd name="connsiteX10" fmla="*/ 275653 w 275653"/>
                <a:gd name="connsiteY10" fmla="*/ 94333 h 103751"/>
                <a:gd name="connsiteX11" fmla="*/ 275653 w 275653"/>
                <a:gd name="connsiteY11" fmla="*/ 93063 h 103751"/>
                <a:gd name="connsiteX12" fmla="*/ 274383 w 275653"/>
                <a:gd name="connsiteY12" fmla="*/ 91793 h 103751"/>
                <a:gd name="connsiteX13" fmla="*/ 273113 w 275653"/>
                <a:gd name="connsiteY13" fmla="*/ 90522 h 103751"/>
                <a:gd name="connsiteX14" fmla="*/ 271843 w 275653"/>
                <a:gd name="connsiteY14" fmla="*/ 89252 h 103751"/>
                <a:gd name="connsiteX15" fmla="*/ 271843 w 275653"/>
                <a:gd name="connsiteY15" fmla="*/ 89252 h 103751"/>
                <a:gd name="connsiteX16" fmla="*/ 261680 w 275653"/>
                <a:gd name="connsiteY16" fmla="*/ 85441 h 103751"/>
                <a:gd name="connsiteX17" fmla="*/ 13973 w 275653"/>
                <a:gd name="connsiteY17" fmla="*/ 1601 h 103751"/>
                <a:gd name="connsiteX18" fmla="*/ 8892 w 275653"/>
                <a:gd name="connsiteY18" fmla="*/ 330 h 103751"/>
                <a:gd name="connsiteX19" fmla="*/ 0 w 275653"/>
                <a:gd name="connsiteY19" fmla="*/ 5412 h 103751"/>
                <a:gd name="connsiteX20" fmla="*/ 0 w 275653"/>
                <a:gd name="connsiteY20" fmla="*/ 5412 h 103751"/>
                <a:gd name="connsiteX21" fmla="*/ 0 w 275653"/>
                <a:gd name="connsiteY21" fmla="*/ 7952 h 103751"/>
                <a:gd name="connsiteX22" fmla="*/ 0 w 275653"/>
                <a:gd name="connsiteY22" fmla="*/ 9223 h 103751"/>
                <a:gd name="connsiteX23" fmla="*/ 0 w 275653"/>
                <a:gd name="connsiteY23" fmla="*/ 10493 h 103751"/>
                <a:gd name="connsiteX24" fmla="*/ 1270 w 275653"/>
                <a:gd name="connsiteY24" fmla="*/ 11763 h 103751"/>
                <a:gd name="connsiteX25" fmla="*/ 2540 w 275653"/>
                <a:gd name="connsiteY25" fmla="*/ 13034 h 103751"/>
                <a:gd name="connsiteX26" fmla="*/ 3811 w 275653"/>
                <a:gd name="connsiteY26" fmla="*/ 13034 h 103751"/>
                <a:gd name="connsiteX27" fmla="*/ 5081 w 275653"/>
                <a:gd name="connsiteY27" fmla="*/ 14304 h 103751"/>
                <a:gd name="connsiteX28" fmla="*/ 5081 w 275653"/>
                <a:gd name="connsiteY28" fmla="*/ 14304 h 103751"/>
                <a:gd name="connsiteX29" fmla="*/ 8892 w 275653"/>
                <a:gd name="connsiteY29" fmla="*/ 15574 h 103751"/>
                <a:gd name="connsiteX30" fmla="*/ 255329 w 275653"/>
                <a:gd name="connsiteY30" fmla="*/ 99414 h 103751"/>
                <a:gd name="connsiteX31" fmla="*/ 266762 w 275653"/>
                <a:gd name="connsiteY31" fmla="*/ 103225 h 103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75653" h="103751">
                  <a:moveTo>
                    <a:pt x="266762" y="103225"/>
                  </a:moveTo>
                  <a:cubicBezTo>
                    <a:pt x="269302" y="104496"/>
                    <a:pt x="271843" y="103225"/>
                    <a:pt x="274383" y="101955"/>
                  </a:cubicBezTo>
                  <a:lnTo>
                    <a:pt x="274383" y="101955"/>
                  </a:lnTo>
                  <a:lnTo>
                    <a:pt x="274383" y="100684"/>
                  </a:lnTo>
                  <a:lnTo>
                    <a:pt x="275653" y="99414"/>
                  </a:lnTo>
                  <a:lnTo>
                    <a:pt x="275653" y="99414"/>
                  </a:lnTo>
                  <a:lnTo>
                    <a:pt x="275653" y="99414"/>
                  </a:lnTo>
                  <a:cubicBezTo>
                    <a:pt x="275653" y="99414"/>
                    <a:pt x="275653" y="99414"/>
                    <a:pt x="275653" y="98144"/>
                  </a:cubicBezTo>
                  <a:cubicBezTo>
                    <a:pt x="275653" y="98144"/>
                    <a:pt x="275653" y="96874"/>
                    <a:pt x="275653" y="96874"/>
                  </a:cubicBezTo>
                  <a:cubicBezTo>
                    <a:pt x="275653" y="96874"/>
                    <a:pt x="275653" y="95603"/>
                    <a:pt x="275653" y="95603"/>
                  </a:cubicBezTo>
                  <a:cubicBezTo>
                    <a:pt x="275653" y="95603"/>
                    <a:pt x="275653" y="94333"/>
                    <a:pt x="275653" y="94333"/>
                  </a:cubicBezTo>
                  <a:cubicBezTo>
                    <a:pt x="275653" y="94333"/>
                    <a:pt x="275653" y="93063"/>
                    <a:pt x="275653" y="93063"/>
                  </a:cubicBezTo>
                  <a:cubicBezTo>
                    <a:pt x="275653" y="93063"/>
                    <a:pt x="275653" y="91793"/>
                    <a:pt x="274383" y="91793"/>
                  </a:cubicBezTo>
                  <a:lnTo>
                    <a:pt x="273113" y="90522"/>
                  </a:lnTo>
                  <a:cubicBezTo>
                    <a:pt x="273113" y="90522"/>
                    <a:pt x="271843" y="90522"/>
                    <a:pt x="271843" y="89252"/>
                  </a:cubicBezTo>
                  <a:lnTo>
                    <a:pt x="271843" y="89252"/>
                  </a:lnTo>
                  <a:lnTo>
                    <a:pt x="261680" y="85441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9223"/>
                    <a:pt x="0" y="10493"/>
                  </a:cubicBezTo>
                  <a:cubicBezTo>
                    <a:pt x="0" y="10493"/>
                    <a:pt x="1270" y="11763"/>
                    <a:pt x="1270" y="11763"/>
                  </a:cubicBezTo>
                  <a:cubicBezTo>
                    <a:pt x="1270" y="11763"/>
                    <a:pt x="1270" y="11763"/>
                    <a:pt x="2540" y="13034"/>
                  </a:cubicBez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255329" y="99414"/>
                  </a:lnTo>
                  <a:lnTo>
                    <a:pt x="266762" y="1032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F0FE711-4979-443F-A97C-3BF4D73ECFEF}"/>
                </a:ext>
              </a:extLst>
            </p:cNvPr>
            <p:cNvSpPr/>
            <p:nvPr/>
          </p:nvSpPr>
          <p:spPr>
            <a:xfrm>
              <a:off x="2910241" y="6564935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E6EDD69-6306-4627-A675-0695882CD955}"/>
                </a:ext>
              </a:extLst>
            </p:cNvPr>
            <p:cNvSpPr/>
            <p:nvPr/>
          </p:nvSpPr>
          <p:spPr>
            <a:xfrm>
              <a:off x="2912781" y="6561124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7B3FA62-9B0D-49BE-92D4-A7E43F68FD99}"/>
                </a:ext>
              </a:extLst>
            </p:cNvPr>
            <p:cNvSpPr/>
            <p:nvPr/>
          </p:nvSpPr>
          <p:spPr>
            <a:xfrm>
              <a:off x="2916592" y="6559854"/>
              <a:ext cx="273571" cy="109245"/>
            </a:xfrm>
            <a:custGeom>
              <a:avLst/>
              <a:gdLst>
                <a:gd name="connsiteX0" fmla="*/ 266762 w 273571"/>
                <a:gd name="connsiteY0" fmla="*/ 109246 h 109245"/>
                <a:gd name="connsiteX1" fmla="*/ 268032 w 273571"/>
                <a:gd name="connsiteY1" fmla="*/ 109246 h 109245"/>
                <a:gd name="connsiteX2" fmla="*/ 269302 w 273571"/>
                <a:gd name="connsiteY2" fmla="*/ 109246 h 109245"/>
                <a:gd name="connsiteX3" fmla="*/ 270572 w 273571"/>
                <a:gd name="connsiteY3" fmla="*/ 107976 h 109245"/>
                <a:gd name="connsiteX4" fmla="*/ 273113 w 273571"/>
                <a:gd name="connsiteY4" fmla="*/ 104164 h 109245"/>
                <a:gd name="connsiteX5" fmla="*/ 268032 w 273571"/>
                <a:gd name="connsiteY5" fmla="*/ 94002 h 109245"/>
                <a:gd name="connsiteX6" fmla="*/ 268032 w 273571"/>
                <a:gd name="connsiteY6" fmla="*/ 94002 h 109245"/>
                <a:gd name="connsiteX7" fmla="*/ 264221 w 273571"/>
                <a:gd name="connsiteY7" fmla="*/ 92732 h 109245"/>
                <a:gd name="connsiteX8" fmla="*/ 15243 w 273571"/>
                <a:gd name="connsiteY8" fmla="*/ 3811 h 109245"/>
                <a:gd name="connsiteX9" fmla="*/ 2541 w 273571"/>
                <a:gd name="connsiteY9" fmla="*/ 0 h 109245"/>
                <a:gd name="connsiteX10" fmla="*/ 0 w 273571"/>
                <a:gd name="connsiteY10" fmla="*/ 0 h 109245"/>
                <a:gd name="connsiteX11" fmla="*/ 7622 w 273571"/>
                <a:gd name="connsiteY11" fmla="*/ 6352 h 109245"/>
                <a:gd name="connsiteX12" fmla="*/ 8892 w 273571"/>
                <a:gd name="connsiteY12" fmla="*/ 17784 h 109245"/>
                <a:gd name="connsiteX13" fmla="*/ 262951 w 273571"/>
                <a:gd name="connsiteY13" fmla="*/ 107976 h 109245"/>
                <a:gd name="connsiteX14" fmla="*/ 264221 w 273571"/>
                <a:gd name="connsiteY14" fmla="*/ 107976 h 109245"/>
                <a:gd name="connsiteX15" fmla="*/ 266762 w 273571"/>
                <a:gd name="connsiteY15" fmla="*/ 109246 h 10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3571" h="109245">
                  <a:moveTo>
                    <a:pt x="266762" y="109246"/>
                  </a:moveTo>
                  <a:lnTo>
                    <a:pt x="268032" y="109246"/>
                  </a:lnTo>
                  <a:cubicBezTo>
                    <a:pt x="268032" y="109246"/>
                    <a:pt x="269302" y="109246"/>
                    <a:pt x="269302" y="109246"/>
                  </a:cubicBezTo>
                  <a:cubicBezTo>
                    <a:pt x="269302" y="109246"/>
                    <a:pt x="270572" y="109246"/>
                    <a:pt x="270572" y="107976"/>
                  </a:cubicBezTo>
                  <a:cubicBezTo>
                    <a:pt x="271843" y="106705"/>
                    <a:pt x="273113" y="105435"/>
                    <a:pt x="273113" y="104164"/>
                  </a:cubicBezTo>
                  <a:cubicBezTo>
                    <a:pt x="274383" y="100354"/>
                    <a:pt x="273113" y="96543"/>
                    <a:pt x="268032" y="94002"/>
                  </a:cubicBezTo>
                  <a:cubicBezTo>
                    <a:pt x="268032" y="94002"/>
                    <a:pt x="268032" y="94002"/>
                    <a:pt x="268032" y="94002"/>
                  </a:cubicBezTo>
                  <a:lnTo>
                    <a:pt x="264221" y="92732"/>
                  </a:lnTo>
                  <a:lnTo>
                    <a:pt x="15243" y="3811"/>
                  </a:lnTo>
                  <a:lnTo>
                    <a:pt x="2541" y="0"/>
                  </a:lnTo>
                  <a:cubicBezTo>
                    <a:pt x="1270" y="0"/>
                    <a:pt x="1270" y="0"/>
                    <a:pt x="0" y="0"/>
                  </a:cubicBezTo>
                  <a:cubicBezTo>
                    <a:pt x="3811" y="0"/>
                    <a:pt x="6351" y="3811"/>
                    <a:pt x="7622" y="6352"/>
                  </a:cubicBezTo>
                  <a:lnTo>
                    <a:pt x="8892" y="17784"/>
                  </a:lnTo>
                  <a:lnTo>
                    <a:pt x="262951" y="107976"/>
                  </a:lnTo>
                  <a:lnTo>
                    <a:pt x="264221" y="107976"/>
                  </a:lnTo>
                  <a:lnTo>
                    <a:pt x="266762" y="10924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DDCAFD8-AD03-411F-9FA5-8FE51A8C17AC}"/>
                </a:ext>
              </a:extLst>
            </p:cNvPr>
            <p:cNvSpPr/>
            <p:nvPr/>
          </p:nvSpPr>
          <p:spPr>
            <a:xfrm>
              <a:off x="0" y="3478094"/>
              <a:ext cx="62244" cy="555123"/>
            </a:xfrm>
            <a:custGeom>
              <a:avLst/>
              <a:gdLst>
                <a:gd name="connsiteX0" fmla="*/ 57163 w 62244"/>
                <a:gd name="connsiteY0" fmla="*/ 553853 h 555123"/>
                <a:gd name="connsiteX1" fmla="*/ 62244 w 62244"/>
                <a:gd name="connsiteY1" fmla="*/ 555123 h 555123"/>
                <a:gd name="connsiteX2" fmla="*/ 0 w 62244"/>
                <a:gd name="connsiteY2" fmla="*/ 0 h 555123"/>
                <a:gd name="connsiteX3" fmla="*/ 0 w 62244"/>
                <a:gd name="connsiteY3" fmla="*/ 135923 h 555123"/>
                <a:gd name="connsiteX4" fmla="*/ 45731 w 62244"/>
                <a:gd name="connsiteY4" fmla="*/ 550042 h 55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44" h="555123">
                  <a:moveTo>
                    <a:pt x="57163" y="553853"/>
                  </a:moveTo>
                  <a:lnTo>
                    <a:pt x="62244" y="555123"/>
                  </a:lnTo>
                  <a:lnTo>
                    <a:pt x="0" y="0"/>
                  </a:lnTo>
                  <a:lnTo>
                    <a:pt x="0" y="135923"/>
                  </a:lnTo>
                  <a:lnTo>
                    <a:pt x="45731" y="55004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6AD3BFC-8C0F-421A-9400-10C562673721}"/>
                </a:ext>
              </a:extLst>
            </p:cNvPr>
            <p:cNvSpPr/>
            <p:nvPr/>
          </p:nvSpPr>
          <p:spPr>
            <a:xfrm>
              <a:off x="1754274" y="6459500"/>
              <a:ext cx="664363" cy="250250"/>
            </a:xfrm>
            <a:custGeom>
              <a:avLst/>
              <a:gdLst>
                <a:gd name="connsiteX0" fmla="*/ 5081 w 664363"/>
                <a:gd name="connsiteY0" fmla="*/ 12703 h 250250"/>
                <a:gd name="connsiteX1" fmla="*/ 0 w 664363"/>
                <a:gd name="connsiteY1" fmla="*/ 11433 h 250250"/>
                <a:gd name="connsiteX2" fmla="*/ 1270 w 664363"/>
                <a:gd name="connsiteY2" fmla="*/ 12703 h 250250"/>
                <a:gd name="connsiteX3" fmla="*/ 5081 w 664363"/>
                <a:gd name="connsiteY3" fmla="*/ 12703 h 250250"/>
                <a:gd name="connsiteX4" fmla="*/ 644039 w 664363"/>
                <a:gd name="connsiteY4" fmla="*/ 247709 h 250250"/>
                <a:gd name="connsiteX5" fmla="*/ 651660 w 664363"/>
                <a:gd name="connsiteY5" fmla="*/ 250250 h 250250"/>
                <a:gd name="connsiteX6" fmla="*/ 651660 w 664363"/>
                <a:gd name="connsiteY6" fmla="*/ 245169 h 250250"/>
                <a:gd name="connsiteX7" fmla="*/ 659282 w 664363"/>
                <a:gd name="connsiteY7" fmla="*/ 237547 h 250250"/>
                <a:gd name="connsiteX8" fmla="*/ 659282 w 664363"/>
                <a:gd name="connsiteY8" fmla="*/ 237547 h 250250"/>
                <a:gd name="connsiteX9" fmla="*/ 664363 w 664363"/>
                <a:gd name="connsiteY9" fmla="*/ 238817 h 250250"/>
                <a:gd name="connsiteX10" fmla="*/ 663093 w 664363"/>
                <a:gd name="connsiteY10" fmla="*/ 238817 h 250250"/>
                <a:gd name="connsiteX11" fmla="*/ 663093 w 664363"/>
                <a:gd name="connsiteY11" fmla="*/ 238817 h 250250"/>
                <a:gd name="connsiteX12" fmla="*/ 11433 w 664363"/>
                <a:gd name="connsiteY12" fmla="*/ 0 h 250250"/>
                <a:gd name="connsiteX13" fmla="*/ 11433 w 664363"/>
                <a:gd name="connsiteY13" fmla="*/ 5081 h 250250"/>
                <a:gd name="connsiteX14" fmla="*/ 5081 w 664363"/>
                <a:gd name="connsiteY14" fmla="*/ 12703 h 25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64363" h="250250">
                  <a:moveTo>
                    <a:pt x="5081" y="12703"/>
                  </a:moveTo>
                  <a:cubicBezTo>
                    <a:pt x="3811" y="12703"/>
                    <a:pt x="2541" y="12703"/>
                    <a:pt x="0" y="11433"/>
                  </a:cubicBezTo>
                  <a:lnTo>
                    <a:pt x="1270" y="12703"/>
                  </a:lnTo>
                  <a:lnTo>
                    <a:pt x="5081" y="12703"/>
                  </a:lnTo>
                  <a:lnTo>
                    <a:pt x="644039" y="247709"/>
                  </a:lnTo>
                  <a:lnTo>
                    <a:pt x="651660" y="250250"/>
                  </a:lnTo>
                  <a:lnTo>
                    <a:pt x="651660" y="245169"/>
                  </a:lnTo>
                  <a:cubicBezTo>
                    <a:pt x="651660" y="241358"/>
                    <a:pt x="654201" y="237547"/>
                    <a:pt x="659282" y="237547"/>
                  </a:cubicBezTo>
                  <a:cubicBezTo>
                    <a:pt x="659282" y="237547"/>
                    <a:pt x="659282" y="237547"/>
                    <a:pt x="659282" y="237547"/>
                  </a:cubicBezTo>
                  <a:cubicBezTo>
                    <a:pt x="660552" y="237547"/>
                    <a:pt x="661823" y="237547"/>
                    <a:pt x="664363" y="238817"/>
                  </a:cubicBezTo>
                  <a:lnTo>
                    <a:pt x="663093" y="238817"/>
                  </a:lnTo>
                  <a:lnTo>
                    <a:pt x="663093" y="238817"/>
                  </a:lnTo>
                  <a:lnTo>
                    <a:pt x="11433" y="0"/>
                  </a:lnTo>
                  <a:lnTo>
                    <a:pt x="11433" y="5081"/>
                  </a:lnTo>
                  <a:cubicBezTo>
                    <a:pt x="11433" y="8892"/>
                    <a:pt x="8892" y="12703"/>
                    <a:pt x="5081" y="1270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36A5CC0E-7DBA-4D62-B63B-8927FFAB4D19}"/>
                </a:ext>
              </a:extLst>
            </p:cNvPr>
            <p:cNvSpPr/>
            <p:nvPr/>
          </p:nvSpPr>
          <p:spPr>
            <a:xfrm>
              <a:off x="2418637" y="6699588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1270" y="1270"/>
                    <a:pt x="1270" y="12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26CA7776-5721-4760-9F9B-77C99FD5B19E}"/>
                </a:ext>
              </a:extLst>
            </p:cNvPr>
            <p:cNvSpPr/>
            <p:nvPr/>
          </p:nvSpPr>
          <p:spPr>
            <a:xfrm>
              <a:off x="2419908" y="6702128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9DA182C-1DDE-45F7-B33D-48CFBA503A36}"/>
                </a:ext>
              </a:extLst>
            </p:cNvPr>
            <p:cNvSpPr/>
            <p:nvPr/>
          </p:nvSpPr>
          <p:spPr>
            <a:xfrm>
              <a:off x="2910241" y="6559854"/>
              <a:ext cx="29216" cy="297250"/>
            </a:xfrm>
            <a:custGeom>
              <a:avLst/>
              <a:gdLst>
                <a:gd name="connsiteX0" fmla="*/ 15243 w 29216"/>
                <a:gd name="connsiteY0" fmla="*/ 6352 h 297250"/>
                <a:gd name="connsiteX1" fmla="*/ 7622 w 29216"/>
                <a:gd name="connsiteY1" fmla="*/ 0 h 297250"/>
                <a:gd name="connsiteX2" fmla="*/ 6351 w 29216"/>
                <a:gd name="connsiteY2" fmla="*/ 0 h 297250"/>
                <a:gd name="connsiteX3" fmla="*/ 3811 w 29216"/>
                <a:gd name="connsiteY3" fmla="*/ 1270 h 297250"/>
                <a:gd name="connsiteX4" fmla="*/ 2541 w 29216"/>
                <a:gd name="connsiteY4" fmla="*/ 2540 h 297250"/>
                <a:gd name="connsiteX5" fmla="*/ 1270 w 29216"/>
                <a:gd name="connsiteY5" fmla="*/ 3811 h 297250"/>
                <a:gd name="connsiteX6" fmla="*/ 1270 w 29216"/>
                <a:gd name="connsiteY6" fmla="*/ 5081 h 297250"/>
                <a:gd name="connsiteX7" fmla="*/ 0 w 29216"/>
                <a:gd name="connsiteY7" fmla="*/ 6352 h 297250"/>
                <a:gd name="connsiteX8" fmla="*/ 0 w 29216"/>
                <a:gd name="connsiteY8" fmla="*/ 6352 h 297250"/>
                <a:gd name="connsiteX9" fmla="*/ 0 w 29216"/>
                <a:gd name="connsiteY9" fmla="*/ 7622 h 297250"/>
                <a:gd name="connsiteX10" fmla="*/ 0 w 29216"/>
                <a:gd name="connsiteY10" fmla="*/ 7622 h 297250"/>
                <a:gd name="connsiteX11" fmla="*/ 0 w 29216"/>
                <a:gd name="connsiteY11" fmla="*/ 8892 h 297250"/>
                <a:gd name="connsiteX12" fmla="*/ 0 w 29216"/>
                <a:gd name="connsiteY12" fmla="*/ 8892 h 297250"/>
                <a:gd name="connsiteX13" fmla="*/ 13973 w 29216"/>
                <a:gd name="connsiteY13" fmla="*/ 297251 h 297250"/>
                <a:gd name="connsiteX14" fmla="*/ 29217 w 29216"/>
                <a:gd name="connsiteY14" fmla="*/ 297251 h 297250"/>
                <a:gd name="connsiteX15" fmla="*/ 15243 w 29216"/>
                <a:gd name="connsiteY15" fmla="*/ 20325 h 297250"/>
                <a:gd name="connsiteX16" fmla="*/ 15243 w 29216"/>
                <a:gd name="connsiteY16" fmla="*/ 6352 h 29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9216" h="297250">
                  <a:moveTo>
                    <a:pt x="15243" y="6352"/>
                  </a:moveTo>
                  <a:cubicBezTo>
                    <a:pt x="15243" y="2540"/>
                    <a:pt x="11433" y="0"/>
                    <a:pt x="7622" y="0"/>
                  </a:cubicBezTo>
                  <a:lnTo>
                    <a:pt x="6351" y="0"/>
                  </a:lnTo>
                  <a:cubicBezTo>
                    <a:pt x="5081" y="0"/>
                    <a:pt x="5081" y="0"/>
                    <a:pt x="3811" y="1270"/>
                  </a:cubicBezTo>
                  <a:lnTo>
                    <a:pt x="2541" y="2540"/>
                  </a:lnTo>
                  <a:cubicBezTo>
                    <a:pt x="2541" y="2540"/>
                    <a:pt x="1270" y="3811"/>
                    <a:pt x="1270" y="3811"/>
                  </a:cubicBezTo>
                  <a:cubicBezTo>
                    <a:pt x="1270" y="3811"/>
                    <a:pt x="1270" y="3811"/>
                    <a:pt x="1270" y="5081"/>
                  </a:cubicBezTo>
                  <a:lnTo>
                    <a:pt x="0" y="6352"/>
                  </a:lnTo>
                  <a:lnTo>
                    <a:pt x="0" y="6352"/>
                  </a:lnTo>
                  <a:cubicBezTo>
                    <a:pt x="0" y="6352"/>
                    <a:pt x="0" y="6352"/>
                    <a:pt x="0" y="7622"/>
                  </a:cubicBezTo>
                  <a:lnTo>
                    <a:pt x="0" y="7622"/>
                  </a:lnTo>
                  <a:cubicBezTo>
                    <a:pt x="0" y="7622"/>
                    <a:pt x="0" y="8892"/>
                    <a:pt x="0" y="8892"/>
                  </a:cubicBezTo>
                  <a:lnTo>
                    <a:pt x="0" y="8892"/>
                  </a:lnTo>
                  <a:lnTo>
                    <a:pt x="13973" y="297251"/>
                  </a:lnTo>
                  <a:lnTo>
                    <a:pt x="29217" y="297251"/>
                  </a:lnTo>
                  <a:lnTo>
                    <a:pt x="15243" y="20325"/>
                  </a:lnTo>
                  <a:lnTo>
                    <a:pt x="1524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1E8BA58-D3ED-4DB2-83BD-6027330ED727}"/>
                </a:ext>
              </a:extLst>
            </p:cNvPr>
            <p:cNvSpPr/>
            <p:nvPr/>
          </p:nvSpPr>
          <p:spPr>
            <a:xfrm>
              <a:off x="2405934" y="6697047"/>
              <a:ext cx="24135" cy="158788"/>
            </a:xfrm>
            <a:custGeom>
              <a:avLst/>
              <a:gdLst>
                <a:gd name="connsiteX0" fmla="*/ 15244 w 24135"/>
                <a:gd name="connsiteY0" fmla="*/ 6352 h 158788"/>
                <a:gd name="connsiteX1" fmla="*/ 15244 w 24135"/>
                <a:gd name="connsiteY1" fmla="*/ 6352 h 158788"/>
                <a:gd name="connsiteX2" fmla="*/ 15244 w 24135"/>
                <a:gd name="connsiteY2" fmla="*/ 3811 h 158788"/>
                <a:gd name="connsiteX3" fmla="*/ 15244 w 24135"/>
                <a:gd name="connsiteY3" fmla="*/ 2541 h 158788"/>
                <a:gd name="connsiteX4" fmla="*/ 15244 w 24135"/>
                <a:gd name="connsiteY4" fmla="*/ 2541 h 158788"/>
                <a:gd name="connsiteX5" fmla="*/ 13973 w 24135"/>
                <a:gd name="connsiteY5" fmla="*/ 1270 h 158788"/>
                <a:gd name="connsiteX6" fmla="*/ 12703 w 24135"/>
                <a:gd name="connsiteY6" fmla="*/ 1270 h 158788"/>
                <a:gd name="connsiteX7" fmla="*/ 12703 w 24135"/>
                <a:gd name="connsiteY7" fmla="*/ 1270 h 158788"/>
                <a:gd name="connsiteX8" fmla="*/ 7622 w 24135"/>
                <a:gd name="connsiteY8" fmla="*/ 0 h 158788"/>
                <a:gd name="connsiteX9" fmla="*/ 0 w 24135"/>
                <a:gd name="connsiteY9" fmla="*/ 7622 h 158788"/>
                <a:gd name="connsiteX10" fmla="*/ 0 w 24135"/>
                <a:gd name="connsiteY10" fmla="*/ 7622 h 158788"/>
                <a:gd name="connsiteX11" fmla="*/ 0 w 24135"/>
                <a:gd name="connsiteY11" fmla="*/ 12703 h 158788"/>
                <a:gd name="connsiteX12" fmla="*/ 0 w 24135"/>
                <a:gd name="connsiteY12" fmla="*/ 22865 h 158788"/>
                <a:gd name="connsiteX13" fmla="*/ 8892 w 24135"/>
                <a:gd name="connsiteY13" fmla="*/ 158788 h 158788"/>
                <a:gd name="connsiteX14" fmla="*/ 24136 w 24135"/>
                <a:gd name="connsiteY14" fmla="*/ 158788 h 158788"/>
                <a:gd name="connsiteX15" fmla="*/ 15244 w 24135"/>
                <a:gd name="connsiteY15" fmla="*/ 7622 h 158788"/>
                <a:gd name="connsiteX16" fmla="*/ 15244 w 24135"/>
                <a:gd name="connsiteY16" fmla="*/ 6352 h 158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135" h="158788">
                  <a:moveTo>
                    <a:pt x="15244" y="6352"/>
                  </a:moveTo>
                  <a:lnTo>
                    <a:pt x="15244" y="6352"/>
                  </a:lnTo>
                  <a:cubicBezTo>
                    <a:pt x="15244" y="5081"/>
                    <a:pt x="15244" y="5081"/>
                    <a:pt x="15244" y="3811"/>
                  </a:cubicBezTo>
                  <a:lnTo>
                    <a:pt x="15244" y="2541"/>
                  </a:lnTo>
                  <a:lnTo>
                    <a:pt x="15244" y="2541"/>
                  </a:lnTo>
                  <a:cubicBezTo>
                    <a:pt x="15244" y="2541"/>
                    <a:pt x="13973" y="1270"/>
                    <a:pt x="13973" y="1270"/>
                  </a:cubicBezTo>
                  <a:lnTo>
                    <a:pt x="12703" y="1270"/>
                  </a:lnTo>
                  <a:lnTo>
                    <a:pt x="12703" y="1270"/>
                  </a:lnTo>
                  <a:cubicBezTo>
                    <a:pt x="11433" y="0"/>
                    <a:pt x="10162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0" y="22865"/>
                  </a:lnTo>
                  <a:lnTo>
                    <a:pt x="8892" y="158788"/>
                  </a:lnTo>
                  <a:lnTo>
                    <a:pt x="24136" y="158788"/>
                  </a:lnTo>
                  <a:lnTo>
                    <a:pt x="15244" y="7622"/>
                  </a:lnTo>
                  <a:cubicBezTo>
                    <a:pt x="15244" y="7622"/>
                    <a:pt x="15244" y="6352"/>
                    <a:pt x="15244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9CCBE08-7E21-4BE7-9E24-484F0C7D6A2B}"/>
                </a:ext>
              </a:extLst>
            </p:cNvPr>
            <p:cNvSpPr/>
            <p:nvPr/>
          </p:nvSpPr>
          <p:spPr>
            <a:xfrm>
              <a:off x="5657884" y="6777076"/>
              <a:ext cx="1270" cy="1269"/>
            </a:xfrm>
            <a:custGeom>
              <a:avLst/>
              <a:gdLst>
                <a:gd name="connsiteX0" fmla="*/ 0 w 1270"/>
                <a:gd name="connsiteY0" fmla="*/ 0 h 1269"/>
                <a:gd name="connsiteX1" fmla="*/ 0 w 1270"/>
                <a:gd name="connsiteY1" fmla="*/ 0 h 1269"/>
                <a:gd name="connsiteX2" fmla="*/ 1270 w 1270"/>
                <a:gd name="connsiteY2" fmla="*/ 1270 h 1269"/>
                <a:gd name="connsiteX3" fmla="*/ 0 w 1270"/>
                <a:gd name="connsiteY3" fmla="*/ 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69">
                  <a:moveTo>
                    <a:pt x="0" y="0"/>
                  </a:moveTo>
                  <a:lnTo>
                    <a:pt x="0" y="0"/>
                  </a:lnTo>
                  <a:lnTo>
                    <a:pt x="1270" y="1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819914AA-7A3E-4C3F-97E3-D80EC39A801C}"/>
                </a:ext>
              </a:extLst>
            </p:cNvPr>
            <p:cNvSpPr/>
            <p:nvPr/>
          </p:nvSpPr>
          <p:spPr>
            <a:xfrm>
              <a:off x="5661696" y="6780887"/>
              <a:ext cx="12702" cy="953"/>
            </a:xfrm>
            <a:custGeom>
              <a:avLst/>
              <a:gdLst>
                <a:gd name="connsiteX0" fmla="*/ 0 w 12702"/>
                <a:gd name="connsiteY0" fmla="*/ 0 h 953"/>
                <a:gd name="connsiteX1" fmla="*/ 0 w 12702"/>
                <a:gd name="connsiteY1" fmla="*/ 0 h 953"/>
                <a:gd name="connsiteX2" fmla="*/ 0 w 12702"/>
                <a:gd name="connsiteY2" fmla="*/ 0 h 953"/>
                <a:gd name="connsiteX3" fmla="*/ 0 w 12702"/>
                <a:gd name="connsiteY3" fmla="*/ 0 h 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953">
                  <a:moveTo>
                    <a:pt x="0" y="0"/>
                  </a:moveTo>
                  <a:lnTo>
                    <a:pt x="0" y="0"/>
                  </a:lnTo>
                  <a:cubicBezTo>
                    <a:pt x="0" y="1271"/>
                    <a:pt x="0" y="1271"/>
                    <a:pt x="0" y="0"/>
                  </a:cubicBezTo>
                  <a:cubicBezTo>
                    <a:pt x="0" y="1271"/>
                    <a:pt x="0" y="127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895C285-0862-4CED-86D7-2666060401DE}"/>
                </a:ext>
              </a:extLst>
            </p:cNvPr>
            <p:cNvSpPr/>
            <p:nvPr/>
          </p:nvSpPr>
          <p:spPr>
            <a:xfrm>
              <a:off x="5660425" y="6779617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  <a:gd name="connsiteX4" fmla="*/ 0 w 12702"/>
                <a:gd name="connsiteY4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3A5EAE98-3AE8-4F1D-861D-6C73ACD445F7}"/>
                </a:ext>
              </a:extLst>
            </p:cNvPr>
            <p:cNvSpPr/>
            <p:nvPr/>
          </p:nvSpPr>
          <p:spPr>
            <a:xfrm>
              <a:off x="5645181" y="6783428"/>
              <a:ext cx="16514" cy="72407"/>
            </a:xfrm>
            <a:custGeom>
              <a:avLst/>
              <a:gdLst>
                <a:gd name="connsiteX0" fmla="*/ 16514 w 16514"/>
                <a:gd name="connsiteY0" fmla="*/ 0 h 72407"/>
                <a:gd name="connsiteX1" fmla="*/ 16514 w 16514"/>
                <a:gd name="connsiteY1" fmla="*/ 0 h 72407"/>
                <a:gd name="connsiteX2" fmla="*/ 16514 w 16514"/>
                <a:gd name="connsiteY2" fmla="*/ 0 h 72407"/>
                <a:gd name="connsiteX3" fmla="*/ 16514 w 16514"/>
                <a:gd name="connsiteY3" fmla="*/ 2541 h 72407"/>
                <a:gd name="connsiteX4" fmla="*/ 6351 w 16514"/>
                <a:gd name="connsiteY4" fmla="*/ 7622 h 72407"/>
                <a:gd name="connsiteX5" fmla="*/ 1270 w 16514"/>
                <a:gd name="connsiteY5" fmla="*/ 6352 h 72407"/>
                <a:gd name="connsiteX6" fmla="*/ 1270 w 16514"/>
                <a:gd name="connsiteY6" fmla="*/ 19055 h 72407"/>
                <a:gd name="connsiteX7" fmla="*/ 0 w 16514"/>
                <a:gd name="connsiteY7" fmla="*/ 72408 h 72407"/>
                <a:gd name="connsiteX8" fmla="*/ 15244 w 16514"/>
                <a:gd name="connsiteY8" fmla="*/ 72408 h 72407"/>
                <a:gd name="connsiteX9" fmla="*/ 16514 w 16514"/>
                <a:gd name="connsiteY9" fmla="*/ 0 h 72407"/>
                <a:gd name="connsiteX10" fmla="*/ 16514 w 16514"/>
                <a:gd name="connsiteY10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514" h="72407">
                  <a:moveTo>
                    <a:pt x="16514" y="0"/>
                  </a:moveTo>
                  <a:lnTo>
                    <a:pt x="16514" y="0"/>
                  </a:lnTo>
                  <a:lnTo>
                    <a:pt x="16514" y="0"/>
                  </a:lnTo>
                  <a:cubicBezTo>
                    <a:pt x="16514" y="1270"/>
                    <a:pt x="16514" y="1270"/>
                    <a:pt x="16514" y="2541"/>
                  </a:cubicBezTo>
                  <a:cubicBezTo>
                    <a:pt x="15244" y="6352"/>
                    <a:pt x="11433" y="8892"/>
                    <a:pt x="6351" y="7622"/>
                  </a:cubicBezTo>
                  <a:lnTo>
                    <a:pt x="1270" y="6352"/>
                  </a:lnTo>
                  <a:lnTo>
                    <a:pt x="1270" y="19055"/>
                  </a:lnTo>
                  <a:lnTo>
                    <a:pt x="0" y="72408"/>
                  </a:lnTo>
                  <a:lnTo>
                    <a:pt x="15244" y="72408"/>
                  </a:lnTo>
                  <a:lnTo>
                    <a:pt x="16514" y="0"/>
                  </a:lnTo>
                  <a:lnTo>
                    <a:pt x="16514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42CB3D21-A500-4531-B335-DB3E2DB852EB}"/>
                </a:ext>
              </a:extLst>
            </p:cNvPr>
            <p:cNvSpPr/>
            <p:nvPr/>
          </p:nvSpPr>
          <p:spPr>
            <a:xfrm>
              <a:off x="435710" y="6140653"/>
              <a:ext cx="389979" cy="160058"/>
            </a:xfrm>
            <a:custGeom>
              <a:avLst/>
              <a:gdLst>
                <a:gd name="connsiteX0" fmla="*/ 381088 w 389979"/>
                <a:gd name="connsiteY0" fmla="*/ 149896 h 160058"/>
                <a:gd name="connsiteX1" fmla="*/ 389980 w 389979"/>
                <a:gd name="connsiteY1" fmla="*/ 144815 h 160058"/>
                <a:gd name="connsiteX2" fmla="*/ 389980 w 389979"/>
                <a:gd name="connsiteY2" fmla="*/ 144815 h 160058"/>
                <a:gd name="connsiteX3" fmla="*/ 378547 w 389979"/>
                <a:gd name="connsiteY3" fmla="*/ 141004 h 160058"/>
                <a:gd name="connsiteX4" fmla="*/ 0 w 389979"/>
                <a:gd name="connsiteY4" fmla="*/ 0 h 160058"/>
                <a:gd name="connsiteX5" fmla="*/ 0 w 389979"/>
                <a:gd name="connsiteY5" fmla="*/ 5081 h 160058"/>
                <a:gd name="connsiteX6" fmla="*/ 1270 w 389979"/>
                <a:gd name="connsiteY6" fmla="*/ 17784 h 160058"/>
                <a:gd name="connsiteX7" fmla="*/ 384899 w 389979"/>
                <a:gd name="connsiteY7" fmla="*/ 160058 h 160058"/>
                <a:gd name="connsiteX8" fmla="*/ 381088 w 389979"/>
                <a:gd name="connsiteY8" fmla="*/ 149896 h 160058"/>
                <a:gd name="connsiteX9" fmla="*/ 381088 w 389979"/>
                <a:gd name="connsiteY9" fmla="*/ 149896 h 16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979" h="160058">
                  <a:moveTo>
                    <a:pt x="381088" y="149896"/>
                  </a:moveTo>
                  <a:cubicBezTo>
                    <a:pt x="382358" y="146085"/>
                    <a:pt x="386169" y="143545"/>
                    <a:pt x="389980" y="144815"/>
                  </a:cubicBezTo>
                  <a:cubicBezTo>
                    <a:pt x="389980" y="144815"/>
                    <a:pt x="389980" y="144815"/>
                    <a:pt x="389980" y="144815"/>
                  </a:cubicBezTo>
                  <a:lnTo>
                    <a:pt x="378547" y="141004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7784"/>
                  </a:lnTo>
                  <a:lnTo>
                    <a:pt x="384899" y="160058"/>
                  </a:lnTo>
                  <a:cubicBezTo>
                    <a:pt x="381088" y="158788"/>
                    <a:pt x="379818" y="154977"/>
                    <a:pt x="381088" y="149896"/>
                  </a:cubicBezTo>
                  <a:cubicBezTo>
                    <a:pt x="381088" y="149896"/>
                    <a:pt x="381088" y="149896"/>
                    <a:pt x="381088" y="1498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E11F983-EB5D-446E-A87C-C69C7F9DA91B}"/>
                </a:ext>
              </a:extLst>
            </p:cNvPr>
            <p:cNvSpPr/>
            <p:nvPr/>
          </p:nvSpPr>
          <p:spPr>
            <a:xfrm>
              <a:off x="816322" y="6284198"/>
              <a:ext cx="79234" cy="39855"/>
            </a:xfrm>
            <a:custGeom>
              <a:avLst/>
              <a:gdLst>
                <a:gd name="connsiteX0" fmla="*/ 476 w 79234"/>
                <a:gd name="connsiteY0" fmla="*/ 6352 h 39855"/>
                <a:gd name="connsiteX1" fmla="*/ 4287 w 79234"/>
                <a:gd name="connsiteY1" fmla="*/ 15243 h 39855"/>
                <a:gd name="connsiteX2" fmla="*/ 4287 w 79234"/>
                <a:gd name="connsiteY2" fmla="*/ 15243 h 39855"/>
                <a:gd name="connsiteX3" fmla="*/ 56369 w 79234"/>
                <a:gd name="connsiteY3" fmla="*/ 34298 h 39855"/>
                <a:gd name="connsiteX4" fmla="*/ 65261 w 79234"/>
                <a:gd name="connsiteY4" fmla="*/ 38109 h 39855"/>
                <a:gd name="connsiteX5" fmla="*/ 69072 w 79234"/>
                <a:gd name="connsiteY5" fmla="*/ 39379 h 39855"/>
                <a:gd name="connsiteX6" fmla="*/ 79235 w 79234"/>
                <a:gd name="connsiteY6" fmla="*/ 35568 h 39855"/>
                <a:gd name="connsiteX7" fmla="*/ 79235 w 79234"/>
                <a:gd name="connsiteY7" fmla="*/ 35568 h 39855"/>
                <a:gd name="connsiteX8" fmla="*/ 79235 w 79234"/>
                <a:gd name="connsiteY8" fmla="*/ 30487 h 39855"/>
                <a:gd name="connsiteX9" fmla="*/ 79235 w 79234"/>
                <a:gd name="connsiteY9" fmla="*/ 30487 h 39855"/>
                <a:gd name="connsiteX10" fmla="*/ 79235 w 79234"/>
                <a:gd name="connsiteY10" fmla="*/ 29217 h 39855"/>
                <a:gd name="connsiteX11" fmla="*/ 77964 w 79234"/>
                <a:gd name="connsiteY11" fmla="*/ 27946 h 39855"/>
                <a:gd name="connsiteX12" fmla="*/ 77964 w 79234"/>
                <a:gd name="connsiteY12" fmla="*/ 27946 h 39855"/>
                <a:gd name="connsiteX13" fmla="*/ 76694 w 79234"/>
                <a:gd name="connsiteY13" fmla="*/ 26676 h 39855"/>
                <a:gd name="connsiteX14" fmla="*/ 75424 w 79234"/>
                <a:gd name="connsiteY14" fmla="*/ 25406 h 39855"/>
                <a:gd name="connsiteX15" fmla="*/ 75424 w 79234"/>
                <a:gd name="connsiteY15" fmla="*/ 25406 h 39855"/>
                <a:gd name="connsiteX16" fmla="*/ 75424 w 79234"/>
                <a:gd name="connsiteY16" fmla="*/ 25406 h 39855"/>
                <a:gd name="connsiteX17" fmla="*/ 13179 w 79234"/>
                <a:gd name="connsiteY17" fmla="*/ 1270 h 39855"/>
                <a:gd name="connsiteX18" fmla="*/ 9368 w 79234"/>
                <a:gd name="connsiteY18" fmla="*/ 0 h 39855"/>
                <a:gd name="connsiteX19" fmla="*/ 476 w 79234"/>
                <a:gd name="connsiteY19" fmla="*/ 6352 h 39855"/>
                <a:gd name="connsiteX20" fmla="*/ 476 w 79234"/>
                <a:gd name="connsiteY20" fmla="*/ 6352 h 3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79234" h="39855">
                  <a:moveTo>
                    <a:pt x="476" y="6352"/>
                  </a:moveTo>
                  <a:cubicBezTo>
                    <a:pt x="-794" y="10162"/>
                    <a:pt x="476" y="13973"/>
                    <a:pt x="4287" y="15243"/>
                  </a:cubicBezTo>
                  <a:cubicBezTo>
                    <a:pt x="4287" y="15243"/>
                    <a:pt x="4287" y="15243"/>
                    <a:pt x="4287" y="15243"/>
                  </a:cubicBezTo>
                  <a:lnTo>
                    <a:pt x="56369" y="34298"/>
                  </a:lnTo>
                  <a:lnTo>
                    <a:pt x="65261" y="38109"/>
                  </a:lnTo>
                  <a:lnTo>
                    <a:pt x="69072" y="39379"/>
                  </a:lnTo>
                  <a:cubicBezTo>
                    <a:pt x="72883" y="40650"/>
                    <a:pt x="76694" y="39379"/>
                    <a:pt x="79235" y="35568"/>
                  </a:cubicBezTo>
                  <a:cubicBezTo>
                    <a:pt x="79235" y="35568"/>
                    <a:pt x="79235" y="35568"/>
                    <a:pt x="79235" y="35568"/>
                  </a:cubicBezTo>
                  <a:cubicBezTo>
                    <a:pt x="79235" y="34298"/>
                    <a:pt x="79235" y="33028"/>
                    <a:pt x="79235" y="30487"/>
                  </a:cubicBezTo>
                  <a:lnTo>
                    <a:pt x="79235" y="30487"/>
                  </a:lnTo>
                  <a:cubicBezTo>
                    <a:pt x="79235" y="30487"/>
                    <a:pt x="79235" y="29217"/>
                    <a:pt x="79235" y="29217"/>
                  </a:cubicBezTo>
                  <a:cubicBezTo>
                    <a:pt x="79235" y="29217"/>
                    <a:pt x="79235" y="27946"/>
                    <a:pt x="77964" y="27946"/>
                  </a:cubicBezTo>
                  <a:lnTo>
                    <a:pt x="77964" y="27946"/>
                  </a:lnTo>
                  <a:lnTo>
                    <a:pt x="76694" y="2667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75424" y="25406"/>
                  </a:lnTo>
                  <a:lnTo>
                    <a:pt x="13179" y="1270"/>
                  </a:lnTo>
                  <a:lnTo>
                    <a:pt x="9368" y="0"/>
                  </a:lnTo>
                  <a:cubicBezTo>
                    <a:pt x="6828" y="1270"/>
                    <a:pt x="1747" y="2540"/>
                    <a:pt x="476" y="6352"/>
                  </a:cubicBezTo>
                  <a:cubicBezTo>
                    <a:pt x="476" y="6352"/>
                    <a:pt x="476" y="6352"/>
                    <a:pt x="476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655F1539-FD09-4D71-B5B4-FB5D324B0C29}"/>
                </a:ext>
              </a:extLst>
            </p:cNvPr>
            <p:cNvSpPr/>
            <p:nvPr/>
          </p:nvSpPr>
          <p:spPr>
            <a:xfrm>
              <a:off x="4447295" y="5763373"/>
              <a:ext cx="22865" cy="595772"/>
            </a:xfrm>
            <a:custGeom>
              <a:avLst/>
              <a:gdLst>
                <a:gd name="connsiteX0" fmla="*/ 15243 w 22865"/>
                <a:gd name="connsiteY0" fmla="*/ 588151 h 595772"/>
                <a:gd name="connsiteX1" fmla="*/ 22865 w 22865"/>
                <a:gd name="connsiteY1" fmla="*/ 595773 h 595772"/>
                <a:gd name="connsiteX2" fmla="*/ 22865 w 22865"/>
                <a:gd name="connsiteY2" fmla="*/ 595773 h 595772"/>
                <a:gd name="connsiteX3" fmla="*/ 22865 w 22865"/>
                <a:gd name="connsiteY3" fmla="*/ 590692 h 595772"/>
                <a:gd name="connsiteX4" fmla="*/ 15243 w 22865"/>
                <a:gd name="connsiteY4" fmla="*/ 11433 h 595772"/>
                <a:gd name="connsiteX5" fmla="*/ 15243 w 22865"/>
                <a:gd name="connsiteY5" fmla="*/ 7622 h 595772"/>
                <a:gd name="connsiteX6" fmla="*/ 15243 w 22865"/>
                <a:gd name="connsiteY6" fmla="*/ 6352 h 595772"/>
                <a:gd name="connsiteX7" fmla="*/ 15243 w 22865"/>
                <a:gd name="connsiteY7" fmla="*/ 5081 h 595772"/>
                <a:gd name="connsiteX8" fmla="*/ 13973 w 22865"/>
                <a:gd name="connsiteY8" fmla="*/ 3811 h 595772"/>
                <a:gd name="connsiteX9" fmla="*/ 12703 w 22865"/>
                <a:gd name="connsiteY9" fmla="*/ 2540 h 595772"/>
                <a:gd name="connsiteX10" fmla="*/ 11433 w 22865"/>
                <a:gd name="connsiteY10" fmla="*/ 1270 h 595772"/>
                <a:gd name="connsiteX11" fmla="*/ 10162 w 22865"/>
                <a:gd name="connsiteY11" fmla="*/ 0 h 595772"/>
                <a:gd name="connsiteX12" fmla="*/ 8892 w 22865"/>
                <a:gd name="connsiteY12" fmla="*/ 0 h 595772"/>
                <a:gd name="connsiteX13" fmla="*/ 7622 w 22865"/>
                <a:gd name="connsiteY13" fmla="*/ 0 h 595772"/>
                <a:gd name="connsiteX14" fmla="*/ 6351 w 22865"/>
                <a:gd name="connsiteY14" fmla="*/ 0 h 595772"/>
                <a:gd name="connsiteX15" fmla="*/ 5081 w 22865"/>
                <a:gd name="connsiteY15" fmla="*/ 0 h 595772"/>
                <a:gd name="connsiteX16" fmla="*/ 3811 w 22865"/>
                <a:gd name="connsiteY16" fmla="*/ 0 h 595772"/>
                <a:gd name="connsiteX17" fmla="*/ 0 w 22865"/>
                <a:gd name="connsiteY17" fmla="*/ 6352 h 595772"/>
                <a:gd name="connsiteX18" fmla="*/ 0 w 22865"/>
                <a:gd name="connsiteY18" fmla="*/ 21595 h 595772"/>
                <a:gd name="connsiteX19" fmla="*/ 6351 w 22865"/>
                <a:gd name="connsiteY19" fmla="*/ 593232 h 595772"/>
                <a:gd name="connsiteX20" fmla="*/ 15243 w 22865"/>
                <a:gd name="connsiteY20" fmla="*/ 588151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5" h="595772">
                  <a:moveTo>
                    <a:pt x="15243" y="588151"/>
                  </a:moveTo>
                  <a:cubicBezTo>
                    <a:pt x="19054" y="588151"/>
                    <a:pt x="22865" y="591962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lnTo>
                    <a:pt x="22865" y="590692"/>
                  </a:lnTo>
                  <a:lnTo>
                    <a:pt x="15243" y="11433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5081"/>
                    <a:pt x="15243" y="5081"/>
                  </a:cubicBezTo>
                  <a:lnTo>
                    <a:pt x="13973" y="3811"/>
                  </a:lnTo>
                  <a:lnTo>
                    <a:pt x="12703" y="2540"/>
                  </a:lnTo>
                  <a:lnTo>
                    <a:pt x="11433" y="1270"/>
                  </a:lnTo>
                  <a:lnTo>
                    <a:pt x="10162" y="0"/>
                  </a:lnTo>
                  <a:lnTo>
                    <a:pt x="8892" y="0"/>
                  </a:lnTo>
                  <a:cubicBezTo>
                    <a:pt x="8892" y="0"/>
                    <a:pt x="7622" y="0"/>
                    <a:pt x="7622" y="0"/>
                  </a:cubicBez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cubicBezTo>
                    <a:pt x="1270" y="1270"/>
                    <a:pt x="0" y="3811"/>
                    <a:pt x="0" y="6352"/>
                  </a:cubicBezTo>
                  <a:lnTo>
                    <a:pt x="0" y="21595"/>
                  </a:lnTo>
                  <a:lnTo>
                    <a:pt x="6351" y="593232"/>
                  </a:lnTo>
                  <a:cubicBezTo>
                    <a:pt x="7622" y="591962"/>
                    <a:pt x="11433" y="588151"/>
                    <a:pt x="15243" y="58815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9D22AE6-6B7C-45EB-96BE-00E6211F5C65}"/>
                </a:ext>
              </a:extLst>
            </p:cNvPr>
            <p:cNvSpPr/>
            <p:nvPr/>
          </p:nvSpPr>
          <p:spPr>
            <a:xfrm>
              <a:off x="4454917" y="6351275"/>
              <a:ext cx="15243" cy="30736"/>
            </a:xfrm>
            <a:custGeom>
              <a:avLst/>
              <a:gdLst>
                <a:gd name="connsiteX0" fmla="*/ 10162 w 15243"/>
                <a:gd name="connsiteY0" fmla="*/ 24385 h 30736"/>
                <a:gd name="connsiteX1" fmla="*/ 15243 w 15243"/>
                <a:gd name="connsiteY1" fmla="*/ 25655 h 30736"/>
                <a:gd name="connsiteX2" fmla="*/ 15243 w 15243"/>
                <a:gd name="connsiteY2" fmla="*/ 6601 h 30736"/>
                <a:gd name="connsiteX3" fmla="*/ 6351 w 15243"/>
                <a:gd name="connsiteY3" fmla="*/ 249 h 30736"/>
                <a:gd name="connsiteX4" fmla="*/ 0 w 15243"/>
                <a:gd name="connsiteY4" fmla="*/ 6601 h 30736"/>
                <a:gd name="connsiteX5" fmla="*/ 0 w 15243"/>
                <a:gd name="connsiteY5" fmla="*/ 26926 h 30736"/>
                <a:gd name="connsiteX6" fmla="*/ 0 w 15243"/>
                <a:gd name="connsiteY6" fmla="*/ 30736 h 30736"/>
                <a:gd name="connsiteX7" fmla="*/ 0 w 15243"/>
                <a:gd name="connsiteY7" fmla="*/ 30736 h 30736"/>
                <a:gd name="connsiteX8" fmla="*/ 0 w 15243"/>
                <a:gd name="connsiteY8" fmla="*/ 28196 h 30736"/>
                <a:gd name="connsiteX9" fmla="*/ 10162 w 15243"/>
                <a:gd name="connsiteY9" fmla="*/ 24385 h 30736"/>
                <a:gd name="connsiteX10" fmla="*/ 10162 w 15243"/>
                <a:gd name="connsiteY10" fmla="*/ 24385 h 3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3" h="30736">
                  <a:moveTo>
                    <a:pt x="10162" y="24385"/>
                  </a:moveTo>
                  <a:lnTo>
                    <a:pt x="15243" y="25655"/>
                  </a:lnTo>
                  <a:lnTo>
                    <a:pt x="15243" y="6601"/>
                  </a:lnTo>
                  <a:cubicBezTo>
                    <a:pt x="15243" y="2790"/>
                    <a:pt x="11433" y="-1021"/>
                    <a:pt x="6351" y="249"/>
                  </a:cubicBezTo>
                  <a:cubicBezTo>
                    <a:pt x="2540" y="249"/>
                    <a:pt x="0" y="2790"/>
                    <a:pt x="0" y="6601"/>
                  </a:cubicBezTo>
                  <a:lnTo>
                    <a:pt x="0" y="26926"/>
                  </a:lnTo>
                  <a:lnTo>
                    <a:pt x="0" y="30736"/>
                  </a:lnTo>
                  <a:lnTo>
                    <a:pt x="0" y="30736"/>
                  </a:lnTo>
                  <a:cubicBezTo>
                    <a:pt x="0" y="29466"/>
                    <a:pt x="0" y="29466"/>
                    <a:pt x="0" y="28196"/>
                  </a:cubicBezTo>
                  <a:cubicBezTo>
                    <a:pt x="1270" y="24385"/>
                    <a:pt x="5081" y="21845"/>
                    <a:pt x="10162" y="24385"/>
                  </a:cubicBezTo>
                  <a:cubicBezTo>
                    <a:pt x="10162" y="24385"/>
                    <a:pt x="10162" y="24385"/>
                    <a:pt x="10162" y="2438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5A644EDB-8772-4167-A83A-3A11E6D27768}"/>
                </a:ext>
              </a:extLst>
            </p:cNvPr>
            <p:cNvSpPr/>
            <p:nvPr/>
          </p:nvSpPr>
          <p:spPr>
            <a:xfrm>
              <a:off x="1387159" y="4838591"/>
              <a:ext cx="55892" cy="47001"/>
            </a:xfrm>
            <a:custGeom>
              <a:avLst/>
              <a:gdLst>
                <a:gd name="connsiteX0" fmla="*/ 50812 w 55892"/>
                <a:gd name="connsiteY0" fmla="*/ 6352 h 47001"/>
                <a:gd name="connsiteX1" fmla="*/ 50812 w 55892"/>
                <a:gd name="connsiteY1" fmla="*/ 0 h 47001"/>
                <a:gd name="connsiteX2" fmla="*/ 48271 w 55892"/>
                <a:gd name="connsiteY2" fmla="*/ 1270 h 47001"/>
                <a:gd name="connsiteX3" fmla="*/ 10162 w 55892"/>
                <a:gd name="connsiteY3" fmla="*/ 26676 h 47001"/>
                <a:gd name="connsiteX4" fmla="*/ 0 w 55892"/>
                <a:gd name="connsiteY4" fmla="*/ 34298 h 47001"/>
                <a:gd name="connsiteX5" fmla="*/ 10162 w 55892"/>
                <a:gd name="connsiteY5" fmla="*/ 36839 h 47001"/>
                <a:gd name="connsiteX6" fmla="*/ 7622 w 55892"/>
                <a:gd name="connsiteY6" fmla="*/ 47001 h 47001"/>
                <a:gd name="connsiteX7" fmla="*/ 55893 w 55892"/>
                <a:gd name="connsiteY7" fmla="*/ 13973 h 47001"/>
                <a:gd name="connsiteX8" fmla="*/ 50812 w 55892"/>
                <a:gd name="connsiteY8" fmla="*/ 635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92" h="47001">
                  <a:moveTo>
                    <a:pt x="50812" y="6352"/>
                  </a:moveTo>
                  <a:lnTo>
                    <a:pt x="50812" y="0"/>
                  </a:lnTo>
                  <a:lnTo>
                    <a:pt x="48271" y="1270"/>
                  </a:lnTo>
                  <a:lnTo>
                    <a:pt x="10162" y="26676"/>
                  </a:lnTo>
                  <a:lnTo>
                    <a:pt x="0" y="34298"/>
                  </a:lnTo>
                  <a:cubicBezTo>
                    <a:pt x="3811" y="31758"/>
                    <a:pt x="7622" y="33028"/>
                    <a:pt x="10162" y="36839"/>
                  </a:cubicBezTo>
                  <a:cubicBezTo>
                    <a:pt x="12703" y="40650"/>
                    <a:pt x="11433" y="44461"/>
                    <a:pt x="7622" y="47001"/>
                  </a:cubicBezTo>
                  <a:lnTo>
                    <a:pt x="55893" y="13973"/>
                  </a:lnTo>
                  <a:cubicBezTo>
                    <a:pt x="53352" y="12703"/>
                    <a:pt x="52082" y="10163"/>
                    <a:pt x="50812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4A50C0FD-7740-4DA3-949F-FDA4C59F71F9}"/>
                </a:ext>
              </a:extLst>
            </p:cNvPr>
            <p:cNvSpPr/>
            <p:nvPr/>
          </p:nvSpPr>
          <p:spPr>
            <a:xfrm>
              <a:off x="1451944" y="4830969"/>
              <a:ext cx="7621" cy="16514"/>
            </a:xfrm>
            <a:custGeom>
              <a:avLst/>
              <a:gdLst>
                <a:gd name="connsiteX0" fmla="*/ 0 w 7621"/>
                <a:gd name="connsiteY0" fmla="*/ 0 h 16514"/>
                <a:gd name="connsiteX1" fmla="*/ 1270 w 7621"/>
                <a:gd name="connsiteY1" fmla="*/ 13973 h 16514"/>
                <a:gd name="connsiteX2" fmla="*/ 1270 w 7621"/>
                <a:gd name="connsiteY2" fmla="*/ 16514 h 16514"/>
                <a:gd name="connsiteX3" fmla="*/ 2541 w 7621"/>
                <a:gd name="connsiteY3" fmla="*/ 16514 h 16514"/>
                <a:gd name="connsiteX4" fmla="*/ 5081 w 7621"/>
                <a:gd name="connsiteY4" fmla="*/ 13973 h 16514"/>
                <a:gd name="connsiteX5" fmla="*/ 5081 w 7621"/>
                <a:gd name="connsiteY5" fmla="*/ 13973 h 16514"/>
                <a:gd name="connsiteX6" fmla="*/ 5081 w 7621"/>
                <a:gd name="connsiteY6" fmla="*/ 13973 h 16514"/>
                <a:gd name="connsiteX7" fmla="*/ 6351 w 7621"/>
                <a:gd name="connsiteY7" fmla="*/ 12703 h 16514"/>
                <a:gd name="connsiteX8" fmla="*/ 7622 w 7621"/>
                <a:gd name="connsiteY8" fmla="*/ 11433 h 16514"/>
                <a:gd name="connsiteX9" fmla="*/ 7622 w 7621"/>
                <a:gd name="connsiteY9" fmla="*/ 8892 h 16514"/>
                <a:gd name="connsiteX10" fmla="*/ 7622 w 7621"/>
                <a:gd name="connsiteY10" fmla="*/ 8892 h 16514"/>
                <a:gd name="connsiteX11" fmla="*/ 7622 w 7621"/>
                <a:gd name="connsiteY11" fmla="*/ 7622 h 16514"/>
                <a:gd name="connsiteX12" fmla="*/ 6351 w 7621"/>
                <a:gd name="connsiteY12" fmla="*/ 2541 h 16514"/>
                <a:gd name="connsiteX13" fmla="*/ 0 w 7621"/>
                <a:gd name="connsiteY13" fmla="*/ 0 h 16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621" h="16514">
                  <a:moveTo>
                    <a:pt x="0" y="0"/>
                  </a:moveTo>
                  <a:lnTo>
                    <a:pt x="1270" y="13973"/>
                  </a:lnTo>
                  <a:cubicBezTo>
                    <a:pt x="1270" y="15244"/>
                    <a:pt x="1270" y="15244"/>
                    <a:pt x="1270" y="16514"/>
                  </a:cubicBezTo>
                  <a:lnTo>
                    <a:pt x="2541" y="16514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5081" y="13973"/>
                  </a:lnTo>
                  <a:lnTo>
                    <a:pt x="6351" y="12703"/>
                  </a:lnTo>
                  <a:cubicBezTo>
                    <a:pt x="6351" y="12703"/>
                    <a:pt x="6351" y="11433"/>
                    <a:pt x="7622" y="11433"/>
                  </a:cubicBezTo>
                  <a:lnTo>
                    <a:pt x="7622" y="8892"/>
                  </a:lnTo>
                  <a:lnTo>
                    <a:pt x="7622" y="8892"/>
                  </a:lnTo>
                  <a:cubicBezTo>
                    <a:pt x="7622" y="8892"/>
                    <a:pt x="7622" y="7622"/>
                    <a:pt x="7622" y="7622"/>
                  </a:cubicBezTo>
                  <a:cubicBezTo>
                    <a:pt x="7622" y="6352"/>
                    <a:pt x="7622" y="5082"/>
                    <a:pt x="6351" y="2541"/>
                  </a:cubicBezTo>
                  <a:cubicBezTo>
                    <a:pt x="5081" y="1270"/>
                    <a:pt x="2541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F5B9FF1-892B-4BA1-B49C-4A42CB63F22D}"/>
                </a:ext>
              </a:extLst>
            </p:cNvPr>
            <p:cNvSpPr/>
            <p:nvPr/>
          </p:nvSpPr>
          <p:spPr>
            <a:xfrm>
              <a:off x="1256319" y="4871567"/>
              <a:ext cx="143594" cy="97865"/>
            </a:xfrm>
            <a:custGeom>
              <a:avLst/>
              <a:gdLst>
                <a:gd name="connsiteX0" fmla="*/ 139732 w 143594"/>
                <a:gd name="connsiteY0" fmla="*/ 14025 h 97865"/>
                <a:gd name="connsiteX1" fmla="*/ 142273 w 143594"/>
                <a:gd name="connsiteY1" fmla="*/ 3862 h 97865"/>
                <a:gd name="connsiteX2" fmla="*/ 132110 w 143594"/>
                <a:gd name="connsiteY2" fmla="*/ 1322 h 97865"/>
                <a:gd name="connsiteX3" fmla="*/ 132110 w 143594"/>
                <a:gd name="connsiteY3" fmla="*/ 1322 h 97865"/>
                <a:gd name="connsiteX4" fmla="*/ 128300 w 143594"/>
                <a:gd name="connsiteY4" fmla="*/ 3862 h 97865"/>
                <a:gd name="connsiteX5" fmla="*/ 0 w 143594"/>
                <a:gd name="connsiteY5" fmla="*/ 91514 h 97865"/>
                <a:gd name="connsiteX6" fmla="*/ 3811 w 143594"/>
                <a:gd name="connsiteY6" fmla="*/ 92784 h 97865"/>
                <a:gd name="connsiteX7" fmla="*/ 17784 w 143594"/>
                <a:gd name="connsiteY7" fmla="*/ 97865 h 97865"/>
                <a:gd name="connsiteX8" fmla="*/ 139732 w 143594"/>
                <a:gd name="connsiteY8" fmla="*/ 14025 h 97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594" h="97865">
                  <a:moveTo>
                    <a:pt x="139732" y="14025"/>
                  </a:moveTo>
                  <a:cubicBezTo>
                    <a:pt x="143543" y="11484"/>
                    <a:pt x="144813" y="6403"/>
                    <a:pt x="142273" y="3862"/>
                  </a:cubicBezTo>
                  <a:cubicBezTo>
                    <a:pt x="139732" y="51"/>
                    <a:pt x="134651" y="-1219"/>
                    <a:pt x="132110" y="1322"/>
                  </a:cubicBezTo>
                  <a:lnTo>
                    <a:pt x="132110" y="1322"/>
                  </a:lnTo>
                  <a:lnTo>
                    <a:pt x="128300" y="3862"/>
                  </a:lnTo>
                  <a:lnTo>
                    <a:pt x="0" y="91514"/>
                  </a:lnTo>
                  <a:lnTo>
                    <a:pt x="3811" y="92784"/>
                  </a:lnTo>
                  <a:lnTo>
                    <a:pt x="17784" y="97865"/>
                  </a:lnTo>
                  <a:lnTo>
                    <a:pt x="139732" y="14025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BDF081B-5F17-4382-8EDE-074D6253D253}"/>
                </a:ext>
              </a:extLst>
            </p:cNvPr>
            <p:cNvSpPr/>
            <p:nvPr/>
          </p:nvSpPr>
          <p:spPr>
            <a:xfrm>
              <a:off x="3838825" y="4883051"/>
              <a:ext cx="30486" cy="636422"/>
            </a:xfrm>
            <a:custGeom>
              <a:avLst/>
              <a:gdLst>
                <a:gd name="connsiteX0" fmla="*/ 7621 w 30486"/>
                <a:gd name="connsiteY0" fmla="*/ 8892 h 636422"/>
                <a:gd name="connsiteX1" fmla="*/ 0 w 30486"/>
                <a:gd name="connsiteY1" fmla="*/ 1270 h 636422"/>
                <a:gd name="connsiteX2" fmla="*/ 0 w 30486"/>
                <a:gd name="connsiteY2" fmla="*/ 1270 h 636422"/>
                <a:gd name="connsiteX3" fmla="*/ 0 w 30486"/>
                <a:gd name="connsiteY3" fmla="*/ 16514 h 636422"/>
                <a:gd name="connsiteX4" fmla="*/ 15243 w 30486"/>
                <a:gd name="connsiteY4" fmla="*/ 619909 h 636422"/>
                <a:gd name="connsiteX5" fmla="*/ 15243 w 30486"/>
                <a:gd name="connsiteY5" fmla="*/ 630071 h 636422"/>
                <a:gd name="connsiteX6" fmla="*/ 15243 w 30486"/>
                <a:gd name="connsiteY6" fmla="*/ 630071 h 636422"/>
                <a:gd name="connsiteX7" fmla="*/ 15243 w 30486"/>
                <a:gd name="connsiteY7" fmla="*/ 631342 h 636422"/>
                <a:gd name="connsiteX8" fmla="*/ 15243 w 30486"/>
                <a:gd name="connsiteY8" fmla="*/ 631342 h 636422"/>
                <a:gd name="connsiteX9" fmla="*/ 22865 w 30486"/>
                <a:gd name="connsiteY9" fmla="*/ 636423 h 636422"/>
                <a:gd name="connsiteX10" fmla="*/ 29217 w 30486"/>
                <a:gd name="connsiteY10" fmla="*/ 632612 h 636422"/>
                <a:gd name="connsiteX11" fmla="*/ 30487 w 30486"/>
                <a:gd name="connsiteY11" fmla="*/ 628801 h 636422"/>
                <a:gd name="connsiteX12" fmla="*/ 30487 w 30486"/>
                <a:gd name="connsiteY12" fmla="*/ 622449 h 636422"/>
                <a:gd name="connsiteX13" fmla="*/ 13973 w 30486"/>
                <a:gd name="connsiteY13" fmla="*/ 0 h 636422"/>
                <a:gd name="connsiteX14" fmla="*/ 7621 w 30486"/>
                <a:gd name="connsiteY14" fmla="*/ 8892 h 636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486" h="636422">
                  <a:moveTo>
                    <a:pt x="7621" y="8892"/>
                  </a:moveTo>
                  <a:cubicBezTo>
                    <a:pt x="3811" y="889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16514"/>
                  </a:lnTo>
                  <a:lnTo>
                    <a:pt x="15243" y="619909"/>
                  </a:lnTo>
                  <a:lnTo>
                    <a:pt x="15243" y="630071"/>
                  </a:lnTo>
                  <a:lnTo>
                    <a:pt x="15243" y="630071"/>
                  </a:lnTo>
                  <a:cubicBezTo>
                    <a:pt x="15243" y="630071"/>
                    <a:pt x="15243" y="631342"/>
                    <a:pt x="15243" y="631342"/>
                  </a:cubicBezTo>
                  <a:lnTo>
                    <a:pt x="15243" y="631342"/>
                  </a:lnTo>
                  <a:cubicBezTo>
                    <a:pt x="16514" y="633882"/>
                    <a:pt x="19054" y="636423"/>
                    <a:pt x="22865" y="636423"/>
                  </a:cubicBezTo>
                  <a:cubicBezTo>
                    <a:pt x="25406" y="636423"/>
                    <a:pt x="27946" y="635152"/>
                    <a:pt x="29217" y="632612"/>
                  </a:cubicBezTo>
                  <a:cubicBezTo>
                    <a:pt x="29217" y="631342"/>
                    <a:pt x="30487" y="630071"/>
                    <a:pt x="30487" y="628801"/>
                  </a:cubicBezTo>
                  <a:lnTo>
                    <a:pt x="30487" y="622449"/>
                  </a:lnTo>
                  <a:lnTo>
                    <a:pt x="13973" y="0"/>
                  </a:lnTo>
                  <a:cubicBezTo>
                    <a:pt x="13973" y="5081"/>
                    <a:pt x="11433" y="8892"/>
                    <a:pt x="7621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BB9DE73-8BA4-406B-B5B4-C046050D3643}"/>
                </a:ext>
              </a:extLst>
            </p:cNvPr>
            <p:cNvSpPr/>
            <p:nvPr/>
          </p:nvSpPr>
          <p:spPr>
            <a:xfrm>
              <a:off x="3823581" y="4296171"/>
              <a:ext cx="30486" cy="595772"/>
            </a:xfrm>
            <a:custGeom>
              <a:avLst/>
              <a:gdLst>
                <a:gd name="connsiteX0" fmla="*/ 15244 w 30486"/>
                <a:gd name="connsiteY0" fmla="*/ 584340 h 595772"/>
                <a:gd name="connsiteX1" fmla="*/ 15244 w 30486"/>
                <a:gd name="connsiteY1" fmla="*/ 588151 h 595772"/>
                <a:gd name="connsiteX2" fmla="*/ 22865 w 30486"/>
                <a:gd name="connsiteY2" fmla="*/ 595773 h 595772"/>
                <a:gd name="connsiteX3" fmla="*/ 22865 w 30486"/>
                <a:gd name="connsiteY3" fmla="*/ 595773 h 595772"/>
                <a:gd name="connsiteX4" fmla="*/ 30487 w 30486"/>
                <a:gd name="connsiteY4" fmla="*/ 588151 h 595772"/>
                <a:gd name="connsiteX5" fmla="*/ 15244 w 30486"/>
                <a:gd name="connsiteY5" fmla="*/ 7622 h 595772"/>
                <a:gd name="connsiteX6" fmla="*/ 7622 w 30486"/>
                <a:gd name="connsiteY6" fmla="*/ 0 h 595772"/>
                <a:gd name="connsiteX7" fmla="*/ 0 w 30486"/>
                <a:gd name="connsiteY7" fmla="*/ 7622 h 595772"/>
                <a:gd name="connsiteX8" fmla="*/ 0 w 30486"/>
                <a:gd name="connsiteY8" fmla="*/ 7622 h 595772"/>
                <a:gd name="connsiteX9" fmla="*/ 0 w 30486"/>
                <a:gd name="connsiteY9" fmla="*/ 12703 h 595772"/>
                <a:gd name="connsiteX10" fmla="*/ 15244 w 30486"/>
                <a:gd name="connsiteY10" fmla="*/ 584340 h 595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95772">
                  <a:moveTo>
                    <a:pt x="15244" y="584340"/>
                  </a:moveTo>
                  <a:lnTo>
                    <a:pt x="15244" y="588151"/>
                  </a:lnTo>
                  <a:cubicBezTo>
                    <a:pt x="15244" y="591962"/>
                    <a:pt x="19054" y="595773"/>
                    <a:pt x="22865" y="595773"/>
                  </a:cubicBezTo>
                  <a:cubicBezTo>
                    <a:pt x="22865" y="595773"/>
                    <a:pt x="22865" y="595773"/>
                    <a:pt x="22865" y="595773"/>
                  </a:cubicBezTo>
                  <a:cubicBezTo>
                    <a:pt x="26676" y="595773"/>
                    <a:pt x="30487" y="591962"/>
                    <a:pt x="30487" y="588151"/>
                  </a:cubicBezTo>
                  <a:lnTo>
                    <a:pt x="15244" y="7622"/>
                  </a:lnTo>
                  <a:cubicBezTo>
                    <a:pt x="15244" y="3811"/>
                    <a:pt x="11433" y="0"/>
                    <a:pt x="7622" y="0"/>
                  </a:cubicBezTo>
                  <a:cubicBezTo>
                    <a:pt x="3811" y="0"/>
                    <a:pt x="0" y="3811"/>
                    <a:pt x="0" y="7622"/>
                  </a:cubicBezTo>
                  <a:cubicBezTo>
                    <a:pt x="0" y="7622"/>
                    <a:pt x="0" y="7622"/>
                    <a:pt x="0" y="7622"/>
                  </a:cubicBezTo>
                  <a:lnTo>
                    <a:pt x="0" y="12703"/>
                  </a:lnTo>
                  <a:lnTo>
                    <a:pt x="15244" y="58434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A174258-B344-4057-BFFF-71D4FA906073}"/>
                </a:ext>
              </a:extLst>
            </p:cNvPr>
            <p:cNvSpPr/>
            <p:nvPr/>
          </p:nvSpPr>
          <p:spPr>
            <a:xfrm>
              <a:off x="6068189" y="5448337"/>
              <a:ext cx="401412" cy="132111"/>
            </a:xfrm>
            <a:custGeom>
              <a:avLst/>
              <a:gdLst>
                <a:gd name="connsiteX0" fmla="*/ 8892 w 401412"/>
                <a:gd name="connsiteY0" fmla="*/ 7622 h 132111"/>
                <a:gd name="connsiteX1" fmla="*/ 0 w 401412"/>
                <a:gd name="connsiteY1" fmla="*/ 12703 h 132111"/>
                <a:gd name="connsiteX2" fmla="*/ 0 w 401412"/>
                <a:gd name="connsiteY2" fmla="*/ 12703 h 132111"/>
                <a:gd name="connsiteX3" fmla="*/ 384899 w 401412"/>
                <a:gd name="connsiteY3" fmla="*/ 128301 h 132111"/>
                <a:gd name="connsiteX4" fmla="*/ 397602 w 401412"/>
                <a:gd name="connsiteY4" fmla="*/ 132112 h 132111"/>
                <a:gd name="connsiteX5" fmla="*/ 392520 w 401412"/>
                <a:gd name="connsiteY5" fmla="*/ 123220 h 132111"/>
                <a:gd name="connsiteX6" fmla="*/ 401412 w 401412"/>
                <a:gd name="connsiteY6" fmla="*/ 118139 h 132111"/>
                <a:gd name="connsiteX7" fmla="*/ 8892 w 401412"/>
                <a:gd name="connsiteY7" fmla="*/ 1270 h 132111"/>
                <a:gd name="connsiteX8" fmla="*/ 3811 w 401412"/>
                <a:gd name="connsiteY8" fmla="*/ 0 h 132111"/>
                <a:gd name="connsiteX9" fmla="*/ 8892 w 401412"/>
                <a:gd name="connsiteY9" fmla="*/ 7622 h 13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1412" h="132111">
                  <a:moveTo>
                    <a:pt x="8892" y="7622"/>
                  </a:moveTo>
                  <a:cubicBezTo>
                    <a:pt x="7621" y="11433"/>
                    <a:pt x="3811" y="13973"/>
                    <a:pt x="0" y="12703"/>
                  </a:cubicBezTo>
                  <a:cubicBezTo>
                    <a:pt x="0" y="12703"/>
                    <a:pt x="0" y="12703"/>
                    <a:pt x="0" y="12703"/>
                  </a:cubicBezTo>
                  <a:lnTo>
                    <a:pt x="384899" y="128301"/>
                  </a:lnTo>
                  <a:lnTo>
                    <a:pt x="397602" y="132112"/>
                  </a:lnTo>
                  <a:cubicBezTo>
                    <a:pt x="393791" y="130842"/>
                    <a:pt x="391250" y="127030"/>
                    <a:pt x="392520" y="123220"/>
                  </a:cubicBezTo>
                  <a:cubicBezTo>
                    <a:pt x="393791" y="119409"/>
                    <a:pt x="397602" y="116868"/>
                    <a:pt x="401412" y="118139"/>
                  </a:cubicBezTo>
                  <a:lnTo>
                    <a:pt x="8892" y="1270"/>
                  </a:lnTo>
                  <a:lnTo>
                    <a:pt x="3811" y="0"/>
                  </a:lnTo>
                  <a:cubicBezTo>
                    <a:pt x="7621" y="0"/>
                    <a:pt x="10162" y="3811"/>
                    <a:pt x="889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1922BEE-D569-4586-A49E-76DDE6C96ADF}"/>
                </a:ext>
              </a:extLst>
            </p:cNvPr>
            <p:cNvSpPr/>
            <p:nvPr/>
          </p:nvSpPr>
          <p:spPr>
            <a:xfrm>
              <a:off x="934935" y="6808834"/>
              <a:ext cx="123218" cy="44460"/>
            </a:xfrm>
            <a:custGeom>
              <a:avLst/>
              <a:gdLst>
                <a:gd name="connsiteX0" fmla="*/ 5081 w 123218"/>
                <a:gd name="connsiteY0" fmla="*/ 0 h 44460"/>
                <a:gd name="connsiteX1" fmla="*/ 10162 w 123218"/>
                <a:gd name="connsiteY1" fmla="*/ 8892 h 44460"/>
                <a:gd name="connsiteX2" fmla="*/ 1270 w 123218"/>
                <a:gd name="connsiteY2" fmla="*/ 13973 h 44460"/>
                <a:gd name="connsiteX3" fmla="*/ 0 w 123218"/>
                <a:gd name="connsiteY3" fmla="*/ 12703 h 44460"/>
                <a:gd name="connsiteX4" fmla="*/ 81299 w 123218"/>
                <a:gd name="connsiteY4" fmla="*/ 44461 h 44460"/>
                <a:gd name="connsiteX5" fmla="*/ 123218 w 123218"/>
                <a:gd name="connsiteY5" fmla="*/ 44461 h 44460"/>
                <a:gd name="connsiteX6" fmla="*/ 8892 w 123218"/>
                <a:gd name="connsiteY6" fmla="*/ 0 h 44460"/>
                <a:gd name="connsiteX7" fmla="*/ 5081 w 123218"/>
                <a:gd name="connsiteY7" fmla="*/ 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218" h="44460">
                  <a:moveTo>
                    <a:pt x="5081" y="0"/>
                  </a:moveTo>
                  <a:cubicBezTo>
                    <a:pt x="8892" y="1270"/>
                    <a:pt x="11433" y="5082"/>
                    <a:pt x="10162" y="8892"/>
                  </a:cubicBezTo>
                  <a:cubicBezTo>
                    <a:pt x="8892" y="12703"/>
                    <a:pt x="5081" y="15244"/>
                    <a:pt x="1270" y="13973"/>
                  </a:cubicBezTo>
                  <a:cubicBezTo>
                    <a:pt x="1270" y="13973"/>
                    <a:pt x="0" y="13973"/>
                    <a:pt x="0" y="12703"/>
                  </a:cubicBezTo>
                  <a:lnTo>
                    <a:pt x="81299" y="44461"/>
                  </a:lnTo>
                  <a:lnTo>
                    <a:pt x="123218" y="44461"/>
                  </a:lnTo>
                  <a:lnTo>
                    <a:pt x="8892" y="0"/>
                  </a:lnTo>
                  <a:lnTo>
                    <a:pt x="5081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DF009976-8CCE-4EBD-AFC8-FE4E5277E14B}"/>
                </a:ext>
              </a:extLst>
            </p:cNvPr>
            <p:cNvSpPr/>
            <p:nvPr/>
          </p:nvSpPr>
          <p:spPr>
            <a:xfrm>
              <a:off x="490333" y="6636072"/>
              <a:ext cx="453971" cy="188481"/>
            </a:xfrm>
            <a:custGeom>
              <a:avLst/>
              <a:gdLst>
                <a:gd name="connsiteX0" fmla="*/ 0 w 453971"/>
                <a:gd name="connsiteY0" fmla="*/ 0 h 188481"/>
                <a:gd name="connsiteX1" fmla="*/ 0 w 453971"/>
                <a:gd name="connsiteY1" fmla="*/ 5081 h 188481"/>
                <a:gd name="connsiteX2" fmla="*/ 1270 w 453971"/>
                <a:gd name="connsiteY2" fmla="*/ 17784 h 188481"/>
                <a:gd name="connsiteX3" fmla="*/ 443332 w 453971"/>
                <a:gd name="connsiteY3" fmla="*/ 188005 h 188481"/>
                <a:gd name="connsiteX4" fmla="*/ 453495 w 453971"/>
                <a:gd name="connsiteY4" fmla="*/ 184194 h 188481"/>
                <a:gd name="connsiteX5" fmla="*/ 449684 w 453971"/>
                <a:gd name="connsiteY5" fmla="*/ 174031 h 188481"/>
                <a:gd name="connsiteX6" fmla="*/ 438251 w 453971"/>
                <a:gd name="connsiteY6" fmla="*/ 170220 h 188481"/>
                <a:gd name="connsiteX7" fmla="*/ 0 w 453971"/>
                <a:gd name="connsiteY7" fmla="*/ 0 h 188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971" h="188481">
                  <a:moveTo>
                    <a:pt x="0" y="0"/>
                  </a:moveTo>
                  <a:lnTo>
                    <a:pt x="0" y="5081"/>
                  </a:lnTo>
                  <a:lnTo>
                    <a:pt x="1270" y="17784"/>
                  </a:lnTo>
                  <a:lnTo>
                    <a:pt x="443332" y="188005"/>
                  </a:lnTo>
                  <a:cubicBezTo>
                    <a:pt x="447143" y="189275"/>
                    <a:pt x="452224" y="188005"/>
                    <a:pt x="453495" y="184194"/>
                  </a:cubicBezTo>
                  <a:cubicBezTo>
                    <a:pt x="454765" y="180383"/>
                    <a:pt x="453495" y="175302"/>
                    <a:pt x="449684" y="174031"/>
                  </a:cubicBezTo>
                  <a:lnTo>
                    <a:pt x="438251" y="1702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FEED3F2-A8C1-4DCD-ACF2-3E236FC51B97}"/>
                </a:ext>
              </a:extLst>
            </p:cNvPr>
            <p:cNvSpPr/>
            <p:nvPr/>
          </p:nvSpPr>
          <p:spPr>
            <a:xfrm>
              <a:off x="214355" y="1322387"/>
              <a:ext cx="148948" cy="47001"/>
            </a:xfrm>
            <a:custGeom>
              <a:avLst/>
              <a:gdLst>
                <a:gd name="connsiteX0" fmla="*/ 324 w 148948"/>
                <a:gd name="connsiteY0" fmla="*/ 7622 h 47001"/>
                <a:gd name="connsiteX1" fmla="*/ 6675 w 148948"/>
                <a:gd name="connsiteY1" fmla="*/ 16514 h 47001"/>
                <a:gd name="connsiteX2" fmla="*/ 9216 w 148948"/>
                <a:gd name="connsiteY2" fmla="*/ 16514 h 47001"/>
                <a:gd name="connsiteX3" fmla="*/ 146407 w 148948"/>
                <a:gd name="connsiteY3" fmla="*/ 47001 h 47001"/>
                <a:gd name="connsiteX4" fmla="*/ 140056 w 148948"/>
                <a:gd name="connsiteY4" fmla="*/ 38109 h 47001"/>
                <a:gd name="connsiteX5" fmla="*/ 148948 w 148948"/>
                <a:gd name="connsiteY5" fmla="*/ 31758 h 47001"/>
                <a:gd name="connsiteX6" fmla="*/ 148948 w 148948"/>
                <a:gd name="connsiteY6" fmla="*/ 31758 h 47001"/>
                <a:gd name="connsiteX7" fmla="*/ 138786 w 148948"/>
                <a:gd name="connsiteY7" fmla="*/ 29217 h 47001"/>
                <a:gd name="connsiteX8" fmla="*/ 9216 w 148948"/>
                <a:gd name="connsiteY8" fmla="*/ 0 h 47001"/>
                <a:gd name="connsiteX9" fmla="*/ 6675 w 148948"/>
                <a:gd name="connsiteY9" fmla="*/ 0 h 47001"/>
                <a:gd name="connsiteX10" fmla="*/ 5405 w 148948"/>
                <a:gd name="connsiteY10" fmla="*/ 0 h 47001"/>
                <a:gd name="connsiteX11" fmla="*/ 324 w 148948"/>
                <a:gd name="connsiteY11" fmla="*/ 7622 h 47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948" h="47001">
                  <a:moveTo>
                    <a:pt x="324" y="7622"/>
                  </a:moveTo>
                  <a:cubicBezTo>
                    <a:pt x="-947" y="11433"/>
                    <a:pt x="1594" y="15244"/>
                    <a:pt x="6675" y="16514"/>
                  </a:cubicBezTo>
                  <a:lnTo>
                    <a:pt x="9216" y="16514"/>
                  </a:lnTo>
                  <a:lnTo>
                    <a:pt x="146407" y="47001"/>
                  </a:lnTo>
                  <a:cubicBezTo>
                    <a:pt x="142597" y="45731"/>
                    <a:pt x="140056" y="41920"/>
                    <a:pt x="140056" y="38109"/>
                  </a:cubicBezTo>
                  <a:cubicBezTo>
                    <a:pt x="141326" y="34298"/>
                    <a:pt x="145137" y="31758"/>
                    <a:pt x="148948" y="31758"/>
                  </a:cubicBezTo>
                  <a:cubicBezTo>
                    <a:pt x="148948" y="31758"/>
                    <a:pt x="148948" y="31758"/>
                    <a:pt x="148948" y="31758"/>
                  </a:cubicBezTo>
                  <a:lnTo>
                    <a:pt x="138786" y="29217"/>
                  </a:lnTo>
                  <a:lnTo>
                    <a:pt x="9216" y="0"/>
                  </a:lnTo>
                  <a:lnTo>
                    <a:pt x="6675" y="0"/>
                  </a:lnTo>
                  <a:lnTo>
                    <a:pt x="5405" y="0"/>
                  </a:lnTo>
                  <a:cubicBezTo>
                    <a:pt x="2864" y="2541"/>
                    <a:pt x="1594" y="5081"/>
                    <a:pt x="324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AF450E4-B578-48D6-88A8-5E90E376B88A}"/>
                </a:ext>
              </a:extLst>
            </p:cNvPr>
            <p:cNvSpPr/>
            <p:nvPr/>
          </p:nvSpPr>
          <p:spPr>
            <a:xfrm>
              <a:off x="355351" y="1355084"/>
              <a:ext cx="391580" cy="96873"/>
            </a:xfrm>
            <a:custGeom>
              <a:avLst/>
              <a:gdLst>
                <a:gd name="connsiteX0" fmla="*/ 391581 w 391580"/>
                <a:gd name="connsiteY0" fmla="*/ 86711 h 96873"/>
                <a:gd name="connsiteX1" fmla="*/ 14304 w 391580"/>
                <a:gd name="connsiteY1" fmla="*/ 1601 h 96873"/>
                <a:gd name="connsiteX2" fmla="*/ 9223 w 391580"/>
                <a:gd name="connsiteY2" fmla="*/ 330 h 96873"/>
                <a:gd name="connsiteX3" fmla="*/ 330 w 391580"/>
                <a:gd name="connsiteY3" fmla="*/ 5412 h 96873"/>
                <a:gd name="connsiteX4" fmla="*/ 5412 w 391580"/>
                <a:gd name="connsiteY4" fmla="*/ 14304 h 96873"/>
                <a:gd name="connsiteX5" fmla="*/ 5412 w 391580"/>
                <a:gd name="connsiteY5" fmla="*/ 14304 h 96873"/>
                <a:gd name="connsiteX6" fmla="*/ 371256 w 391580"/>
                <a:gd name="connsiteY6" fmla="*/ 96874 h 96873"/>
                <a:gd name="connsiteX7" fmla="*/ 389040 w 391580"/>
                <a:gd name="connsiteY7" fmla="*/ 86711 h 96873"/>
                <a:gd name="connsiteX8" fmla="*/ 391581 w 391580"/>
                <a:gd name="connsiteY8" fmla="*/ 86711 h 96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1580" h="96873">
                  <a:moveTo>
                    <a:pt x="391581" y="86711"/>
                  </a:moveTo>
                  <a:lnTo>
                    <a:pt x="14304" y="1601"/>
                  </a:lnTo>
                  <a:lnTo>
                    <a:pt x="9223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371256" y="96874"/>
                  </a:lnTo>
                  <a:lnTo>
                    <a:pt x="389040" y="86711"/>
                  </a:lnTo>
                  <a:lnTo>
                    <a:pt x="391581" y="8671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DD65527-989C-48B1-9C6F-5614CC85D6A1}"/>
                </a:ext>
              </a:extLst>
            </p:cNvPr>
            <p:cNvSpPr/>
            <p:nvPr/>
          </p:nvSpPr>
          <p:spPr>
            <a:xfrm>
              <a:off x="6460379" y="5564875"/>
              <a:ext cx="105765" cy="43520"/>
            </a:xfrm>
            <a:custGeom>
              <a:avLst/>
              <a:gdLst>
                <a:gd name="connsiteX0" fmla="*/ 330 w 105765"/>
                <a:gd name="connsiteY0" fmla="*/ 5412 h 43520"/>
                <a:gd name="connsiteX1" fmla="*/ 5412 w 105765"/>
                <a:gd name="connsiteY1" fmla="*/ 14304 h 43520"/>
                <a:gd name="connsiteX2" fmla="*/ 9222 w 105765"/>
                <a:gd name="connsiteY2" fmla="*/ 15574 h 43520"/>
                <a:gd name="connsiteX3" fmla="*/ 101954 w 105765"/>
                <a:gd name="connsiteY3" fmla="*/ 43521 h 43520"/>
                <a:gd name="connsiteX4" fmla="*/ 96873 w 105765"/>
                <a:gd name="connsiteY4" fmla="*/ 34628 h 43520"/>
                <a:gd name="connsiteX5" fmla="*/ 96873 w 105765"/>
                <a:gd name="connsiteY5" fmla="*/ 34628 h 43520"/>
                <a:gd name="connsiteX6" fmla="*/ 105765 w 105765"/>
                <a:gd name="connsiteY6" fmla="*/ 29547 h 43520"/>
                <a:gd name="connsiteX7" fmla="*/ 105765 w 105765"/>
                <a:gd name="connsiteY7" fmla="*/ 29547 h 43520"/>
                <a:gd name="connsiteX8" fmla="*/ 9222 w 105765"/>
                <a:gd name="connsiteY8" fmla="*/ 330 h 43520"/>
                <a:gd name="connsiteX9" fmla="*/ 330 w 105765"/>
                <a:gd name="connsiteY9" fmla="*/ 5412 h 43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765" h="43520">
                  <a:moveTo>
                    <a:pt x="330" y="5412"/>
                  </a:moveTo>
                  <a:cubicBezTo>
                    <a:pt x="-940" y="9222"/>
                    <a:pt x="1601" y="13034"/>
                    <a:pt x="5412" y="14304"/>
                  </a:cubicBezTo>
                  <a:lnTo>
                    <a:pt x="9222" y="15574"/>
                  </a:lnTo>
                  <a:lnTo>
                    <a:pt x="101954" y="43521"/>
                  </a:lnTo>
                  <a:cubicBezTo>
                    <a:pt x="98143" y="42250"/>
                    <a:pt x="95602" y="38440"/>
                    <a:pt x="96873" y="34628"/>
                  </a:cubicBezTo>
                  <a:cubicBezTo>
                    <a:pt x="96873" y="34628"/>
                    <a:pt x="96873" y="34628"/>
                    <a:pt x="96873" y="34628"/>
                  </a:cubicBezTo>
                  <a:cubicBezTo>
                    <a:pt x="98143" y="30818"/>
                    <a:pt x="101954" y="28277"/>
                    <a:pt x="105765" y="29547"/>
                  </a:cubicBezTo>
                  <a:cubicBezTo>
                    <a:pt x="105765" y="29547"/>
                    <a:pt x="105765" y="29547"/>
                    <a:pt x="105765" y="29547"/>
                  </a:cubicBez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6126068-3278-411C-BD43-5FD06BC94F45}"/>
                </a:ext>
              </a:extLst>
            </p:cNvPr>
            <p:cNvSpPr/>
            <p:nvPr/>
          </p:nvSpPr>
          <p:spPr>
            <a:xfrm>
              <a:off x="1410025" y="4246629"/>
              <a:ext cx="171489" cy="124490"/>
            </a:xfrm>
            <a:custGeom>
              <a:avLst/>
              <a:gdLst>
                <a:gd name="connsiteX0" fmla="*/ 10162 w 171489"/>
                <a:gd name="connsiteY0" fmla="*/ 114327 h 124490"/>
                <a:gd name="connsiteX1" fmla="*/ 7622 w 171489"/>
                <a:gd name="connsiteY1" fmla="*/ 124490 h 124490"/>
                <a:gd name="connsiteX2" fmla="*/ 11433 w 171489"/>
                <a:gd name="connsiteY2" fmla="*/ 121949 h 124490"/>
                <a:gd name="connsiteX3" fmla="*/ 171490 w 171489"/>
                <a:gd name="connsiteY3" fmla="*/ 16514 h 124490"/>
                <a:gd name="connsiteX4" fmla="*/ 170219 w 171489"/>
                <a:gd name="connsiteY4" fmla="*/ 3811 h 124490"/>
                <a:gd name="connsiteX5" fmla="*/ 170219 w 171489"/>
                <a:gd name="connsiteY5" fmla="*/ 0 h 124490"/>
                <a:gd name="connsiteX6" fmla="*/ 0 w 171489"/>
                <a:gd name="connsiteY6" fmla="*/ 113057 h 124490"/>
                <a:gd name="connsiteX7" fmla="*/ 10162 w 171489"/>
                <a:gd name="connsiteY7" fmla="*/ 114327 h 12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89" h="124490">
                  <a:moveTo>
                    <a:pt x="10162" y="114327"/>
                  </a:moveTo>
                  <a:cubicBezTo>
                    <a:pt x="12703" y="118139"/>
                    <a:pt x="11433" y="121949"/>
                    <a:pt x="7622" y="124490"/>
                  </a:cubicBezTo>
                  <a:lnTo>
                    <a:pt x="11433" y="121949"/>
                  </a:lnTo>
                  <a:lnTo>
                    <a:pt x="171490" y="16514"/>
                  </a:lnTo>
                  <a:lnTo>
                    <a:pt x="170219" y="3811"/>
                  </a:lnTo>
                  <a:lnTo>
                    <a:pt x="170219" y="0"/>
                  </a:lnTo>
                  <a:lnTo>
                    <a:pt x="0" y="113057"/>
                  </a:lnTo>
                  <a:cubicBezTo>
                    <a:pt x="3811" y="109246"/>
                    <a:pt x="7622" y="110517"/>
                    <a:pt x="10162" y="114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649BA98-402E-4F51-910B-DE65E5CC1F63}"/>
                </a:ext>
              </a:extLst>
            </p:cNvPr>
            <p:cNvSpPr/>
            <p:nvPr/>
          </p:nvSpPr>
          <p:spPr>
            <a:xfrm>
              <a:off x="1387159" y="4357094"/>
              <a:ext cx="34349" cy="30538"/>
            </a:xfrm>
            <a:custGeom>
              <a:avLst/>
              <a:gdLst>
                <a:gd name="connsiteX0" fmla="*/ 13973 w 34349"/>
                <a:gd name="connsiteY0" fmla="*/ 25458 h 30538"/>
                <a:gd name="connsiteX1" fmla="*/ 12703 w 34349"/>
                <a:gd name="connsiteY1" fmla="*/ 12755 h 30538"/>
                <a:gd name="connsiteX2" fmla="*/ 19054 w 34349"/>
                <a:gd name="connsiteY2" fmla="*/ 5133 h 30538"/>
                <a:gd name="connsiteX3" fmla="*/ 26676 w 34349"/>
                <a:gd name="connsiteY3" fmla="*/ 11484 h 30538"/>
                <a:gd name="connsiteX4" fmla="*/ 26676 w 34349"/>
                <a:gd name="connsiteY4" fmla="*/ 16565 h 30538"/>
                <a:gd name="connsiteX5" fmla="*/ 30487 w 34349"/>
                <a:gd name="connsiteY5" fmla="*/ 14025 h 30538"/>
                <a:gd name="connsiteX6" fmla="*/ 33028 w 34349"/>
                <a:gd name="connsiteY6" fmla="*/ 3862 h 30538"/>
                <a:gd name="connsiteX7" fmla="*/ 22865 w 34349"/>
                <a:gd name="connsiteY7" fmla="*/ 1322 h 30538"/>
                <a:gd name="connsiteX8" fmla="*/ 7622 w 34349"/>
                <a:gd name="connsiteY8" fmla="*/ 11484 h 30538"/>
                <a:gd name="connsiteX9" fmla="*/ 0 w 34349"/>
                <a:gd name="connsiteY9" fmla="*/ 16565 h 30538"/>
                <a:gd name="connsiteX10" fmla="*/ 3811 w 34349"/>
                <a:gd name="connsiteY10" fmla="*/ 17836 h 30538"/>
                <a:gd name="connsiteX11" fmla="*/ 8892 w 34349"/>
                <a:gd name="connsiteY11" fmla="*/ 26728 h 30538"/>
                <a:gd name="connsiteX12" fmla="*/ 8892 w 34349"/>
                <a:gd name="connsiteY12" fmla="*/ 26728 h 30538"/>
                <a:gd name="connsiteX13" fmla="*/ 5081 w 34349"/>
                <a:gd name="connsiteY13" fmla="*/ 30539 h 30538"/>
                <a:gd name="connsiteX14" fmla="*/ 5081 w 34349"/>
                <a:gd name="connsiteY14" fmla="*/ 30539 h 30538"/>
                <a:gd name="connsiteX15" fmla="*/ 13973 w 34349"/>
                <a:gd name="connsiteY15" fmla="*/ 25458 h 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349" h="30538">
                  <a:moveTo>
                    <a:pt x="13973" y="25458"/>
                  </a:moveTo>
                  <a:lnTo>
                    <a:pt x="12703" y="12755"/>
                  </a:lnTo>
                  <a:cubicBezTo>
                    <a:pt x="12703" y="8944"/>
                    <a:pt x="15244" y="5133"/>
                    <a:pt x="19054" y="5133"/>
                  </a:cubicBezTo>
                  <a:cubicBezTo>
                    <a:pt x="22865" y="5133"/>
                    <a:pt x="26676" y="7673"/>
                    <a:pt x="26676" y="11484"/>
                  </a:cubicBezTo>
                  <a:lnTo>
                    <a:pt x="26676" y="16565"/>
                  </a:lnTo>
                  <a:lnTo>
                    <a:pt x="30487" y="14025"/>
                  </a:lnTo>
                  <a:cubicBezTo>
                    <a:pt x="34298" y="11484"/>
                    <a:pt x="35568" y="7673"/>
                    <a:pt x="33028" y="3862"/>
                  </a:cubicBezTo>
                  <a:cubicBezTo>
                    <a:pt x="30487" y="51"/>
                    <a:pt x="26676" y="-1219"/>
                    <a:pt x="22865" y="1322"/>
                  </a:cubicBezTo>
                  <a:lnTo>
                    <a:pt x="7622" y="11484"/>
                  </a:lnTo>
                  <a:lnTo>
                    <a:pt x="0" y="16565"/>
                  </a:lnTo>
                  <a:lnTo>
                    <a:pt x="3811" y="17836"/>
                  </a:lnTo>
                  <a:cubicBezTo>
                    <a:pt x="7622" y="19106"/>
                    <a:pt x="10162" y="22917"/>
                    <a:pt x="8892" y="26728"/>
                  </a:cubicBezTo>
                  <a:cubicBezTo>
                    <a:pt x="8892" y="26728"/>
                    <a:pt x="8892" y="26728"/>
                    <a:pt x="8892" y="26728"/>
                  </a:cubicBezTo>
                  <a:cubicBezTo>
                    <a:pt x="8892" y="27998"/>
                    <a:pt x="7622" y="30539"/>
                    <a:pt x="5081" y="30539"/>
                  </a:cubicBezTo>
                  <a:lnTo>
                    <a:pt x="5081" y="30539"/>
                  </a:lnTo>
                  <a:lnTo>
                    <a:pt x="13973" y="25458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D0C9F7B-42CA-431F-A5B3-AB30B73082CD}"/>
                </a:ext>
              </a:extLst>
            </p:cNvPr>
            <p:cNvSpPr/>
            <p:nvPr/>
          </p:nvSpPr>
          <p:spPr>
            <a:xfrm>
              <a:off x="1387159" y="4388903"/>
              <a:ext cx="1270" cy="12703"/>
            </a:xfrm>
            <a:custGeom>
              <a:avLst/>
              <a:gdLst>
                <a:gd name="connsiteX0" fmla="*/ 1270 w 1270"/>
                <a:gd name="connsiteY0" fmla="*/ 0 h 12703"/>
                <a:gd name="connsiteX1" fmla="*/ 0 w 1270"/>
                <a:gd name="connsiteY1" fmla="*/ 0 h 12703"/>
                <a:gd name="connsiteX2" fmla="*/ 1270 w 1270"/>
                <a:gd name="connsiteY2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" h="12703">
                  <a:moveTo>
                    <a:pt x="1270" y="0"/>
                  </a:moveTo>
                  <a:lnTo>
                    <a:pt x="0" y="0"/>
                  </a:ln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2230602-0D4D-488C-9736-C09CC8E8A2B2}"/>
                </a:ext>
              </a:extLst>
            </p:cNvPr>
            <p:cNvSpPr/>
            <p:nvPr/>
          </p:nvSpPr>
          <p:spPr>
            <a:xfrm>
              <a:off x="721526" y="1443066"/>
              <a:ext cx="29216" cy="25088"/>
            </a:xfrm>
            <a:custGeom>
              <a:avLst/>
              <a:gdLst>
                <a:gd name="connsiteX0" fmla="*/ 0 w 29216"/>
                <a:gd name="connsiteY0" fmla="*/ 19055 h 25088"/>
                <a:gd name="connsiteX1" fmla="*/ 0 w 29216"/>
                <a:gd name="connsiteY1" fmla="*/ 19055 h 25088"/>
                <a:gd name="connsiteX2" fmla="*/ 0 w 29216"/>
                <a:gd name="connsiteY2" fmla="*/ 19055 h 25088"/>
                <a:gd name="connsiteX3" fmla="*/ 1270 w 29216"/>
                <a:gd name="connsiteY3" fmla="*/ 21595 h 25088"/>
                <a:gd name="connsiteX4" fmla="*/ 2541 w 29216"/>
                <a:gd name="connsiteY4" fmla="*/ 22866 h 25088"/>
                <a:gd name="connsiteX5" fmla="*/ 3811 w 29216"/>
                <a:gd name="connsiteY5" fmla="*/ 24136 h 25088"/>
                <a:gd name="connsiteX6" fmla="*/ 5081 w 29216"/>
                <a:gd name="connsiteY6" fmla="*/ 24136 h 25088"/>
                <a:gd name="connsiteX7" fmla="*/ 10162 w 29216"/>
                <a:gd name="connsiteY7" fmla="*/ 24136 h 25088"/>
                <a:gd name="connsiteX8" fmla="*/ 27946 w 29216"/>
                <a:gd name="connsiteY8" fmla="*/ 13973 h 25088"/>
                <a:gd name="connsiteX9" fmla="*/ 29217 w 29216"/>
                <a:gd name="connsiteY9" fmla="*/ 13973 h 25088"/>
                <a:gd name="connsiteX10" fmla="*/ 19054 w 29216"/>
                <a:gd name="connsiteY10" fmla="*/ 10162 h 25088"/>
                <a:gd name="connsiteX11" fmla="*/ 22865 w 29216"/>
                <a:gd name="connsiteY11" fmla="*/ 0 h 25088"/>
                <a:gd name="connsiteX12" fmla="*/ 22865 w 29216"/>
                <a:gd name="connsiteY12" fmla="*/ 0 h 25088"/>
                <a:gd name="connsiteX13" fmla="*/ 5081 w 29216"/>
                <a:gd name="connsiteY13" fmla="*/ 10162 h 25088"/>
                <a:gd name="connsiteX14" fmla="*/ 2541 w 29216"/>
                <a:gd name="connsiteY14" fmla="*/ 10162 h 25088"/>
                <a:gd name="connsiteX15" fmla="*/ 2541 w 29216"/>
                <a:gd name="connsiteY15" fmla="*/ 10162 h 25088"/>
                <a:gd name="connsiteX16" fmla="*/ 2541 w 29216"/>
                <a:gd name="connsiteY16" fmla="*/ 10162 h 25088"/>
                <a:gd name="connsiteX17" fmla="*/ 1270 w 29216"/>
                <a:gd name="connsiteY17" fmla="*/ 11433 h 25088"/>
                <a:gd name="connsiteX18" fmla="*/ 0 w 29216"/>
                <a:gd name="connsiteY18" fmla="*/ 12703 h 25088"/>
                <a:gd name="connsiteX19" fmla="*/ 0 w 29216"/>
                <a:gd name="connsiteY19" fmla="*/ 12703 h 25088"/>
                <a:gd name="connsiteX20" fmla="*/ 0 w 29216"/>
                <a:gd name="connsiteY20" fmla="*/ 13973 h 25088"/>
                <a:gd name="connsiteX21" fmla="*/ 0 w 29216"/>
                <a:gd name="connsiteY21" fmla="*/ 15244 h 25088"/>
                <a:gd name="connsiteX22" fmla="*/ 0 w 29216"/>
                <a:gd name="connsiteY22" fmla="*/ 15244 h 25088"/>
                <a:gd name="connsiteX23" fmla="*/ 0 w 29216"/>
                <a:gd name="connsiteY23" fmla="*/ 16514 h 25088"/>
                <a:gd name="connsiteX24" fmla="*/ 0 w 29216"/>
                <a:gd name="connsiteY24" fmla="*/ 17784 h 25088"/>
                <a:gd name="connsiteX25" fmla="*/ 0 w 29216"/>
                <a:gd name="connsiteY25" fmla="*/ 17784 h 25088"/>
                <a:gd name="connsiteX26" fmla="*/ 0 w 29216"/>
                <a:gd name="connsiteY26" fmla="*/ 19055 h 25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216" h="25088">
                  <a:moveTo>
                    <a:pt x="0" y="19055"/>
                  </a:moveTo>
                  <a:cubicBezTo>
                    <a:pt x="0" y="19055"/>
                    <a:pt x="0" y="20325"/>
                    <a:pt x="0" y="19055"/>
                  </a:cubicBezTo>
                  <a:lnTo>
                    <a:pt x="0" y="19055"/>
                  </a:lnTo>
                  <a:lnTo>
                    <a:pt x="1270" y="21595"/>
                  </a:lnTo>
                  <a:cubicBezTo>
                    <a:pt x="1270" y="21595"/>
                    <a:pt x="2541" y="22866"/>
                    <a:pt x="2541" y="22866"/>
                  </a:cubicBezTo>
                  <a:cubicBezTo>
                    <a:pt x="2541" y="22866"/>
                    <a:pt x="3811" y="22866"/>
                    <a:pt x="3811" y="24136"/>
                  </a:cubicBezTo>
                  <a:lnTo>
                    <a:pt x="5081" y="24136"/>
                  </a:lnTo>
                  <a:cubicBezTo>
                    <a:pt x="6351" y="25406"/>
                    <a:pt x="8892" y="25406"/>
                    <a:pt x="10162" y="24136"/>
                  </a:cubicBezTo>
                  <a:lnTo>
                    <a:pt x="27946" y="13973"/>
                  </a:lnTo>
                  <a:lnTo>
                    <a:pt x="29217" y="13973"/>
                  </a:lnTo>
                  <a:cubicBezTo>
                    <a:pt x="25406" y="16514"/>
                    <a:pt x="21595" y="13973"/>
                    <a:pt x="19054" y="10162"/>
                  </a:cubicBezTo>
                  <a:cubicBezTo>
                    <a:pt x="16514" y="6352"/>
                    <a:pt x="19054" y="2541"/>
                    <a:pt x="22865" y="0"/>
                  </a:cubicBezTo>
                  <a:lnTo>
                    <a:pt x="22865" y="0"/>
                  </a:lnTo>
                  <a:lnTo>
                    <a:pt x="508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2541" y="10162"/>
                  </a:lnTo>
                  <a:lnTo>
                    <a:pt x="1270" y="11433"/>
                  </a:lnTo>
                  <a:cubicBezTo>
                    <a:pt x="1270" y="11433"/>
                    <a:pt x="1270" y="11433"/>
                    <a:pt x="0" y="12703"/>
                  </a:cubicBezTo>
                  <a:lnTo>
                    <a:pt x="0" y="12703"/>
                  </a:lnTo>
                  <a:cubicBezTo>
                    <a:pt x="0" y="12703"/>
                    <a:pt x="0" y="12703"/>
                    <a:pt x="0" y="13973"/>
                  </a:cubicBezTo>
                  <a:cubicBezTo>
                    <a:pt x="0" y="13973"/>
                    <a:pt x="0" y="15244"/>
                    <a:pt x="0" y="15244"/>
                  </a:cubicBezTo>
                  <a:lnTo>
                    <a:pt x="0" y="15244"/>
                  </a:lnTo>
                  <a:cubicBezTo>
                    <a:pt x="0" y="15244"/>
                    <a:pt x="0" y="16514"/>
                    <a:pt x="0" y="16514"/>
                  </a:cubicBezTo>
                  <a:cubicBezTo>
                    <a:pt x="0" y="1651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7784"/>
                  </a:cubicBezTo>
                  <a:cubicBezTo>
                    <a:pt x="0" y="17784"/>
                    <a:pt x="0" y="17784"/>
                    <a:pt x="0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250E013-0260-472B-8B65-8659F9B6F207}"/>
                </a:ext>
              </a:extLst>
            </p:cNvPr>
            <p:cNvSpPr/>
            <p:nvPr/>
          </p:nvSpPr>
          <p:spPr>
            <a:xfrm>
              <a:off x="4143695" y="2707019"/>
              <a:ext cx="39378" cy="1352874"/>
            </a:xfrm>
            <a:custGeom>
              <a:avLst/>
              <a:gdLst>
                <a:gd name="connsiteX0" fmla="*/ 39379 w 39378"/>
                <a:gd name="connsiteY0" fmla="*/ 1345253 h 1352874"/>
                <a:gd name="connsiteX1" fmla="*/ 39379 w 39378"/>
                <a:gd name="connsiteY1" fmla="*/ 1331279 h 1352874"/>
                <a:gd name="connsiteX2" fmla="*/ 15243 w 39378"/>
                <a:gd name="connsiteY2" fmla="*/ 10162 h 1352874"/>
                <a:gd name="connsiteX3" fmla="*/ 15243 w 39378"/>
                <a:gd name="connsiteY3" fmla="*/ 0 h 1352874"/>
                <a:gd name="connsiteX4" fmla="*/ 7621 w 39378"/>
                <a:gd name="connsiteY4" fmla="*/ 7622 h 1352874"/>
                <a:gd name="connsiteX5" fmla="*/ 7621 w 39378"/>
                <a:gd name="connsiteY5" fmla="*/ 7622 h 1352874"/>
                <a:gd name="connsiteX6" fmla="*/ 0 w 39378"/>
                <a:gd name="connsiteY6" fmla="*/ 0 h 1352874"/>
                <a:gd name="connsiteX7" fmla="*/ 0 w 39378"/>
                <a:gd name="connsiteY7" fmla="*/ 0 h 1352874"/>
                <a:gd name="connsiteX8" fmla="*/ 24135 w 39378"/>
                <a:gd name="connsiteY8" fmla="*/ 1345253 h 1352874"/>
                <a:gd name="connsiteX9" fmla="*/ 24135 w 39378"/>
                <a:gd name="connsiteY9" fmla="*/ 1346523 h 1352874"/>
                <a:gd name="connsiteX10" fmla="*/ 24135 w 39378"/>
                <a:gd name="connsiteY10" fmla="*/ 1347794 h 1352874"/>
                <a:gd name="connsiteX11" fmla="*/ 25406 w 39378"/>
                <a:gd name="connsiteY11" fmla="*/ 1349064 h 1352874"/>
                <a:gd name="connsiteX12" fmla="*/ 26676 w 39378"/>
                <a:gd name="connsiteY12" fmla="*/ 1351604 h 1352874"/>
                <a:gd name="connsiteX13" fmla="*/ 27946 w 39378"/>
                <a:gd name="connsiteY13" fmla="*/ 1352875 h 1352874"/>
                <a:gd name="connsiteX14" fmla="*/ 29217 w 39378"/>
                <a:gd name="connsiteY14" fmla="*/ 1352875 h 1352874"/>
                <a:gd name="connsiteX15" fmla="*/ 30487 w 39378"/>
                <a:gd name="connsiteY15" fmla="*/ 1352875 h 1352874"/>
                <a:gd name="connsiteX16" fmla="*/ 30487 w 39378"/>
                <a:gd name="connsiteY16" fmla="*/ 1352875 h 1352874"/>
                <a:gd name="connsiteX17" fmla="*/ 31757 w 39378"/>
                <a:gd name="connsiteY17" fmla="*/ 1352875 h 1352874"/>
                <a:gd name="connsiteX18" fmla="*/ 33027 w 39378"/>
                <a:gd name="connsiteY18" fmla="*/ 1352875 h 1352874"/>
                <a:gd name="connsiteX19" fmla="*/ 34298 w 39378"/>
                <a:gd name="connsiteY19" fmla="*/ 1352875 h 1352874"/>
                <a:gd name="connsiteX20" fmla="*/ 39379 w 39378"/>
                <a:gd name="connsiteY20" fmla="*/ 1345253 h 135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9378" h="1352874">
                  <a:moveTo>
                    <a:pt x="39379" y="1345253"/>
                  </a:moveTo>
                  <a:lnTo>
                    <a:pt x="39379" y="1331279"/>
                  </a:lnTo>
                  <a:lnTo>
                    <a:pt x="15243" y="10162"/>
                  </a:lnTo>
                  <a:lnTo>
                    <a:pt x="15243" y="0"/>
                  </a:lnTo>
                  <a:cubicBezTo>
                    <a:pt x="15243" y="3811"/>
                    <a:pt x="12703" y="7622"/>
                    <a:pt x="7621" y="7622"/>
                  </a:cubicBezTo>
                  <a:cubicBezTo>
                    <a:pt x="7621" y="7622"/>
                    <a:pt x="7621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24135" y="1345253"/>
                  </a:lnTo>
                  <a:cubicBezTo>
                    <a:pt x="24135" y="1345253"/>
                    <a:pt x="24135" y="1345253"/>
                    <a:pt x="24135" y="1346523"/>
                  </a:cubicBezTo>
                  <a:cubicBezTo>
                    <a:pt x="24135" y="1346523"/>
                    <a:pt x="24135" y="1347794"/>
                    <a:pt x="24135" y="1347794"/>
                  </a:cubicBezTo>
                  <a:cubicBezTo>
                    <a:pt x="24135" y="1347794"/>
                    <a:pt x="24135" y="1349064"/>
                    <a:pt x="25406" y="1349064"/>
                  </a:cubicBezTo>
                  <a:cubicBezTo>
                    <a:pt x="25406" y="1350334"/>
                    <a:pt x="26676" y="1350334"/>
                    <a:pt x="26676" y="1351604"/>
                  </a:cubicBezTo>
                  <a:lnTo>
                    <a:pt x="27946" y="1352875"/>
                  </a:lnTo>
                  <a:lnTo>
                    <a:pt x="29217" y="1352875"/>
                  </a:lnTo>
                  <a:lnTo>
                    <a:pt x="30487" y="1352875"/>
                  </a:lnTo>
                  <a:lnTo>
                    <a:pt x="30487" y="1352875"/>
                  </a:lnTo>
                  <a:lnTo>
                    <a:pt x="31757" y="1352875"/>
                  </a:lnTo>
                  <a:lnTo>
                    <a:pt x="33027" y="1352875"/>
                  </a:lnTo>
                  <a:lnTo>
                    <a:pt x="34298" y="1352875"/>
                  </a:lnTo>
                  <a:cubicBezTo>
                    <a:pt x="36838" y="1350334"/>
                    <a:pt x="38109" y="1347794"/>
                    <a:pt x="39379" y="134525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7DDFE621-6838-4125-B207-1FDB35620E35}"/>
                </a:ext>
              </a:extLst>
            </p:cNvPr>
            <p:cNvSpPr/>
            <p:nvPr/>
          </p:nvSpPr>
          <p:spPr>
            <a:xfrm>
              <a:off x="4092884" y="0"/>
              <a:ext cx="64784" cy="2714641"/>
            </a:xfrm>
            <a:custGeom>
              <a:avLst/>
              <a:gdLst>
                <a:gd name="connsiteX0" fmla="*/ 57163 w 64784"/>
                <a:gd name="connsiteY0" fmla="*/ 2714642 h 2714641"/>
                <a:gd name="connsiteX1" fmla="*/ 64785 w 64784"/>
                <a:gd name="connsiteY1" fmla="*/ 2707020 h 2714641"/>
                <a:gd name="connsiteX2" fmla="*/ 64785 w 64784"/>
                <a:gd name="connsiteY2" fmla="*/ 2707020 h 2714641"/>
                <a:gd name="connsiteX3" fmla="*/ 64785 w 64784"/>
                <a:gd name="connsiteY3" fmla="*/ 2700668 h 2714641"/>
                <a:gd name="connsiteX4" fmla="*/ 15243 w 64784"/>
                <a:gd name="connsiteY4" fmla="*/ 0 h 2714641"/>
                <a:gd name="connsiteX5" fmla="*/ 0 w 64784"/>
                <a:gd name="connsiteY5" fmla="*/ 0 h 2714641"/>
                <a:gd name="connsiteX6" fmla="*/ 49541 w 64784"/>
                <a:gd name="connsiteY6" fmla="*/ 2707020 h 2714641"/>
                <a:gd name="connsiteX7" fmla="*/ 57163 w 64784"/>
                <a:gd name="connsiteY7" fmla="*/ 2714642 h 2714641"/>
                <a:gd name="connsiteX8" fmla="*/ 57163 w 64784"/>
                <a:gd name="connsiteY8" fmla="*/ 2714642 h 2714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84" h="2714641">
                  <a:moveTo>
                    <a:pt x="57163" y="2714642"/>
                  </a:moveTo>
                  <a:cubicBezTo>
                    <a:pt x="60974" y="2714642"/>
                    <a:pt x="64785" y="2710831"/>
                    <a:pt x="64785" y="2707020"/>
                  </a:cubicBezTo>
                  <a:cubicBezTo>
                    <a:pt x="64785" y="2707020"/>
                    <a:pt x="64785" y="2707020"/>
                    <a:pt x="64785" y="2707020"/>
                  </a:cubicBezTo>
                  <a:lnTo>
                    <a:pt x="64785" y="2700668"/>
                  </a:lnTo>
                  <a:lnTo>
                    <a:pt x="15243" y="0"/>
                  </a:lnTo>
                  <a:lnTo>
                    <a:pt x="0" y="0"/>
                  </a:lnTo>
                  <a:lnTo>
                    <a:pt x="49541" y="2707020"/>
                  </a:lnTo>
                  <a:cubicBezTo>
                    <a:pt x="49541" y="2710831"/>
                    <a:pt x="53352" y="2714642"/>
                    <a:pt x="57163" y="2714642"/>
                  </a:cubicBezTo>
                  <a:cubicBezTo>
                    <a:pt x="57163" y="2714642"/>
                    <a:pt x="57163" y="2714642"/>
                    <a:pt x="57163" y="271464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50485DFF-966F-405A-B8B0-075A76F6E9FD}"/>
                </a:ext>
              </a:extLst>
            </p:cNvPr>
            <p:cNvSpPr/>
            <p:nvPr/>
          </p:nvSpPr>
          <p:spPr>
            <a:xfrm>
              <a:off x="3095703" y="1106435"/>
              <a:ext cx="77487" cy="1581529"/>
            </a:xfrm>
            <a:custGeom>
              <a:avLst/>
              <a:gdLst>
                <a:gd name="connsiteX0" fmla="*/ 7622 w 77487"/>
                <a:gd name="connsiteY0" fmla="*/ 7622 h 1581529"/>
                <a:gd name="connsiteX1" fmla="*/ 0 w 77487"/>
                <a:gd name="connsiteY1" fmla="*/ 0 h 1581529"/>
                <a:gd name="connsiteX2" fmla="*/ 0 w 77487"/>
                <a:gd name="connsiteY2" fmla="*/ 12703 h 1581529"/>
                <a:gd name="connsiteX3" fmla="*/ 62244 w 77487"/>
                <a:gd name="connsiteY3" fmla="*/ 1577719 h 1581529"/>
                <a:gd name="connsiteX4" fmla="*/ 72407 w 77487"/>
                <a:gd name="connsiteY4" fmla="*/ 1580259 h 1581529"/>
                <a:gd name="connsiteX5" fmla="*/ 77488 w 77487"/>
                <a:gd name="connsiteY5" fmla="*/ 1581530 h 1581529"/>
                <a:gd name="connsiteX6" fmla="*/ 13973 w 77487"/>
                <a:gd name="connsiteY6" fmla="*/ 0 h 1581529"/>
                <a:gd name="connsiteX7" fmla="*/ 7622 w 77487"/>
                <a:gd name="connsiteY7" fmla="*/ 7622 h 1581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487" h="1581529">
                  <a:moveTo>
                    <a:pt x="7622" y="7622"/>
                  </a:moveTo>
                  <a:cubicBezTo>
                    <a:pt x="3811" y="7622"/>
                    <a:pt x="0" y="5081"/>
                    <a:pt x="0" y="0"/>
                  </a:cubicBezTo>
                  <a:lnTo>
                    <a:pt x="0" y="12703"/>
                  </a:lnTo>
                  <a:lnTo>
                    <a:pt x="62244" y="1577719"/>
                  </a:lnTo>
                  <a:lnTo>
                    <a:pt x="72407" y="1580259"/>
                  </a:lnTo>
                  <a:lnTo>
                    <a:pt x="77488" y="1581530"/>
                  </a:lnTo>
                  <a:lnTo>
                    <a:pt x="13973" y="0"/>
                  </a:lnTo>
                  <a:cubicBezTo>
                    <a:pt x="12703" y="3811"/>
                    <a:pt x="10162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7E838C3-853A-441D-962D-8F707D2AFE54}"/>
                </a:ext>
              </a:extLst>
            </p:cNvPr>
            <p:cNvSpPr/>
            <p:nvPr/>
          </p:nvSpPr>
          <p:spPr>
            <a:xfrm>
              <a:off x="5820482" y="3103354"/>
              <a:ext cx="22865" cy="403956"/>
            </a:xfrm>
            <a:custGeom>
              <a:avLst/>
              <a:gdLst>
                <a:gd name="connsiteX0" fmla="*/ 7621 w 22865"/>
                <a:gd name="connsiteY0" fmla="*/ 5081 h 403956"/>
                <a:gd name="connsiteX1" fmla="*/ 7621 w 22865"/>
                <a:gd name="connsiteY1" fmla="*/ 11433 h 403956"/>
                <a:gd name="connsiteX2" fmla="*/ 0 w 22865"/>
                <a:gd name="connsiteY2" fmla="*/ 392524 h 403956"/>
                <a:gd name="connsiteX3" fmla="*/ 0 w 22865"/>
                <a:gd name="connsiteY3" fmla="*/ 396335 h 403956"/>
                <a:gd name="connsiteX4" fmla="*/ 7621 w 22865"/>
                <a:gd name="connsiteY4" fmla="*/ 403957 h 403956"/>
                <a:gd name="connsiteX5" fmla="*/ 7621 w 22865"/>
                <a:gd name="connsiteY5" fmla="*/ 403957 h 403956"/>
                <a:gd name="connsiteX6" fmla="*/ 12703 w 22865"/>
                <a:gd name="connsiteY6" fmla="*/ 402687 h 403956"/>
                <a:gd name="connsiteX7" fmla="*/ 13973 w 22865"/>
                <a:gd name="connsiteY7" fmla="*/ 401416 h 403956"/>
                <a:gd name="connsiteX8" fmla="*/ 15243 w 22865"/>
                <a:gd name="connsiteY8" fmla="*/ 400146 h 403956"/>
                <a:gd name="connsiteX9" fmla="*/ 15243 w 22865"/>
                <a:gd name="connsiteY9" fmla="*/ 398876 h 403956"/>
                <a:gd name="connsiteX10" fmla="*/ 15243 w 22865"/>
                <a:gd name="connsiteY10" fmla="*/ 397605 h 403956"/>
                <a:gd name="connsiteX11" fmla="*/ 15243 w 22865"/>
                <a:gd name="connsiteY11" fmla="*/ 397605 h 403956"/>
                <a:gd name="connsiteX12" fmla="*/ 22865 w 22865"/>
                <a:gd name="connsiteY12" fmla="*/ 7622 h 403956"/>
                <a:gd name="connsiteX13" fmla="*/ 22865 w 22865"/>
                <a:gd name="connsiteY13" fmla="*/ 6352 h 403956"/>
                <a:gd name="connsiteX14" fmla="*/ 22865 w 22865"/>
                <a:gd name="connsiteY14" fmla="*/ 5081 h 403956"/>
                <a:gd name="connsiteX15" fmla="*/ 22865 w 22865"/>
                <a:gd name="connsiteY15" fmla="*/ 3811 h 403956"/>
                <a:gd name="connsiteX16" fmla="*/ 21595 w 22865"/>
                <a:gd name="connsiteY16" fmla="*/ 2541 h 403956"/>
                <a:gd name="connsiteX17" fmla="*/ 20324 w 22865"/>
                <a:gd name="connsiteY17" fmla="*/ 1270 h 403956"/>
                <a:gd name="connsiteX18" fmla="*/ 19054 w 22865"/>
                <a:gd name="connsiteY18" fmla="*/ 0 h 403956"/>
                <a:gd name="connsiteX19" fmla="*/ 17784 w 22865"/>
                <a:gd name="connsiteY19" fmla="*/ 0 h 403956"/>
                <a:gd name="connsiteX20" fmla="*/ 15243 w 22865"/>
                <a:gd name="connsiteY20" fmla="*/ 0 h 403956"/>
                <a:gd name="connsiteX21" fmla="*/ 7621 w 22865"/>
                <a:gd name="connsiteY21" fmla="*/ 5081 h 40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2865" h="403956">
                  <a:moveTo>
                    <a:pt x="7621" y="5081"/>
                  </a:moveTo>
                  <a:lnTo>
                    <a:pt x="7621" y="11433"/>
                  </a:lnTo>
                  <a:lnTo>
                    <a:pt x="0" y="392524"/>
                  </a:lnTo>
                  <a:lnTo>
                    <a:pt x="0" y="396335"/>
                  </a:lnTo>
                  <a:cubicBezTo>
                    <a:pt x="0" y="400146"/>
                    <a:pt x="2540" y="403957"/>
                    <a:pt x="7621" y="403957"/>
                  </a:cubicBezTo>
                  <a:cubicBezTo>
                    <a:pt x="7621" y="403957"/>
                    <a:pt x="7621" y="403957"/>
                    <a:pt x="7621" y="403957"/>
                  </a:cubicBezTo>
                  <a:cubicBezTo>
                    <a:pt x="8892" y="403957"/>
                    <a:pt x="11433" y="402687"/>
                    <a:pt x="12703" y="402687"/>
                  </a:cubicBezTo>
                  <a:cubicBezTo>
                    <a:pt x="12703" y="402687"/>
                    <a:pt x="13973" y="401416"/>
                    <a:pt x="13973" y="401416"/>
                  </a:cubicBezTo>
                  <a:lnTo>
                    <a:pt x="15243" y="400146"/>
                  </a:lnTo>
                  <a:cubicBezTo>
                    <a:pt x="15243" y="400146"/>
                    <a:pt x="15243" y="398876"/>
                    <a:pt x="15243" y="398876"/>
                  </a:cubicBezTo>
                  <a:cubicBezTo>
                    <a:pt x="15243" y="398876"/>
                    <a:pt x="15243" y="397605"/>
                    <a:pt x="15243" y="397605"/>
                  </a:cubicBezTo>
                  <a:lnTo>
                    <a:pt x="15243" y="397605"/>
                  </a:lnTo>
                  <a:lnTo>
                    <a:pt x="22865" y="7622"/>
                  </a:lnTo>
                  <a:cubicBezTo>
                    <a:pt x="22865" y="7622"/>
                    <a:pt x="22865" y="7622"/>
                    <a:pt x="22865" y="6352"/>
                  </a:cubicBezTo>
                  <a:cubicBezTo>
                    <a:pt x="22865" y="6352"/>
                    <a:pt x="22865" y="5081"/>
                    <a:pt x="22865" y="5081"/>
                  </a:cubicBezTo>
                  <a:cubicBezTo>
                    <a:pt x="22865" y="5081"/>
                    <a:pt x="22865" y="3811"/>
                    <a:pt x="22865" y="3811"/>
                  </a:cubicBezTo>
                  <a:cubicBezTo>
                    <a:pt x="22865" y="3811"/>
                    <a:pt x="22865" y="2541"/>
                    <a:pt x="21595" y="2541"/>
                  </a:cubicBezTo>
                  <a:cubicBezTo>
                    <a:pt x="21595" y="2541"/>
                    <a:pt x="21595" y="1270"/>
                    <a:pt x="20324" y="1270"/>
                  </a:cubicBezTo>
                  <a:lnTo>
                    <a:pt x="19054" y="0"/>
                  </a:lnTo>
                  <a:lnTo>
                    <a:pt x="17784" y="0"/>
                  </a:lnTo>
                  <a:cubicBezTo>
                    <a:pt x="16514" y="0"/>
                    <a:pt x="16514" y="0"/>
                    <a:pt x="15243" y="0"/>
                  </a:cubicBezTo>
                  <a:cubicBezTo>
                    <a:pt x="11433" y="0"/>
                    <a:pt x="7621" y="1270"/>
                    <a:pt x="7621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459463C-166B-4130-A086-B910A7767138}"/>
                </a:ext>
              </a:extLst>
            </p:cNvPr>
            <p:cNvSpPr/>
            <p:nvPr/>
          </p:nvSpPr>
          <p:spPr>
            <a:xfrm>
              <a:off x="473819" y="6641153"/>
              <a:ext cx="28195" cy="127030"/>
            </a:xfrm>
            <a:custGeom>
              <a:avLst/>
              <a:gdLst>
                <a:gd name="connsiteX0" fmla="*/ 15244 w 28195"/>
                <a:gd name="connsiteY0" fmla="*/ 121950 h 127030"/>
                <a:gd name="connsiteX1" fmla="*/ 15244 w 28195"/>
                <a:gd name="connsiteY1" fmla="*/ 121950 h 127030"/>
                <a:gd name="connsiteX2" fmla="*/ 16514 w 28195"/>
                <a:gd name="connsiteY2" fmla="*/ 124490 h 127030"/>
                <a:gd name="connsiteX3" fmla="*/ 17784 w 28195"/>
                <a:gd name="connsiteY3" fmla="*/ 125760 h 127030"/>
                <a:gd name="connsiteX4" fmla="*/ 21595 w 28195"/>
                <a:gd name="connsiteY4" fmla="*/ 127030 h 127030"/>
                <a:gd name="connsiteX5" fmla="*/ 27946 w 28195"/>
                <a:gd name="connsiteY5" fmla="*/ 119409 h 127030"/>
                <a:gd name="connsiteX6" fmla="*/ 27946 w 28195"/>
                <a:gd name="connsiteY6" fmla="*/ 119409 h 127030"/>
                <a:gd name="connsiteX7" fmla="*/ 27946 w 28195"/>
                <a:gd name="connsiteY7" fmla="*/ 114327 h 127030"/>
                <a:gd name="connsiteX8" fmla="*/ 16514 w 28195"/>
                <a:gd name="connsiteY8" fmla="*/ 12703 h 127030"/>
                <a:gd name="connsiteX9" fmla="*/ 15244 w 28195"/>
                <a:gd name="connsiteY9" fmla="*/ 0 h 127030"/>
                <a:gd name="connsiteX10" fmla="*/ 8892 w 28195"/>
                <a:gd name="connsiteY10" fmla="*/ 7622 h 127030"/>
                <a:gd name="connsiteX11" fmla="*/ 8892 w 28195"/>
                <a:gd name="connsiteY11" fmla="*/ 7622 h 127030"/>
                <a:gd name="connsiteX12" fmla="*/ 0 w 28195"/>
                <a:gd name="connsiteY12" fmla="*/ 1271 h 127030"/>
                <a:gd name="connsiteX13" fmla="*/ 12703 w 28195"/>
                <a:gd name="connsiteY13" fmla="*/ 120679 h 127030"/>
                <a:gd name="connsiteX14" fmla="*/ 12703 w 28195"/>
                <a:gd name="connsiteY14" fmla="*/ 121950 h 127030"/>
                <a:gd name="connsiteX15" fmla="*/ 15244 w 28195"/>
                <a:gd name="connsiteY15" fmla="*/ 121950 h 127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95" h="127030">
                  <a:moveTo>
                    <a:pt x="15244" y="121950"/>
                  </a:moveTo>
                  <a:cubicBezTo>
                    <a:pt x="15244" y="123220"/>
                    <a:pt x="16514" y="123220"/>
                    <a:pt x="15244" y="121950"/>
                  </a:cubicBezTo>
                  <a:cubicBezTo>
                    <a:pt x="16514" y="123220"/>
                    <a:pt x="16514" y="124490"/>
                    <a:pt x="16514" y="124490"/>
                  </a:cubicBezTo>
                  <a:cubicBezTo>
                    <a:pt x="16514" y="124490"/>
                    <a:pt x="17784" y="125760"/>
                    <a:pt x="17784" y="125760"/>
                  </a:cubicBezTo>
                  <a:cubicBezTo>
                    <a:pt x="19054" y="127030"/>
                    <a:pt x="20325" y="127030"/>
                    <a:pt x="21595" y="127030"/>
                  </a:cubicBezTo>
                  <a:cubicBezTo>
                    <a:pt x="25406" y="127030"/>
                    <a:pt x="29217" y="123220"/>
                    <a:pt x="27946" y="119409"/>
                  </a:cubicBezTo>
                  <a:cubicBezTo>
                    <a:pt x="27946" y="119409"/>
                    <a:pt x="27946" y="119409"/>
                    <a:pt x="27946" y="119409"/>
                  </a:cubicBezTo>
                  <a:lnTo>
                    <a:pt x="27946" y="114327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7622"/>
                  </a:cubicBezTo>
                  <a:cubicBezTo>
                    <a:pt x="8892" y="7622"/>
                    <a:pt x="8892" y="7622"/>
                    <a:pt x="8892" y="7622"/>
                  </a:cubicBezTo>
                  <a:cubicBezTo>
                    <a:pt x="5081" y="7622"/>
                    <a:pt x="1270" y="5082"/>
                    <a:pt x="0" y="1271"/>
                  </a:cubicBezTo>
                  <a:lnTo>
                    <a:pt x="12703" y="120679"/>
                  </a:lnTo>
                  <a:cubicBezTo>
                    <a:pt x="12703" y="120679"/>
                    <a:pt x="12703" y="120679"/>
                    <a:pt x="12703" y="121950"/>
                  </a:cubicBezTo>
                  <a:cubicBezTo>
                    <a:pt x="15244" y="120679"/>
                    <a:pt x="15244" y="121950"/>
                    <a:pt x="15244" y="1219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B5D6752-9E6F-4A61-AEAA-52AC56406E9C}"/>
                </a:ext>
              </a:extLst>
            </p:cNvPr>
            <p:cNvSpPr/>
            <p:nvPr/>
          </p:nvSpPr>
          <p:spPr>
            <a:xfrm>
              <a:off x="3164299" y="2685424"/>
              <a:ext cx="193084" cy="59704"/>
            </a:xfrm>
            <a:custGeom>
              <a:avLst/>
              <a:gdLst>
                <a:gd name="connsiteX0" fmla="*/ 8892 w 193084"/>
                <a:gd name="connsiteY0" fmla="*/ 10162 h 59704"/>
                <a:gd name="connsiteX1" fmla="*/ 0 w 193084"/>
                <a:gd name="connsiteY1" fmla="*/ 15244 h 59704"/>
                <a:gd name="connsiteX2" fmla="*/ 167678 w 193084"/>
                <a:gd name="connsiteY2" fmla="*/ 55894 h 59704"/>
                <a:gd name="connsiteX3" fmla="*/ 184192 w 193084"/>
                <a:gd name="connsiteY3" fmla="*/ 59704 h 59704"/>
                <a:gd name="connsiteX4" fmla="*/ 190544 w 193084"/>
                <a:gd name="connsiteY4" fmla="*/ 58434 h 59704"/>
                <a:gd name="connsiteX5" fmla="*/ 191814 w 193084"/>
                <a:gd name="connsiteY5" fmla="*/ 57164 h 59704"/>
                <a:gd name="connsiteX6" fmla="*/ 193084 w 193084"/>
                <a:gd name="connsiteY6" fmla="*/ 55894 h 59704"/>
                <a:gd name="connsiteX7" fmla="*/ 193084 w 193084"/>
                <a:gd name="connsiteY7" fmla="*/ 54623 h 59704"/>
                <a:gd name="connsiteX8" fmla="*/ 193084 w 193084"/>
                <a:gd name="connsiteY8" fmla="*/ 54623 h 59704"/>
                <a:gd name="connsiteX9" fmla="*/ 193084 w 193084"/>
                <a:gd name="connsiteY9" fmla="*/ 53353 h 59704"/>
                <a:gd name="connsiteX10" fmla="*/ 193084 w 193084"/>
                <a:gd name="connsiteY10" fmla="*/ 52083 h 59704"/>
                <a:gd name="connsiteX11" fmla="*/ 193084 w 193084"/>
                <a:gd name="connsiteY11" fmla="*/ 50812 h 59704"/>
                <a:gd name="connsiteX12" fmla="*/ 193084 w 193084"/>
                <a:gd name="connsiteY12" fmla="*/ 50812 h 59704"/>
                <a:gd name="connsiteX13" fmla="*/ 193084 w 193084"/>
                <a:gd name="connsiteY13" fmla="*/ 49542 h 59704"/>
                <a:gd name="connsiteX14" fmla="*/ 193084 w 193084"/>
                <a:gd name="connsiteY14" fmla="*/ 49542 h 59704"/>
                <a:gd name="connsiteX15" fmla="*/ 191814 w 193084"/>
                <a:gd name="connsiteY15" fmla="*/ 48272 h 59704"/>
                <a:gd name="connsiteX16" fmla="*/ 190544 w 193084"/>
                <a:gd name="connsiteY16" fmla="*/ 47001 h 59704"/>
                <a:gd name="connsiteX17" fmla="*/ 190544 w 193084"/>
                <a:gd name="connsiteY17" fmla="*/ 47001 h 59704"/>
                <a:gd name="connsiteX18" fmla="*/ 189274 w 193084"/>
                <a:gd name="connsiteY18" fmla="*/ 45731 h 59704"/>
                <a:gd name="connsiteX19" fmla="*/ 189274 w 193084"/>
                <a:gd name="connsiteY19" fmla="*/ 45731 h 59704"/>
                <a:gd name="connsiteX20" fmla="*/ 189274 w 193084"/>
                <a:gd name="connsiteY20" fmla="*/ 45731 h 59704"/>
                <a:gd name="connsiteX21" fmla="*/ 10162 w 193084"/>
                <a:gd name="connsiteY21" fmla="*/ 1270 h 59704"/>
                <a:gd name="connsiteX22" fmla="*/ 5081 w 193084"/>
                <a:gd name="connsiteY22" fmla="*/ 0 h 59704"/>
                <a:gd name="connsiteX23" fmla="*/ 8892 w 193084"/>
                <a:gd name="connsiteY23" fmla="*/ 10162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3084" h="59704">
                  <a:moveTo>
                    <a:pt x="8892" y="10162"/>
                  </a:moveTo>
                  <a:cubicBezTo>
                    <a:pt x="7622" y="13973"/>
                    <a:pt x="3811" y="16514"/>
                    <a:pt x="0" y="15244"/>
                  </a:cubicBezTo>
                  <a:lnTo>
                    <a:pt x="167678" y="55894"/>
                  </a:lnTo>
                  <a:lnTo>
                    <a:pt x="184192" y="59704"/>
                  </a:lnTo>
                  <a:cubicBezTo>
                    <a:pt x="186733" y="59704"/>
                    <a:pt x="189274" y="59704"/>
                    <a:pt x="190544" y="58434"/>
                  </a:cubicBezTo>
                  <a:cubicBezTo>
                    <a:pt x="190544" y="58434"/>
                    <a:pt x="191814" y="58434"/>
                    <a:pt x="191814" y="57164"/>
                  </a:cubicBezTo>
                  <a:cubicBezTo>
                    <a:pt x="191814" y="57164"/>
                    <a:pt x="193084" y="55894"/>
                    <a:pt x="193084" y="55894"/>
                  </a:cubicBezTo>
                  <a:lnTo>
                    <a:pt x="193084" y="54623"/>
                  </a:lnTo>
                  <a:lnTo>
                    <a:pt x="193084" y="54623"/>
                  </a:lnTo>
                  <a:cubicBezTo>
                    <a:pt x="193084" y="54623"/>
                    <a:pt x="193084" y="53353"/>
                    <a:pt x="193084" y="53353"/>
                  </a:cubicBezTo>
                  <a:lnTo>
                    <a:pt x="193084" y="52083"/>
                  </a:lnTo>
                  <a:lnTo>
                    <a:pt x="193084" y="50812"/>
                  </a:lnTo>
                  <a:lnTo>
                    <a:pt x="193084" y="50812"/>
                  </a:lnTo>
                  <a:cubicBezTo>
                    <a:pt x="193084" y="50812"/>
                    <a:pt x="193084" y="49542"/>
                    <a:pt x="193084" y="49542"/>
                  </a:cubicBezTo>
                  <a:lnTo>
                    <a:pt x="193084" y="49542"/>
                  </a:lnTo>
                  <a:lnTo>
                    <a:pt x="191814" y="48272"/>
                  </a:lnTo>
                  <a:lnTo>
                    <a:pt x="190544" y="47001"/>
                  </a:lnTo>
                  <a:lnTo>
                    <a:pt x="190544" y="47001"/>
                  </a:lnTo>
                  <a:cubicBezTo>
                    <a:pt x="190544" y="47001"/>
                    <a:pt x="189274" y="47001"/>
                    <a:pt x="189274" y="45731"/>
                  </a:cubicBezTo>
                  <a:lnTo>
                    <a:pt x="189274" y="45731"/>
                  </a:lnTo>
                  <a:lnTo>
                    <a:pt x="189274" y="45731"/>
                  </a:lnTo>
                  <a:lnTo>
                    <a:pt x="10162" y="1270"/>
                  </a:lnTo>
                  <a:lnTo>
                    <a:pt x="5081" y="0"/>
                  </a:lnTo>
                  <a:cubicBezTo>
                    <a:pt x="7622" y="3811"/>
                    <a:pt x="8892" y="6352"/>
                    <a:pt x="8892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F6C0FFEF-A8DC-47F1-BC2A-29AC8790574F}"/>
                </a:ext>
              </a:extLst>
            </p:cNvPr>
            <p:cNvSpPr/>
            <p:nvPr/>
          </p:nvSpPr>
          <p:spPr>
            <a:xfrm>
              <a:off x="2774319" y="3099017"/>
              <a:ext cx="598308" cy="166936"/>
            </a:xfrm>
            <a:custGeom>
              <a:avLst/>
              <a:gdLst>
                <a:gd name="connsiteX0" fmla="*/ 8892 w 598308"/>
                <a:gd name="connsiteY0" fmla="*/ 526 h 166936"/>
                <a:gd name="connsiteX1" fmla="*/ 2541 w 598308"/>
                <a:gd name="connsiteY1" fmla="*/ 1797 h 166936"/>
                <a:gd name="connsiteX2" fmla="*/ 1270 w 598308"/>
                <a:gd name="connsiteY2" fmla="*/ 3067 h 166936"/>
                <a:gd name="connsiteX3" fmla="*/ 0 w 598308"/>
                <a:gd name="connsiteY3" fmla="*/ 4337 h 166936"/>
                <a:gd name="connsiteX4" fmla="*/ 0 w 598308"/>
                <a:gd name="connsiteY4" fmla="*/ 5607 h 166936"/>
                <a:gd name="connsiteX5" fmla="*/ 0 w 598308"/>
                <a:gd name="connsiteY5" fmla="*/ 5607 h 166936"/>
                <a:gd name="connsiteX6" fmla="*/ 0 w 598308"/>
                <a:gd name="connsiteY6" fmla="*/ 6878 h 166936"/>
                <a:gd name="connsiteX7" fmla="*/ 0 w 598308"/>
                <a:gd name="connsiteY7" fmla="*/ 8148 h 166936"/>
                <a:gd name="connsiteX8" fmla="*/ 0 w 598308"/>
                <a:gd name="connsiteY8" fmla="*/ 9418 h 166936"/>
                <a:gd name="connsiteX9" fmla="*/ 1270 w 598308"/>
                <a:gd name="connsiteY9" fmla="*/ 10689 h 166936"/>
                <a:gd name="connsiteX10" fmla="*/ 2541 w 598308"/>
                <a:gd name="connsiteY10" fmla="*/ 11959 h 166936"/>
                <a:gd name="connsiteX11" fmla="*/ 3811 w 598308"/>
                <a:gd name="connsiteY11" fmla="*/ 13229 h 166936"/>
                <a:gd name="connsiteX12" fmla="*/ 5081 w 598308"/>
                <a:gd name="connsiteY12" fmla="*/ 14500 h 166936"/>
                <a:gd name="connsiteX13" fmla="*/ 6351 w 598308"/>
                <a:gd name="connsiteY13" fmla="*/ 14500 h 166936"/>
                <a:gd name="connsiteX14" fmla="*/ 6351 w 598308"/>
                <a:gd name="connsiteY14" fmla="*/ 14500 h 166936"/>
                <a:gd name="connsiteX15" fmla="*/ 594497 w 598308"/>
                <a:gd name="connsiteY15" fmla="*/ 166936 h 166936"/>
                <a:gd name="connsiteX16" fmla="*/ 589416 w 598308"/>
                <a:gd name="connsiteY16" fmla="*/ 158044 h 166936"/>
                <a:gd name="connsiteX17" fmla="*/ 589416 w 598308"/>
                <a:gd name="connsiteY17" fmla="*/ 158044 h 166936"/>
                <a:gd name="connsiteX18" fmla="*/ 598308 w 598308"/>
                <a:gd name="connsiteY18" fmla="*/ 152963 h 166936"/>
                <a:gd name="connsiteX19" fmla="*/ 588146 w 598308"/>
                <a:gd name="connsiteY19" fmla="*/ 150422 h 166936"/>
                <a:gd name="connsiteX20" fmla="*/ 25406 w 598308"/>
                <a:gd name="connsiteY20" fmla="*/ 4337 h 166936"/>
                <a:gd name="connsiteX21" fmla="*/ 8892 w 598308"/>
                <a:gd name="connsiteY21" fmla="*/ 526 h 16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8308" h="166936">
                  <a:moveTo>
                    <a:pt x="8892" y="526"/>
                  </a:moveTo>
                  <a:cubicBezTo>
                    <a:pt x="6351" y="-744"/>
                    <a:pt x="3811" y="526"/>
                    <a:pt x="2541" y="1797"/>
                  </a:cubicBezTo>
                  <a:lnTo>
                    <a:pt x="1270" y="3067"/>
                  </a:lnTo>
                  <a:lnTo>
                    <a:pt x="0" y="4337"/>
                  </a:lnTo>
                  <a:cubicBezTo>
                    <a:pt x="0" y="4337"/>
                    <a:pt x="0" y="4337"/>
                    <a:pt x="0" y="5607"/>
                  </a:cubicBezTo>
                  <a:lnTo>
                    <a:pt x="0" y="5607"/>
                  </a:lnTo>
                  <a:cubicBezTo>
                    <a:pt x="0" y="5607"/>
                    <a:pt x="0" y="6878"/>
                    <a:pt x="0" y="6878"/>
                  </a:cubicBezTo>
                  <a:cubicBezTo>
                    <a:pt x="0" y="6878"/>
                    <a:pt x="0" y="8148"/>
                    <a:pt x="0" y="8148"/>
                  </a:cubicBezTo>
                  <a:cubicBezTo>
                    <a:pt x="0" y="8148"/>
                    <a:pt x="0" y="9418"/>
                    <a:pt x="0" y="9418"/>
                  </a:cubicBezTo>
                  <a:cubicBezTo>
                    <a:pt x="0" y="9418"/>
                    <a:pt x="0" y="10689"/>
                    <a:pt x="1270" y="10689"/>
                  </a:cubicBezTo>
                  <a:cubicBezTo>
                    <a:pt x="1270" y="10689"/>
                    <a:pt x="1270" y="11959"/>
                    <a:pt x="2541" y="11959"/>
                  </a:cubicBezTo>
                  <a:cubicBezTo>
                    <a:pt x="2541" y="11959"/>
                    <a:pt x="2541" y="13229"/>
                    <a:pt x="3811" y="13229"/>
                  </a:cubicBezTo>
                  <a:lnTo>
                    <a:pt x="5081" y="14500"/>
                  </a:lnTo>
                  <a:lnTo>
                    <a:pt x="6351" y="14500"/>
                  </a:lnTo>
                  <a:lnTo>
                    <a:pt x="6351" y="14500"/>
                  </a:lnTo>
                  <a:lnTo>
                    <a:pt x="594497" y="166936"/>
                  </a:lnTo>
                  <a:cubicBezTo>
                    <a:pt x="590686" y="165666"/>
                    <a:pt x="588146" y="161855"/>
                    <a:pt x="589416" y="158044"/>
                  </a:cubicBezTo>
                  <a:cubicBezTo>
                    <a:pt x="589416" y="158044"/>
                    <a:pt x="589416" y="158044"/>
                    <a:pt x="589416" y="158044"/>
                  </a:cubicBezTo>
                  <a:cubicBezTo>
                    <a:pt x="590686" y="154233"/>
                    <a:pt x="594497" y="151692"/>
                    <a:pt x="598308" y="152963"/>
                  </a:cubicBezTo>
                  <a:lnTo>
                    <a:pt x="588146" y="150422"/>
                  </a:lnTo>
                  <a:lnTo>
                    <a:pt x="25406" y="4337"/>
                  </a:lnTo>
                  <a:lnTo>
                    <a:pt x="8892" y="5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627C5EC9-7476-4294-A742-7FEAEFF1D358}"/>
                </a:ext>
              </a:extLst>
            </p:cNvPr>
            <p:cNvSpPr/>
            <p:nvPr/>
          </p:nvSpPr>
          <p:spPr>
            <a:xfrm>
              <a:off x="3720688" y="334344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B0E961FB-B93E-4474-9CEA-FF90F0796814}"/>
                </a:ext>
              </a:extLst>
            </p:cNvPr>
            <p:cNvSpPr/>
            <p:nvPr/>
          </p:nvSpPr>
          <p:spPr>
            <a:xfrm>
              <a:off x="3723228" y="3347959"/>
              <a:ext cx="12702" cy="564"/>
            </a:xfrm>
            <a:custGeom>
              <a:avLst/>
              <a:gdLst>
                <a:gd name="connsiteX0" fmla="*/ 0 w 12702"/>
                <a:gd name="connsiteY0" fmla="*/ 565 h 564"/>
                <a:gd name="connsiteX1" fmla="*/ 0 w 12702"/>
                <a:gd name="connsiteY1" fmla="*/ 565 h 564"/>
                <a:gd name="connsiteX2" fmla="*/ 0 w 12702"/>
                <a:gd name="connsiteY2" fmla="*/ 565 h 564"/>
                <a:gd name="connsiteX3" fmla="*/ 0 w 12702"/>
                <a:gd name="connsiteY3" fmla="*/ 565 h 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564">
                  <a:moveTo>
                    <a:pt x="0" y="565"/>
                  </a:moveTo>
                  <a:lnTo>
                    <a:pt x="0" y="565"/>
                  </a:lnTo>
                  <a:lnTo>
                    <a:pt x="0" y="565"/>
                  </a:lnTo>
                  <a:cubicBezTo>
                    <a:pt x="0" y="-706"/>
                    <a:pt x="0" y="565"/>
                    <a:pt x="0" y="5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BE8FF71-F221-43CA-A700-1E87DB16CA4F}"/>
                </a:ext>
              </a:extLst>
            </p:cNvPr>
            <p:cNvSpPr/>
            <p:nvPr/>
          </p:nvSpPr>
          <p:spPr>
            <a:xfrm>
              <a:off x="3721958" y="3345982"/>
              <a:ext cx="12702" cy="12703"/>
            </a:xfrm>
            <a:custGeom>
              <a:avLst/>
              <a:gdLst>
                <a:gd name="connsiteX0" fmla="*/ 0 w 12702"/>
                <a:gd name="connsiteY0" fmla="*/ 0 h 12703"/>
                <a:gd name="connsiteX1" fmla="*/ 0 w 12702"/>
                <a:gd name="connsiteY1" fmla="*/ 0 h 12703"/>
                <a:gd name="connsiteX2" fmla="*/ 0 w 12702"/>
                <a:gd name="connsiteY2" fmla="*/ 0 h 12703"/>
                <a:gd name="connsiteX3" fmla="*/ 0 w 12702"/>
                <a:gd name="connsiteY3" fmla="*/ 0 h 1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3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32F714F-BF26-43A8-9859-366F6A02319F}"/>
                </a:ext>
              </a:extLst>
            </p:cNvPr>
            <p:cNvSpPr/>
            <p:nvPr/>
          </p:nvSpPr>
          <p:spPr>
            <a:xfrm>
              <a:off x="3362135" y="3250983"/>
              <a:ext cx="356012" cy="103891"/>
            </a:xfrm>
            <a:custGeom>
              <a:avLst/>
              <a:gdLst>
                <a:gd name="connsiteX0" fmla="*/ 330 w 356012"/>
                <a:gd name="connsiteY0" fmla="*/ 6078 h 103891"/>
                <a:gd name="connsiteX1" fmla="*/ 5412 w 356012"/>
                <a:gd name="connsiteY1" fmla="*/ 14970 h 103891"/>
                <a:gd name="connsiteX2" fmla="*/ 5412 w 356012"/>
                <a:gd name="connsiteY2" fmla="*/ 14970 h 103891"/>
                <a:gd name="connsiteX3" fmla="*/ 335688 w 356012"/>
                <a:gd name="connsiteY3" fmla="*/ 101351 h 103891"/>
                <a:gd name="connsiteX4" fmla="*/ 345850 w 356012"/>
                <a:gd name="connsiteY4" fmla="*/ 103891 h 103891"/>
                <a:gd name="connsiteX5" fmla="*/ 345850 w 356012"/>
                <a:gd name="connsiteY5" fmla="*/ 98810 h 103891"/>
                <a:gd name="connsiteX6" fmla="*/ 353472 w 356012"/>
                <a:gd name="connsiteY6" fmla="*/ 91188 h 103891"/>
                <a:gd name="connsiteX7" fmla="*/ 353472 w 356012"/>
                <a:gd name="connsiteY7" fmla="*/ 91188 h 103891"/>
                <a:gd name="connsiteX8" fmla="*/ 356013 w 356012"/>
                <a:gd name="connsiteY8" fmla="*/ 91188 h 103891"/>
                <a:gd name="connsiteX9" fmla="*/ 356013 w 356012"/>
                <a:gd name="connsiteY9" fmla="*/ 91188 h 103891"/>
                <a:gd name="connsiteX10" fmla="*/ 15574 w 356012"/>
                <a:gd name="connsiteY10" fmla="*/ 2267 h 103891"/>
                <a:gd name="connsiteX11" fmla="*/ 10493 w 356012"/>
                <a:gd name="connsiteY11" fmla="*/ 997 h 103891"/>
                <a:gd name="connsiteX12" fmla="*/ 330 w 356012"/>
                <a:gd name="connsiteY12" fmla="*/ 6078 h 103891"/>
                <a:gd name="connsiteX13" fmla="*/ 330 w 356012"/>
                <a:gd name="connsiteY13" fmla="*/ 6078 h 10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012" h="103891">
                  <a:moveTo>
                    <a:pt x="330" y="6078"/>
                  </a:moveTo>
                  <a:cubicBezTo>
                    <a:pt x="-940" y="9889"/>
                    <a:pt x="1600" y="13700"/>
                    <a:pt x="5412" y="14970"/>
                  </a:cubicBezTo>
                  <a:cubicBezTo>
                    <a:pt x="5412" y="14970"/>
                    <a:pt x="5412" y="14970"/>
                    <a:pt x="5412" y="14970"/>
                  </a:cubicBezTo>
                  <a:lnTo>
                    <a:pt x="335688" y="101351"/>
                  </a:lnTo>
                  <a:lnTo>
                    <a:pt x="345850" y="103891"/>
                  </a:lnTo>
                  <a:lnTo>
                    <a:pt x="345850" y="98810"/>
                  </a:lnTo>
                  <a:cubicBezTo>
                    <a:pt x="345850" y="94999"/>
                    <a:pt x="348391" y="91188"/>
                    <a:pt x="353472" y="91188"/>
                  </a:cubicBezTo>
                  <a:cubicBezTo>
                    <a:pt x="353472" y="91188"/>
                    <a:pt x="353472" y="91188"/>
                    <a:pt x="353472" y="91188"/>
                  </a:cubicBezTo>
                  <a:cubicBezTo>
                    <a:pt x="354742" y="91188"/>
                    <a:pt x="354742" y="91188"/>
                    <a:pt x="356013" y="91188"/>
                  </a:cubicBezTo>
                  <a:lnTo>
                    <a:pt x="356013" y="91188"/>
                  </a:lnTo>
                  <a:lnTo>
                    <a:pt x="15574" y="2267"/>
                  </a:lnTo>
                  <a:lnTo>
                    <a:pt x="10493" y="997"/>
                  </a:lnTo>
                  <a:cubicBezTo>
                    <a:pt x="5412" y="-1544"/>
                    <a:pt x="1600" y="997"/>
                    <a:pt x="330" y="6078"/>
                  </a:cubicBezTo>
                  <a:cubicBezTo>
                    <a:pt x="330" y="6078"/>
                    <a:pt x="330" y="6078"/>
                    <a:pt x="330" y="607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18CEBF7-1D7F-4537-9E58-DCBE85180B84}"/>
                </a:ext>
              </a:extLst>
            </p:cNvPr>
            <p:cNvSpPr/>
            <p:nvPr/>
          </p:nvSpPr>
          <p:spPr>
            <a:xfrm>
              <a:off x="1355402" y="35568"/>
              <a:ext cx="880789" cy="443336"/>
            </a:xfrm>
            <a:custGeom>
              <a:avLst/>
              <a:gdLst>
                <a:gd name="connsiteX0" fmla="*/ 10162 w 880789"/>
                <a:gd name="connsiteY0" fmla="*/ 433174 h 443336"/>
                <a:gd name="connsiteX1" fmla="*/ 6351 w 880789"/>
                <a:gd name="connsiteY1" fmla="*/ 443336 h 443336"/>
                <a:gd name="connsiteX2" fmla="*/ 6351 w 880789"/>
                <a:gd name="connsiteY2" fmla="*/ 443336 h 443336"/>
                <a:gd name="connsiteX3" fmla="*/ 873962 w 880789"/>
                <a:gd name="connsiteY3" fmla="*/ 15244 h 443336"/>
                <a:gd name="connsiteX4" fmla="*/ 876502 w 880789"/>
                <a:gd name="connsiteY4" fmla="*/ 13973 h 443336"/>
                <a:gd name="connsiteX5" fmla="*/ 880313 w 880789"/>
                <a:gd name="connsiteY5" fmla="*/ 3811 h 443336"/>
                <a:gd name="connsiteX6" fmla="*/ 880313 w 880789"/>
                <a:gd name="connsiteY6" fmla="*/ 3811 h 443336"/>
                <a:gd name="connsiteX7" fmla="*/ 873962 w 880789"/>
                <a:gd name="connsiteY7" fmla="*/ 0 h 443336"/>
                <a:gd name="connsiteX8" fmla="*/ 872691 w 880789"/>
                <a:gd name="connsiteY8" fmla="*/ 0 h 443336"/>
                <a:gd name="connsiteX9" fmla="*/ 871421 w 880789"/>
                <a:gd name="connsiteY9" fmla="*/ 0 h 443336"/>
                <a:gd name="connsiteX10" fmla="*/ 870151 w 880789"/>
                <a:gd name="connsiteY10" fmla="*/ 0 h 443336"/>
                <a:gd name="connsiteX11" fmla="*/ 10162 w 880789"/>
                <a:gd name="connsiteY11" fmla="*/ 425552 h 443336"/>
                <a:gd name="connsiteX12" fmla="*/ 0 w 880789"/>
                <a:gd name="connsiteY12" fmla="*/ 430633 h 443336"/>
                <a:gd name="connsiteX13" fmla="*/ 10162 w 880789"/>
                <a:gd name="connsiteY13" fmla="*/ 433174 h 443336"/>
                <a:gd name="connsiteX14" fmla="*/ 10162 w 880789"/>
                <a:gd name="connsiteY14" fmla="*/ 433174 h 443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0789" h="443336">
                  <a:moveTo>
                    <a:pt x="10162" y="433174"/>
                  </a:moveTo>
                  <a:cubicBezTo>
                    <a:pt x="11433" y="436985"/>
                    <a:pt x="10162" y="440796"/>
                    <a:pt x="6351" y="443336"/>
                  </a:cubicBezTo>
                  <a:lnTo>
                    <a:pt x="6351" y="443336"/>
                  </a:lnTo>
                  <a:lnTo>
                    <a:pt x="873962" y="15244"/>
                  </a:lnTo>
                  <a:lnTo>
                    <a:pt x="876502" y="13973"/>
                  </a:lnTo>
                  <a:cubicBezTo>
                    <a:pt x="880313" y="12703"/>
                    <a:pt x="881583" y="7622"/>
                    <a:pt x="880313" y="3811"/>
                  </a:cubicBezTo>
                  <a:cubicBezTo>
                    <a:pt x="880313" y="3811"/>
                    <a:pt x="880313" y="3811"/>
                    <a:pt x="880313" y="3811"/>
                  </a:cubicBezTo>
                  <a:cubicBezTo>
                    <a:pt x="879043" y="1270"/>
                    <a:pt x="876502" y="0"/>
                    <a:pt x="873962" y="0"/>
                  </a:cubicBezTo>
                  <a:lnTo>
                    <a:pt x="872691" y="0"/>
                  </a:lnTo>
                  <a:cubicBezTo>
                    <a:pt x="872691" y="0"/>
                    <a:pt x="871421" y="0"/>
                    <a:pt x="871421" y="0"/>
                  </a:cubicBezTo>
                  <a:lnTo>
                    <a:pt x="870151" y="0"/>
                  </a:lnTo>
                  <a:lnTo>
                    <a:pt x="10162" y="425552"/>
                  </a:lnTo>
                  <a:lnTo>
                    <a:pt x="0" y="430633"/>
                  </a:lnTo>
                  <a:cubicBezTo>
                    <a:pt x="3811" y="428093"/>
                    <a:pt x="8892" y="429363"/>
                    <a:pt x="10162" y="433174"/>
                  </a:cubicBezTo>
                  <a:cubicBezTo>
                    <a:pt x="10162" y="433174"/>
                    <a:pt x="10162" y="433174"/>
                    <a:pt x="10162" y="43317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587631A-62A9-4F0D-AAAF-2BC3C2D84991}"/>
                </a:ext>
              </a:extLst>
            </p:cNvPr>
            <p:cNvSpPr/>
            <p:nvPr/>
          </p:nvSpPr>
          <p:spPr>
            <a:xfrm>
              <a:off x="1105154" y="464455"/>
              <a:ext cx="260886" cy="136398"/>
            </a:xfrm>
            <a:custGeom>
              <a:avLst/>
              <a:gdLst>
                <a:gd name="connsiteX0" fmla="*/ 10162 w 260886"/>
                <a:gd name="connsiteY0" fmla="*/ 131318 h 136398"/>
                <a:gd name="connsiteX1" fmla="*/ 10162 w 260886"/>
                <a:gd name="connsiteY1" fmla="*/ 136399 h 136398"/>
                <a:gd name="connsiteX2" fmla="*/ 25406 w 260886"/>
                <a:gd name="connsiteY2" fmla="*/ 128777 h 136398"/>
                <a:gd name="connsiteX3" fmla="*/ 256599 w 260886"/>
                <a:gd name="connsiteY3" fmla="*/ 14450 h 136398"/>
                <a:gd name="connsiteX4" fmla="*/ 260410 w 260886"/>
                <a:gd name="connsiteY4" fmla="*/ 4287 h 136398"/>
                <a:gd name="connsiteX5" fmla="*/ 250248 w 260886"/>
                <a:gd name="connsiteY5" fmla="*/ 476 h 136398"/>
                <a:gd name="connsiteX6" fmla="*/ 250248 w 260886"/>
                <a:gd name="connsiteY6" fmla="*/ 476 h 136398"/>
                <a:gd name="connsiteX7" fmla="*/ 245167 w 260886"/>
                <a:gd name="connsiteY7" fmla="*/ 3017 h 136398"/>
                <a:gd name="connsiteX8" fmla="*/ 0 w 260886"/>
                <a:gd name="connsiteY8" fmla="*/ 124966 h 136398"/>
                <a:gd name="connsiteX9" fmla="*/ 0 w 260886"/>
                <a:gd name="connsiteY9" fmla="*/ 124966 h 136398"/>
                <a:gd name="connsiteX10" fmla="*/ 2541 w 260886"/>
                <a:gd name="connsiteY10" fmla="*/ 123696 h 136398"/>
                <a:gd name="connsiteX11" fmla="*/ 10162 w 260886"/>
                <a:gd name="connsiteY11" fmla="*/ 131318 h 136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886" h="136398">
                  <a:moveTo>
                    <a:pt x="10162" y="131318"/>
                  </a:moveTo>
                  <a:lnTo>
                    <a:pt x="10162" y="136399"/>
                  </a:lnTo>
                  <a:lnTo>
                    <a:pt x="25406" y="128777"/>
                  </a:lnTo>
                  <a:lnTo>
                    <a:pt x="256599" y="14450"/>
                  </a:lnTo>
                  <a:cubicBezTo>
                    <a:pt x="260410" y="13179"/>
                    <a:pt x="261680" y="8098"/>
                    <a:pt x="260410" y="4287"/>
                  </a:cubicBezTo>
                  <a:cubicBezTo>
                    <a:pt x="259140" y="476"/>
                    <a:pt x="254059" y="-794"/>
                    <a:pt x="250248" y="476"/>
                  </a:cubicBezTo>
                  <a:cubicBezTo>
                    <a:pt x="250248" y="476"/>
                    <a:pt x="250248" y="476"/>
                    <a:pt x="250248" y="476"/>
                  </a:cubicBezTo>
                  <a:lnTo>
                    <a:pt x="245167" y="3017"/>
                  </a:lnTo>
                  <a:lnTo>
                    <a:pt x="0" y="124966"/>
                  </a:lnTo>
                  <a:lnTo>
                    <a:pt x="0" y="124966"/>
                  </a:lnTo>
                  <a:cubicBezTo>
                    <a:pt x="1270" y="124966"/>
                    <a:pt x="1270" y="123696"/>
                    <a:pt x="2541" y="123696"/>
                  </a:cubicBezTo>
                  <a:cubicBezTo>
                    <a:pt x="6351" y="123696"/>
                    <a:pt x="10162" y="127507"/>
                    <a:pt x="10162" y="1313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D629037-47C1-4F5D-96FF-6A32D0C2E221}"/>
                </a:ext>
              </a:extLst>
            </p:cNvPr>
            <p:cNvSpPr/>
            <p:nvPr/>
          </p:nvSpPr>
          <p:spPr>
            <a:xfrm>
              <a:off x="1101343" y="590691"/>
              <a:ext cx="1270" cy="3810"/>
            </a:xfrm>
            <a:custGeom>
              <a:avLst/>
              <a:gdLst>
                <a:gd name="connsiteX0" fmla="*/ 1270 w 1270"/>
                <a:gd name="connsiteY0" fmla="*/ 0 h 3810"/>
                <a:gd name="connsiteX1" fmla="*/ 1270 w 1270"/>
                <a:gd name="connsiteY1" fmla="*/ 0 h 3810"/>
                <a:gd name="connsiteX2" fmla="*/ 0 w 1270"/>
                <a:gd name="connsiteY2" fmla="*/ 2541 h 3810"/>
                <a:gd name="connsiteX3" fmla="*/ 0 w 1270"/>
                <a:gd name="connsiteY3" fmla="*/ 3811 h 3810"/>
                <a:gd name="connsiteX4" fmla="*/ 1270 w 1270"/>
                <a:gd name="connsiteY4" fmla="*/ 0 h 3810"/>
                <a:gd name="connsiteX5" fmla="*/ 1270 w 1270"/>
                <a:gd name="connsiteY5" fmla="*/ 0 h 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0" h="3810">
                  <a:moveTo>
                    <a:pt x="1270" y="0"/>
                  </a:moveTo>
                  <a:lnTo>
                    <a:pt x="1270" y="0"/>
                  </a:lnTo>
                  <a:cubicBezTo>
                    <a:pt x="0" y="1270"/>
                    <a:pt x="0" y="1270"/>
                    <a:pt x="0" y="2541"/>
                  </a:cubicBezTo>
                  <a:cubicBezTo>
                    <a:pt x="0" y="2541"/>
                    <a:pt x="0" y="3811"/>
                    <a:pt x="0" y="3811"/>
                  </a:cubicBezTo>
                  <a:cubicBezTo>
                    <a:pt x="1270" y="1270"/>
                    <a:pt x="1270" y="1270"/>
                    <a:pt x="1270" y="0"/>
                  </a:cubicBezTo>
                  <a:lnTo>
                    <a:pt x="1270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E8E4DC7-2A63-4F71-B0A6-A63A50B07B1A}"/>
                </a:ext>
              </a:extLst>
            </p:cNvPr>
            <p:cNvSpPr/>
            <p:nvPr/>
          </p:nvSpPr>
          <p:spPr>
            <a:xfrm>
              <a:off x="1100391" y="594502"/>
              <a:ext cx="952" cy="2540"/>
            </a:xfrm>
            <a:custGeom>
              <a:avLst/>
              <a:gdLst>
                <a:gd name="connsiteX0" fmla="*/ 953 w 952"/>
                <a:gd name="connsiteY0" fmla="*/ 0 h 2540"/>
                <a:gd name="connsiteX1" fmla="*/ 953 w 952"/>
                <a:gd name="connsiteY1" fmla="*/ 0 h 2540"/>
                <a:gd name="connsiteX2" fmla="*/ 953 w 952"/>
                <a:gd name="connsiteY2" fmla="*/ 2541 h 2540"/>
                <a:gd name="connsiteX3" fmla="*/ 953 w 952"/>
                <a:gd name="connsiteY3" fmla="*/ 0 h 2540"/>
                <a:gd name="connsiteX4" fmla="*/ 953 w 952"/>
                <a:gd name="connsiteY4" fmla="*/ 0 h 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" h="2540">
                  <a:moveTo>
                    <a:pt x="953" y="0"/>
                  </a:moveTo>
                  <a:cubicBezTo>
                    <a:pt x="953" y="0"/>
                    <a:pt x="953" y="1270"/>
                    <a:pt x="953" y="0"/>
                  </a:cubicBezTo>
                  <a:cubicBezTo>
                    <a:pt x="953" y="1270"/>
                    <a:pt x="953" y="2541"/>
                    <a:pt x="953" y="2541"/>
                  </a:cubicBezTo>
                  <a:cubicBezTo>
                    <a:pt x="-318" y="1270"/>
                    <a:pt x="-318" y="0"/>
                    <a:pt x="953" y="0"/>
                  </a:cubicBezTo>
                  <a:lnTo>
                    <a:pt x="953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B235E4AC-7BEC-4EBE-AB68-37E4B13D1981}"/>
                </a:ext>
              </a:extLst>
            </p:cNvPr>
            <p:cNvSpPr/>
            <p:nvPr/>
          </p:nvSpPr>
          <p:spPr>
            <a:xfrm>
              <a:off x="2851807" y="786318"/>
              <a:ext cx="16513" cy="44460"/>
            </a:xfrm>
            <a:custGeom>
              <a:avLst/>
              <a:gdLst>
                <a:gd name="connsiteX0" fmla="*/ 2541 w 16513"/>
                <a:gd name="connsiteY0" fmla="*/ 40650 h 44460"/>
                <a:gd name="connsiteX1" fmla="*/ 8892 w 16513"/>
                <a:gd name="connsiteY1" fmla="*/ 44461 h 44460"/>
                <a:gd name="connsiteX2" fmla="*/ 16514 w 16513"/>
                <a:gd name="connsiteY2" fmla="*/ 36839 h 44460"/>
                <a:gd name="connsiteX3" fmla="*/ 15243 w 16513"/>
                <a:gd name="connsiteY3" fmla="*/ 8892 h 44460"/>
                <a:gd name="connsiteX4" fmla="*/ 15243 w 16513"/>
                <a:gd name="connsiteY4" fmla="*/ 0 h 44460"/>
                <a:gd name="connsiteX5" fmla="*/ 7622 w 16513"/>
                <a:gd name="connsiteY5" fmla="*/ 7622 h 44460"/>
                <a:gd name="connsiteX6" fmla="*/ 0 w 16513"/>
                <a:gd name="connsiteY6" fmla="*/ 0 h 44460"/>
                <a:gd name="connsiteX7" fmla="*/ 1270 w 16513"/>
                <a:gd name="connsiteY7" fmla="*/ 36839 h 44460"/>
                <a:gd name="connsiteX8" fmla="*/ 2541 w 16513"/>
                <a:gd name="connsiteY8" fmla="*/ 40650 h 4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13" h="44460">
                  <a:moveTo>
                    <a:pt x="2541" y="40650"/>
                  </a:moveTo>
                  <a:cubicBezTo>
                    <a:pt x="3811" y="43190"/>
                    <a:pt x="6351" y="44461"/>
                    <a:pt x="8892" y="44461"/>
                  </a:cubicBezTo>
                  <a:cubicBezTo>
                    <a:pt x="12703" y="44461"/>
                    <a:pt x="16514" y="40650"/>
                    <a:pt x="16514" y="36839"/>
                  </a:cubicBezTo>
                  <a:lnTo>
                    <a:pt x="15243" y="8892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270" y="36839"/>
                  </a:lnTo>
                  <a:cubicBezTo>
                    <a:pt x="1270" y="38109"/>
                    <a:pt x="2541" y="39379"/>
                    <a:pt x="2541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5B6BFC9-D59A-4D56-88AE-2E72ED3582CF}"/>
                </a:ext>
              </a:extLst>
            </p:cNvPr>
            <p:cNvSpPr/>
            <p:nvPr/>
          </p:nvSpPr>
          <p:spPr>
            <a:xfrm>
              <a:off x="2823861" y="139733"/>
              <a:ext cx="43189" cy="652936"/>
            </a:xfrm>
            <a:custGeom>
              <a:avLst/>
              <a:gdLst>
                <a:gd name="connsiteX0" fmla="*/ 6351 w 43189"/>
                <a:gd name="connsiteY0" fmla="*/ 1270 h 652936"/>
                <a:gd name="connsiteX1" fmla="*/ 6351 w 43189"/>
                <a:gd name="connsiteY1" fmla="*/ 1270 h 652936"/>
                <a:gd name="connsiteX2" fmla="*/ 5081 w 43189"/>
                <a:gd name="connsiteY2" fmla="*/ 1270 h 652936"/>
                <a:gd name="connsiteX3" fmla="*/ 3811 w 43189"/>
                <a:gd name="connsiteY3" fmla="*/ 1270 h 652936"/>
                <a:gd name="connsiteX4" fmla="*/ 0 w 43189"/>
                <a:gd name="connsiteY4" fmla="*/ 8892 h 652936"/>
                <a:gd name="connsiteX5" fmla="*/ 0 w 43189"/>
                <a:gd name="connsiteY5" fmla="*/ 20325 h 652936"/>
                <a:gd name="connsiteX6" fmla="*/ 27946 w 43189"/>
                <a:gd name="connsiteY6" fmla="*/ 645315 h 652936"/>
                <a:gd name="connsiteX7" fmla="*/ 27946 w 43189"/>
                <a:gd name="connsiteY7" fmla="*/ 645315 h 652936"/>
                <a:gd name="connsiteX8" fmla="*/ 35568 w 43189"/>
                <a:gd name="connsiteY8" fmla="*/ 652937 h 652936"/>
                <a:gd name="connsiteX9" fmla="*/ 43190 w 43189"/>
                <a:gd name="connsiteY9" fmla="*/ 645315 h 652936"/>
                <a:gd name="connsiteX10" fmla="*/ 43190 w 43189"/>
                <a:gd name="connsiteY10" fmla="*/ 638963 h 652936"/>
                <a:gd name="connsiteX11" fmla="*/ 15243 w 43189"/>
                <a:gd name="connsiteY11" fmla="*/ 7622 h 652936"/>
                <a:gd name="connsiteX12" fmla="*/ 15243 w 43189"/>
                <a:gd name="connsiteY12" fmla="*/ 7622 h 652936"/>
                <a:gd name="connsiteX13" fmla="*/ 15243 w 43189"/>
                <a:gd name="connsiteY13" fmla="*/ 6352 h 652936"/>
                <a:gd name="connsiteX14" fmla="*/ 15243 w 43189"/>
                <a:gd name="connsiteY14" fmla="*/ 5081 h 652936"/>
                <a:gd name="connsiteX15" fmla="*/ 15243 w 43189"/>
                <a:gd name="connsiteY15" fmla="*/ 3811 h 652936"/>
                <a:gd name="connsiteX16" fmla="*/ 13973 w 43189"/>
                <a:gd name="connsiteY16" fmla="*/ 2541 h 652936"/>
                <a:gd name="connsiteX17" fmla="*/ 13973 w 43189"/>
                <a:gd name="connsiteY17" fmla="*/ 2541 h 652936"/>
                <a:gd name="connsiteX18" fmla="*/ 13973 w 43189"/>
                <a:gd name="connsiteY18" fmla="*/ 1270 h 652936"/>
                <a:gd name="connsiteX19" fmla="*/ 12703 w 43189"/>
                <a:gd name="connsiteY19" fmla="*/ 0 h 652936"/>
                <a:gd name="connsiteX20" fmla="*/ 12703 w 43189"/>
                <a:gd name="connsiteY20" fmla="*/ 0 h 652936"/>
                <a:gd name="connsiteX21" fmla="*/ 11433 w 43189"/>
                <a:gd name="connsiteY21" fmla="*/ 0 h 652936"/>
                <a:gd name="connsiteX22" fmla="*/ 10162 w 43189"/>
                <a:gd name="connsiteY22" fmla="*/ 0 h 652936"/>
                <a:gd name="connsiteX23" fmla="*/ 6351 w 43189"/>
                <a:gd name="connsiteY23" fmla="*/ 1270 h 652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3189" h="652936">
                  <a:moveTo>
                    <a:pt x="6351" y="1270"/>
                  </a:moveTo>
                  <a:lnTo>
                    <a:pt x="6351" y="1270"/>
                  </a:lnTo>
                  <a:lnTo>
                    <a:pt x="5081" y="1270"/>
                  </a:lnTo>
                  <a:lnTo>
                    <a:pt x="3811" y="1270"/>
                  </a:lnTo>
                  <a:cubicBezTo>
                    <a:pt x="1270" y="2541"/>
                    <a:pt x="0" y="5081"/>
                    <a:pt x="0" y="8892"/>
                  </a:cubicBezTo>
                  <a:lnTo>
                    <a:pt x="0" y="20325"/>
                  </a:lnTo>
                  <a:lnTo>
                    <a:pt x="27946" y="645315"/>
                  </a:lnTo>
                  <a:lnTo>
                    <a:pt x="27946" y="645315"/>
                  </a:lnTo>
                  <a:cubicBezTo>
                    <a:pt x="27946" y="649126"/>
                    <a:pt x="31757" y="652937"/>
                    <a:pt x="35568" y="652937"/>
                  </a:cubicBezTo>
                  <a:cubicBezTo>
                    <a:pt x="39379" y="652937"/>
                    <a:pt x="43190" y="649126"/>
                    <a:pt x="43190" y="645315"/>
                  </a:cubicBezTo>
                  <a:lnTo>
                    <a:pt x="43190" y="638963"/>
                  </a:lnTo>
                  <a:lnTo>
                    <a:pt x="15243" y="7622"/>
                  </a:lnTo>
                  <a:lnTo>
                    <a:pt x="15243" y="7622"/>
                  </a:lnTo>
                  <a:cubicBezTo>
                    <a:pt x="15243" y="7622"/>
                    <a:pt x="15243" y="6352"/>
                    <a:pt x="15243" y="6352"/>
                  </a:cubicBezTo>
                  <a:cubicBezTo>
                    <a:pt x="15243" y="6352"/>
                    <a:pt x="15243" y="6352"/>
                    <a:pt x="15243" y="5081"/>
                  </a:cubicBezTo>
                  <a:cubicBezTo>
                    <a:pt x="15243" y="5081"/>
                    <a:pt x="15243" y="5081"/>
                    <a:pt x="15243" y="3811"/>
                  </a:cubicBezTo>
                  <a:lnTo>
                    <a:pt x="13973" y="2541"/>
                  </a:lnTo>
                  <a:lnTo>
                    <a:pt x="13973" y="2541"/>
                  </a:lnTo>
                  <a:lnTo>
                    <a:pt x="13973" y="1270"/>
                  </a:lnTo>
                  <a:cubicBezTo>
                    <a:pt x="13973" y="1270"/>
                    <a:pt x="12703" y="1270"/>
                    <a:pt x="12703" y="0"/>
                  </a:cubicBezTo>
                  <a:lnTo>
                    <a:pt x="12703" y="0"/>
                  </a:lnTo>
                  <a:lnTo>
                    <a:pt x="11433" y="0"/>
                  </a:lnTo>
                  <a:cubicBezTo>
                    <a:pt x="11433" y="0"/>
                    <a:pt x="10162" y="0"/>
                    <a:pt x="10162" y="0"/>
                  </a:cubicBezTo>
                  <a:lnTo>
                    <a:pt x="6351" y="127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B4E0B4D-621A-4C57-A845-9CFD05E291EA}"/>
                </a:ext>
              </a:extLst>
            </p:cNvPr>
            <p:cNvSpPr/>
            <p:nvPr/>
          </p:nvSpPr>
          <p:spPr>
            <a:xfrm>
              <a:off x="1152155" y="1233466"/>
              <a:ext cx="19054" cy="59704"/>
            </a:xfrm>
            <a:custGeom>
              <a:avLst/>
              <a:gdLst>
                <a:gd name="connsiteX0" fmla="*/ 12703 w 19054"/>
                <a:gd name="connsiteY0" fmla="*/ 59704 h 59704"/>
                <a:gd name="connsiteX1" fmla="*/ 19054 w 19054"/>
                <a:gd name="connsiteY1" fmla="*/ 53353 h 59704"/>
                <a:gd name="connsiteX2" fmla="*/ 19054 w 19054"/>
                <a:gd name="connsiteY2" fmla="*/ 50812 h 59704"/>
                <a:gd name="connsiteX3" fmla="*/ 15244 w 19054"/>
                <a:gd name="connsiteY3" fmla="*/ 0 h 59704"/>
                <a:gd name="connsiteX4" fmla="*/ 7622 w 19054"/>
                <a:gd name="connsiteY4" fmla="*/ 7622 h 59704"/>
                <a:gd name="connsiteX5" fmla="*/ 0 w 19054"/>
                <a:gd name="connsiteY5" fmla="*/ 1270 h 59704"/>
                <a:gd name="connsiteX6" fmla="*/ 1270 w 19054"/>
                <a:gd name="connsiteY6" fmla="*/ 12703 h 59704"/>
                <a:gd name="connsiteX7" fmla="*/ 5081 w 19054"/>
                <a:gd name="connsiteY7" fmla="*/ 52082 h 59704"/>
                <a:gd name="connsiteX8" fmla="*/ 12703 w 19054"/>
                <a:gd name="connsiteY8" fmla="*/ 59704 h 59704"/>
                <a:gd name="connsiteX9" fmla="*/ 12703 w 19054"/>
                <a:gd name="connsiteY9" fmla="*/ 59704 h 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54" h="59704">
                  <a:moveTo>
                    <a:pt x="12703" y="59704"/>
                  </a:moveTo>
                  <a:cubicBezTo>
                    <a:pt x="16514" y="59704"/>
                    <a:pt x="19054" y="57164"/>
                    <a:pt x="19054" y="53353"/>
                  </a:cubicBezTo>
                  <a:cubicBezTo>
                    <a:pt x="19054" y="52082"/>
                    <a:pt x="19054" y="52082"/>
                    <a:pt x="19054" y="50812"/>
                  </a:cubicBez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1270" y="5081"/>
                    <a:pt x="0" y="1270"/>
                  </a:cubicBezTo>
                  <a:lnTo>
                    <a:pt x="1270" y="12703"/>
                  </a:lnTo>
                  <a:lnTo>
                    <a:pt x="5081" y="52082"/>
                  </a:lnTo>
                  <a:cubicBezTo>
                    <a:pt x="3811" y="55893"/>
                    <a:pt x="7622" y="59704"/>
                    <a:pt x="12703" y="59704"/>
                  </a:cubicBezTo>
                  <a:cubicBezTo>
                    <a:pt x="11433" y="59704"/>
                    <a:pt x="11433" y="59704"/>
                    <a:pt x="12703" y="5970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13BEB52-3D6C-4ECE-9A54-D6D7F0662516}"/>
                </a:ext>
              </a:extLst>
            </p:cNvPr>
            <p:cNvSpPr/>
            <p:nvPr/>
          </p:nvSpPr>
          <p:spPr>
            <a:xfrm>
              <a:off x="1102614" y="589172"/>
              <a:ext cx="63763" cy="653185"/>
            </a:xfrm>
            <a:custGeom>
              <a:avLst/>
              <a:gdLst>
                <a:gd name="connsiteX0" fmla="*/ 57163 w 63763"/>
                <a:gd name="connsiteY0" fmla="*/ 653186 h 653185"/>
                <a:gd name="connsiteX1" fmla="*/ 63515 w 63763"/>
                <a:gd name="connsiteY1" fmla="*/ 645564 h 653185"/>
                <a:gd name="connsiteX2" fmla="*/ 63515 w 63763"/>
                <a:gd name="connsiteY2" fmla="*/ 645564 h 653185"/>
                <a:gd name="connsiteX3" fmla="*/ 12703 w 63763"/>
                <a:gd name="connsiteY3" fmla="*/ 16763 h 653185"/>
                <a:gd name="connsiteX4" fmla="*/ 12703 w 63763"/>
                <a:gd name="connsiteY4" fmla="*/ 11682 h 653185"/>
                <a:gd name="connsiteX5" fmla="*/ 12703 w 63763"/>
                <a:gd name="connsiteY5" fmla="*/ 6601 h 653185"/>
                <a:gd name="connsiteX6" fmla="*/ 5081 w 63763"/>
                <a:gd name="connsiteY6" fmla="*/ 249 h 653185"/>
                <a:gd name="connsiteX7" fmla="*/ 5081 w 63763"/>
                <a:gd name="connsiteY7" fmla="*/ 249 h 653185"/>
                <a:gd name="connsiteX8" fmla="*/ 2541 w 63763"/>
                <a:gd name="connsiteY8" fmla="*/ 1519 h 653185"/>
                <a:gd name="connsiteX9" fmla="*/ 2541 w 63763"/>
                <a:gd name="connsiteY9" fmla="*/ 1519 h 653185"/>
                <a:gd name="connsiteX10" fmla="*/ 2541 w 63763"/>
                <a:gd name="connsiteY10" fmla="*/ 1519 h 653185"/>
                <a:gd name="connsiteX11" fmla="*/ 0 w 63763"/>
                <a:gd name="connsiteY11" fmla="*/ 5330 h 653185"/>
                <a:gd name="connsiteX12" fmla="*/ 0 w 63763"/>
                <a:gd name="connsiteY12" fmla="*/ 5330 h 653185"/>
                <a:gd name="connsiteX13" fmla="*/ 0 w 63763"/>
                <a:gd name="connsiteY13" fmla="*/ 7871 h 653185"/>
                <a:gd name="connsiteX14" fmla="*/ 0 w 63763"/>
                <a:gd name="connsiteY14" fmla="*/ 7871 h 653185"/>
                <a:gd name="connsiteX15" fmla="*/ 50812 w 63763"/>
                <a:gd name="connsiteY15" fmla="*/ 641753 h 653185"/>
                <a:gd name="connsiteX16" fmla="*/ 50812 w 63763"/>
                <a:gd name="connsiteY16" fmla="*/ 646834 h 653185"/>
                <a:gd name="connsiteX17" fmla="*/ 57163 w 63763"/>
                <a:gd name="connsiteY17" fmla="*/ 653186 h 653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763" h="653185">
                  <a:moveTo>
                    <a:pt x="57163" y="653186"/>
                  </a:moveTo>
                  <a:cubicBezTo>
                    <a:pt x="60974" y="653186"/>
                    <a:pt x="64785" y="649375"/>
                    <a:pt x="63515" y="645564"/>
                  </a:cubicBezTo>
                  <a:cubicBezTo>
                    <a:pt x="63515" y="645564"/>
                    <a:pt x="63515" y="645564"/>
                    <a:pt x="63515" y="645564"/>
                  </a:cubicBezTo>
                  <a:lnTo>
                    <a:pt x="12703" y="16763"/>
                  </a:lnTo>
                  <a:lnTo>
                    <a:pt x="12703" y="11682"/>
                  </a:lnTo>
                  <a:lnTo>
                    <a:pt x="12703" y="6601"/>
                  </a:lnTo>
                  <a:cubicBezTo>
                    <a:pt x="12703" y="2790"/>
                    <a:pt x="8892" y="-1021"/>
                    <a:pt x="5081" y="249"/>
                  </a:cubicBezTo>
                  <a:cubicBezTo>
                    <a:pt x="5081" y="249"/>
                    <a:pt x="5081" y="249"/>
                    <a:pt x="5081" y="249"/>
                  </a:cubicBezTo>
                  <a:cubicBezTo>
                    <a:pt x="3811" y="249"/>
                    <a:pt x="2541" y="249"/>
                    <a:pt x="2541" y="1519"/>
                  </a:cubicBezTo>
                  <a:lnTo>
                    <a:pt x="2541" y="1519"/>
                  </a:lnTo>
                  <a:lnTo>
                    <a:pt x="2541" y="1519"/>
                  </a:lnTo>
                  <a:cubicBezTo>
                    <a:pt x="1270" y="2790"/>
                    <a:pt x="1270" y="4060"/>
                    <a:pt x="0" y="533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50812" y="641753"/>
                  </a:lnTo>
                  <a:lnTo>
                    <a:pt x="50812" y="646834"/>
                  </a:lnTo>
                  <a:cubicBezTo>
                    <a:pt x="50812" y="649375"/>
                    <a:pt x="53352" y="653186"/>
                    <a:pt x="57163" y="65318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1B7239B-E056-4524-A680-59F891FAEB79}"/>
                </a:ext>
              </a:extLst>
            </p:cNvPr>
            <p:cNvSpPr/>
            <p:nvPr/>
          </p:nvSpPr>
          <p:spPr>
            <a:xfrm>
              <a:off x="4456187" y="6375329"/>
              <a:ext cx="63514" cy="32088"/>
            </a:xfrm>
            <a:custGeom>
              <a:avLst/>
              <a:gdLst>
                <a:gd name="connsiteX0" fmla="*/ 53352 w 63514"/>
                <a:gd name="connsiteY0" fmla="*/ 23196 h 32088"/>
                <a:gd name="connsiteX1" fmla="*/ 63515 w 63514"/>
                <a:gd name="connsiteY1" fmla="*/ 18115 h 32088"/>
                <a:gd name="connsiteX2" fmla="*/ 53352 w 63514"/>
                <a:gd name="connsiteY2" fmla="*/ 14304 h 32088"/>
                <a:gd name="connsiteX3" fmla="*/ 13973 w 63514"/>
                <a:gd name="connsiteY3" fmla="*/ 1601 h 32088"/>
                <a:gd name="connsiteX4" fmla="*/ 8892 w 63514"/>
                <a:gd name="connsiteY4" fmla="*/ 330 h 32088"/>
                <a:gd name="connsiteX5" fmla="*/ 0 w 63514"/>
                <a:gd name="connsiteY5" fmla="*/ 5412 h 32088"/>
                <a:gd name="connsiteX6" fmla="*/ 0 w 63514"/>
                <a:gd name="connsiteY6" fmla="*/ 5412 h 32088"/>
                <a:gd name="connsiteX7" fmla="*/ 0 w 63514"/>
                <a:gd name="connsiteY7" fmla="*/ 7952 h 32088"/>
                <a:gd name="connsiteX8" fmla="*/ 0 w 63514"/>
                <a:gd name="connsiteY8" fmla="*/ 9223 h 32088"/>
                <a:gd name="connsiteX9" fmla="*/ 0 w 63514"/>
                <a:gd name="connsiteY9" fmla="*/ 10493 h 32088"/>
                <a:gd name="connsiteX10" fmla="*/ 1270 w 63514"/>
                <a:gd name="connsiteY10" fmla="*/ 11763 h 32088"/>
                <a:gd name="connsiteX11" fmla="*/ 2541 w 63514"/>
                <a:gd name="connsiteY11" fmla="*/ 13034 h 32088"/>
                <a:gd name="connsiteX12" fmla="*/ 3811 w 63514"/>
                <a:gd name="connsiteY12" fmla="*/ 13034 h 32088"/>
                <a:gd name="connsiteX13" fmla="*/ 5081 w 63514"/>
                <a:gd name="connsiteY13" fmla="*/ 14304 h 32088"/>
                <a:gd name="connsiteX14" fmla="*/ 5081 w 63514"/>
                <a:gd name="connsiteY14" fmla="*/ 14304 h 32088"/>
                <a:gd name="connsiteX15" fmla="*/ 8892 w 63514"/>
                <a:gd name="connsiteY15" fmla="*/ 15574 h 32088"/>
                <a:gd name="connsiteX16" fmla="*/ 59704 w 63514"/>
                <a:gd name="connsiteY16" fmla="*/ 32088 h 32088"/>
                <a:gd name="connsiteX17" fmla="*/ 53352 w 63514"/>
                <a:gd name="connsiteY17" fmla="*/ 23196 h 3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514" h="32088">
                  <a:moveTo>
                    <a:pt x="53352" y="23196"/>
                  </a:moveTo>
                  <a:cubicBezTo>
                    <a:pt x="54623" y="19385"/>
                    <a:pt x="58434" y="16845"/>
                    <a:pt x="63515" y="18115"/>
                  </a:cubicBezTo>
                  <a:lnTo>
                    <a:pt x="53352" y="14304"/>
                  </a:lnTo>
                  <a:lnTo>
                    <a:pt x="13973" y="1601"/>
                  </a:lnTo>
                  <a:lnTo>
                    <a:pt x="8892" y="330"/>
                  </a:lnTo>
                  <a:cubicBezTo>
                    <a:pt x="5081" y="-940"/>
                    <a:pt x="1270" y="1601"/>
                    <a:pt x="0" y="5412"/>
                  </a:cubicBezTo>
                  <a:cubicBezTo>
                    <a:pt x="0" y="5412"/>
                    <a:pt x="0" y="5412"/>
                    <a:pt x="0" y="5412"/>
                  </a:cubicBezTo>
                  <a:cubicBezTo>
                    <a:pt x="0" y="6682"/>
                    <a:pt x="0" y="6682"/>
                    <a:pt x="0" y="7952"/>
                  </a:cubicBezTo>
                  <a:cubicBezTo>
                    <a:pt x="0" y="7952"/>
                    <a:pt x="0" y="9223"/>
                    <a:pt x="0" y="9223"/>
                  </a:cubicBezTo>
                  <a:cubicBezTo>
                    <a:pt x="0" y="9223"/>
                    <a:pt x="0" y="10493"/>
                    <a:pt x="0" y="10493"/>
                  </a:cubicBezTo>
                  <a:cubicBezTo>
                    <a:pt x="0" y="10493"/>
                    <a:pt x="0" y="11763"/>
                    <a:pt x="1270" y="11763"/>
                  </a:cubicBezTo>
                  <a:lnTo>
                    <a:pt x="2541" y="13034"/>
                  </a:lnTo>
                  <a:lnTo>
                    <a:pt x="3811" y="13034"/>
                  </a:lnTo>
                  <a:lnTo>
                    <a:pt x="5081" y="14304"/>
                  </a:lnTo>
                  <a:lnTo>
                    <a:pt x="5081" y="14304"/>
                  </a:lnTo>
                  <a:lnTo>
                    <a:pt x="8892" y="15574"/>
                  </a:lnTo>
                  <a:lnTo>
                    <a:pt x="59704" y="32088"/>
                  </a:lnTo>
                  <a:cubicBezTo>
                    <a:pt x="54623" y="30818"/>
                    <a:pt x="52082" y="27007"/>
                    <a:pt x="53352" y="2319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73CDCAF-AE9B-49FD-8FF2-7BEB7C07FC84}"/>
                </a:ext>
              </a:extLst>
            </p:cNvPr>
            <p:cNvSpPr/>
            <p:nvPr/>
          </p:nvSpPr>
          <p:spPr>
            <a:xfrm>
              <a:off x="4509209" y="6393692"/>
              <a:ext cx="1152486" cy="397688"/>
            </a:xfrm>
            <a:custGeom>
              <a:avLst/>
              <a:gdLst>
                <a:gd name="connsiteX0" fmla="*/ 330 w 1152486"/>
                <a:gd name="connsiteY0" fmla="*/ 4834 h 397688"/>
                <a:gd name="connsiteX1" fmla="*/ 5412 w 1152486"/>
                <a:gd name="connsiteY1" fmla="*/ 14996 h 397688"/>
                <a:gd name="connsiteX2" fmla="*/ 1130891 w 1152486"/>
                <a:gd name="connsiteY2" fmla="*/ 393547 h 397688"/>
                <a:gd name="connsiteX3" fmla="*/ 1137243 w 1152486"/>
                <a:gd name="connsiteY3" fmla="*/ 396087 h 397688"/>
                <a:gd name="connsiteX4" fmla="*/ 1142324 w 1152486"/>
                <a:gd name="connsiteY4" fmla="*/ 397357 h 397688"/>
                <a:gd name="connsiteX5" fmla="*/ 1152486 w 1152486"/>
                <a:gd name="connsiteY5" fmla="*/ 392277 h 397688"/>
                <a:gd name="connsiteX6" fmla="*/ 1152486 w 1152486"/>
                <a:gd name="connsiteY6" fmla="*/ 389736 h 397688"/>
                <a:gd name="connsiteX7" fmla="*/ 1152486 w 1152486"/>
                <a:gd name="connsiteY7" fmla="*/ 388466 h 397688"/>
                <a:gd name="connsiteX8" fmla="*/ 1152486 w 1152486"/>
                <a:gd name="connsiteY8" fmla="*/ 388466 h 397688"/>
                <a:gd name="connsiteX9" fmla="*/ 1152486 w 1152486"/>
                <a:gd name="connsiteY9" fmla="*/ 387195 h 397688"/>
                <a:gd name="connsiteX10" fmla="*/ 1151216 w 1152486"/>
                <a:gd name="connsiteY10" fmla="*/ 385925 h 397688"/>
                <a:gd name="connsiteX11" fmla="*/ 1149946 w 1152486"/>
                <a:gd name="connsiteY11" fmla="*/ 384654 h 397688"/>
                <a:gd name="connsiteX12" fmla="*/ 1148675 w 1152486"/>
                <a:gd name="connsiteY12" fmla="*/ 384654 h 397688"/>
                <a:gd name="connsiteX13" fmla="*/ 1147405 w 1152486"/>
                <a:gd name="connsiteY13" fmla="*/ 383384 h 397688"/>
                <a:gd name="connsiteX14" fmla="*/ 1147405 w 1152486"/>
                <a:gd name="connsiteY14" fmla="*/ 383384 h 397688"/>
                <a:gd name="connsiteX15" fmla="*/ 14304 w 1152486"/>
                <a:gd name="connsiteY15" fmla="*/ 2293 h 397688"/>
                <a:gd name="connsiteX16" fmla="*/ 9223 w 1152486"/>
                <a:gd name="connsiteY16" fmla="*/ 1023 h 397688"/>
                <a:gd name="connsiteX17" fmla="*/ 330 w 1152486"/>
                <a:gd name="connsiteY17" fmla="*/ 4834 h 39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486" h="397688">
                  <a:moveTo>
                    <a:pt x="330" y="4834"/>
                  </a:moveTo>
                  <a:cubicBezTo>
                    <a:pt x="-940" y="8644"/>
                    <a:pt x="1601" y="12455"/>
                    <a:pt x="5412" y="14996"/>
                  </a:cubicBezTo>
                  <a:lnTo>
                    <a:pt x="1130891" y="393547"/>
                  </a:lnTo>
                  <a:lnTo>
                    <a:pt x="1137243" y="396087"/>
                  </a:lnTo>
                  <a:lnTo>
                    <a:pt x="1142324" y="397357"/>
                  </a:lnTo>
                  <a:cubicBezTo>
                    <a:pt x="1146135" y="398628"/>
                    <a:pt x="1149946" y="396087"/>
                    <a:pt x="1152486" y="392277"/>
                  </a:cubicBezTo>
                  <a:cubicBezTo>
                    <a:pt x="1152486" y="391006"/>
                    <a:pt x="1152486" y="391006"/>
                    <a:pt x="1152486" y="389736"/>
                  </a:cubicBezTo>
                  <a:cubicBezTo>
                    <a:pt x="1152486" y="389736"/>
                    <a:pt x="1152486" y="388466"/>
                    <a:pt x="1152486" y="388466"/>
                  </a:cubicBezTo>
                  <a:lnTo>
                    <a:pt x="1152486" y="388466"/>
                  </a:lnTo>
                  <a:cubicBezTo>
                    <a:pt x="1152486" y="388466"/>
                    <a:pt x="1152486" y="387195"/>
                    <a:pt x="1152486" y="387195"/>
                  </a:cubicBezTo>
                  <a:lnTo>
                    <a:pt x="1151216" y="385925"/>
                  </a:lnTo>
                  <a:lnTo>
                    <a:pt x="1149946" y="384654"/>
                  </a:lnTo>
                  <a:lnTo>
                    <a:pt x="1148675" y="384654"/>
                  </a:lnTo>
                  <a:lnTo>
                    <a:pt x="1147405" y="383384"/>
                  </a:lnTo>
                  <a:lnTo>
                    <a:pt x="1147405" y="383384"/>
                  </a:lnTo>
                  <a:lnTo>
                    <a:pt x="14304" y="2293"/>
                  </a:lnTo>
                  <a:lnTo>
                    <a:pt x="9223" y="1023"/>
                  </a:lnTo>
                  <a:cubicBezTo>
                    <a:pt x="6682" y="-1518"/>
                    <a:pt x="1601" y="1023"/>
                    <a:pt x="330" y="483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38B4DDED-0F9B-45C4-83BD-F4BAD1B6C866}"/>
                </a:ext>
              </a:extLst>
            </p:cNvPr>
            <p:cNvSpPr/>
            <p:nvPr/>
          </p:nvSpPr>
          <p:spPr>
            <a:xfrm>
              <a:off x="275653" y="4642964"/>
              <a:ext cx="778689" cy="268034"/>
            </a:xfrm>
            <a:custGeom>
              <a:avLst/>
              <a:gdLst>
                <a:gd name="connsiteX0" fmla="*/ 1270 w 778689"/>
                <a:gd name="connsiteY0" fmla="*/ 15244 h 268034"/>
                <a:gd name="connsiteX1" fmla="*/ 773608 w 778689"/>
                <a:gd name="connsiteY1" fmla="*/ 268034 h 268034"/>
                <a:gd name="connsiteX2" fmla="*/ 768527 w 778689"/>
                <a:gd name="connsiteY2" fmla="*/ 259142 h 268034"/>
                <a:gd name="connsiteX3" fmla="*/ 778690 w 778689"/>
                <a:gd name="connsiteY3" fmla="*/ 254061 h 268034"/>
                <a:gd name="connsiteX4" fmla="*/ 774879 w 778689"/>
                <a:gd name="connsiteY4" fmla="*/ 252791 h 268034"/>
                <a:gd name="connsiteX5" fmla="*/ 0 w 778689"/>
                <a:gd name="connsiteY5" fmla="*/ 0 h 268034"/>
                <a:gd name="connsiteX6" fmla="*/ 0 w 778689"/>
                <a:gd name="connsiteY6" fmla="*/ 5081 h 268034"/>
                <a:gd name="connsiteX7" fmla="*/ 1270 w 778689"/>
                <a:gd name="connsiteY7" fmla="*/ 15244 h 26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8689" h="268034">
                  <a:moveTo>
                    <a:pt x="1270" y="15244"/>
                  </a:moveTo>
                  <a:lnTo>
                    <a:pt x="773608" y="268034"/>
                  </a:lnTo>
                  <a:cubicBezTo>
                    <a:pt x="769798" y="266764"/>
                    <a:pt x="767257" y="262953"/>
                    <a:pt x="768527" y="259142"/>
                  </a:cubicBezTo>
                  <a:cubicBezTo>
                    <a:pt x="769798" y="255331"/>
                    <a:pt x="773608" y="252791"/>
                    <a:pt x="778690" y="254061"/>
                  </a:cubicBezTo>
                  <a:lnTo>
                    <a:pt x="774879" y="252791"/>
                  </a:lnTo>
                  <a:lnTo>
                    <a:pt x="0" y="0"/>
                  </a:lnTo>
                  <a:lnTo>
                    <a:pt x="0" y="5081"/>
                  </a:lnTo>
                  <a:lnTo>
                    <a:pt x="1270" y="1524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36EDD5C2-E60E-4DDD-B01C-4748178A4D6B}"/>
                </a:ext>
              </a:extLst>
            </p:cNvPr>
            <p:cNvSpPr/>
            <p:nvPr/>
          </p:nvSpPr>
          <p:spPr>
            <a:xfrm>
              <a:off x="5558471" y="5296840"/>
              <a:ext cx="272173" cy="93062"/>
            </a:xfrm>
            <a:custGeom>
              <a:avLst/>
              <a:gdLst>
                <a:gd name="connsiteX0" fmla="*/ 263281 w 272173"/>
                <a:gd name="connsiteY0" fmla="*/ 82900 h 93062"/>
                <a:gd name="connsiteX1" fmla="*/ 272173 w 272173"/>
                <a:gd name="connsiteY1" fmla="*/ 77819 h 93062"/>
                <a:gd name="connsiteX2" fmla="*/ 272173 w 272173"/>
                <a:gd name="connsiteY2" fmla="*/ 77819 h 93062"/>
                <a:gd name="connsiteX3" fmla="*/ 263281 w 272173"/>
                <a:gd name="connsiteY3" fmla="*/ 75278 h 93062"/>
                <a:gd name="connsiteX4" fmla="*/ 21925 w 272173"/>
                <a:gd name="connsiteY4" fmla="*/ 4141 h 93062"/>
                <a:gd name="connsiteX5" fmla="*/ 9222 w 272173"/>
                <a:gd name="connsiteY5" fmla="*/ 330 h 93062"/>
                <a:gd name="connsiteX6" fmla="*/ 330 w 272173"/>
                <a:gd name="connsiteY6" fmla="*/ 5412 h 93062"/>
                <a:gd name="connsiteX7" fmla="*/ 330 w 272173"/>
                <a:gd name="connsiteY7" fmla="*/ 5412 h 93062"/>
                <a:gd name="connsiteX8" fmla="*/ 5412 w 272173"/>
                <a:gd name="connsiteY8" fmla="*/ 14304 h 93062"/>
                <a:gd name="connsiteX9" fmla="*/ 5412 w 272173"/>
                <a:gd name="connsiteY9" fmla="*/ 14304 h 93062"/>
                <a:gd name="connsiteX10" fmla="*/ 268362 w 272173"/>
                <a:gd name="connsiteY10" fmla="*/ 93063 h 93062"/>
                <a:gd name="connsiteX11" fmla="*/ 263281 w 272173"/>
                <a:gd name="connsiteY11" fmla="*/ 82900 h 93062"/>
                <a:gd name="connsiteX12" fmla="*/ 263281 w 272173"/>
                <a:gd name="connsiteY12" fmla="*/ 82900 h 9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2173" h="93062">
                  <a:moveTo>
                    <a:pt x="263281" y="82900"/>
                  </a:moveTo>
                  <a:cubicBezTo>
                    <a:pt x="264551" y="79090"/>
                    <a:pt x="268362" y="76549"/>
                    <a:pt x="272173" y="77819"/>
                  </a:cubicBezTo>
                  <a:cubicBezTo>
                    <a:pt x="272173" y="77819"/>
                    <a:pt x="272173" y="77819"/>
                    <a:pt x="272173" y="77819"/>
                  </a:cubicBezTo>
                  <a:lnTo>
                    <a:pt x="263281" y="75278"/>
                  </a:lnTo>
                  <a:lnTo>
                    <a:pt x="21925" y="414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268362" y="93063"/>
                  </a:lnTo>
                  <a:cubicBezTo>
                    <a:pt x="264551" y="91793"/>
                    <a:pt x="262011" y="87981"/>
                    <a:pt x="263281" y="82900"/>
                  </a:cubicBezTo>
                  <a:cubicBezTo>
                    <a:pt x="263281" y="82900"/>
                    <a:pt x="263281" y="82900"/>
                    <a:pt x="263281" y="8290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9650602-8FA9-40C0-A0ED-5336AB685179}"/>
                </a:ext>
              </a:extLst>
            </p:cNvPr>
            <p:cNvSpPr/>
            <p:nvPr/>
          </p:nvSpPr>
          <p:spPr>
            <a:xfrm>
              <a:off x="5821422" y="5374329"/>
              <a:ext cx="255989" cy="85771"/>
            </a:xfrm>
            <a:custGeom>
              <a:avLst/>
              <a:gdLst>
                <a:gd name="connsiteX0" fmla="*/ 9223 w 255989"/>
                <a:gd name="connsiteY0" fmla="*/ 330 h 85771"/>
                <a:gd name="connsiteX1" fmla="*/ 330 w 255989"/>
                <a:gd name="connsiteY1" fmla="*/ 5412 h 85771"/>
                <a:gd name="connsiteX2" fmla="*/ 5412 w 255989"/>
                <a:gd name="connsiteY2" fmla="*/ 14304 h 85771"/>
                <a:gd name="connsiteX3" fmla="*/ 246767 w 255989"/>
                <a:gd name="connsiteY3" fmla="*/ 85441 h 85771"/>
                <a:gd name="connsiteX4" fmla="*/ 255659 w 255989"/>
                <a:gd name="connsiteY4" fmla="*/ 80360 h 85771"/>
                <a:gd name="connsiteX5" fmla="*/ 250578 w 255989"/>
                <a:gd name="connsiteY5" fmla="*/ 71468 h 85771"/>
                <a:gd name="connsiteX6" fmla="*/ 250578 w 255989"/>
                <a:gd name="connsiteY6" fmla="*/ 71468 h 85771"/>
                <a:gd name="connsiteX7" fmla="*/ 241686 w 255989"/>
                <a:gd name="connsiteY7" fmla="*/ 68927 h 85771"/>
                <a:gd name="connsiteX8" fmla="*/ 15574 w 255989"/>
                <a:gd name="connsiteY8" fmla="*/ 1601 h 85771"/>
                <a:gd name="connsiteX9" fmla="*/ 9223 w 255989"/>
                <a:gd name="connsiteY9" fmla="*/ 330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5989" h="85771">
                  <a:moveTo>
                    <a:pt x="9223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2"/>
                    <a:pt x="1601" y="13034"/>
                    <a:pt x="5412" y="14304"/>
                  </a:cubicBezTo>
                  <a:lnTo>
                    <a:pt x="246767" y="85441"/>
                  </a:lnTo>
                  <a:cubicBezTo>
                    <a:pt x="250578" y="86711"/>
                    <a:pt x="254389" y="84171"/>
                    <a:pt x="255659" y="80360"/>
                  </a:cubicBezTo>
                  <a:cubicBezTo>
                    <a:pt x="256930" y="76549"/>
                    <a:pt x="254389" y="72738"/>
                    <a:pt x="250578" y="71468"/>
                  </a:cubicBezTo>
                  <a:lnTo>
                    <a:pt x="250578" y="71468"/>
                  </a:lnTo>
                  <a:lnTo>
                    <a:pt x="241686" y="68927"/>
                  </a:lnTo>
                  <a:lnTo>
                    <a:pt x="15574" y="1601"/>
                  </a:lnTo>
                  <a:lnTo>
                    <a:pt x="9223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459885C-7811-4F59-B950-BA4D28436333}"/>
                </a:ext>
              </a:extLst>
            </p:cNvPr>
            <p:cNvSpPr/>
            <p:nvPr/>
          </p:nvSpPr>
          <p:spPr>
            <a:xfrm>
              <a:off x="6556921" y="5594092"/>
              <a:ext cx="150225" cy="56223"/>
            </a:xfrm>
            <a:custGeom>
              <a:avLst/>
              <a:gdLst>
                <a:gd name="connsiteX0" fmla="*/ 331 w 150225"/>
                <a:gd name="connsiteY0" fmla="*/ 5412 h 56223"/>
                <a:gd name="connsiteX1" fmla="*/ 5411 w 150225"/>
                <a:gd name="connsiteY1" fmla="*/ 14304 h 56223"/>
                <a:gd name="connsiteX2" fmla="*/ 5411 w 150225"/>
                <a:gd name="connsiteY2" fmla="*/ 14304 h 56223"/>
                <a:gd name="connsiteX3" fmla="*/ 146414 w 150225"/>
                <a:gd name="connsiteY3" fmla="*/ 56224 h 56223"/>
                <a:gd name="connsiteX4" fmla="*/ 141333 w 150225"/>
                <a:gd name="connsiteY4" fmla="*/ 47332 h 56223"/>
                <a:gd name="connsiteX5" fmla="*/ 150225 w 150225"/>
                <a:gd name="connsiteY5" fmla="*/ 42251 h 56223"/>
                <a:gd name="connsiteX6" fmla="*/ 150225 w 150225"/>
                <a:gd name="connsiteY6" fmla="*/ 42251 h 56223"/>
                <a:gd name="connsiteX7" fmla="*/ 9223 w 150225"/>
                <a:gd name="connsiteY7" fmla="*/ 330 h 56223"/>
                <a:gd name="connsiteX8" fmla="*/ 331 w 150225"/>
                <a:gd name="connsiteY8" fmla="*/ 5412 h 56223"/>
                <a:gd name="connsiteX9" fmla="*/ 331 w 150225"/>
                <a:gd name="connsiteY9" fmla="*/ 5412 h 56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0225" h="56223">
                  <a:moveTo>
                    <a:pt x="331" y="5412"/>
                  </a:moveTo>
                  <a:cubicBezTo>
                    <a:pt x="-940" y="9223"/>
                    <a:pt x="1601" y="13034"/>
                    <a:pt x="5411" y="14304"/>
                  </a:cubicBezTo>
                  <a:cubicBezTo>
                    <a:pt x="5411" y="14304"/>
                    <a:pt x="5411" y="14304"/>
                    <a:pt x="5411" y="14304"/>
                  </a:cubicBezTo>
                  <a:lnTo>
                    <a:pt x="146414" y="56224"/>
                  </a:lnTo>
                  <a:cubicBezTo>
                    <a:pt x="142604" y="54954"/>
                    <a:pt x="140063" y="51143"/>
                    <a:pt x="141333" y="47332"/>
                  </a:cubicBezTo>
                  <a:cubicBezTo>
                    <a:pt x="142604" y="43521"/>
                    <a:pt x="146414" y="40980"/>
                    <a:pt x="150225" y="42251"/>
                  </a:cubicBezTo>
                  <a:lnTo>
                    <a:pt x="150225" y="42251"/>
                  </a:lnTo>
                  <a:lnTo>
                    <a:pt x="9223" y="330"/>
                  </a:lnTo>
                  <a:cubicBezTo>
                    <a:pt x="5411" y="-940"/>
                    <a:pt x="1601" y="1601"/>
                    <a:pt x="331" y="5412"/>
                  </a:cubicBezTo>
                  <a:cubicBezTo>
                    <a:pt x="331" y="5412"/>
                    <a:pt x="331" y="5412"/>
                    <a:pt x="331" y="541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422EA21-DDFA-40FE-8530-A820F6BC3A76}"/>
                </a:ext>
              </a:extLst>
            </p:cNvPr>
            <p:cNvSpPr/>
            <p:nvPr/>
          </p:nvSpPr>
          <p:spPr>
            <a:xfrm>
              <a:off x="6697924" y="5636342"/>
              <a:ext cx="185793" cy="65283"/>
            </a:xfrm>
            <a:custGeom>
              <a:avLst/>
              <a:gdLst>
                <a:gd name="connsiteX0" fmla="*/ 330 w 185793"/>
                <a:gd name="connsiteY0" fmla="*/ 5081 h 65283"/>
                <a:gd name="connsiteX1" fmla="*/ 5412 w 185793"/>
                <a:gd name="connsiteY1" fmla="*/ 13973 h 65283"/>
                <a:gd name="connsiteX2" fmla="*/ 164198 w 185793"/>
                <a:gd name="connsiteY2" fmla="*/ 60974 h 65283"/>
                <a:gd name="connsiteX3" fmla="*/ 176901 w 185793"/>
                <a:gd name="connsiteY3" fmla="*/ 64785 h 65283"/>
                <a:gd name="connsiteX4" fmla="*/ 184523 w 185793"/>
                <a:gd name="connsiteY4" fmla="*/ 62245 h 65283"/>
                <a:gd name="connsiteX5" fmla="*/ 185794 w 185793"/>
                <a:gd name="connsiteY5" fmla="*/ 60974 h 65283"/>
                <a:gd name="connsiteX6" fmla="*/ 185794 w 185793"/>
                <a:gd name="connsiteY6" fmla="*/ 59704 h 65283"/>
                <a:gd name="connsiteX7" fmla="*/ 185794 w 185793"/>
                <a:gd name="connsiteY7" fmla="*/ 59704 h 65283"/>
                <a:gd name="connsiteX8" fmla="*/ 185794 w 185793"/>
                <a:gd name="connsiteY8" fmla="*/ 58434 h 65283"/>
                <a:gd name="connsiteX9" fmla="*/ 185794 w 185793"/>
                <a:gd name="connsiteY9" fmla="*/ 57164 h 65283"/>
                <a:gd name="connsiteX10" fmla="*/ 185794 w 185793"/>
                <a:gd name="connsiteY10" fmla="*/ 55893 h 65283"/>
                <a:gd name="connsiteX11" fmla="*/ 185794 w 185793"/>
                <a:gd name="connsiteY11" fmla="*/ 54623 h 65283"/>
                <a:gd name="connsiteX12" fmla="*/ 185794 w 185793"/>
                <a:gd name="connsiteY12" fmla="*/ 54623 h 65283"/>
                <a:gd name="connsiteX13" fmla="*/ 184523 w 185793"/>
                <a:gd name="connsiteY13" fmla="*/ 53353 h 65283"/>
                <a:gd name="connsiteX14" fmla="*/ 184523 w 185793"/>
                <a:gd name="connsiteY14" fmla="*/ 53353 h 65283"/>
                <a:gd name="connsiteX15" fmla="*/ 183253 w 185793"/>
                <a:gd name="connsiteY15" fmla="*/ 52082 h 65283"/>
                <a:gd name="connsiteX16" fmla="*/ 181982 w 185793"/>
                <a:gd name="connsiteY16" fmla="*/ 50812 h 65283"/>
                <a:gd name="connsiteX17" fmla="*/ 181982 w 185793"/>
                <a:gd name="connsiteY17" fmla="*/ 50812 h 65283"/>
                <a:gd name="connsiteX18" fmla="*/ 180712 w 185793"/>
                <a:gd name="connsiteY18" fmla="*/ 50812 h 65283"/>
                <a:gd name="connsiteX19" fmla="*/ 180712 w 185793"/>
                <a:gd name="connsiteY19" fmla="*/ 50812 h 65283"/>
                <a:gd name="connsiteX20" fmla="*/ 9222 w 185793"/>
                <a:gd name="connsiteY20" fmla="*/ 0 h 65283"/>
                <a:gd name="connsiteX21" fmla="*/ 330 w 185793"/>
                <a:gd name="connsiteY21" fmla="*/ 5081 h 65283"/>
                <a:gd name="connsiteX22" fmla="*/ 330 w 185793"/>
                <a:gd name="connsiteY22" fmla="*/ 5081 h 6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85793" h="65283">
                  <a:moveTo>
                    <a:pt x="330" y="5081"/>
                  </a:moveTo>
                  <a:cubicBezTo>
                    <a:pt x="-940" y="8892"/>
                    <a:pt x="1601" y="12703"/>
                    <a:pt x="5412" y="13973"/>
                  </a:cubicBezTo>
                  <a:lnTo>
                    <a:pt x="164198" y="60974"/>
                  </a:lnTo>
                  <a:lnTo>
                    <a:pt x="176901" y="64785"/>
                  </a:lnTo>
                  <a:cubicBezTo>
                    <a:pt x="179442" y="66056"/>
                    <a:pt x="181982" y="64785"/>
                    <a:pt x="184523" y="62245"/>
                  </a:cubicBezTo>
                  <a:cubicBezTo>
                    <a:pt x="184523" y="62245"/>
                    <a:pt x="185794" y="60974"/>
                    <a:pt x="185794" y="60974"/>
                  </a:cubicBezTo>
                  <a:cubicBezTo>
                    <a:pt x="185794" y="60974"/>
                    <a:pt x="185794" y="59704"/>
                    <a:pt x="185794" y="59704"/>
                  </a:cubicBezTo>
                  <a:lnTo>
                    <a:pt x="185794" y="59704"/>
                  </a:lnTo>
                  <a:cubicBezTo>
                    <a:pt x="185794" y="59704"/>
                    <a:pt x="185794" y="59704"/>
                    <a:pt x="185794" y="58434"/>
                  </a:cubicBezTo>
                  <a:cubicBezTo>
                    <a:pt x="185794" y="57164"/>
                    <a:pt x="185794" y="57164"/>
                    <a:pt x="185794" y="57164"/>
                  </a:cubicBezTo>
                  <a:cubicBezTo>
                    <a:pt x="185794" y="57164"/>
                    <a:pt x="185794" y="55893"/>
                    <a:pt x="185794" y="55893"/>
                  </a:cubicBezTo>
                  <a:lnTo>
                    <a:pt x="185794" y="54623"/>
                  </a:lnTo>
                  <a:lnTo>
                    <a:pt x="185794" y="54623"/>
                  </a:lnTo>
                  <a:lnTo>
                    <a:pt x="184523" y="53353"/>
                  </a:lnTo>
                  <a:lnTo>
                    <a:pt x="184523" y="53353"/>
                  </a:lnTo>
                  <a:lnTo>
                    <a:pt x="183253" y="52082"/>
                  </a:lnTo>
                  <a:lnTo>
                    <a:pt x="181982" y="50812"/>
                  </a:lnTo>
                  <a:lnTo>
                    <a:pt x="181982" y="50812"/>
                  </a:lnTo>
                  <a:lnTo>
                    <a:pt x="180712" y="50812"/>
                  </a:lnTo>
                  <a:lnTo>
                    <a:pt x="180712" y="50812"/>
                  </a:lnTo>
                  <a:lnTo>
                    <a:pt x="9222" y="0"/>
                  </a:lnTo>
                  <a:cubicBezTo>
                    <a:pt x="6682" y="0"/>
                    <a:pt x="2871" y="1270"/>
                    <a:pt x="330" y="5081"/>
                  </a:cubicBezTo>
                  <a:cubicBezTo>
                    <a:pt x="330" y="5081"/>
                    <a:pt x="330" y="5081"/>
                    <a:pt x="330" y="508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E43B946-D65E-49CB-8AB0-9967C0BF2989}"/>
                </a:ext>
              </a:extLst>
            </p:cNvPr>
            <p:cNvSpPr/>
            <p:nvPr/>
          </p:nvSpPr>
          <p:spPr>
            <a:xfrm>
              <a:off x="1092451" y="4283468"/>
              <a:ext cx="259139" cy="92732"/>
            </a:xfrm>
            <a:custGeom>
              <a:avLst/>
              <a:gdLst>
                <a:gd name="connsiteX0" fmla="*/ 255329 w 259139"/>
                <a:gd name="connsiteY0" fmla="*/ 92732 h 92732"/>
                <a:gd name="connsiteX1" fmla="*/ 250248 w 259139"/>
                <a:gd name="connsiteY1" fmla="*/ 83840 h 92732"/>
                <a:gd name="connsiteX2" fmla="*/ 259140 w 259139"/>
                <a:gd name="connsiteY2" fmla="*/ 78759 h 92732"/>
                <a:gd name="connsiteX3" fmla="*/ 259140 w 259139"/>
                <a:gd name="connsiteY3" fmla="*/ 78759 h 92732"/>
                <a:gd name="connsiteX4" fmla="*/ 3811 w 259139"/>
                <a:gd name="connsiteY4" fmla="*/ 0 h 92732"/>
                <a:gd name="connsiteX5" fmla="*/ 3811 w 259139"/>
                <a:gd name="connsiteY5" fmla="*/ 0 h 92732"/>
                <a:gd name="connsiteX6" fmla="*/ 8892 w 259139"/>
                <a:gd name="connsiteY6" fmla="*/ 8892 h 92732"/>
                <a:gd name="connsiteX7" fmla="*/ 8892 w 259139"/>
                <a:gd name="connsiteY7" fmla="*/ 8892 h 92732"/>
                <a:gd name="connsiteX8" fmla="*/ 0 w 259139"/>
                <a:gd name="connsiteY8" fmla="*/ 13973 h 92732"/>
                <a:gd name="connsiteX9" fmla="*/ 0 w 259139"/>
                <a:gd name="connsiteY9" fmla="*/ 13973 h 92732"/>
                <a:gd name="connsiteX10" fmla="*/ 10162 w 259139"/>
                <a:gd name="connsiteY10" fmla="*/ 17784 h 92732"/>
                <a:gd name="connsiteX11" fmla="*/ 250248 w 259139"/>
                <a:gd name="connsiteY11" fmla="*/ 91462 h 92732"/>
                <a:gd name="connsiteX12" fmla="*/ 255329 w 259139"/>
                <a:gd name="connsiteY12" fmla="*/ 92732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139" h="92732">
                  <a:moveTo>
                    <a:pt x="255329" y="92732"/>
                  </a:moveTo>
                  <a:cubicBezTo>
                    <a:pt x="251518" y="91462"/>
                    <a:pt x="248977" y="87651"/>
                    <a:pt x="250248" y="83840"/>
                  </a:cubicBezTo>
                  <a:cubicBezTo>
                    <a:pt x="251518" y="80029"/>
                    <a:pt x="255329" y="77488"/>
                    <a:pt x="259140" y="78759"/>
                  </a:cubicBezTo>
                  <a:lnTo>
                    <a:pt x="259140" y="78759"/>
                  </a:lnTo>
                  <a:lnTo>
                    <a:pt x="3811" y="0"/>
                  </a:lnTo>
                  <a:lnTo>
                    <a:pt x="3811" y="0"/>
                  </a:lnTo>
                  <a:cubicBezTo>
                    <a:pt x="7622" y="1270"/>
                    <a:pt x="10162" y="5081"/>
                    <a:pt x="8892" y="8892"/>
                  </a:cubicBezTo>
                  <a:cubicBezTo>
                    <a:pt x="8892" y="8892"/>
                    <a:pt x="8892" y="8892"/>
                    <a:pt x="8892" y="8892"/>
                  </a:cubicBezTo>
                  <a:cubicBezTo>
                    <a:pt x="7622" y="12703"/>
                    <a:pt x="3811" y="15243"/>
                    <a:pt x="0" y="13973"/>
                  </a:cubicBezTo>
                  <a:cubicBezTo>
                    <a:pt x="0" y="13973"/>
                    <a:pt x="0" y="13973"/>
                    <a:pt x="0" y="13973"/>
                  </a:cubicBezTo>
                  <a:lnTo>
                    <a:pt x="10162" y="17784"/>
                  </a:lnTo>
                  <a:lnTo>
                    <a:pt x="250248" y="91462"/>
                  </a:lnTo>
                  <a:lnTo>
                    <a:pt x="255329" y="9273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6A5BFF7-6AFE-40E2-B6B1-994A2C5A4EC6}"/>
                </a:ext>
              </a:extLst>
            </p:cNvPr>
            <p:cNvSpPr/>
            <p:nvPr/>
          </p:nvSpPr>
          <p:spPr>
            <a:xfrm>
              <a:off x="1342369" y="4363020"/>
              <a:ext cx="54013" cy="25882"/>
            </a:xfrm>
            <a:custGeom>
              <a:avLst/>
              <a:gdLst>
                <a:gd name="connsiteX0" fmla="*/ 330 w 54013"/>
                <a:gd name="connsiteY0" fmla="*/ 4287 h 25882"/>
                <a:gd name="connsiteX1" fmla="*/ 5412 w 54013"/>
                <a:gd name="connsiteY1" fmla="*/ 13179 h 25882"/>
                <a:gd name="connsiteX2" fmla="*/ 5412 w 54013"/>
                <a:gd name="connsiteY2" fmla="*/ 13179 h 25882"/>
                <a:gd name="connsiteX3" fmla="*/ 15574 w 54013"/>
                <a:gd name="connsiteY3" fmla="*/ 16990 h 25882"/>
                <a:gd name="connsiteX4" fmla="*/ 44791 w 54013"/>
                <a:gd name="connsiteY4" fmla="*/ 25882 h 25882"/>
                <a:gd name="connsiteX5" fmla="*/ 44791 w 54013"/>
                <a:gd name="connsiteY5" fmla="*/ 25882 h 25882"/>
                <a:gd name="connsiteX6" fmla="*/ 46061 w 54013"/>
                <a:gd name="connsiteY6" fmla="*/ 25882 h 25882"/>
                <a:gd name="connsiteX7" fmla="*/ 47331 w 54013"/>
                <a:gd name="connsiteY7" fmla="*/ 25882 h 25882"/>
                <a:gd name="connsiteX8" fmla="*/ 48602 w 54013"/>
                <a:gd name="connsiteY8" fmla="*/ 25882 h 25882"/>
                <a:gd name="connsiteX9" fmla="*/ 48602 w 54013"/>
                <a:gd name="connsiteY9" fmla="*/ 25882 h 25882"/>
                <a:gd name="connsiteX10" fmla="*/ 49872 w 54013"/>
                <a:gd name="connsiteY10" fmla="*/ 25882 h 25882"/>
                <a:gd name="connsiteX11" fmla="*/ 49872 w 54013"/>
                <a:gd name="connsiteY11" fmla="*/ 25882 h 25882"/>
                <a:gd name="connsiteX12" fmla="*/ 53683 w 54013"/>
                <a:gd name="connsiteY12" fmla="*/ 22072 h 25882"/>
                <a:gd name="connsiteX13" fmla="*/ 48602 w 54013"/>
                <a:gd name="connsiteY13" fmla="*/ 13179 h 25882"/>
                <a:gd name="connsiteX14" fmla="*/ 48602 w 54013"/>
                <a:gd name="connsiteY14" fmla="*/ 13179 h 25882"/>
                <a:gd name="connsiteX15" fmla="*/ 44791 w 54013"/>
                <a:gd name="connsiteY15" fmla="*/ 11909 h 25882"/>
                <a:gd name="connsiteX16" fmla="*/ 37169 w 54013"/>
                <a:gd name="connsiteY16" fmla="*/ 9369 h 25882"/>
                <a:gd name="connsiteX17" fmla="*/ 7952 w 54013"/>
                <a:gd name="connsiteY17" fmla="*/ 476 h 25882"/>
                <a:gd name="connsiteX18" fmla="*/ 7952 w 54013"/>
                <a:gd name="connsiteY18" fmla="*/ 476 h 25882"/>
                <a:gd name="connsiteX19" fmla="*/ 330 w 54013"/>
                <a:gd name="connsiteY19" fmla="*/ 4287 h 25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13" h="25882">
                  <a:moveTo>
                    <a:pt x="330" y="4287"/>
                  </a:moveTo>
                  <a:cubicBezTo>
                    <a:pt x="-940" y="8098"/>
                    <a:pt x="1601" y="11909"/>
                    <a:pt x="5412" y="13179"/>
                  </a:cubicBezTo>
                  <a:cubicBezTo>
                    <a:pt x="5412" y="13179"/>
                    <a:pt x="5412" y="13179"/>
                    <a:pt x="5412" y="13179"/>
                  </a:cubicBezTo>
                  <a:lnTo>
                    <a:pt x="15574" y="16990"/>
                  </a:lnTo>
                  <a:lnTo>
                    <a:pt x="44791" y="25882"/>
                  </a:lnTo>
                  <a:lnTo>
                    <a:pt x="44791" y="25882"/>
                  </a:lnTo>
                  <a:lnTo>
                    <a:pt x="46061" y="25882"/>
                  </a:lnTo>
                  <a:lnTo>
                    <a:pt x="47331" y="25882"/>
                  </a:lnTo>
                  <a:lnTo>
                    <a:pt x="48602" y="25882"/>
                  </a:lnTo>
                  <a:lnTo>
                    <a:pt x="48602" y="25882"/>
                  </a:lnTo>
                  <a:lnTo>
                    <a:pt x="49872" y="25882"/>
                  </a:lnTo>
                  <a:lnTo>
                    <a:pt x="49872" y="25882"/>
                  </a:lnTo>
                  <a:cubicBezTo>
                    <a:pt x="51142" y="24612"/>
                    <a:pt x="52413" y="23342"/>
                    <a:pt x="53683" y="22072"/>
                  </a:cubicBezTo>
                  <a:cubicBezTo>
                    <a:pt x="54953" y="18261"/>
                    <a:pt x="52413" y="14450"/>
                    <a:pt x="48602" y="13179"/>
                  </a:cubicBezTo>
                  <a:cubicBezTo>
                    <a:pt x="48602" y="13179"/>
                    <a:pt x="48602" y="13179"/>
                    <a:pt x="48602" y="13179"/>
                  </a:cubicBezTo>
                  <a:lnTo>
                    <a:pt x="44791" y="11909"/>
                  </a:lnTo>
                  <a:lnTo>
                    <a:pt x="37169" y="9369"/>
                  </a:lnTo>
                  <a:lnTo>
                    <a:pt x="7952" y="476"/>
                  </a:lnTo>
                  <a:lnTo>
                    <a:pt x="7952" y="476"/>
                  </a:lnTo>
                  <a:cubicBezTo>
                    <a:pt x="4141" y="-794"/>
                    <a:pt x="1601" y="476"/>
                    <a:pt x="330" y="428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98BC5FEA-8DA0-4BDD-A48A-0DA5E7A88097}"/>
                </a:ext>
              </a:extLst>
            </p:cNvPr>
            <p:cNvSpPr/>
            <p:nvPr/>
          </p:nvSpPr>
          <p:spPr>
            <a:xfrm>
              <a:off x="3084271" y="829509"/>
              <a:ext cx="25405" cy="284548"/>
            </a:xfrm>
            <a:custGeom>
              <a:avLst/>
              <a:gdLst>
                <a:gd name="connsiteX0" fmla="*/ 10162 w 25405"/>
                <a:gd name="connsiteY0" fmla="*/ 276926 h 284548"/>
                <a:gd name="connsiteX1" fmla="*/ 17784 w 25405"/>
                <a:gd name="connsiteY1" fmla="*/ 284548 h 284548"/>
                <a:gd name="connsiteX2" fmla="*/ 25406 w 25405"/>
                <a:gd name="connsiteY2" fmla="*/ 276926 h 284548"/>
                <a:gd name="connsiteX3" fmla="*/ 25406 w 25405"/>
                <a:gd name="connsiteY3" fmla="*/ 276926 h 284548"/>
                <a:gd name="connsiteX4" fmla="*/ 15243 w 25405"/>
                <a:gd name="connsiteY4" fmla="*/ 0 h 284548"/>
                <a:gd name="connsiteX5" fmla="*/ 7622 w 25405"/>
                <a:gd name="connsiteY5" fmla="*/ 7622 h 284548"/>
                <a:gd name="connsiteX6" fmla="*/ 0 w 25405"/>
                <a:gd name="connsiteY6" fmla="*/ 0 h 284548"/>
                <a:gd name="connsiteX7" fmla="*/ 0 w 25405"/>
                <a:gd name="connsiteY7" fmla="*/ 6352 h 284548"/>
                <a:gd name="connsiteX8" fmla="*/ 10162 w 25405"/>
                <a:gd name="connsiteY8" fmla="*/ 271845 h 284548"/>
                <a:gd name="connsiteX9" fmla="*/ 10162 w 25405"/>
                <a:gd name="connsiteY9" fmla="*/ 276926 h 28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405" h="284548">
                  <a:moveTo>
                    <a:pt x="10162" y="276926"/>
                  </a:moveTo>
                  <a:cubicBezTo>
                    <a:pt x="10162" y="280737"/>
                    <a:pt x="13973" y="284548"/>
                    <a:pt x="17784" y="284548"/>
                  </a:cubicBezTo>
                  <a:cubicBezTo>
                    <a:pt x="21595" y="284548"/>
                    <a:pt x="25406" y="280737"/>
                    <a:pt x="25406" y="276926"/>
                  </a:cubicBezTo>
                  <a:cubicBezTo>
                    <a:pt x="25406" y="276926"/>
                    <a:pt x="25406" y="276926"/>
                    <a:pt x="25406" y="276926"/>
                  </a:cubicBez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0" y="6352"/>
                  </a:lnTo>
                  <a:lnTo>
                    <a:pt x="10162" y="271845"/>
                  </a:lnTo>
                  <a:lnTo>
                    <a:pt x="10162" y="27692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A8690CD-869B-4AB1-88AB-AFA1856E6202}"/>
                </a:ext>
              </a:extLst>
            </p:cNvPr>
            <p:cNvSpPr/>
            <p:nvPr/>
          </p:nvSpPr>
          <p:spPr>
            <a:xfrm>
              <a:off x="3051243" y="0"/>
              <a:ext cx="48271" cy="838401"/>
            </a:xfrm>
            <a:custGeom>
              <a:avLst/>
              <a:gdLst>
                <a:gd name="connsiteX0" fmla="*/ 40649 w 48271"/>
                <a:gd name="connsiteY0" fmla="*/ 838401 h 838401"/>
                <a:gd name="connsiteX1" fmla="*/ 48271 w 48271"/>
                <a:gd name="connsiteY1" fmla="*/ 830779 h 838401"/>
                <a:gd name="connsiteX2" fmla="*/ 48271 w 48271"/>
                <a:gd name="connsiteY2" fmla="*/ 830779 h 838401"/>
                <a:gd name="connsiteX3" fmla="*/ 15243 w 48271"/>
                <a:gd name="connsiteY3" fmla="*/ 0 h 838401"/>
                <a:gd name="connsiteX4" fmla="*/ 0 w 48271"/>
                <a:gd name="connsiteY4" fmla="*/ 0 h 838401"/>
                <a:gd name="connsiteX5" fmla="*/ 33028 w 48271"/>
                <a:gd name="connsiteY5" fmla="*/ 821887 h 838401"/>
                <a:gd name="connsiteX6" fmla="*/ 33028 w 48271"/>
                <a:gd name="connsiteY6" fmla="*/ 830779 h 838401"/>
                <a:gd name="connsiteX7" fmla="*/ 40649 w 48271"/>
                <a:gd name="connsiteY7" fmla="*/ 838401 h 838401"/>
                <a:gd name="connsiteX8" fmla="*/ 40649 w 48271"/>
                <a:gd name="connsiteY8" fmla="*/ 838401 h 83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271" h="838401">
                  <a:moveTo>
                    <a:pt x="40649" y="838401"/>
                  </a:moveTo>
                  <a:cubicBezTo>
                    <a:pt x="44460" y="838401"/>
                    <a:pt x="48271" y="834590"/>
                    <a:pt x="48271" y="830779"/>
                  </a:cubicBezTo>
                  <a:cubicBezTo>
                    <a:pt x="48271" y="830779"/>
                    <a:pt x="48271" y="830779"/>
                    <a:pt x="48271" y="830779"/>
                  </a:cubicBezTo>
                  <a:lnTo>
                    <a:pt x="15243" y="0"/>
                  </a:lnTo>
                  <a:lnTo>
                    <a:pt x="0" y="0"/>
                  </a:lnTo>
                  <a:lnTo>
                    <a:pt x="33028" y="821887"/>
                  </a:lnTo>
                  <a:lnTo>
                    <a:pt x="33028" y="830779"/>
                  </a:lnTo>
                  <a:cubicBezTo>
                    <a:pt x="31757" y="834590"/>
                    <a:pt x="35568" y="838401"/>
                    <a:pt x="40649" y="838401"/>
                  </a:cubicBezTo>
                  <a:cubicBezTo>
                    <a:pt x="39379" y="838401"/>
                    <a:pt x="40649" y="838401"/>
                    <a:pt x="40649" y="838401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502A706-B40B-45E4-A1C8-C8D72DE093B5}"/>
                </a:ext>
              </a:extLst>
            </p:cNvPr>
            <p:cNvSpPr/>
            <p:nvPr/>
          </p:nvSpPr>
          <p:spPr>
            <a:xfrm>
              <a:off x="472549" y="6614477"/>
              <a:ext cx="18033" cy="34298"/>
            </a:xfrm>
            <a:custGeom>
              <a:avLst/>
              <a:gdLst>
                <a:gd name="connsiteX0" fmla="*/ 11433 w 18033"/>
                <a:gd name="connsiteY0" fmla="*/ 34298 h 34298"/>
                <a:gd name="connsiteX1" fmla="*/ 17784 w 18033"/>
                <a:gd name="connsiteY1" fmla="*/ 26676 h 34298"/>
                <a:gd name="connsiteX2" fmla="*/ 17784 w 18033"/>
                <a:gd name="connsiteY2" fmla="*/ 26676 h 34298"/>
                <a:gd name="connsiteX3" fmla="*/ 17784 w 18033"/>
                <a:gd name="connsiteY3" fmla="*/ 21595 h 34298"/>
                <a:gd name="connsiteX4" fmla="*/ 15244 w 18033"/>
                <a:gd name="connsiteY4" fmla="*/ 3811 h 34298"/>
                <a:gd name="connsiteX5" fmla="*/ 15244 w 18033"/>
                <a:gd name="connsiteY5" fmla="*/ 0 h 34298"/>
                <a:gd name="connsiteX6" fmla="*/ 8892 w 18033"/>
                <a:gd name="connsiteY6" fmla="*/ 8892 h 34298"/>
                <a:gd name="connsiteX7" fmla="*/ 0 w 18033"/>
                <a:gd name="connsiteY7" fmla="*/ 2541 h 34298"/>
                <a:gd name="connsiteX8" fmla="*/ 0 w 18033"/>
                <a:gd name="connsiteY8" fmla="*/ 1270 h 34298"/>
                <a:gd name="connsiteX9" fmla="*/ 2541 w 18033"/>
                <a:gd name="connsiteY9" fmla="*/ 26676 h 34298"/>
                <a:gd name="connsiteX10" fmla="*/ 11433 w 18033"/>
                <a:gd name="connsiteY10" fmla="*/ 34298 h 34298"/>
                <a:gd name="connsiteX11" fmla="*/ 11433 w 18033"/>
                <a:gd name="connsiteY11" fmla="*/ 34298 h 3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3" h="34298">
                  <a:moveTo>
                    <a:pt x="11433" y="34298"/>
                  </a:moveTo>
                  <a:cubicBezTo>
                    <a:pt x="15244" y="34298"/>
                    <a:pt x="19054" y="30487"/>
                    <a:pt x="17784" y="26676"/>
                  </a:cubicBezTo>
                  <a:cubicBezTo>
                    <a:pt x="17784" y="26676"/>
                    <a:pt x="17784" y="26676"/>
                    <a:pt x="17784" y="26676"/>
                  </a:cubicBezTo>
                  <a:lnTo>
                    <a:pt x="17784" y="21595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2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2541" y="26676"/>
                  </a:lnTo>
                  <a:cubicBezTo>
                    <a:pt x="3811" y="30487"/>
                    <a:pt x="6351" y="34298"/>
                    <a:pt x="11433" y="34298"/>
                  </a:cubicBezTo>
                  <a:cubicBezTo>
                    <a:pt x="11433" y="34298"/>
                    <a:pt x="11433" y="34298"/>
                    <a:pt x="11433" y="3429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558A13CA-1B9B-4A82-82DE-D7B76336B290}"/>
                </a:ext>
              </a:extLst>
            </p:cNvPr>
            <p:cNvSpPr/>
            <p:nvPr/>
          </p:nvSpPr>
          <p:spPr>
            <a:xfrm>
              <a:off x="1075938" y="6210520"/>
              <a:ext cx="72406" cy="642774"/>
            </a:xfrm>
            <a:custGeom>
              <a:avLst/>
              <a:gdLst>
                <a:gd name="connsiteX0" fmla="*/ 13973 w 72406"/>
                <a:gd name="connsiteY0" fmla="*/ 6352 h 642774"/>
                <a:gd name="connsiteX1" fmla="*/ 8892 w 72406"/>
                <a:gd name="connsiteY1" fmla="*/ 0 h 642774"/>
                <a:gd name="connsiteX2" fmla="*/ 7622 w 72406"/>
                <a:gd name="connsiteY2" fmla="*/ 0 h 642774"/>
                <a:gd name="connsiteX3" fmla="*/ 6351 w 72406"/>
                <a:gd name="connsiteY3" fmla="*/ 0 h 642774"/>
                <a:gd name="connsiteX4" fmla="*/ 5081 w 72406"/>
                <a:gd name="connsiteY4" fmla="*/ 0 h 642774"/>
                <a:gd name="connsiteX5" fmla="*/ 3811 w 72406"/>
                <a:gd name="connsiteY5" fmla="*/ 0 h 642774"/>
                <a:gd name="connsiteX6" fmla="*/ 2541 w 72406"/>
                <a:gd name="connsiteY6" fmla="*/ 0 h 642774"/>
                <a:gd name="connsiteX7" fmla="*/ 1270 w 72406"/>
                <a:gd name="connsiteY7" fmla="*/ 1270 h 642774"/>
                <a:gd name="connsiteX8" fmla="*/ 1270 w 72406"/>
                <a:gd name="connsiteY8" fmla="*/ 2541 h 642774"/>
                <a:gd name="connsiteX9" fmla="*/ 0 w 72406"/>
                <a:gd name="connsiteY9" fmla="*/ 3811 h 642774"/>
                <a:gd name="connsiteX10" fmla="*/ 0 w 72406"/>
                <a:gd name="connsiteY10" fmla="*/ 5081 h 642774"/>
                <a:gd name="connsiteX11" fmla="*/ 0 w 72406"/>
                <a:gd name="connsiteY11" fmla="*/ 6352 h 642774"/>
                <a:gd name="connsiteX12" fmla="*/ 0 w 72406"/>
                <a:gd name="connsiteY12" fmla="*/ 6352 h 642774"/>
                <a:gd name="connsiteX13" fmla="*/ 58434 w 72406"/>
                <a:gd name="connsiteY13" fmla="*/ 642774 h 642774"/>
                <a:gd name="connsiteX14" fmla="*/ 72407 w 72406"/>
                <a:gd name="connsiteY14" fmla="*/ 642774 h 642774"/>
                <a:gd name="connsiteX15" fmla="*/ 13973 w 72406"/>
                <a:gd name="connsiteY15" fmla="*/ 16514 h 642774"/>
                <a:gd name="connsiteX16" fmla="*/ 13973 w 72406"/>
                <a:gd name="connsiteY16" fmla="*/ 6352 h 642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2406" h="642774">
                  <a:moveTo>
                    <a:pt x="13973" y="6352"/>
                  </a:moveTo>
                  <a:cubicBezTo>
                    <a:pt x="13973" y="3811"/>
                    <a:pt x="11433" y="1270"/>
                    <a:pt x="8892" y="0"/>
                  </a:cubicBezTo>
                  <a:lnTo>
                    <a:pt x="7622" y="0"/>
                  </a:lnTo>
                  <a:lnTo>
                    <a:pt x="6351" y="0"/>
                  </a:lnTo>
                  <a:lnTo>
                    <a:pt x="5081" y="0"/>
                  </a:lnTo>
                  <a:lnTo>
                    <a:pt x="3811" y="0"/>
                  </a:lnTo>
                  <a:lnTo>
                    <a:pt x="2541" y="0"/>
                  </a:lnTo>
                  <a:lnTo>
                    <a:pt x="1270" y="1270"/>
                  </a:lnTo>
                  <a:cubicBezTo>
                    <a:pt x="1270" y="1270"/>
                    <a:pt x="1270" y="2541"/>
                    <a:pt x="1270" y="2541"/>
                  </a:cubicBezTo>
                  <a:cubicBezTo>
                    <a:pt x="1270" y="2541"/>
                    <a:pt x="1270" y="3811"/>
                    <a:pt x="0" y="3811"/>
                  </a:cubicBezTo>
                  <a:cubicBezTo>
                    <a:pt x="0" y="3811"/>
                    <a:pt x="0" y="5081"/>
                    <a:pt x="0" y="5081"/>
                  </a:cubicBezTo>
                  <a:cubicBezTo>
                    <a:pt x="0" y="5081"/>
                    <a:pt x="0" y="6352"/>
                    <a:pt x="0" y="6352"/>
                  </a:cubicBezTo>
                  <a:lnTo>
                    <a:pt x="0" y="6352"/>
                  </a:lnTo>
                  <a:lnTo>
                    <a:pt x="58434" y="642774"/>
                  </a:lnTo>
                  <a:lnTo>
                    <a:pt x="72407" y="642774"/>
                  </a:lnTo>
                  <a:lnTo>
                    <a:pt x="13973" y="16514"/>
                  </a:lnTo>
                  <a:lnTo>
                    <a:pt x="13973" y="63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E2F09AEC-C382-4023-8628-E6B15A93A2C2}"/>
                </a:ext>
              </a:extLst>
            </p:cNvPr>
            <p:cNvSpPr/>
            <p:nvPr/>
          </p:nvSpPr>
          <p:spPr>
            <a:xfrm>
              <a:off x="1678057" y="3399335"/>
              <a:ext cx="229922" cy="153706"/>
            </a:xfrm>
            <a:custGeom>
              <a:avLst/>
              <a:gdLst>
                <a:gd name="connsiteX0" fmla="*/ 219761 w 229922"/>
                <a:gd name="connsiteY0" fmla="*/ 10162 h 153706"/>
                <a:gd name="connsiteX1" fmla="*/ 222301 w 229922"/>
                <a:gd name="connsiteY1" fmla="*/ 0 h 153706"/>
                <a:gd name="connsiteX2" fmla="*/ 218490 w 229922"/>
                <a:gd name="connsiteY2" fmla="*/ 2540 h 153706"/>
                <a:gd name="connsiteX3" fmla="*/ 8892 w 229922"/>
                <a:gd name="connsiteY3" fmla="*/ 134652 h 153706"/>
                <a:gd name="connsiteX4" fmla="*/ 0 w 229922"/>
                <a:gd name="connsiteY4" fmla="*/ 141004 h 153706"/>
                <a:gd name="connsiteX5" fmla="*/ 0 w 229922"/>
                <a:gd name="connsiteY5" fmla="*/ 141004 h 153706"/>
                <a:gd name="connsiteX6" fmla="*/ 8892 w 229922"/>
                <a:gd name="connsiteY6" fmla="*/ 146085 h 153706"/>
                <a:gd name="connsiteX7" fmla="*/ 6351 w 229922"/>
                <a:gd name="connsiteY7" fmla="*/ 153707 h 153706"/>
                <a:gd name="connsiteX8" fmla="*/ 6351 w 229922"/>
                <a:gd name="connsiteY8" fmla="*/ 153707 h 153706"/>
                <a:gd name="connsiteX9" fmla="*/ 229923 w 229922"/>
                <a:gd name="connsiteY9" fmla="*/ 12703 h 153706"/>
                <a:gd name="connsiteX10" fmla="*/ 219761 w 229922"/>
                <a:gd name="connsiteY10" fmla="*/ 10162 h 15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922" h="153706">
                  <a:moveTo>
                    <a:pt x="219761" y="10162"/>
                  </a:moveTo>
                  <a:cubicBezTo>
                    <a:pt x="217220" y="6352"/>
                    <a:pt x="218490" y="2540"/>
                    <a:pt x="222301" y="0"/>
                  </a:cubicBezTo>
                  <a:lnTo>
                    <a:pt x="218490" y="2540"/>
                  </a:lnTo>
                  <a:lnTo>
                    <a:pt x="8892" y="134652"/>
                  </a:lnTo>
                  <a:lnTo>
                    <a:pt x="0" y="141004"/>
                  </a:lnTo>
                  <a:lnTo>
                    <a:pt x="0" y="141004"/>
                  </a:lnTo>
                  <a:cubicBezTo>
                    <a:pt x="3811" y="139734"/>
                    <a:pt x="7622" y="142274"/>
                    <a:pt x="8892" y="146085"/>
                  </a:cubicBezTo>
                  <a:cubicBezTo>
                    <a:pt x="10162" y="148625"/>
                    <a:pt x="8892" y="152437"/>
                    <a:pt x="6351" y="153707"/>
                  </a:cubicBezTo>
                  <a:lnTo>
                    <a:pt x="6351" y="153707"/>
                  </a:lnTo>
                  <a:lnTo>
                    <a:pt x="229923" y="12703"/>
                  </a:lnTo>
                  <a:cubicBezTo>
                    <a:pt x="227382" y="13973"/>
                    <a:pt x="222301" y="12703"/>
                    <a:pt x="219761" y="101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4B71604-83A5-43B9-B3A2-A8A0A46CFC34}"/>
                </a:ext>
              </a:extLst>
            </p:cNvPr>
            <p:cNvSpPr/>
            <p:nvPr/>
          </p:nvSpPr>
          <p:spPr>
            <a:xfrm>
              <a:off x="1676786" y="3539841"/>
              <a:ext cx="12754" cy="19552"/>
            </a:xfrm>
            <a:custGeom>
              <a:avLst/>
              <a:gdLst>
                <a:gd name="connsiteX0" fmla="*/ 1270 w 12754"/>
                <a:gd name="connsiteY0" fmla="*/ 18283 h 19552"/>
                <a:gd name="connsiteX1" fmla="*/ 1270 w 12754"/>
                <a:gd name="connsiteY1" fmla="*/ 18283 h 19552"/>
                <a:gd name="connsiteX2" fmla="*/ 0 w 12754"/>
                <a:gd name="connsiteY2" fmla="*/ 19553 h 19552"/>
                <a:gd name="connsiteX3" fmla="*/ 8892 w 12754"/>
                <a:gd name="connsiteY3" fmla="*/ 13201 h 19552"/>
                <a:gd name="connsiteX4" fmla="*/ 8892 w 12754"/>
                <a:gd name="connsiteY4" fmla="*/ 13201 h 19552"/>
                <a:gd name="connsiteX5" fmla="*/ 11433 w 12754"/>
                <a:gd name="connsiteY5" fmla="*/ 3039 h 19552"/>
                <a:gd name="connsiteX6" fmla="*/ 11433 w 12754"/>
                <a:gd name="connsiteY6" fmla="*/ 3039 h 19552"/>
                <a:gd name="connsiteX7" fmla="*/ 2541 w 12754"/>
                <a:gd name="connsiteY7" fmla="*/ 498 h 19552"/>
                <a:gd name="connsiteX8" fmla="*/ 3811 w 12754"/>
                <a:gd name="connsiteY8" fmla="*/ 13201 h 19552"/>
                <a:gd name="connsiteX9" fmla="*/ 3811 w 12754"/>
                <a:gd name="connsiteY9" fmla="*/ 14471 h 19552"/>
                <a:gd name="connsiteX10" fmla="*/ 3811 w 12754"/>
                <a:gd name="connsiteY10" fmla="*/ 15742 h 1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4" h="19552">
                  <a:moveTo>
                    <a:pt x="1270" y="18283"/>
                  </a:moveTo>
                  <a:lnTo>
                    <a:pt x="1270" y="18283"/>
                  </a:lnTo>
                  <a:cubicBezTo>
                    <a:pt x="0" y="19553"/>
                    <a:pt x="0" y="19553"/>
                    <a:pt x="0" y="19553"/>
                  </a:cubicBezTo>
                  <a:lnTo>
                    <a:pt x="8892" y="13201"/>
                  </a:lnTo>
                  <a:lnTo>
                    <a:pt x="8892" y="13201"/>
                  </a:lnTo>
                  <a:cubicBezTo>
                    <a:pt x="12703" y="10661"/>
                    <a:pt x="13973" y="6850"/>
                    <a:pt x="11433" y="3039"/>
                  </a:cubicBezTo>
                  <a:cubicBezTo>
                    <a:pt x="11433" y="3039"/>
                    <a:pt x="11433" y="3039"/>
                    <a:pt x="11433" y="3039"/>
                  </a:cubicBezTo>
                  <a:cubicBezTo>
                    <a:pt x="8892" y="498"/>
                    <a:pt x="5081" y="-772"/>
                    <a:pt x="2541" y="498"/>
                  </a:cubicBezTo>
                  <a:lnTo>
                    <a:pt x="3811" y="13201"/>
                  </a:lnTo>
                  <a:cubicBezTo>
                    <a:pt x="3811" y="13201"/>
                    <a:pt x="3811" y="13201"/>
                    <a:pt x="3811" y="14471"/>
                  </a:cubicBezTo>
                  <a:cubicBezTo>
                    <a:pt x="3811" y="15742"/>
                    <a:pt x="3811" y="15742"/>
                    <a:pt x="3811" y="15742"/>
                  </a:cubicBezTo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6A8FE9F-4CD2-40F7-8B21-33258DD88432}"/>
                </a:ext>
              </a:extLst>
            </p:cNvPr>
            <p:cNvSpPr/>
            <p:nvPr/>
          </p:nvSpPr>
          <p:spPr>
            <a:xfrm>
              <a:off x="1533243" y="3634342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0B24446B-C518-4023-817E-CB2341FC69A7}"/>
                </a:ext>
              </a:extLst>
            </p:cNvPr>
            <p:cNvSpPr/>
            <p:nvPr/>
          </p:nvSpPr>
          <p:spPr>
            <a:xfrm>
              <a:off x="1534513" y="3631801"/>
              <a:ext cx="1270" cy="1270"/>
            </a:xfrm>
            <a:custGeom>
              <a:avLst/>
              <a:gdLst>
                <a:gd name="connsiteX0" fmla="*/ 0 w 1270"/>
                <a:gd name="connsiteY0" fmla="*/ 1270 h 1270"/>
                <a:gd name="connsiteX1" fmla="*/ 1270 w 1270"/>
                <a:gd name="connsiteY1" fmla="*/ 0 h 1270"/>
                <a:gd name="connsiteX2" fmla="*/ 1270 w 1270"/>
                <a:gd name="connsiteY2" fmla="*/ 0 h 1270"/>
                <a:gd name="connsiteX3" fmla="*/ 0 w 1270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" h="1270">
                  <a:moveTo>
                    <a:pt x="0" y="1270"/>
                  </a:moveTo>
                  <a:cubicBezTo>
                    <a:pt x="0" y="1270"/>
                    <a:pt x="0" y="0"/>
                    <a:pt x="1270" y="0"/>
                  </a:cubicBezTo>
                  <a:lnTo>
                    <a:pt x="1270" y="0"/>
                  </a:lnTo>
                  <a:cubicBezTo>
                    <a:pt x="0" y="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DDA4A514-DA87-4CEB-946B-DEB8F98AAA6C}"/>
                </a:ext>
              </a:extLst>
            </p:cNvPr>
            <p:cNvSpPr/>
            <p:nvPr/>
          </p:nvSpPr>
          <p:spPr>
            <a:xfrm>
              <a:off x="1535784" y="3549231"/>
              <a:ext cx="140684" cy="92732"/>
            </a:xfrm>
            <a:custGeom>
              <a:avLst/>
              <a:gdLst>
                <a:gd name="connsiteX0" fmla="*/ 139732 w 140684"/>
                <a:gd name="connsiteY0" fmla="*/ 10163 h 92732"/>
                <a:gd name="connsiteX1" fmla="*/ 139732 w 140684"/>
                <a:gd name="connsiteY1" fmla="*/ 10163 h 92732"/>
                <a:gd name="connsiteX2" fmla="*/ 135921 w 140684"/>
                <a:gd name="connsiteY2" fmla="*/ 11433 h 92732"/>
                <a:gd name="connsiteX3" fmla="*/ 128300 w 140684"/>
                <a:gd name="connsiteY3" fmla="*/ 5081 h 92732"/>
                <a:gd name="connsiteX4" fmla="*/ 128300 w 140684"/>
                <a:gd name="connsiteY4" fmla="*/ 5081 h 92732"/>
                <a:gd name="connsiteX5" fmla="*/ 128300 w 140684"/>
                <a:gd name="connsiteY5" fmla="*/ 0 h 92732"/>
                <a:gd name="connsiteX6" fmla="*/ 1270 w 140684"/>
                <a:gd name="connsiteY6" fmla="*/ 81299 h 92732"/>
                <a:gd name="connsiteX7" fmla="*/ 0 w 140684"/>
                <a:gd name="connsiteY7" fmla="*/ 82570 h 92732"/>
                <a:gd name="connsiteX8" fmla="*/ 3811 w 140684"/>
                <a:gd name="connsiteY8" fmla="*/ 81299 h 92732"/>
                <a:gd name="connsiteX9" fmla="*/ 11433 w 140684"/>
                <a:gd name="connsiteY9" fmla="*/ 87651 h 92732"/>
                <a:gd name="connsiteX10" fmla="*/ 11433 w 140684"/>
                <a:gd name="connsiteY10" fmla="*/ 87651 h 92732"/>
                <a:gd name="connsiteX11" fmla="*/ 11433 w 140684"/>
                <a:gd name="connsiteY11" fmla="*/ 92732 h 92732"/>
                <a:gd name="connsiteX12" fmla="*/ 21595 w 140684"/>
                <a:gd name="connsiteY12" fmla="*/ 86381 h 92732"/>
                <a:gd name="connsiteX13" fmla="*/ 139732 w 140684"/>
                <a:gd name="connsiteY13" fmla="*/ 10163 h 92732"/>
                <a:gd name="connsiteX14" fmla="*/ 139732 w 140684"/>
                <a:gd name="connsiteY14" fmla="*/ 10163 h 9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0684" h="92732">
                  <a:moveTo>
                    <a:pt x="139732" y="10163"/>
                  </a:moveTo>
                  <a:cubicBezTo>
                    <a:pt x="141003" y="10163"/>
                    <a:pt x="141003" y="8892"/>
                    <a:pt x="139732" y="10163"/>
                  </a:cubicBezTo>
                  <a:cubicBezTo>
                    <a:pt x="139732" y="10163"/>
                    <a:pt x="138462" y="11433"/>
                    <a:pt x="135921" y="11433"/>
                  </a:cubicBezTo>
                  <a:cubicBezTo>
                    <a:pt x="132110" y="11433"/>
                    <a:pt x="128300" y="8892"/>
                    <a:pt x="128300" y="5081"/>
                  </a:cubicBezTo>
                  <a:cubicBezTo>
                    <a:pt x="128300" y="5081"/>
                    <a:pt x="128300" y="5081"/>
                    <a:pt x="128300" y="5081"/>
                  </a:cubicBezTo>
                  <a:lnTo>
                    <a:pt x="128300" y="0"/>
                  </a:lnTo>
                  <a:lnTo>
                    <a:pt x="1270" y="81299"/>
                  </a:lnTo>
                  <a:lnTo>
                    <a:pt x="0" y="82570"/>
                  </a:lnTo>
                  <a:cubicBezTo>
                    <a:pt x="1270" y="81299"/>
                    <a:pt x="2541" y="81299"/>
                    <a:pt x="3811" y="81299"/>
                  </a:cubicBezTo>
                  <a:cubicBezTo>
                    <a:pt x="7622" y="81299"/>
                    <a:pt x="11433" y="83840"/>
                    <a:pt x="11433" y="87651"/>
                  </a:cubicBezTo>
                  <a:cubicBezTo>
                    <a:pt x="11433" y="87651"/>
                    <a:pt x="11433" y="87651"/>
                    <a:pt x="11433" y="87651"/>
                  </a:cubicBezTo>
                  <a:lnTo>
                    <a:pt x="11433" y="92732"/>
                  </a:lnTo>
                  <a:lnTo>
                    <a:pt x="21595" y="86381"/>
                  </a:lnTo>
                  <a:lnTo>
                    <a:pt x="139732" y="10163"/>
                  </a:lnTo>
                  <a:lnTo>
                    <a:pt x="139732" y="10163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E68EDDD-19D9-4764-9781-B6E03DCE4065}"/>
                </a:ext>
              </a:extLst>
            </p:cNvPr>
            <p:cNvSpPr/>
            <p:nvPr/>
          </p:nvSpPr>
          <p:spPr>
            <a:xfrm>
              <a:off x="1695841" y="5736696"/>
              <a:ext cx="64785" cy="670720"/>
            </a:xfrm>
            <a:custGeom>
              <a:avLst/>
              <a:gdLst>
                <a:gd name="connsiteX0" fmla="*/ 7622 w 64785"/>
                <a:gd name="connsiteY0" fmla="*/ 8892 h 670720"/>
                <a:gd name="connsiteX1" fmla="*/ 0 w 64785"/>
                <a:gd name="connsiteY1" fmla="*/ 2540 h 670720"/>
                <a:gd name="connsiteX2" fmla="*/ 0 w 64785"/>
                <a:gd name="connsiteY2" fmla="*/ 2540 h 670720"/>
                <a:gd name="connsiteX3" fmla="*/ 1270 w 64785"/>
                <a:gd name="connsiteY3" fmla="*/ 15243 h 670720"/>
                <a:gd name="connsiteX4" fmla="*/ 50812 w 64785"/>
                <a:gd name="connsiteY4" fmla="*/ 666910 h 670720"/>
                <a:gd name="connsiteX5" fmla="*/ 50812 w 64785"/>
                <a:gd name="connsiteY5" fmla="*/ 670721 h 670720"/>
                <a:gd name="connsiteX6" fmla="*/ 57163 w 64785"/>
                <a:gd name="connsiteY6" fmla="*/ 663099 h 670720"/>
                <a:gd name="connsiteX7" fmla="*/ 64785 w 64785"/>
                <a:gd name="connsiteY7" fmla="*/ 669450 h 670720"/>
                <a:gd name="connsiteX8" fmla="*/ 12703 w 64785"/>
                <a:gd name="connsiteY8" fmla="*/ 0 h 670720"/>
                <a:gd name="connsiteX9" fmla="*/ 7622 w 64785"/>
                <a:gd name="connsiteY9" fmla="*/ 8892 h 670720"/>
                <a:gd name="connsiteX10" fmla="*/ 7622 w 64785"/>
                <a:gd name="connsiteY10" fmla="*/ 8892 h 67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785" h="670720">
                  <a:moveTo>
                    <a:pt x="7622" y="8892"/>
                  </a:moveTo>
                  <a:cubicBezTo>
                    <a:pt x="3811" y="8892"/>
                    <a:pt x="0" y="6352"/>
                    <a:pt x="0" y="2540"/>
                  </a:cubicBezTo>
                  <a:cubicBezTo>
                    <a:pt x="0" y="2540"/>
                    <a:pt x="0" y="2540"/>
                    <a:pt x="0" y="2540"/>
                  </a:cubicBezTo>
                  <a:lnTo>
                    <a:pt x="1270" y="15243"/>
                  </a:lnTo>
                  <a:lnTo>
                    <a:pt x="50812" y="666910"/>
                  </a:lnTo>
                  <a:lnTo>
                    <a:pt x="50812" y="670721"/>
                  </a:lnTo>
                  <a:cubicBezTo>
                    <a:pt x="50812" y="666910"/>
                    <a:pt x="53352" y="663099"/>
                    <a:pt x="57163" y="663099"/>
                  </a:cubicBezTo>
                  <a:cubicBezTo>
                    <a:pt x="60974" y="663099"/>
                    <a:pt x="64785" y="665640"/>
                    <a:pt x="64785" y="669450"/>
                  </a:cubicBezTo>
                  <a:lnTo>
                    <a:pt x="12703" y="0"/>
                  </a:lnTo>
                  <a:cubicBezTo>
                    <a:pt x="15243" y="5081"/>
                    <a:pt x="1270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BB91D689-CD7A-4BF8-AB85-D4C4C4E0D714}"/>
                </a:ext>
              </a:extLst>
            </p:cNvPr>
            <p:cNvSpPr/>
            <p:nvPr/>
          </p:nvSpPr>
          <p:spPr>
            <a:xfrm>
              <a:off x="3772770" y="5598233"/>
              <a:ext cx="30486" cy="566555"/>
            </a:xfrm>
            <a:custGeom>
              <a:avLst/>
              <a:gdLst>
                <a:gd name="connsiteX0" fmla="*/ 15244 w 30486"/>
                <a:gd name="connsiteY0" fmla="*/ 560204 h 566555"/>
                <a:gd name="connsiteX1" fmla="*/ 15244 w 30486"/>
                <a:gd name="connsiteY1" fmla="*/ 561475 h 566555"/>
                <a:gd name="connsiteX2" fmla="*/ 15244 w 30486"/>
                <a:gd name="connsiteY2" fmla="*/ 562745 h 566555"/>
                <a:gd name="connsiteX3" fmla="*/ 16514 w 30486"/>
                <a:gd name="connsiteY3" fmla="*/ 564015 h 566555"/>
                <a:gd name="connsiteX4" fmla="*/ 17784 w 30486"/>
                <a:gd name="connsiteY4" fmla="*/ 565286 h 566555"/>
                <a:gd name="connsiteX5" fmla="*/ 19054 w 30486"/>
                <a:gd name="connsiteY5" fmla="*/ 565286 h 566555"/>
                <a:gd name="connsiteX6" fmla="*/ 20325 w 30486"/>
                <a:gd name="connsiteY6" fmla="*/ 566556 h 566555"/>
                <a:gd name="connsiteX7" fmla="*/ 22865 w 30486"/>
                <a:gd name="connsiteY7" fmla="*/ 566556 h 566555"/>
                <a:gd name="connsiteX8" fmla="*/ 30487 w 30486"/>
                <a:gd name="connsiteY8" fmla="*/ 558934 h 566555"/>
                <a:gd name="connsiteX9" fmla="*/ 30487 w 30486"/>
                <a:gd name="connsiteY9" fmla="*/ 558934 h 566555"/>
                <a:gd name="connsiteX10" fmla="*/ 30487 w 30486"/>
                <a:gd name="connsiteY10" fmla="*/ 553853 h 566555"/>
                <a:gd name="connsiteX11" fmla="*/ 15244 w 30486"/>
                <a:gd name="connsiteY11" fmla="*/ 3811 h 566555"/>
                <a:gd name="connsiteX12" fmla="*/ 15244 w 30486"/>
                <a:gd name="connsiteY12" fmla="*/ 0 h 566555"/>
                <a:gd name="connsiteX13" fmla="*/ 7622 w 30486"/>
                <a:gd name="connsiteY13" fmla="*/ 7622 h 566555"/>
                <a:gd name="connsiteX14" fmla="*/ 0 w 30486"/>
                <a:gd name="connsiteY14" fmla="*/ 0 h 566555"/>
                <a:gd name="connsiteX15" fmla="*/ 0 w 30486"/>
                <a:gd name="connsiteY15" fmla="*/ 0 h 566555"/>
                <a:gd name="connsiteX16" fmla="*/ 15244 w 30486"/>
                <a:gd name="connsiteY16" fmla="*/ 556393 h 566555"/>
                <a:gd name="connsiteX17" fmla="*/ 15244 w 30486"/>
                <a:gd name="connsiteY17" fmla="*/ 560204 h 566555"/>
                <a:gd name="connsiteX18" fmla="*/ 15244 w 30486"/>
                <a:gd name="connsiteY18" fmla="*/ 560204 h 566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86" h="566555">
                  <a:moveTo>
                    <a:pt x="15244" y="560204"/>
                  </a:moveTo>
                  <a:cubicBezTo>
                    <a:pt x="15244" y="560204"/>
                    <a:pt x="15244" y="561475"/>
                    <a:pt x="15244" y="561475"/>
                  </a:cubicBezTo>
                  <a:cubicBezTo>
                    <a:pt x="15244" y="561475"/>
                    <a:pt x="15244" y="562745"/>
                    <a:pt x="15244" y="562745"/>
                  </a:cubicBezTo>
                  <a:lnTo>
                    <a:pt x="16514" y="564015"/>
                  </a:lnTo>
                  <a:lnTo>
                    <a:pt x="17784" y="565286"/>
                  </a:lnTo>
                  <a:lnTo>
                    <a:pt x="19054" y="565286"/>
                  </a:lnTo>
                  <a:lnTo>
                    <a:pt x="20325" y="566556"/>
                  </a:lnTo>
                  <a:cubicBezTo>
                    <a:pt x="21595" y="566556"/>
                    <a:pt x="21595" y="566556"/>
                    <a:pt x="22865" y="566556"/>
                  </a:cubicBezTo>
                  <a:cubicBezTo>
                    <a:pt x="26676" y="566556"/>
                    <a:pt x="30487" y="562745"/>
                    <a:pt x="30487" y="558934"/>
                  </a:cubicBezTo>
                  <a:cubicBezTo>
                    <a:pt x="30487" y="558934"/>
                    <a:pt x="30487" y="558934"/>
                    <a:pt x="30487" y="558934"/>
                  </a:cubicBezTo>
                  <a:lnTo>
                    <a:pt x="30487" y="553853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56393"/>
                  </a:lnTo>
                  <a:lnTo>
                    <a:pt x="15244" y="560204"/>
                  </a:lnTo>
                  <a:lnTo>
                    <a:pt x="15244" y="560204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ED79ED7C-A583-45B4-8B58-85CCB9C99307}"/>
                </a:ext>
              </a:extLst>
            </p:cNvPr>
            <p:cNvSpPr/>
            <p:nvPr/>
          </p:nvSpPr>
          <p:spPr>
            <a:xfrm>
              <a:off x="3771499" y="5586800"/>
              <a:ext cx="15243" cy="19054"/>
            </a:xfrm>
            <a:custGeom>
              <a:avLst/>
              <a:gdLst>
                <a:gd name="connsiteX0" fmla="*/ 7622 w 15243"/>
                <a:gd name="connsiteY0" fmla="*/ 19055 h 19054"/>
                <a:gd name="connsiteX1" fmla="*/ 15244 w 15243"/>
                <a:gd name="connsiteY1" fmla="*/ 11433 h 19054"/>
                <a:gd name="connsiteX2" fmla="*/ 15244 w 15243"/>
                <a:gd name="connsiteY2" fmla="*/ 0 h 19054"/>
                <a:gd name="connsiteX3" fmla="*/ 8892 w 15243"/>
                <a:gd name="connsiteY3" fmla="*/ 8892 h 19054"/>
                <a:gd name="connsiteX4" fmla="*/ 0 w 15243"/>
                <a:gd name="connsiteY4" fmla="*/ 2541 h 19054"/>
                <a:gd name="connsiteX5" fmla="*/ 0 w 15243"/>
                <a:gd name="connsiteY5" fmla="*/ 0 h 19054"/>
                <a:gd name="connsiteX6" fmla="*/ 0 w 15243"/>
                <a:gd name="connsiteY6" fmla="*/ 0 h 19054"/>
                <a:gd name="connsiteX7" fmla="*/ 0 w 15243"/>
                <a:gd name="connsiteY7" fmla="*/ 11433 h 19054"/>
                <a:gd name="connsiteX8" fmla="*/ 7622 w 15243"/>
                <a:gd name="connsiteY8" fmla="*/ 19055 h 19054"/>
                <a:gd name="connsiteX9" fmla="*/ 7622 w 15243"/>
                <a:gd name="connsiteY9" fmla="*/ 19055 h 1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3" h="19054">
                  <a:moveTo>
                    <a:pt x="7622" y="19055"/>
                  </a:moveTo>
                  <a:cubicBezTo>
                    <a:pt x="11433" y="19055"/>
                    <a:pt x="15244" y="15244"/>
                    <a:pt x="15244" y="11433"/>
                  </a:cubicBez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8892"/>
                    <a:pt x="1270" y="6352"/>
                    <a:pt x="0" y="2541"/>
                  </a:cubicBezTo>
                  <a:cubicBezTo>
                    <a:pt x="0" y="1270"/>
                    <a:pt x="0" y="1270"/>
                    <a:pt x="0" y="0"/>
                  </a:cubicBezTo>
                  <a:lnTo>
                    <a:pt x="0" y="0"/>
                  </a:lnTo>
                  <a:lnTo>
                    <a:pt x="0" y="11433"/>
                  </a:lnTo>
                  <a:cubicBezTo>
                    <a:pt x="0" y="15244"/>
                    <a:pt x="3811" y="19055"/>
                    <a:pt x="7622" y="19055"/>
                  </a:cubicBezTo>
                  <a:cubicBezTo>
                    <a:pt x="7622" y="19055"/>
                    <a:pt x="7622" y="19055"/>
                    <a:pt x="7622" y="1905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81A2101-3752-471B-8F23-9E9C68622D91}"/>
                </a:ext>
              </a:extLst>
            </p:cNvPr>
            <p:cNvSpPr/>
            <p:nvPr/>
          </p:nvSpPr>
          <p:spPr>
            <a:xfrm>
              <a:off x="3771499" y="5553773"/>
              <a:ext cx="15243" cy="40649"/>
            </a:xfrm>
            <a:custGeom>
              <a:avLst/>
              <a:gdLst>
                <a:gd name="connsiteX0" fmla="*/ 7622 w 15243"/>
                <a:gd name="connsiteY0" fmla="*/ 40650 h 40649"/>
                <a:gd name="connsiteX1" fmla="*/ 15244 w 15243"/>
                <a:gd name="connsiteY1" fmla="*/ 33028 h 40649"/>
                <a:gd name="connsiteX2" fmla="*/ 15244 w 15243"/>
                <a:gd name="connsiteY2" fmla="*/ 33028 h 40649"/>
                <a:gd name="connsiteX3" fmla="*/ 15244 w 15243"/>
                <a:gd name="connsiteY3" fmla="*/ 33028 h 40649"/>
                <a:gd name="connsiteX4" fmla="*/ 15244 w 15243"/>
                <a:gd name="connsiteY4" fmla="*/ 29217 h 40649"/>
                <a:gd name="connsiteX5" fmla="*/ 15244 w 15243"/>
                <a:gd name="connsiteY5" fmla="*/ 17784 h 40649"/>
                <a:gd name="connsiteX6" fmla="*/ 15244 w 15243"/>
                <a:gd name="connsiteY6" fmla="*/ 10162 h 40649"/>
                <a:gd name="connsiteX7" fmla="*/ 15244 w 15243"/>
                <a:gd name="connsiteY7" fmla="*/ 0 h 40649"/>
                <a:gd name="connsiteX8" fmla="*/ 15244 w 15243"/>
                <a:gd name="connsiteY8" fmla="*/ 0 h 40649"/>
                <a:gd name="connsiteX9" fmla="*/ 7622 w 15243"/>
                <a:gd name="connsiteY9" fmla="*/ 7622 h 40649"/>
                <a:gd name="connsiteX10" fmla="*/ 7622 w 15243"/>
                <a:gd name="connsiteY10" fmla="*/ 7622 h 40649"/>
                <a:gd name="connsiteX11" fmla="*/ 0 w 15243"/>
                <a:gd name="connsiteY11" fmla="*/ 0 h 40649"/>
                <a:gd name="connsiteX12" fmla="*/ 0 w 15243"/>
                <a:gd name="connsiteY12" fmla="*/ 0 h 40649"/>
                <a:gd name="connsiteX13" fmla="*/ 1270 w 15243"/>
                <a:gd name="connsiteY13" fmla="*/ 33028 h 40649"/>
                <a:gd name="connsiteX14" fmla="*/ 1270 w 15243"/>
                <a:gd name="connsiteY14" fmla="*/ 33028 h 40649"/>
                <a:gd name="connsiteX15" fmla="*/ 7622 w 15243"/>
                <a:gd name="connsiteY15" fmla="*/ 40650 h 4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43" h="40649">
                  <a:moveTo>
                    <a:pt x="7622" y="40650"/>
                  </a:moveTo>
                  <a:cubicBezTo>
                    <a:pt x="11433" y="40650"/>
                    <a:pt x="15244" y="36839"/>
                    <a:pt x="15244" y="33028"/>
                  </a:cubicBezTo>
                  <a:cubicBezTo>
                    <a:pt x="15244" y="33028"/>
                    <a:pt x="15244" y="33028"/>
                    <a:pt x="15244" y="33028"/>
                  </a:cubicBezTo>
                  <a:lnTo>
                    <a:pt x="15244" y="33028"/>
                  </a:lnTo>
                  <a:lnTo>
                    <a:pt x="15244" y="29217"/>
                  </a:lnTo>
                  <a:lnTo>
                    <a:pt x="15244" y="17784"/>
                  </a:lnTo>
                  <a:lnTo>
                    <a:pt x="15244" y="10162"/>
                  </a:lnTo>
                  <a:lnTo>
                    <a:pt x="15244" y="0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7622" y="7622"/>
                  </a:cubicBezTo>
                  <a:cubicBezTo>
                    <a:pt x="7622" y="7622"/>
                    <a:pt x="7622" y="7622"/>
                    <a:pt x="7622" y="7622"/>
                  </a:cubicBezTo>
                  <a:cubicBezTo>
                    <a:pt x="3811" y="7622"/>
                    <a:pt x="0" y="508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33028"/>
                  </a:lnTo>
                  <a:lnTo>
                    <a:pt x="1270" y="33028"/>
                  </a:lnTo>
                  <a:cubicBezTo>
                    <a:pt x="0" y="36839"/>
                    <a:pt x="3811" y="40650"/>
                    <a:pt x="7622" y="4065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8245A02-2C27-4179-A222-6E111785DB9D}"/>
                </a:ext>
              </a:extLst>
            </p:cNvPr>
            <p:cNvSpPr/>
            <p:nvPr/>
          </p:nvSpPr>
          <p:spPr>
            <a:xfrm>
              <a:off x="1042580" y="4895424"/>
              <a:ext cx="216280" cy="81629"/>
            </a:xfrm>
            <a:custGeom>
              <a:avLst/>
              <a:gdLst>
                <a:gd name="connsiteX0" fmla="*/ 207388 w 216280"/>
                <a:gd name="connsiteY0" fmla="*/ 72738 h 81629"/>
                <a:gd name="connsiteX1" fmla="*/ 216280 w 216280"/>
                <a:gd name="connsiteY1" fmla="*/ 67657 h 81629"/>
                <a:gd name="connsiteX2" fmla="*/ 212469 w 216280"/>
                <a:gd name="connsiteY2" fmla="*/ 66386 h 81629"/>
                <a:gd name="connsiteX3" fmla="*/ 24466 w 216280"/>
                <a:gd name="connsiteY3" fmla="*/ 5412 h 81629"/>
                <a:gd name="connsiteX4" fmla="*/ 10493 w 216280"/>
                <a:gd name="connsiteY4" fmla="*/ 330 h 81629"/>
                <a:gd name="connsiteX5" fmla="*/ 330 w 216280"/>
                <a:gd name="connsiteY5" fmla="*/ 5412 h 81629"/>
                <a:gd name="connsiteX6" fmla="*/ 5412 w 216280"/>
                <a:gd name="connsiteY6" fmla="*/ 14304 h 81629"/>
                <a:gd name="connsiteX7" fmla="*/ 212469 w 216280"/>
                <a:gd name="connsiteY7" fmla="*/ 81630 h 81629"/>
                <a:gd name="connsiteX8" fmla="*/ 207388 w 216280"/>
                <a:gd name="connsiteY8" fmla="*/ 72738 h 8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280" h="81629">
                  <a:moveTo>
                    <a:pt x="207388" y="72738"/>
                  </a:moveTo>
                  <a:cubicBezTo>
                    <a:pt x="208659" y="68927"/>
                    <a:pt x="212469" y="66386"/>
                    <a:pt x="216280" y="67657"/>
                  </a:cubicBezTo>
                  <a:lnTo>
                    <a:pt x="212469" y="66386"/>
                  </a:lnTo>
                  <a:lnTo>
                    <a:pt x="24466" y="5412"/>
                  </a:lnTo>
                  <a:lnTo>
                    <a:pt x="10493" y="330"/>
                  </a:lnTo>
                  <a:cubicBezTo>
                    <a:pt x="6682" y="-940"/>
                    <a:pt x="2871" y="1601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lnTo>
                    <a:pt x="212469" y="81630"/>
                  </a:lnTo>
                  <a:cubicBezTo>
                    <a:pt x="208659" y="81630"/>
                    <a:pt x="206118" y="77819"/>
                    <a:pt x="207388" y="7273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F7A78BA7-AAF5-4BB2-917B-D3DCE60E4D27}"/>
                </a:ext>
              </a:extLst>
            </p:cNvPr>
            <p:cNvSpPr/>
            <p:nvPr/>
          </p:nvSpPr>
          <p:spPr>
            <a:xfrm>
              <a:off x="1250908" y="4964020"/>
              <a:ext cx="396661" cy="143875"/>
            </a:xfrm>
            <a:custGeom>
              <a:avLst/>
              <a:gdLst>
                <a:gd name="connsiteX0" fmla="*/ 9222 w 396661"/>
                <a:gd name="connsiteY0" fmla="*/ 330 h 143875"/>
                <a:gd name="connsiteX1" fmla="*/ 330 w 396661"/>
                <a:gd name="connsiteY1" fmla="*/ 5412 h 143875"/>
                <a:gd name="connsiteX2" fmla="*/ 5412 w 396661"/>
                <a:gd name="connsiteY2" fmla="*/ 15574 h 143875"/>
                <a:gd name="connsiteX3" fmla="*/ 396662 w 396661"/>
                <a:gd name="connsiteY3" fmla="*/ 143875 h 143875"/>
                <a:gd name="connsiteX4" fmla="*/ 396662 w 396661"/>
                <a:gd name="connsiteY4" fmla="*/ 138794 h 143875"/>
                <a:gd name="connsiteX5" fmla="*/ 395392 w 396661"/>
                <a:gd name="connsiteY5" fmla="*/ 127361 h 143875"/>
                <a:gd name="connsiteX6" fmla="*/ 23196 w 396661"/>
                <a:gd name="connsiteY6" fmla="*/ 6682 h 143875"/>
                <a:gd name="connsiteX7" fmla="*/ 9222 w 396661"/>
                <a:gd name="connsiteY7" fmla="*/ 330 h 14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6661" h="143875">
                  <a:moveTo>
                    <a:pt x="9222" y="330"/>
                  </a:moveTo>
                  <a:cubicBezTo>
                    <a:pt x="5412" y="-940"/>
                    <a:pt x="1601" y="1601"/>
                    <a:pt x="330" y="5412"/>
                  </a:cubicBezTo>
                  <a:cubicBezTo>
                    <a:pt x="-940" y="9223"/>
                    <a:pt x="1601" y="13033"/>
                    <a:pt x="5412" y="15574"/>
                  </a:cubicBezTo>
                  <a:lnTo>
                    <a:pt x="396662" y="143875"/>
                  </a:lnTo>
                  <a:lnTo>
                    <a:pt x="396662" y="138794"/>
                  </a:lnTo>
                  <a:lnTo>
                    <a:pt x="395392" y="127361"/>
                  </a:lnTo>
                  <a:lnTo>
                    <a:pt x="23196" y="6682"/>
                  </a:lnTo>
                  <a:lnTo>
                    <a:pt x="9222" y="33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A99E0E32-59BF-460C-A97E-90D923C33625}"/>
                </a:ext>
              </a:extLst>
            </p:cNvPr>
            <p:cNvSpPr/>
            <p:nvPr/>
          </p:nvSpPr>
          <p:spPr>
            <a:xfrm>
              <a:off x="0" y="4014163"/>
              <a:ext cx="57163" cy="31757"/>
            </a:xfrm>
            <a:custGeom>
              <a:avLst/>
              <a:gdLst>
                <a:gd name="connsiteX0" fmla="*/ 48271 w 57163"/>
                <a:gd name="connsiteY0" fmla="*/ 22865 h 31757"/>
                <a:gd name="connsiteX1" fmla="*/ 57163 w 57163"/>
                <a:gd name="connsiteY1" fmla="*/ 17784 h 31757"/>
                <a:gd name="connsiteX2" fmla="*/ 57163 w 57163"/>
                <a:gd name="connsiteY2" fmla="*/ 17784 h 31757"/>
                <a:gd name="connsiteX3" fmla="*/ 45731 w 57163"/>
                <a:gd name="connsiteY3" fmla="*/ 13973 h 31757"/>
                <a:gd name="connsiteX4" fmla="*/ 0 w 57163"/>
                <a:gd name="connsiteY4" fmla="*/ 0 h 31757"/>
                <a:gd name="connsiteX5" fmla="*/ 0 w 57163"/>
                <a:gd name="connsiteY5" fmla="*/ 15244 h 31757"/>
                <a:gd name="connsiteX6" fmla="*/ 52082 w 57163"/>
                <a:gd name="connsiteY6" fmla="*/ 31758 h 31757"/>
                <a:gd name="connsiteX7" fmla="*/ 48271 w 57163"/>
                <a:gd name="connsiteY7" fmla="*/ 22865 h 31757"/>
                <a:gd name="connsiteX8" fmla="*/ 48271 w 57163"/>
                <a:gd name="connsiteY8" fmla="*/ 22865 h 3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63" h="31757">
                  <a:moveTo>
                    <a:pt x="48271" y="22865"/>
                  </a:moveTo>
                  <a:cubicBezTo>
                    <a:pt x="49541" y="19055"/>
                    <a:pt x="53352" y="16514"/>
                    <a:pt x="57163" y="17784"/>
                  </a:cubicBezTo>
                  <a:cubicBezTo>
                    <a:pt x="57163" y="17784"/>
                    <a:pt x="57163" y="17784"/>
                    <a:pt x="57163" y="17784"/>
                  </a:cubicBezTo>
                  <a:lnTo>
                    <a:pt x="45731" y="13973"/>
                  </a:lnTo>
                  <a:lnTo>
                    <a:pt x="0" y="0"/>
                  </a:lnTo>
                  <a:lnTo>
                    <a:pt x="0" y="15244"/>
                  </a:lnTo>
                  <a:lnTo>
                    <a:pt x="52082" y="31758"/>
                  </a:lnTo>
                  <a:cubicBezTo>
                    <a:pt x="48271" y="30487"/>
                    <a:pt x="45731" y="26676"/>
                    <a:pt x="48271" y="22865"/>
                  </a:cubicBezTo>
                  <a:cubicBezTo>
                    <a:pt x="47001" y="22865"/>
                    <a:pt x="47001" y="22865"/>
                    <a:pt x="48271" y="22865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D59C6C93-D6BC-4918-BC30-709630F2F0FB}"/>
                </a:ext>
              </a:extLst>
            </p:cNvPr>
            <p:cNvSpPr/>
            <p:nvPr/>
          </p:nvSpPr>
          <p:spPr>
            <a:xfrm>
              <a:off x="47940" y="4031617"/>
              <a:ext cx="162927" cy="60034"/>
            </a:xfrm>
            <a:custGeom>
              <a:avLst/>
              <a:gdLst>
                <a:gd name="connsiteX0" fmla="*/ 159117 w 162927"/>
                <a:gd name="connsiteY0" fmla="*/ 46062 h 60034"/>
                <a:gd name="connsiteX1" fmla="*/ 162928 w 162927"/>
                <a:gd name="connsiteY1" fmla="*/ 47332 h 60034"/>
                <a:gd name="connsiteX2" fmla="*/ 161658 w 162927"/>
                <a:gd name="connsiteY2" fmla="*/ 47332 h 60034"/>
                <a:gd name="connsiteX3" fmla="*/ 14304 w 162927"/>
                <a:gd name="connsiteY3" fmla="*/ 1601 h 60034"/>
                <a:gd name="connsiteX4" fmla="*/ 9222 w 162927"/>
                <a:gd name="connsiteY4" fmla="*/ 330 h 60034"/>
                <a:gd name="connsiteX5" fmla="*/ 330 w 162927"/>
                <a:gd name="connsiteY5" fmla="*/ 5412 h 60034"/>
                <a:gd name="connsiteX6" fmla="*/ 330 w 162927"/>
                <a:gd name="connsiteY6" fmla="*/ 5412 h 60034"/>
                <a:gd name="connsiteX7" fmla="*/ 5412 w 162927"/>
                <a:gd name="connsiteY7" fmla="*/ 14304 h 60034"/>
                <a:gd name="connsiteX8" fmla="*/ 5412 w 162927"/>
                <a:gd name="connsiteY8" fmla="*/ 14304 h 60034"/>
                <a:gd name="connsiteX9" fmla="*/ 5412 w 162927"/>
                <a:gd name="connsiteY9" fmla="*/ 14304 h 60034"/>
                <a:gd name="connsiteX10" fmla="*/ 142603 w 162927"/>
                <a:gd name="connsiteY10" fmla="*/ 56224 h 60034"/>
                <a:gd name="connsiteX11" fmla="*/ 154036 w 162927"/>
                <a:gd name="connsiteY11" fmla="*/ 60035 h 60034"/>
                <a:gd name="connsiteX12" fmla="*/ 154036 w 162927"/>
                <a:gd name="connsiteY12" fmla="*/ 54954 h 60034"/>
                <a:gd name="connsiteX13" fmla="*/ 159117 w 162927"/>
                <a:gd name="connsiteY13" fmla="*/ 46062 h 6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927" h="60034">
                  <a:moveTo>
                    <a:pt x="159117" y="46062"/>
                  </a:moveTo>
                  <a:cubicBezTo>
                    <a:pt x="160387" y="46062"/>
                    <a:pt x="161658" y="46062"/>
                    <a:pt x="162928" y="47332"/>
                  </a:cubicBezTo>
                  <a:lnTo>
                    <a:pt x="161658" y="47332"/>
                  </a:lnTo>
                  <a:lnTo>
                    <a:pt x="14304" y="1601"/>
                  </a:lnTo>
                  <a:lnTo>
                    <a:pt x="9222" y="330"/>
                  </a:lnTo>
                  <a:cubicBezTo>
                    <a:pt x="5412" y="-940"/>
                    <a:pt x="1601" y="1601"/>
                    <a:pt x="330" y="5412"/>
                  </a:cubicBezTo>
                  <a:cubicBezTo>
                    <a:pt x="330" y="5412"/>
                    <a:pt x="330" y="5412"/>
                    <a:pt x="330" y="5412"/>
                  </a:cubicBezTo>
                  <a:cubicBezTo>
                    <a:pt x="-940" y="9223"/>
                    <a:pt x="1601" y="13034"/>
                    <a:pt x="5412" y="14304"/>
                  </a:cubicBezTo>
                  <a:cubicBezTo>
                    <a:pt x="5412" y="14304"/>
                    <a:pt x="5412" y="14304"/>
                    <a:pt x="5412" y="14304"/>
                  </a:cubicBezTo>
                  <a:lnTo>
                    <a:pt x="5412" y="14304"/>
                  </a:lnTo>
                  <a:lnTo>
                    <a:pt x="142603" y="56224"/>
                  </a:lnTo>
                  <a:lnTo>
                    <a:pt x="154036" y="60035"/>
                  </a:lnTo>
                  <a:lnTo>
                    <a:pt x="154036" y="54954"/>
                  </a:lnTo>
                  <a:cubicBezTo>
                    <a:pt x="151495" y="51143"/>
                    <a:pt x="154036" y="47332"/>
                    <a:pt x="159117" y="460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AA1FB2C-40B9-450B-AD85-72C6215FE232}"/>
                </a:ext>
              </a:extLst>
            </p:cNvPr>
            <p:cNvSpPr/>
            <p:nvPr/>
          </p:nvSpPr>
          <p:spPr>
            <a:xfrm>
              <a:off x="212456" y="4080536"/>
              <a:ext cx="952" cy="952"/>
            </a:xfrm>
            <a:custGeom>
              <a:avLst/>
              <a:gdLst>
                <a:gd name="connsiteX0" fmla="*/ 953 w 952"/>
                <a:gd name="connsiteY0" fmla="*/ 952 h 952"/>
                <a:gd name="connsiteX1" fmla="*/ 953 w 952"/>
                <a:gd name="connsiteY1" fmla="*/ 952 h 952"/>
                <a:gd name="connsiteX2" fmla="*/ 953 w 952"/>
                <a:gd name="connsiteY2" fmla="*/ 952 h 952"/>
                <a:gd name="connsiteX3" fmla="*/ 953 w 952"/>
                <a:gd name="connsiteY3" fmla="*/ 952 h 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" h="952">
                  <a:moveTo>
                    <a:pt x="953" y="952"/>
                  </a:moveTo>
                  <a:cubicBezTo>
                    <a:pt x="953" y="952"/>
                    <a:pt x="953" y="-317"/>
                    <a:pt x="953" y="952"/>
                  </a:cubicBezTo>
                  <a:cubicBezTo>
                    <a:pt x="-318" y="-317"/>
                    <a:pt x="-318" y="-317"/>
                    <a:pt x="953" y="952"/>
                  </a:cubicBezTo>
                  <a:lnTo>
                    <a:pt x="953" y="95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6118A58F-38E7-40C3-954E-D0591CA18865}"/>
                </a:ext>
              </a:extLst>
            </p:cNvPr>
            <p:cNvSpPr/>
            <p:nvPr/>
          </p:nvSpPr>
          <p:spPr>
            <a:xfrm>
              <a:off x="214679" y="4082759"/>
              <a:ext cx="12702" cy="1270"/>
            </a:xfrm>
            <a:custGeom>
              <a:avLst/>
              <a:gdLst>
                <a:gd name="connsiteX0" fmla="*/ 0 w 12702"/>
                <a:gd name="connsiteY0" fmla="*/ 1270 h 1270"/>
                <a:gd name="connsiteX1" fmla="*/ 0 w 12702"/>
                <a:gd name="connsiteY1" fmla="*/ 0 h 1270"/>
                <a:gd name="connsiteX2" fmla="*/ 0 w 12702"/>
                <a:gd name="connsiteY2" fmla="*/ 1270 h 1270"/>
                <a:gd name="connsiteX3" fmla="*/ 0 w 12702"/>
                <a:gd name="connsiteY3" fmla="*/ 1270 h 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02" h="1270">
                  <a:moveTo>
                    <a:pt x="0" y="1270"/>
                  </a:moveTo>
                  <a:cubicBezTo>
                    <a:pt x="0" y="1270"/>
                    <a:pt x="0" y="0"/>
                    <a:pt x="0" y="0"/>
                  </a:cubicBezTo>
                  <a:cubicBezTo>
                    <a:pt x="0" y="0"/>
                    <a:pt x="0" y="1270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29E4573-7154-4C03-BE9E-55EBD8E38681}"/>
                </a:ext>
              </a:extLst>
            </p:cNvPr>
            <p:cNvSpPr/>
            <p:nvPr/>
          </p:nvSpPr>
          <p:spPr>
            <a:xfrm>
              <a:off x="421737" y="6145734"/>
              <a:ext cx="66304" cy="476613"/>
            </a:xfrm>
            <a:custGeom>
              <a:avLst/>
              <a:gdLst>
                <a:gd name="connsiteX0" fmla="*/ 59704 w 66304"/>
                <a:gd name="connsiteY0" fmla="*/ 476364 h 476613"/>
                <a:gd name="connsiteX1" fmla="*/ 66055 w 66304"/>
                <a:gd name="connsiteY1" fmla="*/ 468743 h 476613"/>
                <a:gd name="connsiteX2" fmla="*/ 66055 w 66304"/>
                <a:gd name="connsiteY2" fmla="*/ 468743 h 476613"/>
                <a:gd name="connsiteX3" fmla="*/ 64785 w 66304"/>
                <a:gd name="connsiteY3" fmla="*/ 456040 h 476613"/>
                <a:gd name="connsiteX4" fmla="*/ 16514 w 66304"/>
                <a:gd name="connsiteY4" fmla="*/ 12703 h 476613"/>
                <a:gd name="connsiteX5" fmla="*/ 15244 w 66304"/>
                <a:gd name="connsiteY5" fmla="*/ 0 h 476613"/>
                <a:gd name="connsiteX6" fmla="*/ 8892 w 66304"/>
                <a:gd name="connsiteY6" fmla="*/ 8892 h 476613"/>
                <a:gd name="connsiteX7" fmla="*/ 0 w 66304"/>
                <a:gd name="connsiteY7" fmla="*/ 2541 h 476613"/>
                <a:gd name="connsiteX8" fmla="*/ 0 w 66304"/>
                <a:gd name="connsiteY8" fmla="*/ 2541 h 476613"/>
                <a:gd name="connsiteX9" fmla="*/ 50812 w 66304"/>
                <a:gd name="connsiteY9" fmla="*/ 470013 h 476613"/>
                <a:gd name="connsiteX10" fmla="*/ 59704 w 66304"/>
                <a:gd name="connsiteY10" fmla="*/ 476364 h 476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304" h="476613">
                  <a:moveTo>
                    <a:pt x="59704" y="476364"/>
                  </a:moveTo>
                  <a:cubicBezTo>
                    <a:pt x="63515" y="476364"/>
                    <a:pt x="67326" y="472554"/>
                    <a:pt x="66055" y="468743"/>
                  </a:cubicBezTo>
                  <a:cubicBezTo>
                    <a:pt x="66055" y="468743"/>
                    <a:pt x="66055" y="468743"/>
                    <a:pt x="66055" y="468743"/>
                  </a:cubicBezTo>
                  <a:lnTo>
                    <a:pt x="64785" y="456040"/>
                  </a:lnTo>
                  <a:lnTo>
                    <a:pt x="16514" y="1270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0" y="2541"/>
                  </a:lnTo>
                  <a:lnTo>
                    <a:pt x="50812" y="470013"/>
                  </a:lnTo>
                  <a:cubicBezTo>
                    <a:pt x="52082" y="473824"/>
                    <a:pt x="55893" y="477635"/>
                    <a:pt x="59704" y="476364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F1D76474-85B4-4F9E-9103-7CDA712CFB5A}"/>
                </a:ext>
              </a:extLst>
            </p:cNvPr>
            <p:cNvSpPr/>
            <p:nvPr/>
          </p:nvSpPr>
          <p:spPr>
            <a:xfrm>
              <a:off x="2417367" y="2661288"/>
              <a:ext cx="650389" cy="423011"/>
            </a:xfrm>
            <a:custGeom>
              <a:avLst/>
              <a:gdLst>
                <a:gd name="connsiteX0" fmla="*/ 10162 w 650389"/>
                <a:gd name="connsiteY0" fmla="*/ 412849 h 423011"/>
                <a:gd name="connsiteX1" fmla="*/ 7622 w 650389"/>
                <a:gd name="connsiteY1" fmla="*/ 423012 h 423011"/>
                <a:gd name="connsiteX2" fmla="*/ 7622 w 650389"/>
                <a:gd name="connsiteY2" fmla="*/ 423012 h 423011"/>
                <a:gd name="connsiteX3" fmla="*/ 650390 w 650389"/>
                <a:gd name="connsiteY3" fmla="*/ 15244 h 423011"/>
                <a:gd name="connsiteX4" fmla="*/ 647849 w 650389"/>
                <a:gd name="connsiteY4" fmla="*/ 13973 h 423011"/>
                <a:gd name="connsiteX5" fmla="*/ 642768 w 650389"/>
                <a:gd name="connsiteY5" fmla="*/ 5081 h 423011"/>
                <a:gd name="connsiteX6" fmla="*/ 646579 w 650389"/>
                <a:gd name="connsiteY6" fmla="*/ 0 h 423011"/>
                <a:gd name="connsiteX7" fmla="*/ 646579 w 650389"/>
                <a:gd name="connsiteY7" fmla="*/ 0 h 423011"/>
                <a:gd name="connsiteX8" fmla="*/ 11433 w 650389"/>
                <a:gd name="connsiteY8" fmla="*/ 402687 h 423011"/>
                <a:gd name="connsiteX9" fmla="*/ 0 w 650389"/>
                <a:gd name="connsiteY9" fmla="*/ 409038 h 423011"/>
                <a:gd name="connsiteX10" fmla="*/ 10162 w 650389"/>
                <a:gd name="connsiteY10" fmla="*/ 412849 h 423011"/>
                <a:gd name="connsiteX11" fmla="*/ 10162 w 650389"/>
                <a:gd name="connsiteY11" fmla="*/ 412849 h 42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50389" h="423011">
                  <a:moveTo>
                    <a:pt x="10162" y="412849"/>
                  </a:moveTo>
                  <a:cubicBezTo>
                    <a:pt x="12703" y="416660"/>
                    <a:pt x="11433" y="420471"/>
                    <a:pt x="7622" y="423012"/>
                  </a:cubicBezTo>
                  <a:cubicBezTo>
                    <a:pt x="7622" y="423012"/>
                    <a:pt x="7622" y="423012"/>
                    <a:pt x="7622" y="423012"/>
                  </a:cubicBezTo>
                  <a:lnTo>
                    <a:pt x="650390" y="15244"/>
                  </a:lnTo>
                  <a:lnTo>
                    <a:pt x="647849" y="13973"/>
                  </a:lnTo>
                  <a:cubicBezTo>
                    <a:pt x="644039" y="12703"/>
                    <a:pt x="641498" y="8892"/>
                    <a:pt x="642768" y="5081"/>
                  </a:cubicBezTo>
                  <a:cubicBezTo>
                    <a:pt x="642768" y="2541"/>
                    <a:pt x="644039" y="1270"/>
                    <a:pt x="646579" y="0"/>
                  </a:cubicBezTo>
                  <a:lnTo>
                    <a:pt x="646579" y="0"/>
                  </a:lnTo>
                  <a:lnTo>
                    <a:pt x="11433" y="402687"/>
                  </a:lnTo>
                  <a:lnTo>
                    <a:pt x="0" y="409038"/>
                  </a:lnTo>
                  <a:cubicBezTo>
                    <a:pt x="2541" y="407768"/>
                    <a:pt x="6351" y="409038"/>
                    <a:pt x="10162" y="412849"/>
                  </a:cubicBezTo>
                  <a:cubicBezTo>
                    <a:pt x="8892" y="412849"/>
                    <a:pt x="8892" y="412849"/>
                    <a:pt x="10162" y="412849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2C2BC550-8D08-43BF-A7ED-46633C3CBC0C}"/>
                </a:ext>
              </a:extLst>
            </p:cNvPr>
            <p:cNvSpPr/>
            <p:nvPr/>
          </p:nvSpPr>
          <p:spPr>
            <a:xfrm>
              <a:off x="1897766" y="3070275"/>
              <a:ext cx="530523" cy="341814"/>
            </a:xfrm>
            <a:custGeom>
              <a:avLst/>
              <a:gdLst>
                <a:gd name="connsiteX0" fmla="*/ 529764 w 530523"/>
                <a:gd name="connsiteY0" fmla="*/ 3862 h 341814"/>
                <a:gd name="connsiteX1" fmla="*/ 519601 w 530523"/>
                <a:gd name="connsiteY1" fmla="*/ 1322 h 341814"/>
                <a:gd name="connsiteX2" fmla="*/ 519601 w 530523"/>
                <a:gd name="connsiteY2" fmla="*/ 1322 h 341814"/>
                <a:gd name="connsiteX3" fmla="*/ 515790 w 530523"/>
                <a:gd name="connsiteY3" fmla="*/ 3862 h 341814"/>
                <a:gd name="connsiteX4" fmla="*/ 14025 w 530523"/>
                <a:gd name="connsiteY4" fmla="*/ 321439 h 341814"/>
                <a:gd name="connsiteX5" fmla="*/ 3862 w 530523"/>
                <a:gd name="connsiteY5" fmla="*/ 327790 h 341814"/>
                <a:gd name="connsiteX6" fmla="*/ 1322 w 530523"/>
                <a:gd name="connsiteY6" fmla="*/ 337952 h 341814"/>
                <a:gd name="connsiteX7" fmla="*/ 11484 w 530523"/>
                <a:gd name="connsiteY7" fmla="*/ 340493 h 341814"/>
                <a:gd name="connsiteX8" fmla="*/ 527223 w 530523"/>
                <a:gd name="connsiteY8" fmla="*/ 14025 h 341814"/>
                <a:gd name="connsiteX9" fmla="*/ 529764 w 530523"/>
                <a:gd name="connsiteY9" fmla="*/ 3862 h 34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0523" h="341814">
                  <a:moveTo>
                    <a:pt x="529764" y="3862"/>
                  </a:moveTo>
                  <a:cubicBezTo>
                    <a:pt x="527223" y="51"/>
                    <a:pt x="523412" y="-1219"/>
                    <a:pt x="519601" y="1322"/>
                  </a:cubicBezTo>
                  <a:cubicBezTo>
                    <a:pt x="519601" y="1322"/>
                    <a:pt x="519601" y="1322"/>
                    <a:pt x="519601" y="1322"/>
                  </a:cubicBezTo>
                  <a:lnTo>
                    <a:pt x="515790" y="3862"/>
                  </a:lnTo>
                  <a:lnTo>
                    <a:pt x="14025" y="321439"/>
                  </a:lnTo>
                  <a:lnTo>
                    <a:pt x="3862" y="327790"/>
                  </a:lnTo>
                  <a:cubicBezTo>
                    <a:pt x="51" y="330331"/>
                    <a:pt x="-1219" y="334142"/>
                    <a:pt x="1322" y="337952"/>
                  </a:cubicBezTo>
                  <a:cubicBezTo>
                    <a:pt x="3862" y="341764"/>
                    <a:pt x="7673" y="343034"/>
                    <a:pt x="11484" y="340493"/>
                  </a:cubicBezTo>
                  <a:lnTo>
                    <a:pt x="527223" y="14025"/>
                  </a:lnTo>
                  <a:cubicBezTo>
                    <a:pt x="531034" y="11484"/>
                    <a:pt x="531034" y="7673"/>
                    <a:pt x="529764" y="386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AEA2554-5AF0-4B9D-8AD3-855A53847847}"/>
                </a:ext>
              </a:extLst>
            </p:cNvPr>
            <p:cNvSpPr/>
            <p:nvPr/>
          </p:nvSpPr>
          <p:spPr>
            <a:xfrm>
              <a:off x="1656461" y="5224763"/>
              <a:ext cx="53601" cy="519804"/>
            </a:xfrm>
            <a:custGeom>
              <a:avLst/>
              <a:gdLst>
                <a:gd name="connsiteX0" fmla="*/ 7622 w 53601"/>
                <a:gd name="connsiteY0" fmla="*/ 8892 h 519804"/>
                <a:gd name="connsiteX1" fmla="*/ 0 w 53601"/>
                <a:gd name="connsiteY1" fmla="*/ 2541 h 519804"/>
                <a:gd name="connsiteX2" fmla="*/ 1270 w 53601"/>
                <a:gd name="connsiteY2" fmla="*/ 15244 h 519804"/>
                <a:gd name="connsiteX3" fmla="*/ 39379 w 53601"/>
                <a:gd name="connsiteY3" fmla="*/ 509392 h 519804"/>
                <a:gd name="connsiteX4" fmla="*/ 39379 w 53601"/>
                <a:gd name="connsiteY4" fmla="*/ 513203 h 519804"/>
                <a:gd name="connsiteX5" fmla="*/ 47001 w 53601"/>
                <a:gd name="connsiteY5" fmla="*/ 519555 h 519804"/>
                <a:gd name="connsiteX6" fmla="*/ 47001 w 53601"/>
                <a:gd name="connsiteY6" fmla="*/ 519555 h 519804"/>
                <a:gd name="connsiteX7" fmla="*/ 53352 w 53601"/>
                <a:gd name="connsiteY7" fmla="*/ 511933 h 519804"/>
                <a:gd name="connsiteX8" fmla="*/ 53352 w 53601"/>
                <a:gd name="connsiteY8" fmla="*/ 511933 h 519804"/>
                <a:gd name="connsiteX9" fmla="*/ 13973 w 53601"/>
                <a:gd name="connsiteY9" fmla="*/ 0 h 519804"/>
                <a:gd name="connsiteX10" fmla="*/ 7622 w 53601"/>
                <a:gd name="connsiteY10" fmla="*/ 8892 h 519804"/>
                <a:gd name="connsiteX11" fmla="*/ 7622 w 53601"/>
                <a:gd name="connsiteY11" fmla="*/ 8892 h 519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601" h="519804">
                  <a:moveTo>
                    <a:pt x="7622" y="8892"/>
                  </a:moveTo>
                  <a:cubicBezTo>
                    <a:pt x="3811" y="8892"/>
                    <a:pt x="0" y="6352"/>
                    <a:pt x="0" y="2541"/>
                  </a:cubicBezTo>
                  <a:lnTo>
                    <a:pt x="1270" y="15244"/>
                  </a:lnTo>
                  <a:lnTo>
                    <a:pt x="39379" y="509392"/>
                  </a:lnTo>
                  <a:lnTo>
                    <a:pt x="39379" y="513203"/>
                  </a:lnTo>
                  <a:cubicBezTo>
                    <a:pt x="39379" y="517014"/>
                    <a:pt x="43190" y="520825"/>
                    <a:pt x="47001" y="519555"/>
                  </a:cubicBezTo>
                  <a:cubicBezTo>
                    <a:pt x="47001" y="519555"/>
                    <a:pt x="47001" y="519555"/>
                    <a:pt x="47001" y="519555"/>
                  </a:cubicBezTo>
                  <a:cubicBezTo>
                    <a:pt x="50812" y="519555"/>
                    <a:pt x="54623" y="515744"/>
                    <a:pt x="53352" y="511933"/>
                  </a:cubicBezTo>
                  <a:cubicBezTo>
                    <a:pt x="53352" y="511933"/>
                    <a:pt x="53352" y="511933"/>
                    <a:pt x="53352" y="511933"/>
                  </a:cubicBezTo>
                  <a:lnTo>
                    <a:pt x="13973" y="0"/>
                  </a:lnTo>
                  <a:cubicBezTo>
                    <a:pt x="15244" y="5082"/>
                    <a:pt x="11433" y="8892"/>
                    <a:pt x="7622" y="8892"/>
                  </a:cubicBezTo>
                  <a:cubicBezTo>
                    <a:pt x="7622" y="8892"/>
                    <a:pt x="7622" y="8892"/>
                    <a:pt x="7622" y="889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72269B0-1DDC-478E-8E6C-89485F6C3137}"/>
                </a:ext>
              </a:extLst>
            </p:cNvPr>
            <p:cNvSpPr/>
            <p:nvPr/>
          </p:nvSpPr>
          <p:spPr>
            <a:xfrm>
              <a:off x="374736" y="5707479"/>
              <a:ext cx="62244" cy="447147"/>
            </a:xfrm>
            <a:custGeom>
              <a:avLst/>
              <a:gdLst>
                <a:gd name="connsiteX0" fmla="*/ 55893 w 62244"/>
                <a:gd name="connsiteY0" fmla="*/ 447147 h 447147"/>
                <a:gd name="connsiteX1" fmla="*/ 62244 w 62244"/>
                <a:gd name="connsiteY1" fmla="*/ 439526 h 447147"/>
                <a:gd name="connsiteX2" fmla="*/ 62244 w 62244"/>
                <a:gd name="connsiteY2" fmla="*/ 434444 h 447147"/>
                <a:gd name="connsiteX3" fmla="*/ 16514 w 62244"/>
                <a:gd name="connsiteY3" fmla="*/ 11433 h 447147"/>
                <a:gd name="connsiteX4" fmla="*/ 15244 w 62244"/>
                <a:gd name="connsiteY4" fmla="*/ 0 h 447147"/>
                <a:gd name="connsiteX5" fmla="*/ 8892 w 62244"/>
                <a:gd name="connsiteY5" fmla="*/ 8892 h 447147"/>
                <a:gd name="connsiteX6" fmla="*/ 0 w 62244"/>
                <a:gd name="connsiteY6" fmla="*/ 2541 h 447147"/>
                <a:gd name="connsiteX7" fmla="*/ 0 w 62244"/>
                <a:gd name="connsiteY7" fmla="*/ 1270 h 447147"/>
                <a:gd name="connsiteX8" fmla="*/ 47001 w 62244"/>
                <a:gd name="connsiteY8" fmla="*/ 439526 h 447147"/>
                <a:gd name="connsiteX9" fmla="*/ 55893 w 62244"/>
                <a:gd name="connsiteY9" fmla="*/ 447147 h 447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244" h="447147">
                  <a:moveTo>
                    <a:pt x="55893" y="447147"/>
                  </a:moveTo>
                  <a:cubicBezTo>
                    <a:pt x="59704" y="447147"/>
                    <a:pt x="62244" y="443337"/>
                    <a:pt x="62244" y="439526"/>
                  </a:cubicBezTo>
                  <a:lnTo>
                    <a:pt x="62244" y="434444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651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cubicBezTo>
                    <a:pt x="0" y="2541"/>
                    <a:pt x="0" y="1270"/>
                    <a:pt x="0" y="1270"/>
                  </a:cubicBezTo>
                  <a:lnTo>
                    <a:pt x="47001" y="439526"/>
                  </a:lnTo>
                  <a:cubicBezTo>
                    <a:pt x="48271" y="444607"/>
                    <a:pt x="52082" y="447147"/>
                    <a:pt x="55893" y="44714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7789F07-BC21-4CAF-BF48-AC6A7D861A54}"/>
                </a:ext>
              </a:extLst>
            </p:cNvPr>
            <p:cNvSpPr/>
            <p:nvPr/>
          </p:nvSpPr>
          <p:spPr>
            <a:xfrm>
              <a:off x="3768959" y="5486446"/>
              <a:ext cx="16513" cy="74947"/>
            </a:xfrm>
            <a:custGeom>
              <a:avLst/>
              <a:gdLst>
                <a:gd name="connsiteX0" fmla="*/ 8892 w 16513"/>
                <a:gd name="connsiteY0" fmla="*/ 74948 h 74947"/>
                <a:gd name="connsiteX1" fmla="*/ 16514 w 16513"/>
                <a:gd name="connsiteY1" fmla="*/ 67326 h 74947"/>
                <a:gd name="connsiteX2" fmla="*/ 16514 w 16513"/>
                <a:gd name="connsiteY2" fmla="*/ 67326 h 74947"/>
                <a:gd name="connsiteX3" fmla="*/ 16514 w 16513"/>
                <a:gd name="connsiteY3" fmla="*/ 67326 h 74947"/>
                <a:gd name="connsiteX4" fmla="*/ 16514 w 16513"/>
                <a:gd name="connsiteY4" fmla="*/ 62245 h 74947"/>
                <a:gd name="connsiteX5" fmla="*/ 15243 w 16513"/>
                <a:gd name="connsiteY5" fmla="*/ 10163 h 74947"/>
                <a:gd name="connsiteX6" fmla="*/ 15243 w 16513"/>
                <a:gd name="connsiteY6" fmla="*/ 0 h 74947"/>
                <a:gd name="connsiteX7" fmla="*/ 7621 w 16513"/>
                <a:gd name="connsiteY7" fmla="*/ 7622 h 74947"/>
                <a:gd name="connsiteX8" fmla="*/ 0 w 16513"/>
                <a:gd name="connsiteY8" fmla="*/ 0 h 74947"/>
                <a:gd name="connsiteX9" fmla="*/ 0 w 16513"/>
                <a:gd name="connsiteY9" fmla="*/ 0 h 74947"/>
                <a:gd name="connsiteX10" fmla="*/ 1270 w 16513"/>
                <a:gd name="connsiteY10" fmla="*/ 68596 h 74947"/>
                <a:gd name="connsiteX11" fmla="*/ 1270 w 16513"/>
                <a:gd name="connsiteY11" fmla="*/ 68596 h 74947"/>
                <a:gd name="connsiteX12" fmla="*/ 8892 w 16513"/>
                <a:gd name="connsiteY12" fmla="*/ 74948 h 74947"/>
                <a:gd name="connsiteX13" fmla="*/ 8892 w 16513"/>
                <a:gd name="connsiteY13" fmla="*/ 74948 h 74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513" h="74947">
                  <a:moveTo>
                    <a:pt x="8892" y="74948"/>
                  </a:moveTo>
                  <a:cubicBezTo>
                    <a:pt x="12703" y="74948"/>
                    <a:pt x="16514" y="71137"/>
                    <a:pt x="16514" y="67326"/>
                  </a:cubicBezTo>
                  <a:cubicBezTo>
                    <a:pt x="16514" y="67326"/>
                    <a:pt x="16514" y="67326"/>
                    <a:pt x="16514" y="67326"/>
                  </a:cubicBezTo>
                  <a:lnTo>
                    <a:pt x="16514" y="67326"/>
                  </a:lnTo>
                  <a:lnTo>
                    <a:pt x="16514" y="62245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1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270" y="68596"/>
                  </a:lnTo>
                  <a:lnTo>
                    <a:pt x="1270" y="68596"/>
                  </a:lnTo>
                  <a:cubicBezTo>
                    <a:pt x="1270" y="71137"/>
                    <a:pt x="5081" y="74948"/>
                    <a:pt x="8892" y="74948"/>
                  </a:cubicBezTo>
                  <a:cubicBezTo>
                    <a:pt x="8892" y="74948"/>
                    <a:pt x="8892" y="74948"/>
                    <a:pt x="8892" y="7494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6352376-5C1D-45E1-9912-05358A0362CD}"/>
                </a:ext>
              </a:extLst>
            </p:cNvPr>
            <p:cNvSpPr/>
            <p:nvPr/>
          </p:nvSpPr>
          <p:spPr>
            <a:xfrm>
              <a:off x="3753715" y="4950378"/>
              <a:ext cx="30486" cy="542419"/>
            </a:xfrm>
            <a:custGeom>
              <a:avLst/>
              <a:gdLst>
                <a:gd name="connsiteX0" fmla="*/ 22865 w 30486"/>
                <a:gd name="connsiteY0" fmla="*/ 542420 h 542419"/>
                <a:gd name="connsiteX1" fmla="*/ 30487 w 30486"/>
                <a:gd name="connsiteY1" fmla="*/ 534798 h 542419"/>
                <a:gd name="connsiteX2" fmla="*/ 30487 w 30486"/>
                <a:gd name="connsiteY2" fmla="*/ 534798 h 542419"/>
                <a:gd name="connsiteX3" fmla="*/ 30487 w 30486"/>
                <a:gd name="connsiteY3" fmla="*/ 529717 h 542419"/>
                <a:gd name="connsiteX4" fmla="*/ 15244 w 30486"/>
                <a:gd name="connsiteY4" fmla="*/ 3811 h 542419"/>
                <a:gd name="connsiteX5" fmla="*/ 15244 w 30486"/>
                <a:gd name="connsiteY5" fmla="*/ 0 h 542419"/>
                <a:gd name="connsiteX6" fmla="*/ 7622 w 30486"/>
                <a:gd name="connsiteY6" fmla="*/ 7622 h 542419"/>
                <a:gd name="connsiteX7" fmla="*/ 0 w 30486"/>
                <a:gd name="connsiteY7" fmla="*/ 0 h 542419"/>
                <a:gd name="connsiteX8" fmla="*/ 0 w 30486"/>
                <a:gd name="connsiteY8" fmla="*/ 0 h 542419"/>
                <a:gd name="connsiteX9" fmla="*/ 15244 w 30486"/>
                <a:gd name="connsiteY9" fmla="*/ 534798 h 542419"/>
                <a:gd name="connsiteX10" fmla="*/ 22865 w 30486"/>
                <a:gd name="connsiteY10" fmla="*/ 542420 h 54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6" h="542419">
                  <a:moveTo>
                    <a:pt x="22865" y="542420"/>
                  </a:moveTo>
                  <a:cubicBezTo>
                    <a:pt x="26676" y="542420"/>
                    <a:pt x="30487" y="538609"/>
                    <a:pt x="30487" y="534798"/>
                  </a:cubicBezTo>
                  <a:cubicBezTo>
                    <a:pt x="30487" y="534798"/>
                    <a:pt x="30487" y="534798"/>
                    <a:pt x="30487" y="534798"/>
                  </a:cubicBezTo>
                  <a:lnTo>
                    <a:pt x="30487" y="529717"/>
                  </a:lnTo>
                  <a:lnTo>
                    <a:pt x="15244" y="3811"/>
                  </a:lnTo>
                  <a:lnTo>
                    <a:pt x="15244" y="0"/>
                  </a:lnTo>
                  <a:cubicBezTo>
                    <a:pt x="15244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5244" y="534798"/>
                  </a:lnTo>
                  <a:cubicBezTo>
                    <a:pt x="15244" y="539880"/>
                    <a:pt x="17784" y="542420"/>
                    <a:pt x="22865" y="54242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E8928F4-5848-4AA8-9263-D7B8904FF09E}"/>
                </a:ext>
              </a:extLst>
            </p:cNvPr>
            <p:cNvSpPr/>
            <p:nvPr/>
          </p:nvSpPr>
          <p:spPr>
            <a:xfrm>
              <a:off x="3735931" y="4279657"/>
              <a:ext cx="33027" cy="678342"/>
            </a:xfrm>
            <a:custGeom>
              <a:avLst/>
              <a:gdLst>
                <a:gd name="connsiteX0" fmla="*/ 25406 w 33027"/>
                <a:gd name="connsiteY0" fmla="*/ 678343 h 678342"/>
                <a:gd name="connsiteX1" fmla="*/ 33028 w 33027"/>
                <a:gd name="connsiteY1" fmla="*/ 670721 h 678342"/>
                <a:gd name="connsiteX2" fmla="*/ 33028 w 33027"/>
                <a:gd name="connsiteY2" fmla="*/ 656748 h 678342"/>
                <a:gd name="connsiteX3" fmla="*/ 15243 w 33027"/>
                <a:gd name="connsiteY3" fmla="*/ 10163 h 678342"/>
                <a:gd name="connsiteX4" fmla="*/ 15243 w 33027"/>
                <a:gd name="connsiteY4" fmla="*/ 0 h 678342"/>
                <a:gd name="connsiteX5" fmla="*/ 7622 w 33027"/>
                <a:gd name="connsiteY5" fmla="*/ 7622 h 678342"/>
                <a:gd name="connsiteX6" fmla="*/ 0 w 33027"/>
                <a:gd name="connsiteY6" fmla="*/ 0 h 678342"/>
                <a:gd name="connsiteX7" fmla="*/ 19054 w 33027"/>
                <a:gd name="connsiteY7" fmla="*/ 670721 h 678342"/>
                <a:gd name="connsiteX8" fmla="*/ 25406 w 33027"/>
                <a:gd name="connsiteY8" fmla="*/ 678343 h 678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27" h="678342">
                  <a:moveTo>
                    <a:pt x="25406" y="678343"/>
                  </a:moveTo>
                  <a:cubicBezTo>
                    <a:pt x="29217" y="678343"/>
                    <a:pt x="33028" y="674532"/>
                    <a:pt x="33028" y="670721"/>
                  </a:cubicBezTo>
                  <a:lnTo>
                    <a:pt x="33028" y="656748"/>
                  </a:lnTo>
                  <a:lnTo>
                    <a:pt x="15243" y="10163"/>
                  </a:lnTo>
                  <a:lnTo>
                    <a:pt x="15243" y="0"/>
                  </a:lnTo>
                  <a:cubicBezTo>
                    <a:pt x="15243" y="3811"/>
                    <a:pt x="11433" y="7622"/>
                    <a:pt x="7622" y="7622"/>
                  </a:cubicBezTo>
                  <a:cubicBezTo>
                    <a:pt x="3811" y="7622"/>
                    <a:pt x="0" y="3811"/>
                    <a:pt x="0" y="0"/>
                  </a:cubicBezTo>
                  <a:lnTo>
                    <a:pt x="19054" y="670721"/>
                  </a:lnTo>
                  <a:cubicBezTo>
                    <a:pt x="17784" y="674532"/>
                    <a:pt x="21595" y="678343"/>
                    <a:pt x="25406" y="678343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9EB38DB-E818-453F-828B-95B2611BB00B}"/>
                </a:ext>
              </a:extLst>
            </p:cNvPr>
            <p:cNvSpPr/>
            <p:nvPr/>
          </p:nvSpPr>
          <p:spPr>
            <a:xfrm>
              <a:off x="3707985" y="3343442"/>
              <a:ext cx="40649" cy="942565"/>
            </a:xfrm>
            <a:custGeom>
              <a:avLst/>
              <a:gdLst>
                <a:gd name="connsiteX0" fmla="*/ 0 w 40649"/>
                <a:gd name="connsiteY0" fmla="*/ 6352 h 942565"/>
                <a:gd name="connsiteX1" fmla="*/ 0 w 40649"/>
                <a:gd name="connsiteY1" fmla="*/ 11433 h 942565"/>
                <a:gd name="connsiteX2" fmla="*/ 0 w 40649"/>
                <a:gd name="connsiteY2" fmla="*/ 19055 h 942565"/>
                <a:gd name="connsiteX3" fmla="*/ 25406 w 40649"/>
                <a:gd name="connsiteY3" fmla="*/ 934944 h 942565"/>
                <a:gd name="connsiteX4" fmla="*/ 33028 w 40649"/>
                <a:gd name="connsiteY4" fmla="*/ 942566 h 942565"/>
                <a:gd name="connsiteX5" fmla="*/ 40650 w 40649"/>
                <a:gd name="connsiteY5" fmla="*/ 934944 h 942565"/>
                <a:gd name="connsiteX6" fmla="*/ 40650 w 40649"/>
                <a:gd name="connsiteY6" fmla="*/ 929863 h 942565"/>
                <a:gd name="connsiteX7" fmla="*/ 15244 w 40649"/>
                <a:gd name="connsiteY7" fmla="*/ 5081 h 942565"/>
                <a:gd name="connsiteX8" fmla="*/ 15244 w 40649"/>
                <a:gd name="connsiteY8" fmla="*/ 5081 h 942565"/>
                <a:gd name="connsiteX9" fmla="*/ 15244 w 40649"/>
                <a:gd name="connsiteY9" fmla="*/ 3811 h 942565"/>
                <a:gd name="connsiteX10" fmla="*/ 15244 w 40649"/>
                <a:gd name="connsiteY10" fmla="*/ 3811 h 942565"/>
                <a:gd name="connsiteX11" fmla="*/ 15244 w 40649"/>
                <a:gd name="connsiteY11" fmla="*/ 2540 h 942565"/>
                <a:gd name="connsiteX12" fmla="*/ 13973 w 40649"/>
                <a:gd name="connsiteY12" fmla="*/ 1270 h 942565"/>
                <a:gd name="connsiteX13" fmla="*/ 13973 w 40649"/>
                <a:gd name="connsiteY13" fmla="*/ 1270 h 942565"/>
                <a:gd name="connsiteX14" fmla="*/ 12703 w 40649"/>
                <a:gd name="connsiteY14" fmla="*/ 0 h 942565"/>
                <a:gd name="connsiteX15" fmla="*/ 11433 w 40649"/>
                <a:gd name="connsiteY15" fmla="*/ 0 h 942565"/>
                <a:gd name="connsiteX16" fmla="*/ 11433 w 40649"/>
                <a:gd name="connsiteY16" fmla="*/ 0 h 942565"/>
                <a:gd name="connsiteX17" fmla="*/ 10163 w 40649"/>
                <a:gd name="connsiteY17" fmla="*/ 0 h 942565"/>
                <a:gd name="connsiteX18" fmla="*/ 7622 w 40649"/>
                <a:gd name="connsiteY18" fmla="*/ 0 h 942565"/>
                <a:gd name="connsiteX19" fmla="*/ 0 w 40649"/>
                <a:gd name="connsiteY19" fmla="*/ 6352 h 942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649" h="942565">
                  <a:moveTo>
                    <a:pt x="0" y="6352"/>
                  </a:moveTo>
                  <a:lnTo>
                    <a:pt x="0" y="11433"/>
                  </a:lnTo>
                  <a:lnTo>
                    <a:pt x="0" y="19055"/>
                  </a:lnTo>
                  <a:lnTo>
                    <a:pt x="25406" y="934944"/>
                  </a:lnTo>
                  <a:cubicBezTo>
                    <a:pt x="25406" y="938755"/>
                    <a:pt x="29217" y="942566"/>
                    <a:pt x="33028" y="942566"/>
                  </a:cubicBezTo>
                  <a:cubicBezTo>
                    <a:pt x="36838" y="942566"/>
                    <a:pt x="40650" y="938755"/>
                    <a:pt x="40650" y="934944"/>
                  </a:cubicBezTo>
                  <a:lnTo>
                    <a:pt x="40650" y="929863"/>
                  </a:lnTo>
                  <a:lnTo>
                    <a:pt x="15244" y="5081"/>
                  </a:lnTo>
                  <a:lnTo>
                    <a:pt x="15244" y="5081"/>
                  </a:lnTo>
                  <a:cubicBezTo>
                    <a:pt x="15244" y="5081"/>
                    <a:pt x="15244" y="3811"/>
                    <a:pt x="15244" y="3811"/>
                  </a:cubicBezTo>
                  <a:lnTo>
                    <a:pt x="15244" y="3811"/>
                  </a:lnTo>
                  <a:lnTo>
                    <a:pt x="15244" y="2540"/>
                  </a:lnTo>
                  <a:lnTo>
                    <a:pt x="13973" y="1270"/>
                  </a:lnTo>
                  <a:lnTo>
                    <a:pt x="13973" y="1270"/>
                  </a:lnTo>
                  <a:lnTo>
                    <a:pt x="12703" y="0"/>
                  </a:lnTo>
                  <a:lnTo>
                    <a:pt x="11433" y="0"/>
                  </a:lnTo>
                  <a:lnTo>
                    <a:pt x="11433" y="0"/>
                  </a:lnTo>
                  <a:lnTo>
                    <a:pt x="10163" y="0"/>
                  </a:lnTo>
                  <a:cubicBezTo>
                    <a:pt x="8892" y="0"/>
                    <a:pt x="8892" y="0"/>
                    <a:pt x="7622" y="0"/>
                  </a:cubicBezTo>
                  <a:cubicBezTo>
                    <a:pt x="5081" y="0"/>
                    <a:pt x="1270" y="2540"/>
                    <a:pt x="0" y="63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6E89A35E-4476-4040-82CE-B3DD02CD1E9E}"/>
                </a:ext>
              </a:extLst>
            </p:cNvPr>
            <p:cNvSpPr/>
            <p:nvPr/>
          </p:nvSpPr>
          <p:spPr>
            <a:xfrm>
              <a:off x="260410" y="4648045"/>
              <a:ext cx="129819" cy="1068326"/>
            </a:xfrm>
            <a:custGeom>
              <a:avLst/>
              <a:gdLst>
                <a:gd name="connsiteX0" fmla="*/ 123218 w 129819"/>
                <a:gd name="connsiteY0" fmla="*/ 1068327 h 1068326"/>
                <a:gd name="connsiteX1" fmla="*/ 129570 w 129819"/>
                <a:gd name="connsiteY1" fmla="*/ 1060705 h 1068326"/>
                <a:gd name="connsiteX2" fmla="*/ 129570 w 129819"/>
                <a:gd name="connsiteY2" fmla="*/ 1055623 h 1068326"/>
                <a:gd name="connsiteX3" fmla="*/ 16514 w 129819"/>
                <a:gd name="connsiteY3" fmla="*/ 11433 h 1068326"/>
                <a:gd name="connsiteX4" fmla="*/ 15244 w 129819"/>
                <a:gd name="connsiteY4" fmla="*/ 0 h 1068326"/>
                <a:gd name="connsiteX5" fmla="*/ 8892 w 129819"/>
                <a:gd name="connsiteY5" fmla="*/ 8892 h 1068326"/>
                <a:gd name="connsiteX6" fmla="*/ 0 w 129819"/>
                <a:gd name="connsiteY6" fmla="*/ 2541 h 1068326"/>
                <a:gd name="connsiteX7" fmla="*/ 114326 w 129819"/>
                <a:gd name="connsiteY7" fmla="*/ 1063245 h 1068326"/>
                <a:gd name="connsiteX8" fmla="*/ 123218 w 129819"/>
                <a:gd name="connsiteY8" fmla="*/ 1068327 h 1068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819" h="1068326">
                  <a:moveTo>
                    <a:pt x="123218" y="1068327"/>
                  </a:moveTo>
                  <a:cubicBezTo>
                    <a:pt x="127029" y="1068327"/>
                    <a:pt x="130840" y="1064516"/>
                    <a:pt x="129570" y="1060705"/>
                  </a:cubicBezTo>
                  <a:lnTo>
                    <a:pt x="129570" y="1055623"/>
                  </a:lnTo>
                  <a:lnTo>
                    <a:pt x="16514" y="11433"/>
                  </a:lnTo>
                  <a:lnTo>
                    <a:pt x="15244" y="0"/>
                  </a:lnTo>
                  <a:cubicBezTo>
                    <a:pt x="15244" y="3811"/>
                    <a:pt x="12703" y="7622"/>
                    <a:pt x="8892" y="8892"/>
                  </a:cubicBezTo>
                  <a:cubicBezTo>
                    <a:pt x="5081" y="10163"/>
                    <a:pt x="1270" y="6352"/>
                    <a:pt x="0" y="2541"/>
                  </a:cubicBezTo>
                  <a:lnTo>
                    <a:pt x="114326" y="1063245"/>
                  </a:lnTo>
                  <a:cubicBezTo>
                    <a:pt x="115597" y="1065786"/>
                    <a:pt x="119408" y="1068327"/>
                    <a:pt x="123218" y="1068327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34BDEBA8-97E0-4FD5-972C-3B98DBDFDE70}"/>
                </a:ext>
              </a:extLst>
            </p:cNvPr>
            <p:cNvSpPr/>
            <p:nvPr/>
          </p:nvSpPr>
          <p:spPr>
            <a:xfrm>
              <a:off x="199186" y="4078949"/>
              <a:ext cx="75445" cy="576718"/>
            </a:xfrm>
            <a:custGeom>
              <a:avLst/>
              <a:gdLst>
                <a:gd name="connsiteX0" fmla="*/ 68845 w 75445"/>
                <a:gd name="connsiteY0" fmla="*/ 576718 h 576718"/>
                <a:gd name="connsiteX1" fmla="*/ 75196 w 75445"/>
                <a:gd name="connsiteY1" fmla="*/ 569096 h 576718"/>
                <a:gd name="connsiteX2" fmla="*/ 75196 w 75445"/>
                <a:gd name="connsiteY2" fmla="*/ 564015 h 576718"/>
                <a:gd name="connsiteX3" fmla="*/ 14222 w 75445"/>
                <a:gd name="connsiteY3" fmla="*/ 6352 h 576718"/>
                <a:gd name="connsiteX4" fmla="*/ 14222 w 75445"/>
                <a:gd name="connsiteY4" fmla="*/ 6352 h 576718"/>
                <a:gd name="connsiteX5" fmla="*/ 14222 w 75445"/>
                <a:gd name="connsiteY5" fmla="*/ 6352 h 576718"/>
                <a:gd name="connsiteX6" fmla="*/ 14222 w 75445"/>
                <a:gd name="connsiteY6" fmla="*/ 6352 h 576718"/>
                <a:gd name="connsiteX7" fmla="*/ 12952 w 75445"/>
                <a:gd name="connsiteY7" fmla="*/ 3811 h 576718"/>
                <a:gd name="connsiteX8" fmla="*/ 12952 w 75445"/>
                <a:gd name="connsiteY8" fmla="*/ 3811 h 576718"/>
                <a:gd name="connsiteX9" fmla="*/ 12952 w 75445"/>
                <a:gd name="connsiteY9" fmla="*/ 2540 h 576718"/>
                <a:gd name="connsiteX10" fmla="*/ 11682 w 75445"/>
                <a:gd name="connsiteY10" fmla="*/ 1270 h 576718"/>
                <a:gd name="connsiteX11" fmla="*/ 11682 w 75445"/>
                <a:gd name="connsiteY11" fmla="*/ 1270 h 576718"/>
                <a:gd name="connsiteX12" fmla="*/ 10412 w 75445"/>
                <a:gd name="connsiteY12" fmla="*/ 1270 h 576718"/>
                <a:gd name="connsiteX13" fmla="*/ 10412 w 75445"/>
                <a:gd name="connsiteY13" fmla="*/ 1270 h 576718"/>
                <a:gd name="connsiteX14" fmla="*/ 6601 w 75445"/>
                <a:gd name="connsiteY14" fmla="*/ 0 h 576718"/>
                <a:gd name="connsiteX15" fmla="*/ 249 w 75445"/>
                <a:gd name="connsiteY15" fmla="*/ 7622 h 576718"/>
                <a:gd name="connsiteX16" fmla="*/ 249 w 75445"/>
                <a:gd name="connsiteY16" fmla="*/ 12703 h 576718"/>
                <a:gd name="connsiteX17" fmla="*/ 1519 w 75445"/>
                <a:gd name="connsiteY17" fmla="*/ 19055 h 576718"/>
                <a:gd name="connsiteX18" fmla="*/ 59953 w 75445"/>
                <a:gd name="connsiteY18" fmla="*/ 569096 h 576718"/>
                <a:gd name="connsiteX19" fmla="*/ 68845 w 75445"/>
                <a:gd name="connsiteY19" fmla="*/ 576718 h 5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5445" h="576718">
                  <a:moveTo>
                    <a:pt x="68845" y="576718"/>
                  </a:moveTo>
                  <a:cubicBezTo>
                    <a:pt x="72656" y="576718"/>
                    <a:pt x="76467" y="572908"/>
                    <a:pt x="75196" y="569096"/>
                  </a:cubicBezTo>
                  <a:lnTo>
                    <a:pt x="75196" y="564015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lnTo>
                    <a:pt x="14222" y="6352"/>
                  </a:lnTo>
                  <a:cubicBezTo>
                    <a:pt x="14222" y="5081"/>
                    <a:pt x="14222" y="5081"/>
                    <a:pt x="12952" y="3811"/>
                  </a:cubicBezTo>
                  <a:lnTo>
                    <a:pt x="12952" y="3811"/>
                  </a:lnTo>
                  <a:lnTo>
                    <a:pt x="12952" y="2540"/>
                  </a:lnTo>
                  <a:cubicBezTo>
                    <a:pt x="12952" y="2540"/>
                    <a:pt x="11682" y="1270"/>
                    <a:pt x="11682" y="1270"/>
                  </a:cubicBezTo>
                  <a:lnTo>
                    <a:pt x="11682" y="1270"/>
                  </a:lnTo>
                  <a:lnTo>
                    <a:pt x="10412" y="1270"/>
                  </a:lnTo>
                  <a:lnTo>
                    <a:pt x="10412" y="1270"/>
                  </a:lnTo>
                  <a:cubicBezTo>
                    <a:pt x="9141" y="1270"/>
                    <a:pt x="787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lnTo>
                    <a:pt x="249" y="12703"/>
                  </a:lnTo>
                  <a:lnTo>
                    <a:pt x="1519" y="19055"/>
                  </a:lnTo>
                  <a:lnTo>
                    <a:pt x="59953" y="569096"/>
                  </a:lnTo>
                  <a:cubicBezTo>
                    <a:pt x="62494" y="574178"/>
                    <a:pt x="65034" y="576718"/>
                    <a:pt x="68845" y="57671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1355FE0-D809-4DFE-BFDE-59DECE050C99}"/>
                </a:ext>
              </a:extLst>
            </p:cNvPr>
            <p:cNvSpPr/>
            <p:nvPr/>
          </p:nvSpPr>
          <p:spPr>
            <a:xfrm>
              <a:off x="1646299" y="5100274"/>
              <a:ext cx="23114" cy="133631"/>
            </a:xfrm>
            <a:custGeom>
              <a:avLst/>
              <a:gdLst>
                <a:gd name="connsiteX0" fmla="*/ 7622 w 23114"/>
                <a:gd name="connsiteY0" fmla="*/ 7622 h 133631"/>
                <a:gd name="connsiteX1" fmla="*/ 0 w 23114"/>
                <a:gd name="connsiteY1" fmla="*/ 1270 h 133631"/>
                <a:gd name="connsiteX2" fmla="*/ 0 w 23114"/>
                <a:gd name="connsiteY2" fmla="*/ 1270 h 133631"/>
                <a:gd name="connsiteX3" fmla="*/ 0 w 23114"/>
                <a:gd name="connsiteY3" fmla="*/ 6352 h 133631"/>
                <a:gd name="connsiteX4" fmla="*/ 8892 w 23114"/>
                <a:gd name="connsiteY4" fmla="*/ 123220 h 133631"/>
                <a:gd name="connsiteX5" fmla="*/ 8892 w 23114"/>
                <a:gd name="connsiteY5" fmla="*/ 127030 h 133631"/>
                <a:gd name="connsiteX6" fmla="*/ 16514 w 23114"/>
                <a:gd name="connsiteY6" fmla="*/ 133382 h 133631"/>
                <a:gd name="connsiteX7" fmla="*/ 22865 w 23114"/>
                <a:gd name="connsiteY7" fmla="*/ 125760 h 133631"/>
                <a:gd name="connsiteX8" fmla="*/ 12703 w 23114"/>
                <a:gd name="connsiteY8" fmla="*/ 0 h 133631"/>
                <a:gd name="connsiteX9" fmla="*/ 7622 w 23114"/>
                <a:gd name="connsiteY9" fmla="*/ 7622 h 13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14" h="13363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8892" y="123220"/>
                  </a:lnTo>
                  <a:lnTo>
                    <a:pt x="8892" y="127030"/>
                  </a:lnTo>
                  <a:cubicBezTo>
                    <a:pt x="8892" y="130841"/>
                    <a:pt x="12703" y="134652"/>
                    <a:pt x="16514" y="133382"/>
                  </a:cubicBezTo>
                  <a:cubicBezTo>
                    <a:pt x="20325" y="133382"/>
                    <a:pt x="24135" y="129571"/>
                    <a:pt x="22865" y="125760"/>
                  </a:cubicBezTo>
                  <a:lnTo>
                    <a:pt x="12703" y="0"/>
                  </a:lnTo>
                  <a:cubicBezTo>
                    <a:pt x="1524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726E9A69-0919-4DBC-847E-FDAE5ED1F28D}"/>
                </a:ext>
              </a:extLst>
            </p:cNvPr>
            <p:cNvSpPr/>
            <p:nvPr/>
          </p:nvSpPr>
          <p:spPr>
            <a:xfrm>
              <a:off x="1631056" y="4897025"/>
              <a:ext cx="30487" cy="212141"/>
            </a:xfrm>
            <a:custGeom>
              <a:avLst/>
              <a:gdLst>
                <a:gd name="connsiteX0" fmla="*/ 7622 w 30487"/>
                <a:gd name="connsiteY0" fmla="*/ 7622 h 212141"/>
                <a:gd name="connsiteX1" fmla="*/ 0 w 30487"/>
                <a:gd name="connsiteY1" fmla="*/ 1270 h 212141"/>
                <a:gd name="connsiteX2" fmla="*/ 0 w 30487"/>
                <a:gd name="connsiteY2" fmla="*/ 1270 h 212141"/>
                <a:gd name="connsiteX3" fmla="*/ 0 w 30487"/>
                <a:gd name="connsiteY3" fmla="*/ 6352 h 212141"/>
                <a:gd name="connsiteX4" fmla="*/ 13973 w 30487"/>
                <a:gd name="connsiteY4" fmla="*/ 193087 h 212141"/>
                <a:gd name="connsiteX5" fmla="*/ 15244 w 30487"/>
                <a:gd name="connsiteY5" fmla="*/ 204519 h 212141"/>
                <a:gd name="connsiteX6" fmla="*/ 22865 w 30487"/>
                <a:gd name="connsiteY6" fmla="*/ 212141 h 212141"/>
                <a:gd name="connsiteX7" fmla="*/ 30487 w 30487"/>
                <a:gd name="connsiteY7" fmla="*/ 204519 h 212141"/>
                <a:gd name="connsiteX8" fmla="*/ 30487 w 30487"/>
                <a:gd name="connsiteY8" fmla="*/ 203249 h 212141"/>
                <a:gd name="connsiteX9" fmla="*/ 30487 w 30487"/>
                <a:gd name="connsiteY9" fmla="*/ 203249 h 212141"/>
                <a:gd name="connsiteX10" fmla="*/ 15244 w 30487"/>
                <a:gd name="connsiteY10" fmla="*/ 0 h 212141"/>
                <a:gd name="connsiteX11" fmla="*/ 7622 w 30487"/>
                <a:gd name="connsiteY11" fmla="*/ 7622 h 212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7" h="212141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0" y="6352"/>
                  </a:lnTo>
                  <a:lnTo>
                    <a:pt x="13973" y="193087"/>
                  </a:lnTo>
                  <a:lnTo>
                    <a:pt x="15244" y="204519"/>
                  </a:lnTo>
                  <a:cubicBezTo>
                    <a:pt x="15244" y="208330"/>
                    <a:pt x="17784" y="212141"/>
                    <a:pt x="22865" y="212141"/>
                  </a:cubicBezTo>
                  <a:cubicBezTo>
                    <a:pt x="26676" y="212141"/>
                    <a:pt x="30487" y="209600"/>
                    <a:pt x="30487" y="204519"/>
                  </a:cubicBezTo>
                  <a:cubicBezTo>
                    <a:pt x="30487" y="204519"/>
                    <a:pt x="30487" y="203249"/>
                    <a:pt x="30487" y="203249"/>
                  </a:cubicBezTo>
                  <a:lnTo>
                    <a:pt x="30487" y="203249"/>
                  </a:lnTo>
                  <a:lnTo>
                    <a:pt x="15244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52F1E70-C981-4C5C-8729-C50755F16155}"/>
                </a:ext>
              </a:extLst>
            </p:cNvPr>
            <p:cNvSpPr/>
            <p:nvPr/>
          </p:nvSpPr>
          <p:spPr>
            <a:xfrm>
              <a:off x="1581514" y="4249169"/>
              <a:ext cx="65034" cy="655726"/>
            </a:xfrm>
            <a:custGeom>
              <a:avLst/>
              <a:gdLst>
                <a:gd name="connsiteX0" fmla="*/ 7622 w 65034"/>
                <a:gd name="connsiteY0" fmla="*/ 7622 h 655726"/>
                <a:gd name="connsiteX1" fmla="*/ 0 w 65034"/>
                <a:gd name="connsiteY1" fmla="*/ 1270 h 655726"/>
                <a:gd name="connsiteX2" fmla="*/ 0 w 65034"/>
                <a:gd name="connsiteY2" fmla="*/ 1270 h 655726"/>
                <a:gd name="connsiteX3" fmla="*/ 1270 w 65034"/>
                <a:gd name="connsiteY3" fmla="*/ 13973 h 655726"/>
                <a:gd name="connsiteX4" fmla="*/ 49541 w 65034"/>
                <a:gd name="connsiteY4" fmla="*/ 637693 h 655726"/>
                <a:gd name="connsiteX5" fmla="*/ 50812 w 65034"/>
                <a:gd name="connsiteY5" fmla="*/ 649126 h 655726"/>
                <a:gd name="connsiteX6" fmla="*/ 58434 w 65034"/>
                <a:gd name="connsiteY6" fmla="*/ 655477 h 655726"/>
                <a:gd name="connsiteX7" fmla="*/ 58434 w 65034"/>
                <a:gd name="connsiteY7" fmla="*/ 655477 h 655726"/>
                <a:gd name="connsiteX8" fmla="*/ 64785 w 65034"/>
                <a:gd name="connsiteY8" fmla="*/ 647856 h 655726"/>
                <a:gd name="connsiteX9" fmla="*/ 64785 w 65034"/>
                <a:gd name="connsiteY9" fmla="*/ 647856 h 655726"/>
                <a:gd name="connsiteX10" fmla="*/ 64785 w 65034"/>
                <a:gd name="connsiteY10" fmla="*/ 647856 h 655726"/>
                <a:gd name="connsiteX11" fmla="*/ 15243 w 65034"/>
                <a:gd name="connsiteY11" fmla="*/ 0 h 655726"/>
                <a:gd name="connsiteX12" fmla="*/ 7622 w 65034"/>
                <a:gd name="connsiteY12" fmla="*/ 7622 h 65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034" h="655726">
                  <a:moveTo>
                    <a:pt x="7622" y="7622"/>
                  </a:moveTo>
                  <a:cubicBezTo>
                    <a:pt x="3811" y="7622"/>
                    <a:pt x="0" y="5081"/>
                    <a:pt x="0" y="1270"/>
                  </a:cubicBezTo>
                  <a:cubicBezTo>
                    <a:pt x="0" y="1270"/>
                    <a:pt x="0" y="1270"/>
                    <a:pt x="0" y="1270"/>
                  </a:cubicBezTo>
                  <a:lnTo>
                    <a:pt x="1270" y="13973"/>
                  </a:lnTo>
                  <a:lnTo>
                    <a:pt x="49541" y="637693"/>
                  </a:lnTo>
                  <a:lnTo>
                    <a:pt x="50812" y="649126"/>
                  </a:lnTo>
                  <a:cubicBezTo>
                    <a:pt x="50812" y="652937"/>
                    <a:pt x="54623" y="656748"/>
                    <a:pt x="58434" y="655477"/>
                  </a:cubicBezTo>
                  <a:cubicBezTo>
                    <a:pt x="58434" y="655477"/>
                    <a:pt x="58434" y="655477"/>
                    <a:pt x="58434" y="655477"/>
                  </a:cubicBezTo>
                  <a:cubicBezTo>
                    <a:pt x="62244" y="655477"/>
                    <a:pt x="66055" y="651666"/>
                    <a:pt x="64785" y="647856"/>
                  </a:cubicBezTo>
                  <a:cubicBezTo>
                    <a:pt x="64785" y="647856"/>
                    <a:pt x="64785" y="647856"/>
                    <a:pt x="64785" y="647856"/>
                  </a:cubicBezTo>
                  <a:lnTo>
                    <a:pt x="64785" y="647856"/>
                  </a:lnTo>
                  <a:lnTo>
                    <a:pt x="15243" y="0"/>
                  </a:lnTo>
                  <a:cubicBezTo>
                    <a:pt x="13973" y="3811"/>
                    <a:pt x="11433" y="7622"/>
                    <a:pt x="7622" y="762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E93DCF5-4E97-41B0-B109-542B1F49E4F7}"/>
                </a:ext>
              </a:extLst>
            </p:cNvPr>
            <p:cNvSpPr/>
            <p:nvPr/>
          </p:nvSpPr>
          <p:spPr>
            <a:xfrm>
              <a:off x="1534513" y="3629011"/>
              <a:ext cx="62244" cy="629050"/>
            </a:xfrm>
            <a:custGeom>
              <a:avLst/>
              <a:gdLst>
                <a:gd name="connsiteX0" fmla="*/ 13973 w 62244"/>
                <a:gd name="connsiteY0" fmla="*/ 6601 h 629050"/>
                <a:gd name="connsiteX1" fmla="*/ 6351 w 62244"/>
                <a:gd name="connsiteY1" fmla="*/ 249 h 629050"/>
                <a:gd name="connsiteX2" fmla="*/ 6351 w 62244"/>
                <a:gd name="connsiteY2" fmla="*/ 249 h 629050"/>
                <a:gd name="connsiteX3" fmla="*/ 2541 w 62244"/>
                <a:gd name="connsiteY3" fmla="*/ 1519 h 629050"/>
                <a:gd name="connsiteX4" fmla="*/ 1270 w 62244"/>
                <a:gd name="connsiteY4" fmla="*/ 2790 h 629050"/>
                <a:gd name="connsiteX5" fmla="*/ 1270 w 62244"/>
                <a:gd name="connsiteY5" fmla="*/ 2790 h 629050"/>
                <a:gd name="connsiteX6" fmla="*/ 0 w 62244"/>
                <a:gd name="connsiteY6" fmla="*/ 4060 h 629050"/>
                <a:gd name="connsiteX7" fmla="*/ 0 w 62244"/>
                <a:gd name="connsiteY7" fmla="*/ 5330 h 629050"/>
                <a:gd name="connsiteX8" fmla="*/ 0 w 62244"/>
                <a:gd name="connsiteY8" fmla="*/ 5330 h 629050"/>
                <a:gd name="connsiteX9" fmla="*/ 0 w 62244"/>
                <a:gd name="connsiteY9" fmla="*/ 6601 h 629050"/>
                <a:gd name="connsiteX10" fmla="*/ 0 w 62244"/>
                <a:gd name="connsiteY10" fmla="*/ 7871 h 629050"/>
                <a:gd name="connsiteX11" fmla="*/ 47001 w 62244"/>
                <a:gd name="connsiteY11" fmla="*/ 617617 h 629050"/>
                <a:gd name="connsiteX12" fmla="*/ 47001 w 62244"/>
                <a:gd name="connsiteY12" fmla="*/ 621428 h 629050"/>
                <a:gd name="connsiteX13" fmla="*/ 54623 w 62244"/>
                <a:gd name="connsiteY13" fmla="*/ 629050 h 629050"/>
                <a:gd name="connsiteX14" fmla="*/ 54623 w 62244"/>
                <a:gd name="connsiteY14" fmla="*/ 629050 h 629050"/>
                <a:gd name="connsiteX15" fmla="*/ 62244 w 62244"/>
                <a:gd name="connsiteY15" fmla="*/ 621428 h 629050"/>
                <a:gd name="connsiteX16" fmla="*/ 15243 w 62244"/>
                <a:gd name="connsiteY16" fmla="*/ 16763 h 629050"/>
                <a:gd name="connsiteX17" fmla="*/ 15243 w 62244"/>
                <a:gd name="connsiteY17" fmla="*/ 10411 h 629050"/>
                <a:gd name="connsiteX18" fmla="*/ 13973 w 62244"/>
                <a:gd name="connsiteY18" fmla="*/ 6601 h 62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2244" h="629050">
                  <a:moveTo>
                    <a:pt x="13973" y="6601"/>
                  </a:move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4060"/>
                    <a:pt x="1270" y="2790"/>
                    <a:pt x="1270" y="2790"/>
                  </a:cubicBezTo>
                  <a:cubicBezTo>
                    <a:pt x="1270" y="2790"/>
                    <a:pt x="1270" y="4060"/>
                    <a:pt x="0" y="4060"/>
                  </a:cubicBezTo>
                  <a:lnTo>
                    <a:pt x="0" y="5330"/>
                  </a:lnTo>
                  <a:lnTo>
                    <a:pt x="0" y="5330"/>
                  </a:lnTo>
                  <a:cubicBezTo>
                    <a:pt x="0" y="5330"/>
                    <a:pt x="0" y="6601"/>
                    <a:pt x="0" y="6601"/>
                  </a:cubicBezTo>
                  <a:cubicBezTo>
                    <a:pt x="0" y="6601"/>
                    <a:pt x="0" y="6601"/>
                    <a:pt x="0" y="7871"/>
                  </a:cubicBezTo>
                  <a:lnTo>
                    <a:pt x="47001" y="617617"/>
                  </a:lnTo>
                  <a:lnTo>
                    <a:pt x="47001" y="621428"/>
                  </a:lnTo>
                  <a:cubicBezTo>
                    <a:pt x="47001" y="625239"/>
                    <a:pt x="50812" y="629050"/>
                    <a:pt x="54623" y="629050"/>
                  </a:cubicBezTo>
                  <a:cubicBezTo>
                    <a:pt x="54623" y="629050"/>
                    <a:pt x="54623" y="629050"/>
                    <a:pt x="54623" y="629050"/>
                  </a:cubicBezTo>
                  <a:cubicBezTo>
                    <a:pt x="58433" y="629050"/>
                    <a:pt x="62244" y="625239"/>
                    <a:pt x="62244" y="621428"/>
                  </a:cubicBezTo>
                  <a:lnTo>
                    <a:pt x="15243" y="16763"/>
                  </a:lnTo>
                  <a:lnTo>
                    <a:pt x="15243" y="10411"/>
                  </a:lnTo>
                  <a:lnTo>
                    <a:pt x="13973" y="6601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5385752-C0C6-443C-9783-DFA5B6311E0C}"/>
                </a:ext>
              </a:extLst>
            </p:cNvPr>
            <p:cNvSpPr/>
            <p:nvPr/>
          </p:nvSpPr>
          <p:spPr>
            <a:xfrm>
              <a:off x="1504026" y="1360247"/>
              <a:ext cx="175300" cy="2201687"/>
            </a:xfrm>
            <a:custGeom>
              <a:avLst/>
              <a:gdLst>
                <a:gd name="connsiteX0" fmla="*/ 174030 w 175300"/>
                <a:gd name="connsiteY0" fmla="*/ 2195336 h 2201687"/>
                <a:gd name="connsiteX1" fmla="*/ 175300 w 175300"/>
                <a:gd name="connsiteY1" fmla="*/ 2194066 h 2201687"/>
                <a:gd name="connsiteX2" fmla="*/ 175300 w 175300"/>
                <a:gd name="connsiteY2" fmla="*/ 2192796 h 2201687"/>
                <a:gd name="connsiteX3" fmla="*/ 175300 w 175300"/>
                <a:gd name="connsiteY3" fmla="*/ 2191525 h 2201687"/>
                <a:gd name="connsiteX4" fmla="*/ 174030 w 175300"/>
                <a:gd name="connsiteY4" fmla="*/ 2178822 h 2201687"/>
                <a:gd name="connsiteX5" fmla="*/ 174030 w 175300"/>
                <a:gd name="connsiteY5" fmla="*/ 2178822 h 2201687"/>
                <a:gd name="connsiteX6" fmla="*/ 13973 w 175300"/>
                <a:gd name="connsiteY6" fmla="*/ 11682 h 2201687"/>
                <a:gd name="connsiteX7" fmla="*/ 13973 w 175300"/>
                <a:gd name="connsiteY7" fmla="*/ 6601 h 2201687"/>
                <a:gd name="connsiteX8" fmla="*/ 6351 w 175300"/>
                <a:gd name="connsiteY8" fmla="*/ 249 h 2201687"/>
                <a:gd name="connsiteX9" fmla="*/ 6351 w 175300"/>
                <a:gd name="connsiteY9" fmla="*/ 249 h 2201687"/>
                <a:gd name="connsiteX10" fmla="*/ 2541 w 175300"/>
                <a:gd name="connsiteY10" fmla="*/ 1519 h 2201687"/>
                <a:gd name="connsiteX11" fmla="*/ 1270 w 175300"/>
                <a:gd name="connsiteY11" fmla="*/ 2790 h 2201687"/>
                <a:gd name="connsiteX12" fmla="*/ 0 w 175300"/>
                <a:gd name="connsiteY12" fmla="*/ 4060 h 2201687"/>
                <a:gd name="connsiteX13" fmla="*/ 0 w 175300"/>
                <a:gd name="connsiteY13" fmla="*/ 5330 h 2201687"/>
                <a:gd name="connsiteX14" fmla="*/ 0 w 175300"/>
                <a:gd name="connsiteY14" fmla="*/ 7871 h 2201687"/>
                <a:gd name="connsiteX15" fmla="*/ 0 w 175300"/>
                <a:gd name="connsiteY15" fmla="*/ 7871 h 2201687"/>
                <a:gd name="connsiteX16" fmla="*/ 0 w 175300"/>
                <a:gd name="connsiteY16" fmla="*/ 7871 h 2201687"/>
                <a:gd name="connsiteX17" fmla="*/ 1270 w 175300"/>
                <a:gd name="connsiteY17" fmla="*/ 19304 h 2201687"/>
                <a:gd name="connsiteX18" fmla="*/ 160057 w 175300"/>
                <a:gd name="connsiteY18" fmla="*/ 2188985 h 2201687"/>
                <a:gd name="connsiteX19" fmla="*/ 160057 w 175300"/>
                <a:gd name="connsiteY19" fmla="*/ 2194066 h 2201687"/>
                <a:gd name="connsiteX20" fmla="*/ 167679 w 175300"/>
                <a:gd name="connsiteY20" fmla="*/ 2201688 h 2201687"/>
                <a:gd name="connsiteX21" fmla="*/ 167679 w 175300"/>
                <a:gd name="connsiteY21" fmla="*/ 2201688 h 2201687"/>
                <a:gd name="connsiteX22" fmla="*/ 171489 w 175300"/>
                <a:gd name="connsiteY22" fmla="*/ 2200417 h 2201687"/>
                <a:gd name="connsiteX23" fmla="*/ 172760 w 175300"/>
                <a:gd name="connsiteY23" fmla="*/ 2199147 h 2201687"/>
                <a:gd name="connsiteX24" fmla="*/ 174030 w 175300"/>
                <a:gd name="connsiteY24" fmla="*/ 2195336 h 2201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5300" h="2201687">
                  <a:moveTo>
                    <a:pt x="174030" y="2195336"/>
                  </a:moveTo>
                  <a:cubicBezTo>
                    <a:pt x="174030" y="2195336"/>
                    <a:pt x="174030" y="2194066"/>
                    <a:pt x="175300" y="2194066"/>
                  </a:cubicBezTo>
                  <a:cubicBezTo>
                    <a:pt x="175300" y="2194066"/>
                    <a:pt x="175300" y="2192796"/>
                    <a:pt x="175300" y="2192796"/>
                  </a:cubicBezTo>
                  <a:cubicBezTo>
                    <a:pt x="175300" y="2192796"/>
                    <a:pt x="175300" y="2192796"/>
                    <a:pt x="175300" y="2191525"/>
                  </a:cubicBezTo>
                  <a:lnTo>
                    <a:pt x="174030" y="2178822"/>
                  </a:lnTo>
                  <a:lnTo>
                    <a:pt x="174030" y="2178822"/>
                  </a:lnTo>
                  <a:lnTo>
                    <a:pt x="13973" y="11682"/>
                  </a:lnTo>
                  <a:lnTo>
                    <a:pt x="13973" y="6601"/>
                  </a:lnTo>
                  <a:cubicBezTo>
                    <a:pt x="13973" y="2790"/>
                    <a:pt x="10162" y="-1021"/>
                    <a:pt x="6351" y="249"/>
                  </a:cubicBezTo>
                  <a:cubicBezTo>
                    <a:pt x="6351" y="249"/>
                    <a:pt x="6351" y="249"/>
                    <a:pt x="6351" y="249"/>
                  </a:cubicBezTo>
                  <a:cubicBezTo>
                    <a:pt x="5081" y="249"/>
                    <a:pt x="3811" y="1519"/>
                    <a:pt x="2541" y="1519"/>
                  </a:cubicBezTo>
                  <a:cubicBezTo>
                    <a:pt x="2541" y="1519"/>
                    <a:pt x="1270" y="1519"/>
                    <a:pt x="1270" y="2790"/>
                  </a:cubicBezTo>
                  <a:cubicBezTo>
                    <a:pt x="1270" y="2790"/>
                    <a:pt x="0" y="4060"/>
                    <a:pt x="0" y="4060"/>
                  </a:cubicBezTo>
                  <a:lnTo>
                    <a:pt x="0" y="5330"/>
                  </a:lnTo>
                  <a:cubicBezTo>
                    <a:pt x="0" y="6601"/>
                    <a:pt x="0" y="6601"/>
                    <a:pt x="0" y="7871"/>
                  </a:cubicBezTo>
                  <a:lnTo>
                    <a:pt x="0" y="7871"/>
                  </a:lnTo>
                  <a:lnTo>
                    <a:pt x="0" y="7871"/>
                  </a:lnTo>
                  <a:lnTo>
                    <a:pt x="1270" y="19304"/>
                  </a:lnTo>
                  <a:lnTo>
                    <a:pt x="160057" y="2188985"/>
                  </a:lnTo>
                  <a:lnTo>
                    <a:pt x="160057" y="2194066"/>
                  </a:lnTo>
                  <a:cubicBezTo>
                    <a:pt x="160057" y="2197877"/>
                    <a:pt x="163868" y="2201688"/>
                    <a:pt x="167679" y="2201688"/>
                  </a:cubicBezTo>
                  <a:cubicBezTo>
                    <a:pt x="167679" y="2201688"/>
                    <a:pt x="167679" y="2201688"/>
                    <a:pt x="167679" y="2201688"/>
                  </a:cubicBezTo>
                  <a:cubicBezTo>
                    <a:pt x="168949" y="2201688"/>
                    <a:pt x="170219" y="2200417"/>
                    <a:pt x="171489" y="2200417"/>
                  </a:cubicBezTo>
                  <a:lnTo>
                    <a:pt x="172760" y="2199147"/>
                  </a:lnTo>
                  <a:cubicBezTo>
                    <a:pt x="174030" y="2196606"/>
                    <a:pt x="174030" y="2196606"/>
                    <a:pt x="174030" y="2195336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D81DF404-7E2C-4ACC-B8BC-752BE0B1C184}"/>
                </a:ext>
              </a:extLst>
            </p:cNvPr>
            <p:cNvSpPr/>
            <p:nvPr/>
          </p:nvSpPr>
          <p:spPr>
            <a:xfrm>
              <a:off x="1002012" y="4256791"/>
              <a:ext cx="99662" cy="41646"/>
            </a:xfrm>
            <a:custGeom>
              <a:avLst/>
              <a:gdLst>
                <a:gd name="connsiteX0" fmla="*/ 99332 w 99662"/>
                <a:gd name="connsiteY0" fmla="*/ 35568 h 41646"/>
                <a:gd name="connsiteX1" fmla="*/ 94251 w 99662"/>
                <a:gd name="connsiteY1" fmla="*/ 26676 h 41646"/>
                <a:gd name="connsiteX2" fmla="*/ 94251 w 99662"/>
                <a:gd name="connsiteY2" fmla="*/ 26676 h 41646"/>
                <a:gd name="connsiteX3" fmla="*/ 9141 w 99662"/>
                <a:gd name="connsiteY3" fmla="*/ 0 h 41646"/>
                <a:gd name="connsiteX4" fmla="*/ 6601 w 99662"/>
                <a:gd name="connsiteY4" fmla="*/ 0 h 41646"/>
                <a:gd name="connsiteX5" fmla="*/ 249 w 99662"/>
                <a:gd name="connsiteY5" fmla="*/ 7622 h 41646"/>
                <a:gd name="connsiteX6" fmla="*/ 5330 w 99662"/>
                <a:gd name="connsiteY6" fmla="*/ 13973 h 41646"/>
                <a:gd name="connsiteX7" fmla="*/ 85359 w 99662"/>
                <a:gd name="connsiteY7" fmla="*/ 39380 h 41646"/>
                <a:gd name="connsiteX8" fmla="*/ 90440 w 99662"/>
                <a:gd name="connsiteY8" fmla="*/ 40650 h 41646"/>
                <a:gd name="connsiteX9" fmla="*/ 99332 w 99662"/>
                <a:gd name="connsiteY9" fmla="*/ 35568 h 41646"/>
                <a:gd name="connsiteX10" fmla="*/ 99332 w 99662"/>
                <a:gd name="connsiteY10" fmla="*/ 35568 h 41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662" h="41646">
                  <a:moveTo>
                    <a:pt x="99332" y="35568"/>
                  </a:moveTo>
                  <a:cubicBezTo>
                    <a:pt x="100602" y="31758"/>
                    <a:pt x="98062" y="27946"/>
                    <a:pt x="94251" y="26676"/>
                  </a:cubicBezTo>
                  <a:cubicBezTo>
                    <a:pt x="94251" y="26676"/>
                    <a:pt x="94251" y="26676"/>
                    <a:pt x="94251" y="26676"/>
                  </a:cubicBezTo>
                  <a:lnTo>
                    <a:pt x="9141" y="0"/>
                  </a:lnTo>
                  <a:cubicBezTo>
                    <a:pt x="7871" y="0"/>
                    <a:pt x="6601" y="0"/>
                    <a:pt x="6601" y="0"/>
                  </a:cubicBezTo>
                  <a:cubicBezTo>
                    <a:pt x="2790" y="0"/>
                    <a:pt x="-1021" y="3811"/>
                    <a:pt x="249" y="7622"/>
                  </a:cubicBezTo>
                  <a:cubicBezTo>
                    <a:pt x="249" y="10162"/>
                    <a:pt x="2790" y="12703"/>
                    <a:pt x="5330" y="13973"/>
                  </a:cubicBezTo>
                  <a:lnTo>
                    <a:pt x="85359" y="39380"/>
                  </a:lnTo>
                  <a:lnTo>
                    <a:pt x="90440" y="40650"/>
                  </a:lnTo>
                  <a:cubicBezTo>
                    <a:pt x="94251" y="43190"/>
                    <a:pt x="98062" y="40650"/>
                    <a:pt x="99332" y="35568"/>
                  </a:cubicBezTo>
                  <a:cubicBezTo>
                    <a:pt x="99332" y="36839"/>
                    <a:pt x="99332" y="36839"/>
                    <a:pt x="99332" y="35568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E1A08F89-70A1-4710-BB0B-87EDB9EC3E7E}"/>
                </a:ext>
              </a:extLst>
            </p:cNvPr>
            <p:cNvSpPr/>
            <p:nvPr/>
          </p:nvSpPr>
          <p:spPr>
            <a:xfrm>
              <a:off x="740104" y="1263476"/>
              <a:ext cx="361239" cy="194039"/>
            </a:xfrm>
            <a:custGeom>
              <a:avLst/>
              <a:gdLst>
                <a:gd name="connsiteX0" fmla="*/ 476 w 361239"/>
                <a:gd name="connsiteY0" fmla="*/ 189752 h 194039"/>
                <a:gd name="connsiteX1" fmla="*/ 10639 w 361239"/>
                <a:gd name="connsiteY1" fmla="*/ 193563 h 194039"/>
                <a:gd name="connsiteX2" fmla="*/ 10639 w 361239"/>
                <a:gd name="connsiteY2" fmla="*/ 193563 h 194039"/>
                <a:gd name="connsiteX3" fmla="*/ 356158 w 361239"/>
                <a:gd name="connsiteY3" fmla="*/ 13179 h 194039"/>
                <a:gd name="connsiteX4" fmla="*/ 356158 w 361239"/>
                <a:gd name="connsiteY4" fmla="*/ 13179 h 194039"/>
                <a:gd name="connsiteX5" fmla="*/ 358699 w 361239"/>
                <a:gd name="connsiteY5" fmla="*/ 11909 h 194039"/>
                <a:gd name="connsiteX6" fmla="*/ 361240 w 361239"/>
                <a:gd name="connsiteY6" fmla="*/ 6828 h 194039"/>
                <a:gd name="connsiteX7" fmla="*/ 359969 w 361239"/>
                <a:gd name="connsiteY7" fmla="*/ 4287 h 194039"/>
                <a:gd name="connsiteX8" fmla="*/ 349807 w 361239"/>
                <a:gd name="connsiteY8" fmla="*/ 476 h 194039"/>
                <a:gd name="connsiteX9" fmla="*/ 345996 w 361239"/>
                <a:gd name="connsiteY9" fmla="*/ 3017 h 194039"/>
                <a:gd name="connsiteX10" fmla="*/ 6828 w 361239"/>
                <a:gd name="connsiteY10" fmla="*/ 179589 h 194039"/>
                <a:gd name="connsiteX11" fmla="*/ 4287 w 361239"/>
                <a:gd name="connsiteY11" fmla="*/ 180860 h 194039"/>
                <a:gd name="connsiteX12" fmla="*/ 476 w 361239"/>
                <a:gd name="connsiteY12" fmla="*/ 189752 h 194039"/>
                <a:gd name="connsiteX13" fmla="*/ 476 w 361239"/>
                <a:gd name="connsiteY13" fmla="*/ 189752 h 194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61239" h="194039">
                  <a:moveTo>
                    <a:pt x="476" y="189752"/>
                  </a:moveTo>
                  <a:cubicBezTo>
                    <a:pt x="1747" y="193563"/>
                    <a:pt x="6828" y="194833"/>
                    <a:pt x="10639" y="193563"/>
                  </a:cubicBezTo>
                  <a:cubicBezTo>
                    <a:pt x="10639" y="193563"/>
                    <a:pt x="10639" y="193563"/>
                    <a:pt x="10639" y="193563"/>
                  </a:cubicBezTo>
                  <a:lnTo>
                    <a:pt x="356158" y="13179"/>
                  </a:lnTo>
                  <a:lnTo>
                    <a:pt x="356158" y="13179"/>
                  </a:lnTo>
                  <a:cubicBezTo>
                    <a:pt x="357429" y="13179"/>
                    <a:pt x="357429" y="11909"/>
                    <a:pt x="358699" y="11909"/>
                  </a:cubicBezTo>
                  <a:cubicBezTo>
                    <a:pt x="359969" y="10639"/>
                    <a:pt x="361240" y="8098"/>
                    <a:pt x="361240" y="6828"/>
                  </a:cubicBezTo>
                  <a:cubicBezTo>
                    <a:pt x="361240" y="5558"/>
                    <a:pt x="361240" y="5558"/>
                    <a:pt x="359969" y="4287"/>
                  </a:cubicBezTo>
                  <a:cubicBezTo>
                    <a:pt x="357429" y="476"/>
                    <a:pt x="353618" y="-794"/>
                    <a:pt x="349807" y="476"/>
                  </a:cubicBezTo>
                  <a:lnTo>
                    <a:pt x="345996" y="3017"/>
                  </a:lnTo>
                  <a:lnTo>
                    <a:pt x="6828" y="179589"/>
                  </a:lnTo>
                  <a:lnTo>
                    <a:pt x="4287" y="180860"/>
                  </a:lnTo>
                  <a:cubicBezTo>
                    <a:pt x="476" y="180860"/>
                    <a:pt x="-794" y="185941"/>
                    <a:pt x="476" y="189752"/>
                  </a:cubicBezTo>
                  <a:cubicBezTo>
                    <a:pt x="476" y="189752"/>
                    <a:pt x="476" y="189752"/>
                    <a:pt x="476" y="189752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C9604AC6-114A-4845-8BAE-2E94FA056A28}"/>
                </a:ext>
              </a:extLst>
            </p:cNvPr>
            <p:cNvSpPr/>
            <p:nvPr/>
          </p:nvSpPr>
          <p:spPr>
            <a:xfrm>
              <a:off x="1747674" y="6399795"/>
              <a:ext cx="20822" cy="72407"/>
            </a:xfrm>
            <a:custGeom>
              <a:avLst/>
              <a:gdLst>
                <a:gd name="connsiteX0" fmla="*/ 6601 w 20822"/>
                <a:gd name="connsiteY0" fmla="*/ 0 h 72407"/>
                <a:gd name="connsiteX1" fmla="*/ 249 w 20822"/>
                <a:gd name="connsiteY1" fmla="*/ 7622 h 72407"/>
                <a:gd name="connsiteX2" fmla="*/ 249 w 20822"/>
                <a:gd name="connsiteY2" fmla="*/ 7622 h 72407"/>
                <a:gd name="connsiteX3" fmla="*/ 1519 w 20822"/>
                <a:gd name="connsiteY3" fmla="*/ 21595 h 72407"/>
                <a:gd name="connsiteX4" fmla="*/ 1519 w 20822"/>
                <a:gd name="connsiteY4" fmla="*/ 27947 h 72407"/>
                <a:gd name="connsiteX5" fmla="*/ 12952 w 20822"/>
                <a:gd name="connsiteY5" fmla="*/ 31758 h 72407"/>
                <a:gd name="connsiteX6" fmla="*/ 18033 w 20822"/>
                <a:gd name="connsiteY6" fmla="*/ 41920 h 72407"/>
                <a:gd name="connsiteX7" fmla="*/ 7871 w 20822"/>
                <a:gd name="connsiteY7" fmla="*/ 47001 h 72407"/>
                <a:gd name="connsiteX8" fmla="*/ 2790 w 20822"/>
                <a:gd name="connsiteY8" fmla="*/ 45731 h 72407"/>
                <a:gd name="connsiteX9" fmla="*/ 4060 w 20822"/>
                <a:gd name="connsiteY9" fmla="*/ 54623 h 72407"/>
                <a:gd name="connsiteX10" fmla="*/ 5330 w 20822"/>
                <a:gd name="connsiteY10" fmla="*/ 66056 h 72407"/>
                <a:gd name="connsiteX11" fmla="*/ 5330 w 20822"/>
                <a:gd name="connsiteY11" fmla="*/ 66056 h 72407"/>
                <a:gd name="connsiteX12" fmla="*/ 5330 w 20822"/>
                <a:gd name="connsiteY12" fmla="*/ 66056 h 72407"/>
                <a:gd name="connsiteX13" fmla="*/ 5330 w 20822"/>
                <a:gd name="connsiteY13" fmla="*/ 67326 h 72407"/>
                <a:gd name="connsiteX14" fmla="*/ 5330 w 20822"/>
                <a:gd name="connsiteY14" fmla="*/ 68597 h 72407"/>
                <a:gd name="connsiteX15" fmla="*/ 6601 w 20822"/>
                <a:gd name="connsiteY15" fmla="*/ 69867 h 72407"/>
                <a:gd name="connsiteX16" fmla="*/ 7871 w 20822"/>
                <a:gd name="connsiteY16" fmla="*/ 71137 h 72407"/>
                <a:gd name="connsiteX17" fmla="*/ 9141 w 20822"/>
                <a:gd name="connsiteY17" fmla="*/ 71137 h 72407"/>
                <a:gd name="connsiteX18" fmla="*/ 14222 w 20822"/>
                <a:gd name="connsiteY18" fmla="*/ 72408 h 72407"/>
                <a:gd name="connsiteX19" fmla="*/ 20574 w 20822"/>
                <a:gd name="connsiteY19" fmla="*/ 64786 h 72407"/>
                <a:gd name="connsiteX20" fmla="*/ 20574 w 20822"/>
                <a:gd name="connsiteY20" fmla="*/ 64786 h 72407"/>
                <a:gd name="connsiteX21" fmla="*/ 20574 w 20822"/>
                <a:gd name="connsiteY21" fmla="*/ 59704 h 72407"/>
                <a:gd name="connsiteX22" fmla="*/ 16763 w 20822"/>
                <a:gd name="connsiteY22" fmla="*/ 7622 h 72407"/>
                <a:gd name="connsiteX23" fmla="*/ 6601 w 20822"/>
                <a:gd name="connsiteY23" fmla="*/ 0 h 72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822" h="72407">
                  <a:moveTo>
                    <a:pt x="6601" y="0"/>
                  </a:moveTo>
                  <a:cubicBezTo>
                    <a:pt x="2790" y="0"/>
                    <a:pt x="-1021" y="3811"/>
                    <a:pt x="249" y="7622"/>
                  </a:cubicBezTo>
                  <a:cubicBezTo>
                    <a:pt x="249" y="7622"/>
                    <a:pt x="249" y="7622"/>
                    <a:pt x="249" y="7622"/>
                  </a:cubicBezTo>
                  <a:lnTo>
                    <a:pt x="1519" y="21595"/>
                  </a:lnTo>
                  <a:lnTo>
                    <a:pt x="1519" y="27947"/>
                  </a:lnTo>
                  <a:lnTo>
                    <a:pt x="12952" y="31758"/>
                  </a:lnTo>
                  <a:cubicBezTo>
                    <a:pt x="16763" y="33028"/>
                    <a:pt x="19304" y="36839"/>
                    <a:pt x="18033" y="41920"/>
                  </a:cubicBezTo>
                  <a:cubicBezTo>
                    <a:pt x="16763" y="45731"/>
                    <a:pt x="11682" y="48272"/>
                    <a:pt x="7871" y="47001"/>
                  </a:cubicBezTo>
                  <a:lnTo>
                    <a:pt x="2790" y="45731"/>
                  </a:lnTo>
                  <a:lnTo>
                    <a:pt x="4060" y="54623"/>
                  </a:lnTo>
                  <a:lnTo>
                    <a:pt x="5330" y="66056"/>
                  </a:lnTo>
                  <a:lnTo>
                    <a:pt x="5330" y="66056"/>
                  </a:lnTo>
                  <a:lnTo>
                    <a:pt x="5330" y="66056"/>
                  </a:lnTo>
                  <a:cubicBezTo>
                    <a:pt x="5330" y="66056"/>
                    <a:pt x="5330" y="66056"/>
                    <a:pt x="5330" y="67326"/>
                  </a:cubicBezTo>
                  <a:cubicBezTo>
                    <a:pt x="5330" y="67326"/>
                    <a:pt x="5330" y="68597"/>
                    <a:pt x="5330" y="68597"/>
                  </a:cubicBezTo>
                  <a:cubicBezTo>
                    <a:pt x="5330" y="68597"/>
                    <a:pt x="5330" y="69867"/>
                    <a:pt x="6601" y="69867"/>
                  </a:cubicBezTo>
                  <a:cubicBezTo>
                    <a:pt x="6601" y="69867"/>
                    <a:pt x="7871" y="71137"/>
                    <a:pt x="7871" y="71137"/>
                  </a:cubicBezTo>
                  <a:lnTo>
                    <a:pt x="9141" y="71137"/>
                  </a:lnTo>
                  <a:cubicBezTo>
                    <a:pt x="10411" y="72408"/>
                    <a:pt x="11682" y="72408"/>
                    <a:pt x="14222" y="72408"/>
                  </a:cubicBezTo>
                  <a:cubicBezTo>
                    <a:pt x="18033" y="72408"/>
                    <a:pt x="21844" y="68597"/>
                    <a:pt x="20574" y="64786"/>
                  </a:cubicBezTo>
                  <a:cubicBezTo>
                    <a:pt x="20574" y="64786"/>
                    <a:pt x="20574" y="64786"/>
                    <a:pt x="20574" y="64786"/>
                  </a:cubicBezTo>
                  <a:lnTo>
                    <a:pt x="20574" y="59704"/>
                  </a:lnTo>
                  <a:lnTo>
                    <a:pt x="16763" y="7622"/>
                  </a:lnTo>
                  <a:cubicBezTo>
                    <a:pt x="12952" y="3811"/>
                    <a:pt x="10411" y="0"/>
                    <a:pt x="6601" y="0"/>
                  </a:cubicBez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61D23936-68CE-408C-B4C4-B1407FE30CCF}"/>
                </a:ext>
              </a:extLst>
            </p:cNvPr>
            <p:cNvSpPr/>
            <p:nvPr/>
          </p:nvSpPr>
          <p:spPr>
            <a:xfrm>
              <a:off x="3058535" y="2661288"/>
              <a:ext cx="113716" cy="40980"/>
            </a:xfrm>
            <a:custGeom>
              <a:avLst/>
              <a:gdLst>
                <a:gd name="connsiteX0" fmla="*/ 9222 w 113716"/>
                <a:gd name="connsiteY0" fmla="*/ 0 h 40980"/>
                <a:gd name="connsiteX1" fmla="*/ 6682 w 113716"/>
                <a:gd name="connsiteY1" fmla="*/ 0 h 40980"/>
                <a:gd name="connsiteX2" fmla="*/ 6682 w 113716"/>
                <a:gd name="connsiteY2" fmla="*/ 0 h 40980"/>
                <a:gd name="connsiteX3" fmla="*/ 4141 w 113716"/>
                <a:gd name="connsiteY3" fmla="*/ 1270 h 40980"/>
                <a:gd name="connsiteX4" fmla="*/ 330 w 113716"/>
                <a:gd name="connsiteY4" fmla="*/ 6352 h 40980"/>
                <a:gd name="connsiteX5" fmla="*/ 5412 w 113716"/>
                <a:gd name="connsiteY5" fmla="*/ 15244 h 40980"/>
                <a:gd name="connsiteX6" fmla="*/ 7952 w 113716"/>
                <a:gd name="connsiteY6" fmla="*/ 16514 h 40980"/>
                <a:gd name="connsiteX7" fmla="*/ 104494 w 113716"/>
                <a:gd name="connsiteY7" fmla="*/ 40650 h 40980"/>
                <a:gd name="connsiteX8" fmla="*/ 113386 w 113716"/>
                <a:gd name="connsiteY8" fmla="*/ 35569 h 40980"/>
                <a:gd name="connsiteX9" fmla="*/ 108305 w 113716"/>
                <a:gd name="connsiteY9" fmla="*/ 26676 h 40980"/>
                <a:gd name="connsiteX10" fmla="*/ 98143 w 113716"/>
                <a:gd name="connsiteY10" fmla="*/ 24136 h 40980"/>
                <a:gd name="connsiteX11" fmla="*/ 9222 w 113716"/>
                <a:gd name="connsiteY11" fmla="*/ 0 h 40980"/>
                <a:gd name="connsiteX12" fmla="*/ 9222 w 113716"/>
                <a:gd name="connsiteY12" fmla="*/ 0 h 40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3716" h="40980">
                  <a:moveTo>
                    <a:pt x="9222" y="0"/>
                  </a:moveTo>
                  <a:lnTo>
                    <a:pt x="6682" y="0"/>
                  </a:lnTo>
                  <a:lnTo>
                    <a:pt x="6682" y="0"/>
                  </a:lnTo>
                  <a:cubicBezTo>
                    <a:pt x="5412" y="0"/>
                    <a:pt x="5412" y="0"/>
                    <a:pt x="4141" y="1270"/>
                  </a:cubicBezTo>
                  <a:cubicBezTo>
                    <a:pt x="2871" y="2541"/>
                    <a:pt x="1601" y="3811"/>
                    <a:pt x="330" y="6352"/>
                  </a:cubicBezTo>
                  <a:cubicBezTo>
                    <a:pt x="-940" y="10162"/>
                    <a:pt x="1601" y="13973"/>
                    <a:pt x="5412" y="15244"/>
                  </a:cubicBezTo>
                  <a:lnTo>
                    <a:pt x="7952" y="16514"/>
                  </a:lnTo>
                  <a:lnTo>
                    <a:pt x="104494" y="40650"/>
                  </a:lnTo>
                  <a:cubicBezTo>
                    <a:pt x="108305" y="41920"/>
                    <a:pt x="112116" y="39380"/>
                    <a:pt x="113386" y="35569"/>
                  </a:cubicBezTo>
                  <a:cubicBezTo>
                    <a:pt x="114657" y="31758"/>
                    <a:pt x="112116" y="27947"/>
                    <a:pt x="108305" y="26676"/>
                  </a:cubicBezTo>
                  <a:lnTo>
                    <a:pt x="98143" y="24136"/>
                  </a:lnTo>
                  <a:lnTo>
                    <a:pt x="9222" y="0"/>
                  </a:lnTo>
                  <a:lnTo>
                    <a:pt x="9222" y="0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94B903E7-CF4D-471C-B281-A5FAB6DC985D}"/>
                </a:ext>
              </a:extLst>
            </p:cNvPr>
            <p:cNvSpPr/>
            <p:nvPr/>
          </p:nvSpPr>
          <p:spPr>
            <a:xfrm>
              <a:off x="1719518" y="6420914"/>
              <a:ext cx="46519" cy="24942"/>
            </a:xfrm>
            <a:custGeom>
              <a:avLst/>
              <a:gdLst>
                <a:gd name="connsiteX0" fmla="*/ 10621 w 46519"/>
                <a:gd name="connsiteY0" fmla="*/ 476 h 24942"/>
                <a:gd name="connsiteX1" fmla="*/ 458 w 46519"/>
                <a:gd name="connsiteY1" fmla="*/ 4287 h 24942"/>
                <a:gd name="connsiteX2" fmla="*/ 458 w 46519"/>
                <a:gd name="connsiteY2" fmla="*/ 4287 h 24942"/>
                <a:gd name="connsiteX3" fmla="*/ 5539 w 46519"/>
                <a:gd name="connsiteY3" fmla="*/ 14450 h 24942"/>
                <a:gd name="connsiteX4" fmla="*/ 16972 w 46519"/>
                <a:gd name="connsiteY4" fmla="*/ 18261 h 24942"/>
                <a:gd name="connsiteX5" fmla="*/ 30945 w 46519"/>
                <a:gd name="connsiteY5" fmla="*/ 23342 h 24942"/>
                <a:gd name="connsiteX6" fmla="*/ 36026 w 46519"/>
                <a:gd name="connsiteY6" fmla="*/ 24612 h 24942"/>
                <a:gd name="connsiteX7" fmla="*/ 46189 w 46519"/>
                <a:gd name="connsiteY7" fmla="*/ 19531 h 24942"/>
                <a:gd name="connsiteX8" fmla="*/ 41108 w 46519"/>
                <a:gd name="connsiteY8" fmla="*/ 9369 h 24942"/>
                <a:gd name="connsiteX9" fmla="*/ 29675 w 46519"/>
                <a:gd name="connsiteY9" fmla="*/ 5558 h 24942"/>
                <a:gd name="connsiteX10" fmla="*/ 23323 w 46519"/>
                <a:gd name="connsiteY10" fmla="*/ 3017 h 24942"/>
                <a:gd name="connsiteX11" fmla="*/ 10621 w 46519"/>
                <a:gd name="connsiteY11" fmla="*/ 476 h 24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519" h="24942">
                  <a:moveTo>
                    <a:pt x="10621" y="476"/>
                  </a:moveTo>
                  <a:cubicBezTo>
                    <a:pt x="6810" y="-794"/>
                    <a:pt x="2999" y="476"/>
                    <a:pt x="458" y="4287"/>
                  </a:cubicBezTo>
                  <a:cubicBezTo>
                    <a:pt x="458" y="4287"/>
                    <a:pt x="458" y="4287"/>
                    <a:pt x="458" y="4287"/>
                  </a:cubicBezTo>
                  <a:cubicBezTo>
                    <a:pt x="-812" y="8098"/>
                    <a:pt x="458" y="11909"/>
                    <a:pt x="5539" y="14450"/>
                  </a:cubicBezTo>
                  <a:lnTo>
                    <a:pt x="16972" y="18261"/>
                  </a:lnTo>
                  <a:lnTo>
                    <a:pt x="30945" y="23342"/>
                  </a:lnTo>
                  <a:lnTo>
                    <a:pt x="36026" y="24612"/>
                  </a:lnTo>
                  <a:cubicBezTo>
                    <a:pt x="39837" y="25882"/>
                    <a:pt x="43648" y="23342"/>
                    <a:pt x="46189" y="19531"/>
                  </a:cubicBezTo>
                  <a:cubicBezTo>
                    <a:pt x="47459" y="15720"/>
                    <a:pt x="44918" y="11909"/>
                    <a:pt x="41108" y="9369"/>
                  </a:cubicBezTo>
                  <a:lnTo>
                    <a:pt x="29675" y="5558"/>
                  </a:lnTo>
                  <a:lnTo>
                    <a:pt x="23323" y="3017"/>
                  </a:lnTo>
                  <a:lnTo>
                    <a:pt x="10621" y="476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B627E4B-97CD-4499-ACDC-F83064ECDA6F}"/>
                </a:ext>
              </a:extLst>
            </p:cNvPr>
            <p:cNvSpPr/>
            <p:nvPr/>
          </p:nvSpPr>
          <p:spPr>
            <a:xfrm>
              <a:off x="1400884" y="4361977"/>
              <a:ext cx="52331" cy="489316"/>
            </a:xfrm>
            <a:custGeom>
              <a:avLst/>
              <a:gdLst>
                <a:gd name="connsiteX0" fmla="*/ 51061 w 52331"/>
                <a:gd name="connsiteY0" fmla="*/ 468992 h 489316"/>
                <a:gd name="connsiteX1" fmla="*/ 14222 w 52331"/>
                <a:gd name="connsiteY1" fmla="*/ 11682 h 489316"/>
                <a:gd name="connsiteX2" fmla="*/ 14222 w 52331"/>
                <a:gd name="connsiteY2" fmla="*/ 6601 h 489316"/>
                <a:gd name="connsiteX3" fmla="*/ 6601 w 52331"/>
                <a:gd name="connsiteY3" fmla="*/ 249 h 489316"/>
                <a:gd name="connsiteX4" fmla="*/ 249 w 52331"/>
                <a:gd name="connsiteY4" fmla="*/ 7871 h 489316"/>
                <a:gd name="connsiteX5" fmla="*/ 1519 w 52331"/>
                <a:gd name="connsiteY5" fmla="*/ 20574 h 489316"/>
                <a:gd name="connsiteX6" fmla="*/ 37088 w 52331"/>
                <a:gd name="connsiteY6" fmla="*/ 462640 h 489316"/>
                <a:gd name="connsiteX7" fmla="*/ 38358 w 52331"/>
                <a:gd name="connsiteY7" fmla="*/ 476614 h 489316"/>
                <a:gd name="connsiteX8" fmla="*/ 38358 w 52331"/>
                <a:gd name="connsiteY8" fmla="*/ 482965 h 489316"/>
                <a:gd name="connsiteX9" fmla="*/ 44709 w 52331"/>
                <a:gd name="connsiteY9" fmla="*/ 489317 h 489316"/>
                <a:gd name="connsiteX10" fmla="*/ 45980 w 52331"/>
                <a:gd name="connsiteY10" fmla="*/ 489317 h 489316"/>
                <a:gd name="connsiteX11" fmla="*/ 52331 w 52331"/>
                <a:gd name="connsiteY11" fmla="*/ 482965 h 489316"/>
                <a:gd name="connsiteX12" fmla="*/ 52331 w 52331"/>
                <a:gd name="connsiteY12" fmla="*/ 480425 h 489316"/>
                <a:gd name="connsiteX13" fmla="*/ 51061 w 52331"/>
                <a:gd name="connsiteY13" fmla="*/ 468992 h 48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331" h="489316">
                  <a:moveTo>
                    <a:pt x="51061" y="468992"/>
                  </a:moveTo>
                  <a:lnTo>
                    <a:pt x="14222" y="11682"/>
                  </a:lnTo>
                  <a:lnTo>
                    <a:pt x="14222" y="6601"/>
                  </a:lnTo>
                  <a:cubicBezTo>
                    <a:pt x="14222" y="2790"/>
                    <a:pt x="10411" y="-1021"/>
                    <a:pt x="6601" y="249"/>
                  </a:cubicBezTo>
                  <a:cubicBezTo>
                    <a:pt x="2790" y="249"/>
                    <a:pt x="-1021" y="4060"/>
                    <a:pt x="249" y="7871"/>
                  </a:cubicBezTo>
                  <a:lnTo>
                    <a:pt x="1519" y="20574"/>
                  </a:lnTo>
                  <a:lnTo>
                    <a:pt x="37088" y="462640"/>
                  </a:lnTo>
                  <a:lnTo>
                    <a:pt x="38358" y="476614"/>
                  </a:lnTo>
                  <a:lnTo>
                    <a:pt x="38358" y="482965"/>
                  </a:lnTo>
                  <a:cubicBezTo>
                    <a:pt x="38358" y="486776"/>
                    <a:pt x="40899" y="489317"/>
                    <a:pt x="44709" y="489317"/>
                  </a:cubicBezTo>
                  <a:lnTo>
                    <a:pt x="45980" y="489317"/>
                  </a:lnTo>
                  <a:cubicBezTo>
                    <a:pt x="49791" y="489317"/>
                    <a:pt x="52331" y="486776"/>
                    <a:pt x="52331" y="482965"/>
                  </a:cubicBezTo>
                  <a:cubicBezTo>
                    <a:pt x="52331" y="481695"/>
                    <a:pt x="52331" y="481695"/>
                    <a:pt x="52331" y="480425"/>
                  </a:cubicBezTo>
                  <a:lnTo>
                    <a:pt x="51061" y="468992"/>
                  </a:lnTo>
                  <a:close/>
                </a:path>
              </a:pathLst>
            </a:custGeom>
            <a:solidFill>
              <a:srgbClr val="000000"/>
            </a:solidFill>
            <a:ln w="126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53EB9D3-8EFF-49C3-BCF6-0BB58FE8E4A3}"/>
                </a:ext>
              </a:extLst>
            </p:cNvPr>
            <p:cNvSpPr/>
            <p:nvPr/>
          </p:nvSpPr>
          <p:spPr>
            <a:xfrm>
              <a:off x="6072000" y="4847483"/>
              <a:ext cx="353141" cy="712641"/>
            </a:xfrm>
            <a:custGeom>
              <a:avLst/>
              <a:gdLst>
                <a:gd name="connsiteX0" fmla="*/ 10162 w 353141"/>
                <a:gd name="connsiteY0" fmla="*/ 302332 h 712641"/>
                <a:gd name="connsiteX1" fmla="*/ 353141 w 353141"/>
                <a:gd name="connsiteY1" fmla="*/ 0 h 712641"/>
                <a:gd name="connsiteX2" fmla="*/ 353141 w 353141"/>
                <a:gd name="connsiteY2" fmla="*/ 712641 h 712641"/>
                <a:gd name="connsiteX3" fmla="*/ 0 w 353141"/>
                <a:gd name="connsiteY3" fmla="*/ 599584 h 712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141" h="712641">
                  <a:moveTo>
                    <a:pt x="10162" y="302332"/>
                  </a:moveTo>
                  <a:lnTo>
                    <a:pt x="353141" y="0"/>
                  </a:lnTo>
                  <a:lnTo>
                    <a:pt x="353141" y="712641"/>
                  </a:lnTo>
                  <a:lnTo>
                    <a:pt x="0" y="599584"/>
                  </a:lnTo>
                  <a:close/>
                </a:path>
              </a:pathLst>
            </a:custGeom>
            <a:solidFill>
              <a:schemeClr val="accent6"/>
            </a:solidFill>
            <a:ln w="126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21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79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6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346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3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08044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05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46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058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742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6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22366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00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0449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9539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32360377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7/1/20XX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r>
              <a:rPr lang="en-GB" noProof="0"/>
              <a:t>7/1/20XX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2019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7/1/20XX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8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3" r:id="rId12"/>
    <p:sldLayoutId id="2147483887" r:id="rId13"/>
    <p:sldLayoutId id="214748364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7/1/20XX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r>
              <a:rPr lang="en-GB" noProof="0"/>
              <a:t>Pitch deck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858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797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trinket.io/python3/267c501358" TargetMode="Externa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rinket.io/python3/8a7ea1b73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rinket.io/python3/8a7ea1b738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rinket.io/python3/0ce6c82652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trinket.io/python3/541d12d3b6" TargetMode="External"/><Relationship Id="rId5" Type="http://schemas.openxmlformats.org/officeDocument/2006/relationships/hyperlink" Target="https://trinket.io/python3/7440f278c7" TargetMode="Externa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9A70E70-C058-4A66-85BB-82F2C235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1890" y="1887889"/>
            <a:ext cx="7162800" cy="861783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 err="1"/>
              <a:t>Programmering</a:t>
            </a:r>
            <a:r>
              <a:rPr lang="en-GB" sz="3200" dirty="0"/>
              <a:t> I fag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B1DFF4FF-96BE-9147-96D1-A240ED566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40" y="3042412"/>
            <a:ext cx="3586480" cy="773176"/>
          </a:xfrm>
        </p:spPr>
        <p:txBody>
          <a:bodyPr rtlCol="0">
            <a:normAutofit fontScale="62500" lnSpcReduction="20000"/>
          </a:bodyPr>
          <a:lstStyle/>
          <a:p>
            <a:pPr algn="ctr" rtl="0"/>
            <a:r>
              <a:rPr lang="en-GB" sz="2400" dirty="0"/>
              <a:t>Samling 4</a:t>
            </a:r>
          </a:p>
          <a:p>
            <a:pPr algn="ctr" rtl="0"/>
            <a:r>
              <a:rPr lang="en-GB" sz="2400" dirty="0" err="1"/>
              <a:t>Viken</a:t>
            </a:r>
            <a:r>
              <a:rPr lang="en-GB" sz="2400" dirty="0"/>
              <a:t>, 20.01.22</a:t>
            </a:r>
          </a:p>
        </p:txBody>
      </p:sp>
    </p:spTree>
    <p:extLst>
      <p:ext uri="{BB962C8B-B14F-4D97-AF65-F5344CB8AC3E}">
        <p14:creationId xmlns:p14="http://schemas.microsoft.com/office/powerpoint/2010/main" val="147613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9A26B8-6C4E-452B-ADD3-ED324A7AB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FC93B-D71A-E07D-1CEE-884247A4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836" y="674698"/>
            <a:ext cx="4968489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Lese data </a:t>
            </a:r>
            <a:r>
              <a:rPr lang="en-US" dirty="0" err="1">
                <a:solidFill>
                  <a:schemeClr val="tx2"/>
                </a:solidFill>
              </a:rPr>
              <a:t>fra</a:t>
            </a:r>
            <a:r>
              <a:rPr lang="en-US" dirty="0">
                <a:solidFill>
                  <a:schemeClr val="tx2"/>
                </a:solidFill>
              </a:rPr>
              <a:t> fil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3E4FEE-2E6A-44AB-B6BA-C1AD0CD6D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560581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17EB59-13B3-43DA-9B91-A7CC174A6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4318" y="457200"/>
            <a:ext cx="5600007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4167E1-E2B0-4192-8DA2-6967DDFF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560996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F0FBB-9898-117A-9B0B-D83FBCB1EEE8}"/>
              </a:ext>
            </a:extLst>
          </p:cNvPr>
          <p:cNvSpPr txBox="1"/>
          <p:nvPr/>
        </p:nvSpPr>
        <p:spPr>
          <a:xfrm>
            <a:off x="6730742" y="2173892"/>
            <a:ext cx="4782859" cy="3650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>
                <a:solidFill>
                  <a:schemeClr val="tx2"/>
                </a:solidFill>
              </a:rPr>
              <a:t>Vi </a:t>
            </a:r>
            <a:r>
              <a:rPr lang="en-US" sz="2000" dirty="0" err="1">
                <a:solidFill>
                  <a:schemeClr val="tx2"/>
                </a:solidFill>
              </a:rPr>
              <a:t>kan</a:t>
            </a:r>
            <a:r>
              <a:rPr lang="en-US" sz="2000" dirty="0">
                <a:solidFill>
                  <a:schemeClr val="tx2"/>
                </a:solidFill>
              </a:rPr>
              <a:t> lese inn data </a:t>
            </a:r>
            <a:r>
              <a:rPr lang="en-US" sz="2000" dirty="0" err="1">
                <a:solidFill>
                  <a:schemeClr val="tx2"/>
                </a:solidFill>
              </a:rPr>
              <a:t>fra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 fil </a:t>
            </a:r>
            <a:r>
              <a:rPr lang="en-US" sz="2000" dirty="0" err="1">
                <a:solidFill>
                  <a:schemeClr val="tx2"/>
                </a:solidFill>
              </a:rPr>
              <a:t>til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tabell</a:t>
            </a:r>
            <a:r>
              <a:rPr lang="en-US" sz="2000" dirty="0">
                <a:solidFill>
                  <a:schemeClr val="tx2"/>
                </a:solidFill>
              </a:rPr>
              <a:t> med </a:t>
            </a:r>
            <a:r>
              <a:rPr lang="en-US" sz="2000" dirty="0" err="1">
                <a:solidFill>
                  <a:schemeClr val="tx2"/>
                </a:solidFill>
              </a:rPr>
              <a:t>biblioteket</a:t>
            </a:r>
            <a:r>
              <a:rPr lang="en-US" sz="2000" dirty="0">
                <a:solidFill>
                  <a:schemeClr val="tx2"/>
                </a:solidFill>
              </a:rPr>
              <a:t> Pandas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050" dirty="0">
              <a:solidFill>
                <a:schemeClr val="tx2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 err="1">
                <a:solidFill>
                  <a:schemeClr val="tx2"/>
                </a:solidFill>
              </a:rPr>
              <a:t>Tabellen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leses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og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lagres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til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variabel</a:t>
            </a:r>
            <a:r>
              <a:rPr lang="en-US" sz="2000" dirty="0">
                <a:solidFill>
                  <a:schemeClr val="tx2"/>
                </a:solidFill>
              </a:rPr>
              <a:t>. Her er </a:t>
            </a:r>
            <a:r>
              <a:rPr lang="en-US" sz="2000" dirty="0" err="1">
                <a:solidFill>
                  <a:schemeClr val="tx2"/>
                </a:solidFill>
              </a:rPr>
              <a:t>eksempler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på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hvordan</a:t>
            </a:r>
            <a:r>
              <a:rPr lang="en-US" sz="2000" dirty="0">
                <a:solidFill>
                  <a:schemeClr val="tx2"/>
                </a:solidFill>
              </a:rPr>
              <a:t> data </a:t>
            </a:r>
            <a:r>
              <a:rPr lang="en-US" sz="2000" dirty="0" err="1">
                <a:solidFill>
                  <a:schemeClr val="tx2"/>
                </a:solidFill>
              </a:rPr>
              <a:t>fra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 .csv-fil </a:t>
            </a:r>
            <a:r>
              <a:rPr lang="en-US" sz="2000" dirty="0" err="1">
                <a:solidFill>
                  <a:schemeClr val="tx2"/>
                </a:solidFill>
              </a:rPr>
              <a:t>og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 excel-fil </a:t>
            </a:r>
            <a:r>
              <a:rPr lang="en-US" sz="2000" dirty="0" err="1">
                <a:solidFill>
                  <a:schemeClr val="tx2"/>
                </a:solidFill>
              </a:rPr>
              <a:t>leses</a:t>
            </a:r>
            <a:r>
              <a:rPr lang="en-US" sz="2000" dirty="0">
                <a:solidFill>
                  <a:schemeClr val="tx2"/>
                </a:solidFill>
              </a:rPr>
              <a:t> inn 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endParaRPr lang="en-US" sz="1050" dirty="0">
              <a:solidFill>
                <a:schemeClr val="tx2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2000" dirty="0" err="1">
                <a:solidFill>
                  <a:schemeClr val="tx2"/>
                </a:solidFill>
              </a:rPr>
              <a:t>Ofte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trengs</a:t>
            </a:r>
            <a:r>
              <a:rPr lang="en-US" sz="2000" dirty="0">
                <a:solidFill>
                  <a:schemeClr val="tx2"/>
                </a:solidFill>
              </a:rPr>
              <a:t> data å </a:t>
            </a:r>
            <a:r>
              <a:rPr lang="en-US" sz="2000" dirty="0" err="1">
                <a:solidFill>
                  <a:schemeClr val="tx2"/>
                </a:solidFill>
              </a:rPr>
              <a:t>formateres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riktig</a:t>
            </a:r>
            <a:r>
              <a:rPr lang="en-US" sz="2000" dirty="0">
                <a:solidFill>
                  <a:schemeClr val="tx2"/>
                </a:solidFill>
              </a:rPr>
              <a:t> for å </a:t>
            </a:r>
            <a:r>
              <a:rPr lang="en-US" sz="2000" dirty="0" err="1">
                <a:solidFill>
                  <a:schemeClr val="tx2"/>
                </a:solidFill>
              </a:rPr>
              <a:t>bli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strukturert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slik</a:t>
            </a:r>
            <a:r>
              <a:rPr lang="en-US" sz="2000" dirty="0">
                <a:solidFill>
                  <a:schemeClr val="tx2"/>
                </a:solidFill>
              </a:rPr>
              <a:t> vi </a:t>
            </a:r>
            <a:r>
              <a:rPr lang="en-US" sz="2000" dirty="0" err="1">
                <a:solidFill>
                  <a:schemeClr val="tx2"/>
                </a:solidFill>
              </a:rPr>
              <a:t>ønsker</a:t>
            </a:r>
            <a:r>
              <a:rPr lang="en-US" sz="2000" dirty="0">
                <a:solidFill>
                  <a:schemeClr val="tx2"/>
                </a:solidFill>
              </a:rPr>
              <a:t> den </a:t>
            </a:r>
            <a:r>
              <a:rPr lang="en-US" sz="2000" dirty="0" err="1">
                <a:solidFill>
                  <a:schemeClr val="tx2"/>
                </a:solidFill>
              </a:rPr>
              <a:t>i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en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DataFrame</a:t>
            </a:r>
            <a:r>
              <a:rPr lang="en-US" sz="2000" dirty="0">
                <a:solidFill>
                  <a:schemeClr val="tx2"/>
                </a:solidFill>
              </a:rPr>
              <a:t>. Dette </a:t>
            </a:r>
            <a:r>
              <a:rPr lang="en-US" sz="2000" dirty="0" err="1">
                <a:solidFill>
                  <a:schemeClr val="tx2"/>
                </a:solidFill>
              </a:rPr>
              <a:t>kan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være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knotete</a:t>
            </a:r>
            <a:r>
              <a:rPr lang="en-US" sz="2000" dirty="0">
                <a:solidFill>
                  <a:schemeClr val="tx2"/>
                </a:solidFill>
              </a:rPr>
              <a:t>, men </a:t>
            </a:r>
            <a:r>
              <a:rPr lang="en-US" sz="2000" dirty="0" err="1">
                <a:solidFill>
                  <a:schemeClr val="tx2"/>
                </a:solidFill>
              </a:rPr>
              <a:t>har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finnes</a:t>
            </a:r>
            <a:r>
              <a:rPr lang="en-US" sz="2000" dirty="0">
                <a:solidFill>
                  <a:schemeClr val="tx2"/>
                </a:solidFill>
              </a:rPr>
              <a:t> det </a:t>
            </a:r>
            <a:r>
              <a:rPr lang="en-US" sz="2000" dirty="0" err="1">
                <a:solidFill>
                  <a:schemeClr val="tx2"/>
                </a:solidFill>
              </a:rPr>
              <a:t>mye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hjelp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på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 err="1">
                <a:solidFill>
                  <a:schemeClr val="tx2"/>
                </a:solidFill>
              </a:rPr>
              <a:t>nett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8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D85D63-A3F6-CEF8-630A-C2E36978C439}"/>
              </a:ext>
            </a:extLst>
          </p:cNvPr>
          <p:cNvSpPr txBox="1"/>
          <p:nvPr/>
        </p:nvSpPr>
        <p:spPr>
          <a:xfrm>
            <a:off x="996639" y="4593130"/>
            <a:ext cx="450143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000" b="1" dirty="0">
                <a:solidFill>
                  <a:schemeClr val="bg1"/>
                </a:solidFill>
              </a:rPr>
              <a:t>Hva er en «.</a:t>
            </a:r>
            <a:r>
              <a:rPr lang="nb-NO" sz="2000" b="1" dirty="0" err="1">
                <a:solidFill>
                  <a:schemeClr val="bg1"/>
                </a:solidFill>
              </a:rPr>
              <a:t>csv</a:t>
            </a:r>
            <a:r>
              <a:rPr lang="nb-NO" sz="2000" b="1" dirty="0">
                <a:solidFill>
                  <a:schemeClr val="bg1"/>
                </a:solidFill>
              </a:rPr>
              <a:t>» – fil? 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- «</a:t>
            </a:r>
            <a:r>
              <a:rPr lang="nb-NO" dirty="0" err="1">
                <a:solidFill>
                  <a:schemeClr val="bg1"/>
                </a:solidFill>
              </a:rPr>
              <a:t>Comma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separated</a:t>
            </a:r>
            <a:r>
              <a:rPr lang="nb-NO" dirty="0">
                <a:solidFill>
                  <a:schemeClr val="bg1"/>
                </a:solidFill>
              </a:rPr>
              <a:t> </a:t>
            </a:r>
            <a:r>
              <a:rPr lang="nb-NO" dirty="0" err="1">
                <a:solidFill>
                  <a:schemeClr val="bg1"/>
                </a:solidFill>
              </a:rPr>
              <a:t>values</a:t>
            </a:r>
            <a:r>
              <a:rPr lang="nb-NO" dirty="0">
                <a:solidFill>
                  <a:schemeClr val="bg1"/>
                </a:solidFill>
              </a:rPr>
              <a:t>»</a:t>
            </a:r>
          </a:p>
          <a:p>
            <a:pPr lvl="1"/>
            <a:r>
              <a:rPr lang="nb-NO" dirty="0">
                <a:solidFill>
                  <a:schemeClr val="bg1"/>
                </a:solidFill>
              </a:rPr>
              <a:t>- En enkel tekstfil med verdier adskilt med komma (</a:t>
            </a:r>
            <a:r>
              <a:rPr lang="nb-NO" dirty="0" err="1">
                <a:solidFill>
                  <a:schemeClr val="bg1"/>
                </a:solidFill>
              </a:rPr>
              <a:t>standardvis</a:t>
            </a:r>
            <a:r>
              <a:rPr lang="nb-NO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604E7BB8-CCD3-FB41-FCB3-9A723B6B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65" y="1019574"/>
            <a:ext cx="658985" cy="658985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F562E0-05E5-44C5-B078-A44D9F3E14C8}"/>
              </a:ext>
            </a:extLst>
          </p:cNvPr>
          <p:cNvCxnSpPr>
            <a:cxnSpLocks/>
          </p:cNvCxnSpPr>
          <p:nvPr/>
        </p:nvCxnSpPr>
        <p:spPr>
          <a:xfrm>
            <a:off x="2504661" y="1379785"/>
            <a:ext cx="874643" cy="1459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7,239 Database Table Icon Images, Stock Photos &amp; Vectors | Shutterstock">
            <a:extLst>
              <a:ext uri="{FF2B5EF4-FFF2-40B4-BE49-F238E27FC236}">
                <a16:creationId xmlns:a16="http://schemas.microsoft.com/office/drawing/2014/main" id="{E3FF95C8-02FA-D9C3-5625-844AE89A5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1"/>
          <a:stretch/>
        </p:blipFill>
        <p:spPr bwMode="auto">
          <a:xfrm>
            <a:off x="3937635" y="974662"/>
            <a:ext cx="952418" cy="69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27EC71-9549-8F32-CE92-EDB645DF1840}"/>
              </a:ext>
            </a:extLst>
          </p:cNvPr>
          <p:cNvSpPr txBox="1"/>
          <p:nvPr/>
        </p:nvSpPr>
        <p:spPr>
          <a:xfrm>
            <a:off x="1531234" y="16571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Fil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D20F9-86BB-B500-AF52-6C0E1A907ACD}"/>
              </a:ext>
            </a:extLst>
          </p:cNvPr>
          <p:cNvSpPr txBox="1"/>
          <p:nvPr/>
        </p:nvSpPr>
        <p:spPr>
          <a:xfrm>
            <a:off x="3515909" y="1697686"/>
            <a:ext cx="2348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dirty="0">
                <a:solidFill>
                  <a:schemeClr val="bg1"/>
                </a:solidFill>
              </a:rPr>
              <a:t>Pandas </a:t>
            </a:r>
            <a:r>
              <a:rPr lang="nb-NO" dirty="0" err="1">
                <a:solidFill>
                  <a:schemeClr val="bg1"/>
                </a:solidFill>
              </a:rPr>
              <a:t>DataFrame</a:t>
            </a:r>
            <a:r>
              <a:rPr lang="nb-NO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8974512-F39B-6758-7292-552187FD7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494" y="2528078"/>
            <a:ext cx="46577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F6F0FA2-8507-4917-AE55-639B2CB72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2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1038">
            <a:extLst>
              <a:ext uri="{FF2B5EF4-FFF2-40B4-BE49-F238E27FC236}">
                <a16:creationId xmlns:a16="http://schemas.microsoft.com/office/drawing/2014/main" id="{7B029887-747B-4B63-A5EF-FE961029A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06" y="0"/>
            <a:ext cx="7571045" cy="6858000"/>
          </a:xfrm>
          <a:prstGeom prst="rect">
            <a:avLst/>
          </a:prstGeom>
          <a:solidFill>
            <a:schemeClr val="accent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994BC-5E7E-484A-7B8D-89D7745E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591" y="167170"/>
            <a:ext cx="6400367" cy="1431399"/>
          </a:xfrm>
        </p:spPr>
        <p:txBody>
          <a:bodyPr anchor="ctr">
            <a:normAutofit/>
          </a:bodyPr>
          <a:lstStyle/>
          <a:p>
            <a:r>
              <a:rPr lang="nb-NO" err="1">
                <a:solidFill>
                  <a:srgbClr val="FFFFFF"/>
                </a:solidFill>
              </a:rPr>
              <a:t>DATAsett</a:t>
            </a:r>
            <a:r>
              <a:rPr lang="nb-NO">
                <a:solidFill>
                  <a:srgbClr val="FFFFFF"/>
                </a:solidFill>
              </a:rPr>
              <a:t>: THREE World </a:t>
            </a:r>
            <a:r>
              <a:rPr lang="nb-NO" err="1">
                <a:solidFill>
                  <a:srgbClr val="FFFFFF"/>
                </a:solidFill>
              </a:rPr>
              <a:t>crops</a:t>
            </a:r>
            <a:endParaRPr lang="nb-NO">
              <a:solidFill>
                <a:srgbClr val="FFFFFF"/>
              </a:solidFill>
            </a:endParaRPr>
          </a:p>
        </p:txBody>
      </p:sp>
      <p:pic>
        <p:nvPicPr>
          <p:cNvPr id="1030" name="Picture 6" descr="Pass deg for palmeolje! - Skoleaviser.no">
            <a:extLst>
              <a:ext uri="{FF2B5EF4-FFF2-40B4-BE49-F238E27FC236}">
                <a16:creationId xmlns:a16="http://schemas.microsoft.com/office/drawing/2014/main" id="{DC28FB12-3031-B601-975F-0B38F2288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35" r="1" b="1"/>
          <a:stretch/>
        </p:blipFill>
        <p:spPr bwMode="auto">
          <a:xfrm>
            <a:off x="-6807" y="10"/>
            <a:ext cx="4564339" cy="2247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est redd for sukker og palmeolje | Mat og Marked">
            <a:extLst>
              <a:ext uri="{FF2B5EF4-FFF2-40B4-BE49-F238E27FC236}">
                <a16:creationId xmlns:a16="http://schemas.microsoft.com/office/drawing/2014/main" id="{4D07FD22-9B1B-4EE6-4477-247D600417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1" r="31182" b="2"/>
          <a:stretch/>
        </p:blipFill>
        <p:spPr bwMode="auto">
          <a:xfrm>
            <a:off x="-6807" y="2321380"/>
            <a:ext cx="2245801" cy="221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bout Soybean Plants - Tips On How To Grow Soybeans In Gardens">
            <a:extLst>
              <a:ext uri="{FF2B5EF4-FFF2-40B4-BE49-F238E27FC236}">
                <a16:creationId xmlns:a16="http://schemas.microsoft.com/office/drawing/2014/main" id="{507683EE-9567-2777-8969-4F222F85FA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515" b="4"/>
          <a:stretch/>
        </p:blipFill>
        <p:spPr bwMode="auto">
          <a:xfrm>
            <a:off x="2330429" y="2321380"/>
            <a:ext cx="2227101" cy="221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kta om poteten | Nyt Norge | Norskmat">
            <a:extLst>
              <a:ext uri="{FF2B5EF4-FFF2-40B4-BE49-F238E27FC236}">
                <a16:creationId xmlns:a16="http://schemas.microsoft.com/office/drawing/2014/main" id="{712A8D99-A379-53CD-8DFD-053A28121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1" r="1" b="23618"/>
          <a:stretch/>
        </p:blipFill>
        <p:spPr bwMode="auto">
          <a:xfrm>
            <a:off x="-6808" y="4608070"/>
            <a:ext cx="4564339" cy="224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D320-0861-B672-CF10-187D9A08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435" y="1482955"/>
            <a:ext cx="7021992" cy="4960883"/>
          </a:xfrm>
        </p:spPr>
        <p:txBody>
          <a:bodyPr>
            <a:normAutofit/>
          </a:bodyPr>
          <a:lstStyle/>
          <a:p>
            <a:r>
              <a:rPr lang="nb-NO" sz="2400" dirty="0">
                <a:solidFill>
                  <a:srgbClr val="FFFFFF"/>
                </a:solidFill>
              </a:rPr>
              <a:t>Vi skal lese inn og utforske data fra datasettet </a:t>
            </a:r>
          </a:p>
          <a:p>
            <a:pPr marL="0" indent="0">
              <a:buNone/>
            </a:pPr>
            <a:r>
              <a:rPr lang="nb-NO" sz="2000" dirty="0">
                <a:solidFill>
                  <a:srgbClr val="FFFFFF"/>
                </a:solidFill>
                <a:highlight>
                  <a:srgbClr val="80008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« three_world_crops.csv »</a:t>
            </a:r>
          </a:p>
          <a:p>
            <a:r>
              <a:rPr lang="nb-NO" sz="2400" dirty="0">
                <a:solidFill>
                  <a:srgbClr val="FFFFFF"/>
                </a:solidFill>
              </a:rPr>
              <a:t>Datasettet inneholder tall på potensiell avlingsavkastning (</a:t>
            </a:r>
            <a:r>
              <a:rPr lang="nb-NO" sz="2400" dirty="0" err="1">
                <a:solidFill>
                  <a:srgbClr val="FFFFFF"/>
                </a:solidFill>
              </a:rPr>
              <a:t>attainable_yield</a:t>
            </a:r>
            <a:r>
              <a:rPr lang="nb-NO" sz="2400" dirty="0">
                <a:solidFill>
                  <a:srgbClr val="FFFFFF"/>
                </a:solidFill>
              </a:rPr>
              <a:t>) og reell avlingsavkastning (</a:t>
            </a:r>
            <a:r>
              <a:rPr lang="nb-NO" sz="2400" dirty="0" err="1">
                <a:solidFill>
                  <a:srgbClr val="FFFFFF"/>
                </a:solidFill>
              </a:rPr>
              <a:t>yield</a:t>
            </a:r>
            <a:r>
              <a:rPr lang="nb-NO" sz="2400" dirty="0">
                <a:solidFill>
                  <a:srgbClr val="FFFFFF"/>
                </a:solidFill>
              </a:rPr>
              <a:t>) for de tre matplantene </a:t>
            </a:r>
            <a:r>
              <a:rPr lang="nb-NO" sz="24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soyabønner, palmeolje og potet </a:t>
            </a:r>
            <a:r>
              <a:rPr lang="nb-NO" sz="2400" dirty="0">
                <a:solidFill>
                  <a:srgbClr val="FFFFFF"/>
                </a:solidFill>
              </a:rPr>
              <a:t>for alle land i verden fra 1961 – 2018</a:t>
            </a:r>
          </a:p>
          <a:p>
            <a:r>
              <a:rPr lang="nb-NO" sz="2400" dirty="0">
                <a:solidFill>
                  <a:srgbClr val="FFFFFF"/>
                </a:solidFill>
              </a:rPr>
              <a:t>Data for noen land og årstall mangler for noen av </a:t>
            </a:r>
            <a:r>
              <a:rPr lang="nb-NO" sz="2400" dirty="0" err="1">
                <a:solidFill>
                  <a:srgbClr val="FFFFFF"/>
                </a:solidFill>
              </a:rPr>
              <a:t>matplantente</a:t>
            </a:r>
            <a:r>
              <a:rPr lang="nb-NO" sz="2400" dirty="0">
                <a:solidFill>
                  <a:srgbClr val="FFFFFF"/>
                </a:solidFill>
              </a:rPr>
              <a:t>. Manglende data står ofte oppført som «Na» i datasettet og må fjernes før plotting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37436-5552-14BA-C952-D7A3325473B8}"/>
              </a:ext>
            </a:extLst>
          </p:cNvPr>
          <p:cNvSpPr txBox="1"/>
          <p:nvPr/>
        </p:nvSpPr>
        <p:spPr>
          <a:xfrm>
            <a:off x="10599490" y="6443838"/>
            <a:ext cx="1655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dirty="0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til </a:t>
            </a:r>
            <a:r>
              <a:rPr lang="nb-NO" sz="1800" dirty="0" err="1">
                <a:solidFill>
                  <a:schemeClr val="bg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trinket</a:t>
            </a:r>
            <a:endParaRPr lang="nb-NO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0E4-B413-29C6-E2F9-0F0E2760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Utforske data fra fil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098E-05C8-4EC2-CB85-759841CFB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58831"/>
            <a:ext cx="11029615" cy="2064649"/>
          </a:xfrm>
        </p:spPr>
        <p:txBody>
          <a:bodyPr/>
          <a:lstStyle/>
          <a:p>
            <a:r>
              <a:rPr lang="nb-NO" dirty="0"/>
              <a:t>Vi kan utforske data i tabellen via en noen funksjoner som tilhører pandas-biblioteket. Her er et lite utvalg dere kan teste på egenhånd: </a:t>
            </a:r>
          </a:p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EB01A-67B5-D2F4-ED4B-5F0170AF6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90" y="3429000"/>
            <a:ext cx="10702284" cy="2808862"/>
          </a:xfrm>
          <a:prstGeom prst="rect">
            <a:avLst/>
          </a:prstGeom>
        </p:spPr>
      </p:pic>
      <p:pic>
        <p:nvPicPr>
          <p:cNvPr id="2052" name="Picture 4" descr="287,739 Magnifying Glass Stock Photos, Pictures &amp; Royalty ...">
            <a:extLst>
              <a:ext uri="{FF2B5EF4-FFF2-40B4-BE49-F238E27FC236}">
                <a16:creationId xmlns:a16="http://schemas.microsoft.com/office/drawing/2014/main" id="{6399CE25-CC16-2556-13EC-869C9E812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188" y="774964"/>
            <a:ext cx="868183" cy="86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52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E47C-F19D-474C-6E03-4AC69C0E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Plotte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893C-B017-1490-3480-3A3BFADB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5316"/>
            <a:ext cx="11029615" cy="2961549"/>
          </a:xfrm>
        </p:spPr>
        <p:txBody>
          <a:bodyPr/>
          <a:lstStyle/>
          <a:p>
            <a:r>
              <a:rPr lang="nb-NO" dirty="0"/>
              <a:t>Det er uendelig mye man kan gjøre for å fremstille data i Python akkurat slik man ønsker.  Utenom de helt vanligste plotte-kommandoene er det uvanlig å memorere slike funksjoner</a:t>
            </a:r>
          </a:p>
          <a:p>
            <a:r>
              <a:rPr lang="nb-NO" dirty="0"/>
              <a:t>Google, klipp og lim! </a:t>
            </a:r>
          </a:p>
          <a:p>
            <a:r>
              <a:rPr lang="nb-NO" dirty="0"/>
              <a:t>Det er viktigst at du forstår hvordan biblioteket fungerer og hva du må endre på for å tilpasse plottet dine verdier</a:t>
            </a:r>
          </a:p>
          <a:p>
            <a:r>
              <a:rPr lang="nb-NO" dirty="0"/>
              <a:t>Spør deg selv: hvordan gir det mest mening å fremstille denne dataen slik at jeg får undersøkt det jeg lurer på?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0B956DEF-4F69-A75E-9C46-2537EA827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415" y="4515532"/>
            <a:ext cx="2617930" cy="218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EC1548B4-5C3E-39B9-B359-0CF88D156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588" y="4637716"/>
            <a:ext cx="3037560" cy="189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F4B64816-ABF6-701A-CD23-A760F27D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472" y="4909774"/>
            <a:ext cx="2726603" cy="13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EAEF5E4F-1417-0FD8-D587-6E3C38E99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4737465"/>
            <a:ext cx="1959673" cy="195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59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 err="1"/>
              <a:t>Skjelettkode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B7827-C209-24A3-1829-387F235A4E31}"/>
              </a:ext>
            </a:extLst>
          </p:cNvPr>
          <p:cNvSpPr txBox="1"/>
          <p:nvPr/>
        </p:nvSpPr>
        <p:spPr>
          <a:xfrm>
            <a:off x="3345374" y="2217007"/>
            <a:ext cx="6106026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Skjelett-kode eksempel</a:t>
            </a:r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s1 = ??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s2 = ??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s3 = ??</a:t>
            </a:r>
          </a:p>
          <a:p>
            <a:b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nb-NO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?????????? 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nb-NO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"Trekanten er rettvinklet"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s1 == s2 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s2 == s3:                            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nb-NO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"??????????????"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nb-NO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"??????????????"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738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0">
            <a:extLst>
              <a:ext uri="{FF2B5EF4-FFF2-40B4-BE49-F238E27FC236}">
                <a16:creationId xmlns:a16="http://schemas.microsoft.com/office/drawing/2014/main" id="{FAD5C300-4FC0-12A4-A1AA-17BD34AA29F4}"/>
              </a:ext>
            </a:extLst>
          </p:cNvPr>
          <p:cNvSpPr txBox="1">
            <a:spLocks/>
          </p:cNvSpPr>
          <p:nvPr/>
        </p:nvSpPr>
        <p:spPr>
          <a:xfrm>
            <a:off x="6654732" y="30715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Skjelettkode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B5712-9489-2685-502E-47856C1CC601}"/>
              </a:ext>
            </a:extLst>
          </p:cNvPr>
          <p:cNvSpPr txBox="1"/>
          <p:nvPr/>
        </p:nvSpPr>
        <p:spPr>
          <a:xfrm>
            <a:off x="917948" y="2653072"/>
            <a:ext cx="8597359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Skjelett-kode eksempel</a:t>
            </a:r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k1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"Oppgi lengde på katet 1:"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k2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"Oppgi lengde på katet 2:"))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"Oppgi lengde på hypotenus:"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k1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k2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h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**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"Trekanten er rettvinklet"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s1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 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s2 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s2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 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s3:                            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"Trekanten er likesidet"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"Trekanten er verken rettvinklet eller likesidet"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AF012-5036-BFD2-8EA8-12BDC40E0037}"/>
              </a:ext>
            </a:extLst>
          </p:cNvPr>
          <p:cNvSpPr txBox="1"/>
          <p:nvPr/>
        </p:nvSpPr>
        <p:spPr>
          <a:xfrm>
            <a:off x="397622" y="790862"/>
            <a:ext cx="8524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Halvferdig kode som skal fylles 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Fjerner programmerings-teknisk hinder, gir større rom for fokus på 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Hvilke deler er det nyttig å bytte ut for å skape faglig utfordring?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Hvilke deler ville du byttet ut i eksempelet nedenfor?</a:t>
            </a:r>
          </a:p>
        </p:txBody>
      </p:sp>
      <p:pic>
        <p:nvPicPr>
          <p:cNvPr id="1026" name="Picture 2" descr="Skeleton Bat 27 cm: Flaggermus-skjelett - Teknikmagasinet.no">
            <a:extLst>
              <a:ext uri="{FF2B5EF4-FFF2-40B4-BE49-F238E27FC236}">
                <a16:creationId xmlns:a16="http://schemas.microsoft.com/office/drawing/2014/main" id="{4F39B694-9C3D-7BBD-FAAC-7D4CA8E1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514" y="203388"/>
            <a:ext cx="2034024" cy="20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8C58D3-CDA2-EAE8-278F-A02B12EF34A4}"/>
              </a:ext>
            </a:extLst>
          </p:cNvPr>
          <p:cNvSpPr txBox="1"/>
          <p:nvPr/>
        </p:nvSpPr>
        <p:spPr>
          <a:xfrm>
            <a:off x="9764151" y="5641413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4"/>
              </a:rPr>
              <a:t>Link til </a:t>
            </a:r>
            <a:r>
              <a:rPr lang="nb-NO" dirty="0" err="1">
                <a:hlinkClick r:id="rId4"/>
              </a:rPr>
              <a:t>trinket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5792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10">
            <a:extLst>
              <a:ext uri="{FF2B5EF4-FFF2-40B4-BE49-F238E27FC236}">
                <a16:creationId xmlns:a16="http://schemas.microsoft.com/office/drawing/2014/main" id="{FAD5C300-4FC0-12A4-A1AA-17BD34AA29F4}"/>
              </a:ext>
            </a:extLst>
          </p:cNvPr>
          <p:cNvSpPr txBox="1">
            <a:spLocks/>
          </p:cNvSpPr>
          <p:nvPr/>
        </p:nvSpPr>
        <p:spPr>
          <a:xfrm>
            <a:off x="6654732" y="30715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Skjelettkode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B5712-9489-2685-502E-47856C1CC601}"/>
              </a:ext>
            </a:extLst>
          </p:cNvPr>
          <p:cNvSpPr txBox="1"/>
          <p:nvPr/>
        </p:nvSpPr>
        <p:spPr>
          <a:xfrm>
            <a:off x="917948" y="2600345"/>
            <a:ext cx="8597359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nb-NO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Skjelett-kode eksempel - løsningsforslag</a:t>
            </a:r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k1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k2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effectLst/>
                <a:latin typeface="Courier New" panose="02070309020205020404" pitchFamily="49" charset="0"/>
              </a:rPr>
              <a:t>))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 = 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float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chemeClr val="accent4">
                    <a:lumMod val="75000"/>
                  </a:schemeClr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nb-NO" b="0" dirty="0"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??????????????: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s1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 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s2 </a:t>
            </a:r>
            <a:r>
              <a:rPr lang="nb-NO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s2 </a:t>
            </a:r>
            <a:r>
              <a:rPr lang="nb-NO" b="0" dirty="0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== 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s3:                            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"Trekanten er rettvinklet"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nb-NO" b="0" dirty="0" err="1">
                <a:solidFill>
                  <a:schemeClr val="accent2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nb-NO" b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"???"</a:t>
            </a:r>
            <a:r>
              <a:rPr lang="nb-NO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nb-NO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D0AF012-5036-BFD2-8EA8-12BDC40E0037}"/>
              </a:ext>
            </a:extLst>
          </p:cNvPr>
          <p:cNvSpPr txBox="1"/>
          <p:nvPr/>
        </p:nvSpPr>
        <p:spPr>
          <a:xfrm>
            <a:off x="397622" y="790862"/>
            <a:ext cx="8524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Halvferdig kode som skal fylles 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Fjerner programmerings-teknisk hinder, gir større rom for fokus på fag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Hvilke deler er det nyttig å bytte ut for å skape faglig utfordring?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200" dirty="0"/>
              <a:t>Hvilke deler ville du byttet ut i eksempelet nedenfor?</a:t>
            </a:r>
          </a:p>
        </p:txBody>
      </p:sp>
      <p:pic>
        <p:nvPicPr>
          <p:cNvPr id="1026" name="Picture 2" descr="Skeleton Bat 27 cm: Flaggermus-skjelett - Teknikmagasinet.no">
            <a:extLst>
              <a:ext uri="{FF2B5EF4-FFF2-40B4-BE49-F238E27FC236}">
                <a16:creationId xmlns:a16="http://schemas.microsoft.com/office/drawing/2014/main" id="{4F39B694-9C3D-7BBD-FAAC-7D4CA8E1E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514" y="203388"/>
            <a:ext cx="2034024" cy="20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58C58D3-CDA2-EAE8-278F-A02B12EF34A4}"/>
              </a:ext>
            </a:extLst>
          </p:cNvPr>
          <p:cNvSpPr txBox="1"/>
          <p:nvPr/>
        </p:nvSpPr>
        <p:spPr>
          <a:xfrm>
            <a:off x="9764151" y="5641413"/>
            <a:ext cx="150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>
                <a:hlinkClick r:id="rId4"/>
              </a:rPr>
              <a:t>Link til </a:t>
            </a:r>
            <a:r>
              <a:rPr lang="nb-NO" dirty="0" err="1">
                <a:hlinkClick r:id="rId4"/>
              </a:rPr>
              <a:t>trinket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646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8E7A6F0-5CD3-481E-B0F2-E7F99FE67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1290DF-4975-4FCD-8B8D-BBC86B836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3" name="Title 32">
            <a:extLst>
              <a:ext uri="{FF2B5EF4-FFF2-40B4-BE49-F238E27FC236}">
                <a16:creationId xmlns:a16="http://schemas.microsoft.com/office/drawing/2014/main" id="{F10578B9-3B54-CB81-8BD7-B24B2888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41" y="1009301"/>
            <a:ext cx="3793685" cy="3858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 </a:t>
            </a:r>
            <a:r>
              <a:rPr lang="en-US" sz="3600" b="0" i="0" kern="1200" cap="all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dag</a:t>
            </a:r>
            <a:endParaRPr lang="en-US" sz="36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7CA18A-A333-4DCB-842B-76827D2EC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00021" y="638300"/>
            <a:ext cx="6409605" cy="4858625"/>
            <a:chOff x="7807230" y="2012810"/>
            <a:chExt cx="3251252" cy="3459865"/>
          </a:xfrm>
        </p:grpSpPr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6E785FC3-CE7B-46F8-8C7A-EBBF001ED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5069D9A-30C7-4159-880C-DD2BDC510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9FE1511-6E1B-4F0E-8FF0-958527181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9891" y="973636"/>
            <a:ext cx="5769864" cy="4187952"/>
          </a:xfrm>
          <a:prstGeom prst="rect">
            <a:avLst/>
          </a:prstGeom>
          <a:solidFill>
            <a:srgbClr val="FFFFFF"/>
          </a:solidFill>
          <a:ln w="6350">
            <a:solidFill>
              <a:srgbClr val="DFD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B3FDDF-B7D3-8286-B523-9B08052A60F5}"/>
              </a:ext>
            </a:extLst>
          </p:cNvPr>
          <p:cNvSpPr txBox="1"/>
          <p:nvPr/>
        </p:nvSpPr>
        <p:spPr>
          <a:xfrm>
            <a:off x="5620738" y="1152144"/>
            <a:ext cx="5440680" cy="3858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Repetisjon</a:t>
            </a:r>
            <a:r>
              <a:rPr lang="en-US" sz="2400" dirty="0">
                <a:solidFill>
                  <a:srgbClr val="000000"/>
                </a:solidFill>
              </a:rPr>
              <a:t> av lister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Innelsing</a:t>
            </a:r>
            <a:r>
              <a:rPr lang="en-US" sz="2400" dirty="0">
                <a:solidFill>
                  <a:srgbClr val="000000"/>
                </a:solidFill>
              </a:rPr>
              <a:t> av data </a:t>
            </a:r>
            <a:r>
              <a:rPr lang="en-US" sz="2400" dirty="0" err="1">
                <a:solidFill>
                  <a:srgbClr val="000000"/>
                </a:solidFill>
              </a:rPr>
              <a:t>fra</a:t>
            </a:r>
            <a:r>
              <a:rPr lang="en-US" sz="2400" dirty="0">
                <a:solidFill>
                  <a:srgbClr val="000000"/>
                </a:solidFill>
              </a:rPr>
              <a:t> fil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Tabeller</a:t>
            </a:r>
            <a:r>
              <a:rPr lang="en-US" sz="2400" dirty="0">
                <a:solidFill>
                  <a:srgbClr val="000000"/>
                </a:solidFill>
              </a:rPr>
              <a:t> (pandas </a:t>
            </a:r>
            <a:r>
              <a:rPr lang="en-US" sz="2400" dirty="0" err="1">
                <a:solidFill>
                  <a:srgbClr val="000000"/>
                </a:solidFill>
              </a:rPr>
              <a:t>DataFrames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Utforske</a:t>
            </a:r>
            <a:r>
              <a:rPr lang="en-US" sz="2400" dirty="0">
                <a:solidFill>
                  <a:srgbClr val="000000"/>
                </a:solidFill>
              </a:rPr>
              <a:t> data </a:t>
            </a:r>
            <a:r>
              <a:rPr lang="en-US" sz="2400" dirty="0" err="1">
                <a:solidFill>
                  <a:srgbClr val="000000"/>
                </a:solidFill>
              </a:rPr>
              <a:t>fra</a:t>
            </a:r>
            <a:r>
              <a:rPr lang="en-US" sz="2400" dirty="0">
                <a:solidFill>
                  <a:srgbClr val="000000"/>
                </a:solidFill>
              </a:rPr>
              <a:t> fil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Oversikt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og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enkel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statistikk</a:t>
            </a:r>
            <a:endParaRPr lang="en-US" sz="2400" dirty="0">
              <a:solidFill>
                <a:srgbClr val="000000"/>
              </a:solidFill>
            </a:endParaRP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Plotte-eksempel</a:t>
            </a:r>
            <a:endParaRPr lang="en-US" sz="2400" dirty="0">
              <a:solidFill>
                <a:srgbClr val="000000"/>
              </a:solidFill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</a:rPr>
              <a:t>Skjelettkode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5CAEF-2A13-4560-AAF3-0F8CD9FE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5742514"/>
            <a:ext cx="3635617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7/1/20XX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025CEF6D-5E98-4B5C-A10F-7459C1EEF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5C73161-1E4E-4E6A-91B2-E885CF8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1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816" y="800651"/>
            <a:ext cx="9607661" cy="1056319"/>
          </a:xfrm>
        </p:spPr>
        <p:txBody>
          <a:bodyPr rtlCol="0"/>
          <a:lstStyle/>
          <a:p>
            <a:pPr rtl="0"/>
            <a:r>
              <a:rPr lang="en-GB" dirty="0"/>
              <a:t>Lister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0509" y="928649"/>
            <a:ext cx="7275704" cy="801943"/>
          </a:xfrm>
        </p:spPr>
        <p:txBody>
          <a:bodyPr rtlCol="0">
            <a:normAutofit/>
          </a:bodyPr>
          <a:lstStyle/>
          <a:p>
            <a:pPr rtl="0"/>
            <a:r>
              <a:rPr lang="en-GB" sz="1800" dirty="0" err="1"/>
              <a:t>En</a:t>
            </a:r>
            <a:r>
              <a:rPr lang="en-GB" sz="1800" dirty="0"/>
              <a:t> mate å </a:t>
            </a:r>
            <a:r>
              <a:rPr lang="en-GB" sz="1800" dirty="0" err="1"/>
              <a:t>lagre</a:t>
            </a:r>
            <a:r>
              <a:rPr lang="en-GB" sz="1800" dirty="0"/>
              <a:t> </a:t>
            </a:r>
            <a:r>
              <a:rPr lang="en-GB" sz="1800" dirty="0" err="1"/>
              <a:t>flere</a:t>
            </a:r>
            <a:r>
              <a:rPr lang="en-GB" sz="1800" dirty="0"/>
              <a:t> </a:t>
            </a:r>
            <a:r>
              <a:rPr lang="en-GB" sz="1800" dirty="0" err="1"/>
              <a:t>elementer</a:t>
            </a:r>
            <a:r>
              <a:rPr lang="en-GB" sz="1800" dirty="0"/>
              <a:t> </a:t>
            </a:r>
            <a:r>
              <a:rPr lang="en-GB" sz="1800" dirty="0" err="1"/>
              <a:t>sammen</a:t>
            </a:r>
            <a:r>
              <a:rPr lang="en-GB" sz="1800" dirty="0"/>
              <a:t> I </a:t>
            </a:r>
            <a:r>
              <a:rPr lang="en-GB" sz="1800" dirty="0" err="1"/>
              <a:t>en</a:t>
            </a:r>
            <a:r>
              <a:rPr lang="en-GB" sz="1800" dirty="0"/>
              <a:t> </a:t>
            </a:r>
            <a:r>
              <a:rPr lang="en-GB" sz="1800" dirty="0" err="1"/>
              <a:t>variabel</a:t>
            </a:r>
            <a:endParaRPr lang="en-GB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C194C-2B9F-99DE-DE84-EAEAEDFC53F9}"/>
              </a:ext>
            </a:extLst>
          </p:cNvPr>
          <p:cNvSpPr txBox="1"/>
          <p:nvPr/>
        </p:nvSpPr>
        <p:spPr>
          <a:xfrm>
            <a:off x="2503483" y="2173294"/>
            <a:ext cx="698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	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partall = [2, 4, 6, 8, 10, 12, 14, 16, 18, 20]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14D029-3DBF-574D-CF9C-9FB442BA9CEE}"/>
              </a:ext>
            </a:extLst>
          </p:cNvPr>
          <p:cNvSpPr txBox="1"/>
          <p:nvPr/>
        </p:nvSpPr>
        <p:spPr>
          <a:xfrm>
            <a:off x="1094206" y="3039667"/>
            <a:ext cx="57923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dirty="0"/>
              <a:t>Repetisjonsoppgave: </a:t>
            </a:r>
          </a:p>
          <a:p>
            <a:endParaRPr lang="nb-NO" sz="2000" dirty="0"/>
          </a:p>
          <a:p>
            <a:r>
              <a:rPr lang="nb-NO" sz="2000" dirty="0"/>
              <a:t>Listen «partall» kan opprettes på mange måter. </a:t>
            </a:r>
          </a:p>
          <a:p>
            <a:r>
              <a:rPr lang="nb-NO" sz="2000" dirty="0"/>
              <a:t>Bruk hintene til høyre og opprett listen slik du tenker er mest logisk.</a:t>
            </a:r>
          </a:p>
          <a:p>
            <a:endParaRPr lang="nb-NO" sz="2000" dirty="0"/>
          </a:p>
          <a:p>
            <a:r>
              <a:rPr lang="nb-NO" sz="2000" dirty="0"/>
              <a:t>(OBS: det er ikke lov å opprette listen ved å skrive tallene rett ut! </a:t>
            </a:r>
            <a:r>
              <a:rPr lang="nb-NO" sz="2000" dirty="0">
                <a:sym typeface="Wingdings" panose="05000000000000000000" pitchFamily="2" charset="2"/>
              </a:rPr>
              <a:t>)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1007DC-E16D-855A-EFC5-EC5B8ECC068E}"/>
              </a:ext>
            </a:extLst>
          </p:cNvPr>
          <p:cNvSpPr txBox="1"/>
          <p:nvPr/>
        </p:nvSpPr>
        <p:spPr>
          <a:xfrm>
            <a:off x="7677713" y="3012284"/>
            <a:ext cx="42585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b-NO" dirty="0"/>
              <a:t>Hint: </a:t>
            </a:r>
          </a:p>
          <a:p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Bruk en løkke (</a:t>
            </a:r>
            <a:r>
              <a:rPr lang="nb-NO" b="1" dirty="0"/>
              <a:t>for</a:t>
            </a:r>
            <a:r>
              <a:rPr lang="nb-NO" dirty="0"/>
              <a:t> eller </a:t>
            </a:r>
            <a:r>
              <a:rPr lang="nb-NO" b="1" dirty="0" err="1"/>
              <a:t>while</a:t>
            </a:r>
            <a:r>
              <a:rPr lang="nb-NO" dirty="0"/>
              <a:t>)</a:t>
            </a:r>
          </a:p>
          <a:p>
            <a:pPr marL="285750" indent="-285750">
              <a:buFontTx/>
              <a:buChar char="-"/>
            </a:pPr>
            <a:r>
              <a:rPr lang="nb-NO" dirty="0"/>
              <a:t>Start med å opprette en tom liste</a:t>
            </a:r>
          </a:p>
          <a:p>
            <a:pPr marL="285750" indent="-285750">
              <a:buFontTx/>
              <a:buChar char="-"/>
            </a:pPr>
            <a:r>
              <a:rPr lang="nb-NO" dirty="0"/>
              <a:t>Funksjon for å legge til et element i en liste: </a:t>
            </a:r>
          </a:p>
          <a:p>
            <a:pPr lvl="1"/>
            <a:r>
              <a:rPr lang="nb-NO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listenavn.</a:t>
            </a:r>
            <a:r>
              <a:rPr lang="nb-NO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nb-NO" b="1" dirty="0">
                <a:latin typeface="Courier New" panose="02070309020205020404" pitchFamily="49" charset="0"/>
                <a:cs typeface="Courier New" panose="02070309020205020404" pitchFamily="49" charset="0"/>
              </a:rPr>
              <a:t>(element)</a:t>
            </a:r>
            <a:endParaRPr lang="nb-NO" dirty="0"/>
          </a:p>
          <a:p>
            <a:pPr marL="285750" indent="-285750">
              <a:buFontTx/>
              <a:buChar char="-"/>
            </a:pPr>
            <a:r>
              <a:rPr lang="nb-NO" dirty="0"/>
              <a:t>Modulus-operatoren, %, gir rest etter divisjon med et heltall</a:t>
            </a:r>
            <a:endParaRPr lang="nb-NO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b-NO" dirty="0"/>
          </a:p>
        </p:txBody>
      </p:sp>
      <p:pic>
        <p:nvPicPr>
          <p:cNvPr id="1026" name="Picture 2" descr="Long list isolated. Lots of items. to-do list Cartoon style vector Stock  Vector Image &amp; Art - Alamy">
            <a:extLst>
              <a:ext uri="{FF2B5EF4-FFF2-40B4-BE49-F238E27FC236}">
                <a16:creationId xmlns:a16="http://schemas.microsoft.com/office/drawing/2014/main" id="{D8BEFA98-2F7F-B49A-A0A0-DC6098D76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63"/>
          <a:stretch/>
        </p:blipFill>
        <p:spPr bwMode="auto">
          <a:xfrm>
            <a:off x="255787" y="246887"/>
            <a:ext cx="961416" cy="9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94000">
              <a:srgbClr val="EBE8E1"/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17D026-F2DD-1E9A-2651-53327B410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89" y="3470600"/>
            <a:ext cx="6398370" cy="62653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Calibri" panose="020B0604020202020204" pitchFamily="34" charset="0"/>
              <a:buChar char="-"/>
            </a:pPr>
            <a:r>
              <a:rPr lang="nb-NO" sz="2400" dirty="0">
                <a:ea typeface="+mn-lt"/>
                <a:cs typeface="+mn-lt"/>
              </a:rPr>
              <a:t>Indeksen starter på 0</a:t>
            </a:r>
            <a:endParaRPr lang="nb-NO" sz="2400" dirty="0"/>
          </a:p>
          <a:p>
            <a:pPr marL="342900" indent="-342900">
              <a:buFont typeface="Calibri" panose="020B0604020202020204" pitchFamily="34" charset="0"/>
              <a:buChar char="-"/>
            </a:pPr>
            <a:endParaRPr lang="nb-NO" sz="2200" dirty="0"/>
          </a:p>
          <a:p>
            <a:pPr marL="342900" indent="-342900">
              <a:buFont typeface="Calibri" panose="020B0604020202020204" pitchFamily="34" charset="0"/>
              <a:buChar char="-"/>
            </a:pPr>
            <a:endParaRPr lang="nb-NO" dirty="0"/>
          </a:p>
          <a:p>
            <a:pPr marL="800100" lvl="1" indent="0">
              <a:buNone/>
            </a:pPr>
            <a:endParaRPr lang="nb-NO" dirty="0"/>
          </a:p>
          <a:p>
            <a:pPr marL="800100" lvl="1" indent="0">
              <a:buNone/>
            </a:pPr>
            <a:endParaRPr lang="nb-NO" dirty="0"/>
          </a:p>
          <a:p>
            <a:pPr marL="800100" lvl="1"/>
            <a:endParaRPr lang="nb-NO" dirty="0"/>
          </a:p>
          <a:p>
            <a:endParaRPr lang="nb-NO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F2F7EC3-CC61-1377-4619-881CCB7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668" y="338422"/>
            <a:ext cx="10634472" cy="1684309"/>
          </a:xfrm>
        </p:spPr>
        <p:txBody>
          <a:bodyPr/>
          <a:lstStyle/>
          <a:p>
            <a:r>
              <a:rPr lang="nb-NO" sz="3200" dirty="0"/>
              <a:t>Liste-indeksering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D6A01A08-7865-F15F-2FCC-F12C26DD77AF}"/>
              </a:ext>
            </a:extLst>
          </p:cNvPr>
          <p:cNvSpPr txBox="1"/>
          <p:nvPr/>
        </p:nvSpPr>
        <p:spPr>
          <a:xfrm>
            <a:off x="1073946" y="1925890"/>
            <a:ext cx="1198661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Courier New"/>
                <a:cs typeface="Courier New"/>
              </a:rPr>
              <a:t>personalia = [</a:t>
            </a:r>
            <a:r>
              <a:rPr lang="en-US" sz="2400" b="1" dirty="0">
                <a:highlight>
                  <a:srgbClr val="FFFF00"/>
                </a:highlight>
                <a:latin typeface="Courier New"/>
                <a:cs typeface="Courier New"/>
              </a:rPr>
              <a:t>"Mari"</a:t>
            </a:r>
            <a:r>
              <a:rPr lang="en-US" sz="2400" b="1" dirty="0">
                <a:latin typeface="Courier New"/>
                <a:cs typeface="Courier New"/>
              </a:rPr>
              <a:t>,</a:t>
            </a:r>
            <a:r>
              <a:rPr lang="en-US" sz="2400" b="1" dirty="0">
                <a:highlight>
                  <a:srgbClr val="00FF00"/>
                </a:highlight>
                <a:latin typeface="Courier New"/>
                <a:cs typeface="Courier New"/>
              </a:rPr>
              <a:t>36</a:t>
            </a:r>
            <a:r>
              <a:rPr lang="en-US" sz="2400" b="1" dirty="0">
                <a:latin typeface="Courier New"/>
                <a:cs typeface="Courier New"/>
              </a:rPr>
              <a:t>,</a:t>
            </a:r>
            <a:r>
              <a:rPr lang="en-US" sz="2400" b="1" dirty="0">
                <a:highlight>
                  <a:srgbClr val="FF0000"/>
                </a:highlight>
                <a:latin typeface="Courier New"/>
                <a:cs typeface="Courier New"/>
              </a:rPr>
              <a:t>171.6</a:t>
            </a:r>
            <a:r>
              <a:rPr lang="en-US" sz="2400" b="1" dirty="0">
                <a:latin typeface="Courier New"/>
                <a:cs typeface="Courier New"/>
              </a:rPr>
              <a:t>,</a:t>
            </a:r>
            <a:r>
              <a:rPr lang="en-US" sz="2400" b="1" dirty="0">
                <a:highlight>
                  <a:srgbClr val="FF00FF"/>
                </a:highlight>
                <a:latin typeface="Courier New"/>
                <a:cs typeface="Courier New"/>
              </a:rPr>
              <a:t>95014456</a:t>
            </a:r>
            <a:r>
              <a:rPr lang="en-US" sz="2400" b="1" dirty="0">
                <a:latin typeface="Courier New"/>
                <a:cs typeface="Courier New"/>
              </a:rPr>
              <a:t>,</a:t>
            </a:r>
            <a:r>
              <a:rPr lang="en-US" sz="2400" b="1" dirty="0">
                <a:highlight>
                  <a:srgbClr val="00FFFF"/>
                </a:highlight>
                <a:latin typeface="Courier New"/>
                <a:cs typeface="Courier New"/>
              </a:rPr>
              <a:t>"Sannergata 4"</a:t>
            </a:r>
            <a:r>
              <a:rPr lang="en-US" sz="2400" b="1" dirty="0">
                <a:latin typeface="Courier New"/>
                <a:cs typeface="Courier New"/>
              </a:rPr>
              <a:t>]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EA2E4BD-02A6-8F4F-3695-DFCF985010FA}"/>
              </a:ext>
            </a:extLst>
          </p:cNvPr>
          <p:cNvSpPr txBox="1"/>
          <p:nvPr/>
        </p:nvSpPr>
        <p:spPr>
          <a:xfrm>
            <a:off x="1825649" y="1462512"/>
            <a:ext cx="116062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index                      </a:t>
            </a:r>
            <a:r>
              <a:rPr lang="en-US" sz="2000" dirty="0">
                <a:highlight>
                  <a:srgbClr val="FFFF00"/>
                </a:highlight>
              </a:rPr>
              <a:t>  0   </a:t>
            </a:r>
            <a:r>
              <a:rPr lang="en-US" sz="2000" dirty="0"/>
              <a:t>       </a:t>
            </a:r>
            <a:r>
              <a:rPr lang="en-US" sz="2000" dirty="0">
                <a:highlight>
                  <a:srgbClr val="00FF00"/>
                </a:highlight>
              </a:rPr>
              <a:t>  1  </a:t>
            </a:r>
            <a:r>
              <a:rPr lang="en-US" sz="2000" dirty="0"/>
              <a:t>        </a:t>
            </a:r>
            <a:r>
              <a:rPr lang="en-US" sz="2000" dirty="0">
                <a:highlight>
                  <a:srgbClr val="FF0000"/>
                </a:highlight>
              </a:rPr>
              <a:t>  2  </a:t>
            </a:r>
            <a:r>
              <a:rPr lang="en-US" sz="2000" dirty="0"/>
              <a:t>              </a:t>
            </a:r>
            <a:r>
              <a:rPr lang="en-US" sz="2000" dirty="0">
                <a:highlight>
                  <a:srgbClr val="FF00FF"/>
                </a:highlight>
              </a:rPr>
              <a:t>  3  </a:t>
            </a:r>
            <a:r>
              <a:rPr lang="en-US" sz="2000" dirty="0"/>
              <a:t>                             </a:t>
            </a:r>
            <a:r>
              <a:rPr lang="en-US" sz="2000" dirty="0">
                <a:highlight>
                  <a:srgbClr val="00FFFF"/>
                </a:highlight>
              </a:rPr>
              <a:t>  4                    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93B0F88F-76FC-DBE2-2835-829A79E64367}"/>
              </a:ext>
            </a:extLst>
          </p:cNvPr>
          <p:cNvSpPr txBox="1"/>
          <p:nvPr/>
        </p:nvSpPr>
        <p:spPr>
          <a:xfrm>
            <a:off x="8050427" y="3538500"/>
            <a:ext cx="51218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b="1" dirty="0">
                <a:latin typeface="Courier New"/>
                <a:cs typeface="Segoe UI"/>
              </a:rPr>
              <a:t>In: </a:t>
            </a:r>
            <a:r>
              <a:rPr lang="nb-NO" b="1" dirty="0" err="1">
                <a:latin typeface="Courier New"/>
                <a:cs typeface="Segoe UI"/>
              </a:rPr>
              <a:t>print</a:t>
            </a:r>
            <a:r>
              <a:rPr lang="nb-NO" b="1" dirty="0">
                <a:latin typeface="Courier New"/>
                <a:cs typeface="Segoe UI"/>
              </a:rPr>
              <a:t>(personalia[2])</a:t>
            </a:r>
            <a:r>
              <a:rPr lang="en-US" b="1" dirty="0">
                <a:latin typeface="Courier New"/>
                <a:cs typeface="Segoe UI"/>
              </a:rPr>
              <a:t>​</a:t>
            </a:r>
          </a:p>
          <a:p>
            <a:r>
              <a:rPr lang="en-US" b="1" dirty="0">
                <a:latin typeface="Courier New"/>
                <a:cs typeface="Segoe UI"/>
              </a:rPr>
              <a:t>Out: ???</a:t>
            </a:r>
          </a:p>
          <a:p>
            <a:endParaRPr lang="en-US" b="1" dirty="0">
              <a:latin typeface="Courier New"/>
              <a:cs typeface="Segoe UI"/>
            </a:endParaRPr>
          </a:p>
          <a:p>
            <a:endParaRPr lang="nb-NO" b="1" dirty="0">
              <a:latin typeface="Courier New"/>
              <a:cs typeface="Segoe UI"/>
            </a:endParaRP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A4507BE5-F939-B4ED-01B4-5A8BB5071C86}"/>
              </a:ext>
            </a:extLst>
          </p:cNvPr>
          <p:cNvSpPr txBox="1"/>
          <p:nvPr/>
        </p:nvSpPr>
        <p:spPr>
          <a:xfrm>
            <a:off x="8050427" y="4424068"/>
            <a:ext cx="650171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/>
                <a:cs typeface="Segoe UI"/>
              </a:rPr>
              <a:t>In: </a:t>
            </a:r>
            <a:r>
              <a:rPr lang="nb-NO" b="1" dirty="0">
                <a:latin typeface="Courier New"/>
                <a:cs typeface="Segoe UI"/>
              </a:rPr>
              <a:t>Variabel = personalia[5]  </a:t>
            </a:r>
            <a:r>
              <a:rPr lang="en-US" dirty="0">
                <a:latin typeface="Courier New"/>
                <a:cs typeface="Segoe UI"/>
              </a:rPr>
              <a:t>​</a:t>
            </a:r>
          </a:p>
          <a:p>
            <a:r>
              <a:rPr lang="nb-NO" b="1" dirty="0">
                <a:latin typeface="Courier New"/>
                <a:cs typeface="Segoe UI"/>
              </a:rPr>
              <a:t>    </a:t>
            </a:r>
            <a:r>
              <a:rPr lang="nb-NO" b="1" dirty="0" err="1">
                <a:latin typeface="Courier New"/>
                <a:cs typeface="Segoe UI"/>
              </a:rPr>
              <a:t>print</a:t>
            </a:r>
            <a:r>
              <a:rPr lang="nb-NO" b="1" dirty="0">
                <a:latin typeface="Courier New"/>
                <a:cs typeface="Segoe UI"/>
              </a:rPr>
              <a:t>(variabel)</a:t>
            </a:r>
            <a:r>
              <a:rPr lang="en-US" dirty="0">
                <a:latin typeface="Courier New"/>
                <a:cs typeface="Segoe UI"/>
              </a:rPr>
              <a:t>​</a:t>
            </a:r>
          </a:p>
          <a:p>
            <a:r>
              <a:rPr lang="nb-NO" b="1" dirty="0">
                <a:latin typeface="Courier New"/>
                <a:cs typeface="Segoe UI"/>
              </a:rPr>
              <a:t>Out: ???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CE2F720B-433A-E9D8-F4B8-C4918E427E5D}"/>
              </a:ext>
            </a:extLst>
          </p:cNvPr>
          <p:cNvSpPr txBox="1"/>
          <p:nvPr/>
        </p:nvSpPr>
        <p:spPr>
          <a:xfrm>
            <a:off x="8050427" y="5659744"/>
            <a:ext cx="49880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urier New"/>
                <a:cs typeface="Segoe UI"/>
              </a:rPr>
              <a:t>In: </a:t>
            </a:r>
            <a:r>
              <a:rPr lang="nb-NO" b="1" dirty="0" err="1">
                <a:latin typeface="Courier New"/>
                <a:cs typeface="Segoe UI"/>
              </a:rPr>
              <a:t>print</a:t>
            </a:r>
            <a:r>
              <a:rPr lang="nb-NO" b="1" dirty="0">
                <a:latin typeface="Courier New"/>
                <a:cs typeface="Segoe UI"/>
              </a:rPr>
              <a:t>(personalia[-2])  </a:t>
            </a:r>
            <a:r>
              <a:rPr lang="en-US" dirty="0">
                <a:latin typeface="Courier New"/>
                <a:cs typeface="Segoe UI"/>
              </a:rPr>
              <a:t>​​</a:t>
            </a:r>
          </a:p>
          <a:p>
            <a:r>
              <a:rPr lang="nb-NO" b="1" dirty="0">
                <a:latin typeface="Courier New"/>
                <a:cs typeface="Segoe UI"/>
              </a:rPr>
              <a:t>Out: ???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3A7B985-AF46-D505-FC4B-D9B0C5222CDF}"/>
              </a:ext>
            </a:extLst>
          </p:cNvPr>
          <p:cNvSpPr txBox="1"/>
          <p:nvPr/>
        </p:nvSpPr>
        <p:spPr>
          <a:xfrm>
            <a:off x="1187217" y="2564324"/>
            <a:ext cx="103105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     </a:t>
            </a:r>
            <a:r>
              <a:rPr lang="en-US" sz="2000" dirty="0" err="1"/>
              <a:t>negativ</a:t>
            </a:r>
            <a:r>
              <a:rPr lang="en-US" sz="2000" dirty="0"/>
              <a:t> index               </a:t>
            </a:r>
            <a:r>
              <a:rPr lang="en-US" sz="2000" dirty="0">
                <a:highlight>
                  <a:srgbClr val="FFFF00"/>
                </a:highlight>
              </a:rPr>
              <a:t>  -5   </a:t>
            </a:r>
            <a:r>
              <a:rPr lang="en-US" sz="2000" dirty="0"/>
              <a:t>       </a:t>
            </a:r>
            <a:r>
              <a:rPr lang="en-US" sz="2000" dirty="0">
                <a:highlight>
                  <a:srgbClr val="00FF00"/>
                </a:highlight>
              </a:rPr>
              <a:t>  -4  </a:t>
            </a:r>
            <a:r>
              <a:rPr lang="en-US" sz="2000" dirty="0"/>
              <a:t>        </a:t>
            </a:r>
            <a:r>
              <a:rPr lang="en-US" sz="2000" dirty="0">
                <a:highlight>
                  <a:srgbClr val="FF0000"/>
                </a:highlight>
              </a:rPr>
              <a:t> -3   </a:t>
            </a:r>
            <a:r>
              <a:rPr lang="en-US" sz="2000" dirty="0"/>
              <a:t>          </a:t>
            </a:r>
            <a:r>
              <a:rPr lang="en-US" sz="2000" dirty="0">
                <a:highlight>
                  <a:srgbClr val="FF00FF"/>
                </a:highlight>
              </a:rPr>
              <a:t>   -2   </a:t>
            </a:r>
            <a:r>
              <a:rPr lang="en-US" sz="2000" dirty="0"/>
              <a:t>                             </a:t>
            </a:r>
            <a:r>
              <a:rPr lang="en-US" sz="2000" dirty="0">
                <a:highlight>
                  <a:srgbClr val="00FFFF"/>
                </a:highlight>
              </a:rPr>
              <a:t>  -1  </a:t>
            </a:r>
            <a:r>
              <a:rPr lang="nb-NO" sz="2000" dirty="0">
                <a:highlight>
                  <a:srgbClr val="00FFFF"/>
                </a:highlight>
              </a:rPr>
              <a:t>​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2865FD18-CC18-A76D-1C76-1A3FBE1639B2}"/>
              </a:ext>
            </a:extLst>
          </p:cNvPr>
          <p:cNvSpPr txBox="1"/>
          <p:nvPr/>
        </p:nvSpPr>
        <p:spPr>
          <a:xfrm>
            <a:off x="941704" y="3868700"/>
            <a:ext cx="668706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b-NO" dirty="0">
                <a:cs typeface="Segoe UI"/>
              </a:rPr>
              <a:t>​</a:t>
            </a:r>
            <a:endParaRPr lang="nb-NO" sz="2000" dirty="0">
              <a:cs typeface="Segoe UI"/>
            </a:endParaRPr>
          </a:p>
          <a:p>
            <a:pPr marL="285750" indent="-285750">
              <a:buFont typeface="Calibri"/>
              <a:buChar char="-"/>
            </a:pPr>
            <a:r>
              <a:rPr lang="nb-NO" sz="2400" dirty="0">
                <a:cs typeface="Arial"/>
              </a:rPr>
              <a:t>For å hente ut et spesifikt element fra en liste, skriver vi indeksen til elementet i listen inne i en klamme-parentes bak listenavnet</a:t>
            </a:r>
            <a:r>
              <a:rPr lang="en-US" sz="2400" dirty="0">
                <a:cs typeface="Arial"/>
              </a:rPr>
              <a:t>​, [ ]</a:t>
            </a:r>
            <a:endParaRPr lang="nb-NO" sz="2400" dirty="0">
              <a:cs typeface="Arial"/>
            </a:endParaRP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BA046E6A-058F-103C-36AB-25B816D2E73B}"/>
              </a:ext>
            </a:extLst>
          </p:cNvPr>
          <p:cNvSpPr txBox="1"/>
          <p:nvPr/>
        </p:nvSpPr>
        <p:spPr>
          <a:xfrm>
            <a:off x="941705" y="5475078"/>
            <a:ext cx="645022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b-NO" sz="2400" dirty="0"/>
              <a:t>Vi kan indeksere listen bakover med negativ indeks, hvor bakerste element er –1</a:t>
            </a:r>
          </a:p>
        </p:txBody>
      </p:sp>
    </p:spTree>
    <p:extLst>
      <p:ext uri="{BB962C8B-B14F-4D97-AF65-F5344CB8AC3E}">
        <p14:creationId xmlns:p14="http://schemas.microsoft.com/office/powerpoint/2010/main" val="65253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8B97D60B-5062-4358-B6AE-416533855DC3}"/>
              </a:ext>
            </a:extLst>
          </p:cNvPr>
          <p:cNvSpPr txBox="1"/>
          <p:nvPr/>
        </p:nvSpPr>
        <p:spPr>
          <a:xfrm>
            <a:off x="2433159" y="652439"/>
            <a:ext cx="8940675" cy="102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Oppgave</a:t>
            </a:r>
            <a:r>
              <a:rPr lang="en-US" sz="3600" b="1" dirty="0">
                <a:latin typeface="+mj-lt"/>
                <a:ea typeface="+mj-ea"/>
                <a:cs typeface="+mj-cs"/>
              </a:rPr>
              <a:t>: </a:t>
            </a:r>
            <a:r>
              <a:rPr lang="en-US" sz="3600" dirty="0" err="1">
                <a:latin typeface="+mj-lt"/>
                <a:ea typeface="+mj-ea"/>
                <a:cs typeface="+mj-cs"/>
              </a:rPr>
              <a:t>Fibonaccitall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6" descr="Iterative and Recursive Solutions to the Fibonacci Sequence Interview  Question in JavaScript | by Alexandra Pestruyeva | Medium">
            <a:extLst>
              <a:ext uri="{FF2B5EF4-FFF2-40B4-BE49-F238E27FC236}">
                <a16:creationId xmlns:a16="http://schemas.microsoft.com/office/drawing/2014/main" id="{05052AA1-B856-48FC-8A97-2646AD9C7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1"/>
          <a:stretch/>
        </p:blipFill>
        <p:spPr bwMode="auto">
          <a:xfrm>
            <a:off x="352308" y="2314605"/>
            <a:ext cx="4388173" cy="348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lassholder for innhold 2">
            <a:extLst>
              <a:ext uri="{FF2B5EF4-FFF2-40B4-BE49-F238E27FC236}">
                <a16:creationId xmlns:a16="http://schemas.microsoft.com/office/drawing/2014/main" id="{0185FBE5-84B4-401F-A38B-0ED7E5720AA4}"/>
              </a:ext>
            </a:extLst>
          </p:cNvPr>
          <p:cNvSpPr txBox="1">
            <a:spLocks/>
          </p:cNvSpPr>
          <p:nvPr/>
        </p:nvSpPr>
        <p:spPr>
          <a:xfrm>
            <a:off x="6267450" y="1485964"/>
            <a:ext cx="5824713" cy="329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dirty="0" err="1"/>
              <a:t>Fibonaccitallene</a:t>
            </a:r>
            <a:r>
              <a:rPr lang="nb-NO" dirty="0"/>
              <a:t> er den berømte tallrekka</a:t>
            </a:r>
          </a:p>
          <a:p>
            <a:pPr marL="530352" lvl="1" indent="0">
              <a:lnSpc>
                <a:spcPct val="100000"/>
              </a:lnSpc>
              <a:buNone/>
            </a:pPr>
            <a:r>
              <a:rPr lang="nb-NO" dirty="0"/>
              <a:t>1, 1, 2, 3, 5, 8, 13, 21, 34, 55, 89, 144, ...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dirty="0"/>
              <a:t>der de to første tallene er 1, og hvert påfølgende tall er summen av de to foregående. Tallrekka dukker overraskende ofte opp i både matematikk og biologi.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Skriv</a:t>
            </a:r>
            <a:r>
              <a:rPr lang="en-US" dirty="0">
                <a:solidFill>
                  <a:schemeClr val="tx1"/>
                </a:solidFill>
              </a:rPr>
              <a:t> et program </a:t>
            </a:r>
            <a:r>
              <a:rPr lang="en-US" dirty="0" err="1">
                <a:solidFill>
                  <a:schemeClr val="tx1"/>
                </a:solidFill>
              </a:rPr>
              <a:t>som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lagrer</a:t>
            </a:r>
            <a:r>
              <a:rPr lang="en-US" dirty="0">
                <a:solidFill>
                  <a:schemeClr val="tx1"/>
                </a:solidFill>
              </a:rPr>
              <a:t> alle </a:t>
            </a:r>
            <a:r>
              <a:rPr lang="en-US" dirty="0" err="1">
                <a:solidFill>
                  <a:schemeClr val="tx1"/>
                </a:solidFill>
              </a:rPr>
              <a:t>Fibonaccitall</a:t>
            </a:r>
            <a:r>
              <a:rPr lang="en-US" dirty="0">
                <a:solidFill>
                  <a:schemeClr val="tx1"/>
                </a:solidFill>
              </a:rPr>
              <a:t> under 50’000 i </a:t>
            </a:r>
            <a:r>
              <a:rPr lang="en-US" dirty="0" err="1">
                <a:solidFill>
                  <a:schemeClr val="tx1"/>
                </a:solidFill>
              </a:rPr>
              <a:t>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skriver</a:t>
            </a:r>
            <a:r>
              <a:rPr lang="en-US" dirty="0">
                <a:solidFill>
                  <a:schemeClr val="tx1"/>
                </a:solidFill>
              </a:rPr>
              <a:t> dem </a:t>
            </a:r>
            <a:r>
              <a:rPr lang="en-US" dirty="0" err="1">
                <a:solidFill>
                  <a:schemeClr val="tx1"/>
                </a:solidFill>
              </a:rPr>
              <a:t>ut.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8" descr="The Fibonacci Sequence - Shalom Education">
            <a:extLst>
              <a:ext uri="{FF2B5EF4-FFF2-40B4-BE49-F238E27FC236}">
                <a16:creationId xmlns:a16="http://schemas.microsoft.com/office/drawing/2014/main" id="{A9A846FC-36FA-07C0-DB03-278BF816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994" y="4882146"/>
            <a:ext cx="4388173" cy="10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iography of Leonardo Pisano Fibonacci, Mathematician">
            <a:extLst>
              <a:ext uri="{FF2B5EF4-FFF2-40B4-BE49-F238E27FC236}">
                <a16:creationId xmlns:a16="http://schemas.microsoft.com/office/drawing/2014/main" id="{FBC10EB4-217D-A113-793D-167EBF12B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1"/>
          <a:stretch/>
        </p:blipFill>
        <p:spPr bwMode="auto">
          <a:xfrm>
            <a:off x="352308" y="544644"/>
            <a:ext cx="1578620" cy="123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CBA4EA56-6F61-9676-7AEA-4CD921B1A6E9}"/>
              </a:ext>
            </a:extLst>
          </p:cNvPr>
          <p:cNvSpPr txBox="1"/>
          <p:nvPr/>
        </p:nvSpPr>
        <p:spPr>
          <a:xfrm>
            <a:off x="9055608" y="197479"/>
            <a:ext cx="313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uLnTx/>
                <a:uFillTx/>
                <a:latin typeface="Univers"/>
                <a:ea typeface="+mn-ea"/>
                <a:cs typeface="+mn-cs"/>
              </a:rPr>
              <a:t>Sort belte: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Kun tekst</a:t>
            </a:r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D76D2368-0094-173C-EF83-C2EF1F1C8706}"/>
              </a:ext>
            </a:extLst>
          </p:cNvPr>
          <p:cNvSpPr txBox="1"/>
          <p:nvPr/>
        </p:nvSpPr>
        <p:spPr>
          <a:xfrm>
            <a:off x="9322308" y="6353486"/>
            <a:ext cx="276985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nn-NO" sz="2000" dirty="0">
                <a:hlinkClick r:id="rId5"/>
              </a:rPr>
              <a:t>Du kan skrive koden her</a:t>
            </a:r>
            <a:r>
              <a:rPr lang="nb-NO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044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8B97D60B-5062-4358-B6AE-416533855DC3}"/>
              </a:ext>
            </a:extLst>
          </p:cNvPr>
          <p:cNvSpPr txBox="1"/>
          <p:nvPr/>
        </p:nvSpPr>
        <p:spPr>
          <a:xfrm>
            <a:off x="2355176" y="721946"/>
            <a:ext cx="8940675" cy="102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>
                <a:latin typeface="+mj-lt"/>
                <a:ea typeface="+mj-ea"/>
                <a:cs typeface="+mj-cs"/>
              </a:rPr>
              <a:t>Oppgave</a:t>
            </a:r>
            <a:r>
              <a:rPr lang="en-US" sz="3600" b="1" dirty="0">
                <a:latin typeface="+mj-lt"/>
                <a:ea typeface="+mj-ea"/>
                <a:cs typeface="+mj-cs"/>
              </a:rPr>
              <a:t>: </a:t>
            </a:r>
            <a:r>
              <a:rPr lang="en-US" sz="3600" dirty="0" err="1">
                <a:latin typeface="+mj-lt"/>
                <a:ea typeface="+mj-ea"/>
                <a:cs typeface="+mj-cs"/>
              </a:rPr>
              <a:t>Fibonaccitall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6" descr="Iterative and Recursive Solutions to the Fibonacci Sequence Interview  Question in JavaScript | by Alexandra Pestruyeva | Medium">
            <a:extLst>
              <a:ext uri="{FF2B5EF4-FFF2-40B4-BE49-F238E27FC236}">
                <a16:creationId xmlns:a16="http://schemas.microsoft.com/office/drawing/2014/main" id="{05052AA1-B856-48FC-8A97-2646AD9C7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1"/>
          <a:stretch/>
        </p:blipFill>
        <p:spPr bwMode="auto">
          <a:xfrm>
            <a:off x="360168" y="2221677"/>
            <a:ext cx="4156438" cy="329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The Fibonacci Sequence - Shalom Education">
            <a:extLst>
              <a:ext uri="{FF2B5EF4-FFF2-40B4-BE49-F238E27FC236}">
                <a16:creationId xmlns:a16="http://schemas.microsoft.com/office/drawing/2014/main" id="{A9A846FC-36FA-07C0-DB03-278BF816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90" y="5485209"/>
            <a:ext cx="4154375" cy="10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iography of Leonardo Pisano Fibonacci, Mathematician">
            <a:extLst>
              <a:ext uri="{FF2B5EF4-FFF2-40B4-BE49-F238E27FC236}">
                <a16:creationId xmlns:a16="http://schemas.microsoft.com/office/drawing/2014/main" id="{FBC10EB4-217D-A113-793D-167EBF12B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1"/>
          <a:stretch/>
        </p:blipFill>
        <p:spPr bwMode="auto">
          <a:xfrm>
            <a:off x="360168" y="323676"/>
            <a:ext cx="1557195" cy="12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CBA4EA56-6F61-9676-7AEA-4CD921B1A6E9}"/>
              </a:ext>
            </a:extLst>
          </p:cNvPr>
          <p:cNvSpPr txBox="1"/>
          <p:nvPr/>
        </p:nvSpPr>
        <p:spPr>
          <a:xfrm>
            <a:off x="7964561" y="95191"/>
            <a:ext cx="404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800080"/>
                </a:highlight>
                <a:uLnTx/>
                <a:uFillTx/>
                <a:latin typeface="Univers"/>
                <a:ea typeface="+mn-ea"/>
                <a:cs typeface="+mn-cs"/>
              </a:rPr>
              <a:t>Lilla belte: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Univers"/>
                <a:ea typeface="+mn-ea"/>
                <a:cs typeface="+mn-cs"/>
              </a:rPr>
              <a:t>Hint om funksjonaliteter</a:t>
            </a:r>
          </a:p>
        </p:txBody>
      </p:sp>
      <p:sp>
        <p:nvSpPr>
          <p:cNvPr id="9" name="Plassholder for innhold 2">
            <a:extLst>
              <a:ext uri="{FF2B5EF4-FFF2-40B4-BE49-F238E27FC236}">
                <a16:creationId xmlns:a16="http://schemas.microsoft.com/office/drawing/2014/main" id="{E9F78319-3D5D-52F9-A23B-7C2AAE30DB81}"/>
              </a:ext>
            </a:extLst>
          </p:cNvPr>
          <p:cNvSpPr txBox="1">
            <a:spLocks/>
          </p:cNvSpPr>
          <p:nvPr/>
        </p:nvSpPr>
        <p:spPr>
          <a:xfrm>
            <a:off x="5190344" y="2146983"/>
            <a:ext cx="6316805" cy="329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dirty="0" err="1"/>
              <a:t>Fibonaccitallene</a:t>
            </a:r>
            <a:r>
              <a:rPr lang="nb-NO" dirty="0"/>
              <a:t> er den berømte tallrekka</a:t>
            </a:r>
          </a:p>
          <a:p>
            <a:pPr marL="530352" lvl="1" indent="0">
              <a:lnSpc>
                <a:spcPct val="100000"/>
              </a:lnSpc>
              <a:buNone/>
            </a:pPr>
            <a:r>
              <a:rPr lang="nb-NO" dirty="0"/>
              <a:t>1, 1, 2, 3, 5, 8, 13, 21, 34, 55, 89, 144, ...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dirty="0"/>
              <a:t>der de to første tallene er 1, og hvert påfølgende tall er summen av de to foregående. Tallrekka dukker overraskende ofte opp i både matematikk og biologi.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Skriv</a:t>
            </a:r>
            <a:r>
              <a:rPr lang="en-US" dirty="0">
                <a:solidFill>
                  <a:schemeClr val="tx1"/>
                </a:solidFill>
              </a:rPr>
              <a:t> et program </a:t>
            </a:r>
            <a:r>
              <a:rPr lang="en-US" dirty="0" err="1">
                <a:solidFill>
                  <a:schemeClr val="tx1"/>
                </a:solidFill>
              </a:rPr>
              <a:t>som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lagrer</a:t>
            </a:r>
            <a:r>
              <a:rPr lang="en-US" dirty="0">
                <a:solidFill>
                  <a:schemeClr val="tx1"/>
                </a:solidFill>
              </a:rPr>
              <a:t> alle </a:t>
            </a:r>
            <a:r>
              <a:rPr lang="en-US" dirty="0" err="1">
                <a:solidFill>
                  <a:schemeClr val="tx1"/>
                </a:solidFill>
              </a:rPr>
              <a:t>Fibonaccitall</a:t>
            </a:r>
            <a:r>
              <a:rPr lang="en-US" dirty="0">
                <a:solidFill>
                  <a:schemeClr val="tx1"/>
                </a:solidFill>
              </a:rPr>
              <a:t> under 50’000 i </a:t>
            </a:r>
            <a:r>
              <a:rPr lang="en-US" dirty="0" err="1">
                <a:solidFill>
                  <a:schemeClr val="tx1"/>
                </a:solidFill>
              </a:rPr>
              <a:t>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skriver</a:t>
            </a:r>
            <a:r>
              <a:rPr lang="en-US" dirty="0">
                <a:solidFill>
                  <a:schemeClr val="tx1"/>
                </a:solidFill>
              </a:rPr>
              <a:t> dem </a:t>
            </a:r>
            <a:r>
              <a:rPr lang="en-US" dirty="0" err="1">
                <a:solidFill>
                  <a:schemeClr val="tx1"/>
                </a:solidFill>
              </a:rPr>
              <a:t>ut.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9DC78195-A1F6-582F-F62F-E1392A14805C}"/>
              </a:ext>
            </a:extLst>
          </p:cNvPr>
          <p:cNvSpPr txBox="1"/>
          <p:nvPr/>
        </p:nvSpPr>
        <p:spPr>
          <a:xfrm>
            <a:off x="8348747" y="867460"/>
            <a:ext cx="3280128" cy="13542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cs typeface="Calibri"/>
              </a:rPr>
              <a:t>For å løse oppgaven trenger du</a:t>
            </a:r>
          </a:p>
          <a:p>
            <a:pPr marL="342900" indent="-342900">
              <a:buFontTx/>
              <a:buChar char="-"/>
            </a:pPr>
            <a:r>
              <a:rPr lang="nb-NO" sz="1600" dirty="0" err="1">
                <a:cs typeface="Calibri"/>
              </a:rPr>
              <a:t>while</a:t>
            </a:r>
            <a:r>
              <a:rPr lang="nb-NO" sz="1600" dirty="0">
                <a:cs typeface="Calibri"/>
              </a:rPr>
              <a:t>-løkke</a:t>
            </a:r>
          </a:p>
          <a:p>
            <a:pPr marL="342900" indent="-342900">
              <a:buFontTx/>
              <a:buChar char="-"/>
            </a:pPr>
            <a:r>
              <a:rPr lang="nb-NO" sz="1600" dirty="0">
                <a:cs typeface="Calibri"/>
              </a:rPr>
              <a:t>matematiske operatorer</a:t>
            </a:r>
          </a:p>
          <a:p>
            <a:pPr marL="342900" indent="-342900">
              <a:buFontTx/>
              <a:buChar char="-"/>
            </a:pPr>
            <a:r>
              <a:rPr lang="nb-NO" sz="1600" dirty="0">
                <a:cs typeface="Calibri"/>
              </a:rPr>
              <a:t>listeindeksering</a:t>
            </a:r>
          </a:p>
          <a:p>
            <a:pPr marL="342900" indent="-342900">
              <a:buFontTx/>
              <a:buChar char="-"/>
            </a:pPr>
            <a:r>
              <a:rPr lang="nb-NO" sz="1600" dirty="0">
                <a:cs typeface="Calibri"/>
              </a:rPr>
              <a:t>å legge til elementer i lister</a:t>
            </a:r>
          </a:p>
        </p:txBody>
      </p:sp>
    </p:spTree>
    <p:extLst>
      <p:ext uri="{BB962C8B-B14F-4D97-AF65-F5344CB8AC3E}">
        <p14:creationId xmlns:p14="http://schemas.microsoft.com/office/powerpoint/2010/main" val="181904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Sylinder 7">
            <a:extLst>
              <a:ext uri="{FF2B5EF4-FFF2-40B4-BE49-F238E27FC236}">
                <a16:creationId xmlns:a16="http://schemas.microsoft.com/office/drawing/2014/main" id="{8B97D60B-5062-4358-B6AE-416533855DC3}"/>
              </a:ext>
            </a:extLst>
          </p:cNvPr>
          <p:cNvSpPr txBox="1"/>
          <p:nvPr/>
        </p:nvSpPr>
        <p:spPr>
          <a:xfrm>
            <a:off x="2355176" y="721946"/>
            <a:ext cx="8940675" cy="102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err="1">
                <a:latin typeface="+mj-lt"/>
                <a:ea typeface="+mj-ea"/>
                <a:cs typeface="+mj-cs"/>
              </a:rPr>
              <a:t>Oppgave</a:t>
            </a:r>
            <a:r>
              <a:rPr lang="en-US" sz="3600" b="1">
                <a:latin typeface="+mj-lt"/>
                <a:ea typeface="+mj-ea"/>
                <a:cs typeface="+mj-cs"/>
              </a:rPr>
              <a:t>: </a:t>
            </a:r>
            <a:r>
              <a:rPr lang="en-US" sz="3600" err="1">
                <a:latin typeface="+mj-lt"/>
                <a:ea typeface="+mj-ea"/>
                <a:cs typeface="+mj-cs"/>
              </a:rPr>
              <a:t>Fibonaccitall</a:t>
            </a:r>
            <a:endParaRPr lang="en-US" sz="360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6" descr="Iterative and Recursive Solutions to the Fibonacci Sequence Interview  Question in JavaScript | by Alexandra Pestruyeva | Medium">
            <a:extLst>
              <a:ext uri="{FF2B5EF4-FFF2-40B4-BE49-F238E27FC236}">
                <a16:creationId xmlns:a16="http://schemas.microsoft.com/office/drawing/2014/main" id="{05052AA1-B856-48FC-8A97-2646AD9C7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1"/>
          <a:stretch/>
        </p:blipFill>
        <p:spPr bwMode="auto">
          <a:xfrm>
            <a:off x="510151" y="2205954"/>
            <a:ext cx="4221648" cy="335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8" descr="The Fibonacci Sequence - Shalom Education">
            <a:extLst>
              <a:ext uri="{FF2B5EF4-FFF2-40B4-BE49-F238E27FC236}">
                <a16:creationId xmlns:a16="http://schemas.microsoft.com/office/drawing/2014/main" id="{A9A846FC-36FA-07C0-DB03-278BF816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033" y="5385095"/>
            <a:ext cx="3776531" cy="9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iography of Leonardo Pisano Fibonacci, Mathematician">
            <a:extLst>
              <a:ext uri="{FF2B5EF4-FFF2-40B4-BE49-F238E27FC236}">
                <a16:creationId xmlns:a16="http://schemas.microsoft.com/office/drawing/2014/main" id="{FBC10EB4-217D-A113-793D-167EBF12B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41"/>
          <a:stretch/>
        </p:blipFill>
        <p:spPr bwMode="auto">
          <a:xfrm>
            <a:off x="478899" y="321560"/>
            <a:ext cx="1578620" cy="123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CBA4EA56-6F61-9676-7AEA-4CD921B1A6E9}"/>
              </a:ext>
            </a:extLst>
          </p:cNvPr>
          <p:cNvSpPr txBox="1"/>
          <p:nvPr/>
        </p:nvSpPr>
        <p:spPr>
          <a:xfrm>
            <a:off x="9271601" y="99728"/>
            <a:ext cx="4048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Univers"/>
                <a:ea typeface="+mn-ea"/>
                <a:cs typeface="+mn-cs"/>
              </a:rPr>
              <a:t>Gult belte: </a:t>
            </a:r>
            <a:r>
              <a:rPr kumimoji="0" lang="nb-NO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Univers"/>
                <a:ea typeface="+mn-ea"/>
                <a:cs typeface="+mn-cs"/>
              </a:rPr>
              <a:t> Skjelettkode</a:t>
            </a:r>
          </a:p>
        </p:txBody>
      </p: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FE49E498-4C40-40D0-C331-86DEDEEA99DE}"/>
              </a:ext>
            </a:extLst>
          </p:cNvPr>
          <p:cNvSpPr txBox="1"/>
          <p:nvPr/>
        </p:nvSpPr>
        <p:spPr>
          <a:xfrm>
            <a:off x="8885092" y="6457890"/>
            <a:ext cx="33069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b-NO" sz="2000" dirty="0">
                <a:highlight>
                  <a:srgbClr val="FFFF00"/>
                </a:highlight>
                <a:hlinkClick r:id="rId5"/>
              </a:rPr>
              <a:t>Skjelettkode</a:t>
            </a:r>
            <a:r>
              <a:rPr lang="nb-NO" sz="2000" dirty="0">
                <a:highlight>
                  <a:srgbClr val="FFFF00"/>
                </a:highlight>
              </a:rPr>
              <a:t>	</a:t>
            </a:r>
            <a:r>
              <a:rPr lang="nb-NO" sz="2000" dirty="0">
                <a:highlight>
                  <a:srgbClr val="FFFF00"/>
                </a:highlight>
                <a:hlinkClick r:id="rId6"/>
              </a:rPr>
              <a:t>Ferdig kode</a:t>
            </a:r>
            <a:endParaRPr lang="nb-NO" sz="2000" dirty="0">
              <a:highlight>
                <a:srgbClr val="FFFF00"/>
              </a:highlight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4CAE7994-A53D-C0D3-DF15-4E77D05A45C4}"/>
              </a:ext>
            </a:extLst>
          </p:cNvPr>
          <p:cNvSpPr txBox="1"/>
          <p:nvPr/>
        </p:nvSpPr>
        <p:spPr>
          <a:xfrm>
            <a:off x="8193925" y="690978"/>
            <a:ext cx="3280128" cy="13542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nb-NO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1600" dirty="0">
                <a:cs typeface="Calibri"/>
              </a:rPr>
              <a:t>For å løse oppgaven trenger du</a:t>
            </a:r>
          </a:p>
          <a:p>
            <a:pPr marL="342900" indent="-342900">
              <a:buFontTx/>
              <a:buChar char="-"/>
            </a:pPr>
            <a:r>
              <a:rPr lang="nb-NO" sz="1600" dirty="0" err="1">
                <a:cs typeface="Calibri"/>
              </a:rPr>
              <a:t>while</a:t>
            </a:r>
            <a:r>
              <a:rPr lang="nb-NO" sz="1600" dirty="0">
                <a:cs typeface="Calibri"/>
              </a:rPr>
              <a:t>-løkke</a:t>
            </a:r>
          </a:p>
          <a:p>
            <a:pPr marL="342900" indent="-342900">
              <a:buFontTx/>
              <a:buChar char="-"/>
            </a:pPr>
            <a:r>
              <a:rPr lang="nb-NO" sz="1600" dirty="0">
                <a:cs typeface="Calibri"/>
              </a:rPr>
              <a:t>matematiske operatorer</a:t>
            </a:r>
          </a:p>
          <a:p>
            <a:pPr marL="342900" indent="-342900">
              <a:buFontTx/>
              <a:buChar char="-"/>
            </a:pPr>
            <a:r>
              <a:rPr lang="nb-NO" sz="1600" dirty="0">
                <a:cs typeface="Calibri"/>
              </a:rPr>
              <a:t>listeindeksering</a:t>
            </a:r>
          </a:p>
          <a:p>
            <a:pPr marL="342900" indent="-342900">
              <a:buFontTx/>
              <a:buChar char="-"/>
            </a:pPr>
            <a:r>
              <a:rPr lang="nb-NO" sz="1600" dirty="0">
                <a:cs typeface="Calibri"/>
              </a:rPr>
              <a:t>å legge til elementer i lister</a:t>
            </a:r>
          </a:p>
        </p:txBody>
      </p:sp>
      <p:sp>
        <p:nvSpPr>
          <p:cNvPr id="7" name="Plassholder for innhold 2">
            <a:extLst>
              <a:ext uri="{FF2B5EF4-FFF2-40B4-BE49-F238E27FC236}">
                <a16:creationId xmlns:a16="http://schemas.microsoft.com/office/drawing/2014/main" id="{E26D678E-742E-16A5-91C8-058E96E4583D}"/>
              </a:ext>
            </a:extLst>
          </p:cNvPr>
          <p:cNvSpPr txBox="1">
            <a:spLocks/>
          </p:cNvSpPr>
          <p:nvPr/>
        </p:nvSpPr>
        <p:spPr>
          <a:xfrm>
            <a:off x="5497078" y="2045195"/>
            <a:ext cx="5394141" cy="329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nb-NO" dirty="0" err="1"/>
              <a:t>Fibonaccitallene</a:t>
            </a:r>
            <a:r>
              <a:rPr lang="nb-NO" dirty="0"/>
              <a:t> er den berømte tallrekka</a:t>
            </a:r>
          </a:p>
          <a:p>
            <a:pPr marL="530352" lvl="1" indent="0">
              <a:lnSpc>
                <a:spcPct val="100000"/>
              </a:lnSpc>
              <a:buNone/>
            </a:pPr>
            <a:r>
              <a:rPr lang="nb-NO" dirty="0"/>
              <a:t>1, 1, 2, 3, 5, 8, 13, 21, 34, 55, 89, 144, ...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nb-NO" dirty="0"/>
              <a:t>der de to første tallene er 1, og hvert påfølgende tall er summen av de to foregående. Tallrekka dukker overraskende ofte opp i både matematikk og biologi.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>
                <a:solidFill>
                  <a:schemeClr val="tx1"/>
                </a:solidFill>
              </a:rPr>
              <a:t>Skriv</a:t>
            </a:r>
            <a:r>
              <a:rPr lang="en-US" dirty="0">
                <a:solidFill>
                  <a:schemeClr val="tx1"/>
                </a:solidFill>
              </a:rPr>
              <a:t> et program </a:t>
            </a:r>
            <a:r>
              <a:rPr lang="en-US" dirty="0" err="1">
                <a:solidFill>
                  <a:schemeClr val="tx1"/>
                </a:solidFill>
              </a:rPr>
              <a:t>som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lagrer</a:t>
            </a:r>
            <a:r>
              <a:rPr lang="en-US" dirty="0">
                <a:solidFill>
                  <a:schemeClr val="tx1"/>
                </a:solidFill>
              </a:rPr>
              <a:t> alle </a:t>
            </a:r>
            <a:r>
              <a:rPr lang="en-US" dirty="0" err="1">
                <a:solidFill>
                  <a:schemeClr val="tx1"/>
                </a:solidFill>
              </a:rPr>
              <a:t>Fibonaccitall</a:t>
            </a:r>
            <a:r>
              <a:rPr lang="en-US" dirty="0">
                <a:solidFill>
                  <a:schemeClr val="tx1"/>
                </a:solidFill>
              </a:rPr>
              <a:t> under 50’000 i </a:t>
            </a:r>
            <a:r>
              <a:rPr lang="en-US" dirty="0" err="1">
                <a:solidFill>
                  <a:schemeClr val="tx1"/>
                </a:solidFill>
              </a:rPr>
              <a:t>ei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skriver</a:t>
            </a:r>
            <a:r>
              <a:rPr lang="en-US" dirty="0">
                <a:solidFill>
                  <a:schemeClr val="tx1"/>
                </a:solidFill>
              </a:rPr>
              <a:t> dem </a:t>
            </a:r>
            <a:r>
              <a:rPr lang="en-US" dirty="0" err="1">
                <a:solidFill>
                  <a:schemeClr val="tx1"/>
                </a:solidFill>
              </a:rPr>
              <a:t>ut.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8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5DA8-FFBD-7652-BAFF-207BBEBFB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43191"/>
            <a:ext cx="11029616" cy="1013800"/>
          </a:xfrm>
        </p:spPr>
        <p:txBody>
          <a:bodyPr>
            <a:normAutofit/>
          </a:bodyPr>
          <a:lstStyle/>
          <a:p>
            <a:r>
              <a:rPr lang="nb-NO" sz="3200" dirty="0"/>
              <a:t>Utforske data med </a:t>
            </a:r>
            <a:r>
              <a:rPr lang="nb-NO" sz="3200" dirty="0" err="1"/>
              <a:t>python</a:t>
            </a:r>
            <a:endParaRPr lang="nb-NO" sz="3200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3D944F78-4E9F-6732-F23C-257FE983F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2698" y="1843455"/>
            <a:ext cx="3296481" cy="274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4DF0016-7EEB-BCCC-3E61-FDF349FE5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42" y="1989164"/>
            <a:ext cx="4106942" cy="256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6E7CDD6-0F9C-848C-2553-052E1466D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7857" y="4768030"/>
            <a:ext cx="3296481" cy="196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86EA37E0-A9CF-EA28-EAD7-3D1A716D5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352" y="4401839"/>
            <a:ext cx="3824877" cy="239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A4DB858B-756A-FFEA-0893-4920DA1A4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64" y="269525"/>
            <a:ext cx="3928680" cy="19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0FD4DD4D-4640-ECBB-708C-872C9C71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282" y="2305548"/>
            <a:ext cx="2936750" cy="209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C0090C19-D713-2887-C5C1-9E66BE41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8" y="4401839"/>
            <a:ext cx="2467608" cy="246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33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48000">
              <a:schemeClr val="accent4">
                <a:lumMod val="75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FC93B-D71A-E07D-1CEE-884247A46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020" y="648558"/>
            <a:ext cx="7623054" cy="3903332"/>
          </a:xfrm>
        </p:spPr>
        <p:txBody>
          <a:bodyPr anchor="t">
            <a:normAutofit/>
          </a:bodyPr>
          <a:lstStyle/>
          <a:p>
            <a:r>
              <a:rPr lang="nb-NO" sz="4000" dirty="0">
                <a:solidFill>
                  <a:schemeClr val="tx1">
                    <a:lumMod val="95000"/>
                  </a:schemeClr>
                </a:solidFill>
              </a:rPr>
              <a:t>Tabeller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F0FBB-9898-117A-9B0B-D83FBCB1EEE8}"/>
              </a:ext>
            </a:extLst>
          </p:cNvPr>
          <p:cNvSpPr txBox="1"/>
          <p:nvPr/>
        </p:nvSpPr>
        <p:spPr>
          <a:xfrm>
            <a:off x="479631" y="1631273"/>
            <a:ext cx="61697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Verdier kan lagres i tabeller. Dette er en oversiktlig måte å strukturere større mengder data</a:t>
            </a:r>
          </a:p>
          <a:p>
            <a:endParaRPr lang="nb-NO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2400" dirty="0"/>
              <a:t>Tabeller kan opprettes med flere ulike biblioteker, men de mest vanlige som dere får mest bruk for 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000" dirty="0">
                <a:solidFill>
                  <a:srgbClr val="FF0000"/>
                </a:solidFill>
              </a:rPr>
              <a:t>Pandas: </a:t>
            </a:r>
            <a:r>
              <a:rPr lang="nb-NO" sz="2000" dirty="0"/>
              <a:t>Tabellen kalles en «</a:t>
            </a:r>
            <a:r>
              <a:rPr lang="nb-NO" sz="2000" dirty="0" err="1"/>
              <a:t>DataFrame</a:t>
            </a:r>
            <a:r>
              <a:rPr lang="nb-NO" sz="2000" dirty="0"/>
              <a:t>». Kan gi kolonne- og </a:t>
            </a:r>
            <a:r>
              <a:rPr lang="nb-NO" sz="2000" dirty="0" err="1"/>
              <a:t>radnavn</a:t>
            </a:r>
            <a:r>
              <a:rPr lang="nb-NO" sz="2000" dirty="0"/>
              <a:t> til tabellen. Mer </a:t>
            </a:r>
            <a:r>
              <a:rPr lang="nb-NO" sz="2000" dirty="0" err="1"/>
              <a:t>oversiktilig</a:t>
            </a:r>
            <a:r>
              <a:rPr lang="nb-NO" sz="2000" dirty="0"/>
              <a:t> når man jobber med datasett.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b-NO" sz="2000" dirty="0" err="1">
                <a:solidFill>
                  <a:srgbClr val="00B0F0"/>
                </a:solidFill>
              </a:rPr>
              <a:t>NumPy</a:t>
            </a:r>
            <a:r>
              <a:rPr lang="nb-NO" sz="2000" dirty="0">
                <a:solidFill>
                  <a:srgbClr val="00B0F0"/>
                </a:solidFill>
              </a:rPr>
              <a:t>: </a:t>
            </a:r>
            <a:r>
              <a:rPr lang="nb-NO" sz="2000" dirty="0"/>
              <a:t>Tabellen kalles en «</a:t>
            </a:r>
            <a:r>
              <a:rPr lang="nb-NO" sz="2000" dirty="0" err="1"/>
              <a:t>Array</a:t>
            </a:r>
            <a:r>
              <a:rPr lang="nb-NO" sz="2000" dirty="0"/>
              <a:t>». Enklere å gjøre regneoperasjoner på alle verdier i hele tabellen på en gang. Brukes mer i matematiske tilfeller.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040019-8576-BE1C-C3B4-F05E66B96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093" y="648558"/>
            <a:ext cx="4400189" cy="3062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reate Pandas DataFrame from a Numpy Array - Data Science Parichay">
            <a:extLst>
              <a:ext uri="{FF2B5EF4-FFF2-40B4-BE49-F238E27FC236}">
                <a16:creationId xmlns:a16="http://schemas.microsoft.com/office/drawing/2014/main" id="{16DDAE4F-96C9-014C-608F-B054317359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6" t="24809" r="10248" b="58772"/>
          <a:stretch/>
        </p:blipFill>
        <p:spPr bwMode="auto">
          <a:xfrm>
            <a:off x="7311871" y="6063664"/>
            <a:ext cx="4593085" cy="551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069D1F-6C1F-4FA3-8CCB-EA801E558BE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042A908-4308-42B2-AD36-76827C57E7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2E8E18-726E-43C2-A873-C7E26FC0A9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420</TotalTime>
  <Words>1246</Words>
  <Application>Microsoft Office PowerPoint</Application>
  <PresentationFormat>Widescreen</PresentationFormat>
  <Paragraphs>160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Franklin Gothic Book</vt:lpstr>
      <vt:lpstr>Gill Sans MT</vt:lpstr>
      <vt:lpstr>Univers</vt:lpstr>
      <vt:lpstr>Wingdings 2</vt:lpstr>
      <vt:lpstr>Gallery</vt:lpstr>
      <vt:lpstr>Dividend</vt:lpstr>
      <vt:lpstr>Dividende</vt:lpstr>
      <vt:lpstr>Programmering I fag</vt:lpstr>
      <vt:lpstr>I dag</vt:lpstr>
      <vt:lpstr>Lister</vt:lpstr>
      <vt:lpstr>Liste-indeksering</vt:lpstr>
      <vt:lpstr>PowerPoint Presentation</vt:lpstr>
      <vt:lpstr>PowerPoint Presentation</vt:lpstr>
      <vt:lpstr>PowerPoint Presentation</vt:lpstr>
      <vt:lpstr>Utforske data med python</vt:lpstr>
      <vt:lpstr>Tabeller</vt:lpstr>
      <vt:lpstr>Lese data fra fil</vt:lpstr>
      <vt:lpstr>DATAsett: THREE World crops</vt:lpstr>
      <vt:lpstr>Utforske data fra fil </vt:lpstr>
      <vt:lpstr>Plotte data</vt:lpstr>
      <vt:lpstr>Skjelettkode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I fag</dc:title>
  <dc:creator>Nora Borge Bull</dc:creator>
  <cp:lastModifiedBy>Nora Borge Bull</cp:lastModifiedBy>
  <cp:revision>14</cp:revision>
  <dcterms:created xsi:type="dcterms:W3CDTF">2023-01-19T10:09:46Z</dcterms:created>
  <dcterms:modified xsi:type="dcterms:W3CDTF">2023-01-20T10:53:40Z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d0484126-3486-41a9-802e-7f1e2277276c_Enabled">
    <vt:lpwstr>true</vt:lpwstr>
  </property>
  <property fmtid="{D5CDD505-2E9C-101B-9397-08002B2CF9AE}" pid="4" name="MSIP_Label_d0484126-3486-41a9-802e-7f1e2277276c_SetDate">
    <vt:lpwstr>2023-01-19T12:25:00Z</vt:lpwstr>
  </property>
  <property fmtid="{D5CDD505-2E9C-101B-9397-08002B2CF9AE}" pid="5" name="MSIP_Label_d0484126-3486-41a9-802e-7f1e2277276c_Method">
    <vt:lpwstr>Standard</vt:lpwstr>
  </property>
  <property fmtid="{D5CDD505-2E9C-101B-9397-08002B2CF9AE}" pid="6" name="MSIP_Label_d0484126-3486-41a9-802e-7f1e2277276c_Name">
    <vt:lpwstr>d0484126-3486-41a9-802e-7f1e2277276c</vt:lpwstr>
  </property>
  <property fmtid="{D5CDD505-2E9C-101B-9397-08002B2CF9AE}" pid="7" name="MSIP_Label_d0484126-3486-41a9-802e-7f1e2277276c_SiteId">
    <vt:lpwstr>eec01f8e-737f-43e3-9ed5-f8a59913bd82</vt:lpwstr>
  </property>
  <property fmtid="{D5CDD505-2E9C-101B-9397-08002B2CF9AE}" pid="8" name="MSIP_Label_d0484126-3486-41a9-802e-7f1e2277276c_ActionId">
    <vt:lpwstr>925dac6b-510b-409b-890c-b524b0177056</vt:lpwstr>
  </property>
  <property fmtid="{D5CDD505-2E9C-101B-9397-08002B2CF9AE}" pid="9" name="MSIP_Label_d0484126-3486-41a9-802e-7f1e2277276c_ContentBits">
    <vt:lpwstr>0</vt:lpwstr>
  </property>
</Properties>
</file>