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7" r:id="rId7"/>
    <p:sldId id="300" r:id="rId8"/>
    <p:sldId id="373" r:id="rId9"/>
    <p:sldId id="274" r:id="rId10"/>
    <p:sldId id="374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DD311-35CC-44E3-BDF3-7F68678C079E}" v="23" dt="2023-02-15T10:53:26.301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598" autoAdjust="0"/>
  </p:normalViewPr>
  <p:slideViewPr>
    <p:cSldViewPr snapToGrid="0">
      <p:cViewPr varScale="1">
        <p:scale>
          <a:sx n="59" d="100"/>
          <a:sy n="59" d="100"/>
        </p:scale>
        <p:origin x="56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a Borge Bull" userId="987a69d0-b2d1-404f-bc4e-4e76de2d21b5" providerId="ADAL" clId="{B9ADD311-35CC-44E3-BDF3-7F68678C079E}"/>
    <pc:docChg chg="custSel addSld delSld modSld">
      <pc:chgData name="Nora Borge Bull" userId="987a69d0-b2d1-404f-bc4e-4e76de2d21b5" providerId="ADAL" clId="{B9ADD311-35CC-44E3-BDF3-7F68678C079E}" dt="2023-02-15T10:53:36.794" v="213" actId="478"/>
      <pc:docMkLst>
        <pc:docMk/>
      </pc:docMkLst>
      <pc:sldChg chg="addSp delSp modSp mod modAnim">
        <pc:chgData name="Nora Borge Bull" userId="987a69d0-b2d1-404f-bc4e-4e76de2d21b5" providerId="ADAL" clId="{B9ADD311-35CC-44E3-BDF3-7F68678C079E}" dt="2023-02-15T10:52:05.370" v="195"/>
        <pc:sldMkLst>
          <pc:docMk/>
          <pc:sldMk cId="338249949" sldId="274"/>
        </pc:sldMkLst>
        <pc:spChg chg="add mod">
          <ac:chgData name="Nora Borge Bull" userId="987a69d0-b2d1-404f-bc4e-4e76de2d21b5" providerId="ADAL" clId="{B9ADD311-35CC-44E3-BDF3-7F68678C079E}" dt="2023-02-15T10:49:07.813" v="143" actId="1076"/>
          <ac:spMkLst>
            <pc:docMk/>
            <pc:sldMk cId="338249949" sldId="274"/>
            <ac:spMk id="5" creationId="{27A73DE6-95AF-75F8-18F3-50FF831BEBE4}"/>
          </ac:spMkLst>
        </pc:spChg>
        <pc:spChg chg="add mod">
          <ac:chgData name="Nora Borge Bull" userId="987a69d0-b2d1-404f-bc4e-4e76de2d21b5" providerId="ADAL" clId="{B9ADD311-35CC-44E3-BDF3-7F68678C079E}" dt="2023-02-15T10:49:05.213" v="142" actId="1076"/>
          <ac:spMkLst>
            <pc:docMk/>
            <pc:sldMk cId="338249949" sldId="274"/>
            <ac:spMk id="6" creationId="{D0825E9B-F8CB-C4D5-7AD5-FDCAEEB421EA}"/>
          </ac:spMkLst>
        </pc:spChg>
        <pc:spChg chg="add mod">
          <ac:chgData name="Nora Borge Bull" userId="987a69d0-b2d1-404f-bc4e-4e76de2d21b5" providerId="ADAL" clId="{B9ADD311-35CC-44E3-BDF3-7F68678C079E}" dt="2023-02-15T10:50:05.782" v="167" actId="1076"/>
          <ac:spMkLst>
            <pc:docMk/>
            <pc:sldMk cId="338249949" sldId="274"/>
            <ac:spMk id="7" creationId="{65415B6C-9587-7209-98AA-2527CE8D10EA}"/>
          </ac:spMkLst>
        </pc:spChg>
        <pc:spChg chg="mod">
          <ac:chgData name="Nora Borge Bull" userId="987a69d0-b2d1-404f-bc4e-4e76de2d21b5" providerId="ADAL" clId="{B9ADD311-35CC-44E3-BDF3-7F68678C079E}" dt="2023-02-15T10:51:22.429" v="184" actId="1076"/>
          <ac:spMkLst>
            <pc:docMk/>
            <pc:sldMk cId="338249949" sldId="274"/>
            <ac:spMk id="28" creationId="{EDA403A5-76A7-9985-31C8-70C671DE1A16}"/>
          </ac:spMkLst>
        </pc:spChg>
        <pc:spChg chg="mod">
          <ac:chgData name="Nora Borge Bull" userId="987a69d0-b2d1-404f-bc4e-4e76de2d21b5" providerId="ADAL" clId="{B9ADD311-35CC-44E3-BDF3-7F68678C079E}" dt="2023-02-15T10:51:19.707" v="183" actId="1076"/>
          <ac:spMkLst>
            <pc:docMk/>
            <pc:sldMk cId="338249949" sldId="274"/>
            <ac:spMk id="30" creationId="{82BF9C8F-16B2-3F95-F3ED-E1BE2E961817}"/>
          </ac:spMkLst>
        </pc:spChg>
        <pc:spChg chg="mod">
          <ac:chgData name="Nora Borge Bull" userId="987a69d0-b2d1-404f-bc4e-4e76de2d21b5" providerId="ADAL" clId="{B9ADD311-35CC-44E3-BDF3-7F68678C079E}" dt="2023-02-15T10:51:09.703" v="180" actId="1076"/>
          <ac:spMkLst>
            <pc:docMk/>
            <pc:sldMk cId="338249949" sldId="274"/>
            <ac:spMk id="31" creationId="{94F9157C-8EFA-6A39-A778-0D9A774DE602}"/>
          </ac:spMkLst>
        </pc:spChg>
        <pc:spChg chg="mod">
          <ac:chgData name="Nora Borge Bull" userId="987a69d0-b2d1-404f-bc4e-4e76de2d21b5" providerId="ADAL" clId="{B9ADD311-35CC-44E3-BDF3-7F68678C079E}" dt="2023-02-15T10:50:09.627" v="169" actId="20577"/>
          <ac:spMkLst>
            <pc:docMk/>
            <pc:sldMk cId="338249949" sldId="274"/>
            <ac:spMk id="34" creationId="{C736C637-4E86-B862-2101-7DCB71D58CE8}"/>
          </ac:spMkLst>
        </pc:spChg>
        <pc:picChg chg="add mod ord">
          <ac:chgData name="Nora Borge Bull" userId="987a69d0-b2d1-404f-bc4e-4e76de2d21b5" providerId="ADAL" clId="{B9ADD311-35CC-44E3-BDF3-7F68678C079E}" dt="2023-02-15T10:47:34.973" v="122" actId="1076"/>
          <ac:picMkLst>
            <pc:docMk/>
            <pc:sldMk cId="338249949" sldId="274"/>
            <ac:picMk id="3" creationId="{47AFCE2D-309E-EC3A-F044-BA1ACEFF6B36}"/>
          </ac:picMkLst>
        </pc:picChg>
        <pc:picChg chg="del">
          <ac:chgData name="Nora Borge Bull" userId="987a69d0-b2d1-404f-bc4e-4e76de2d21b5" providerId="ADAL" clId="{B9ADD311-35CC-44E3-BDF3-7F68678C079E}" dt="2023-02-15T10:43:42.718" v="0" actId="478"/>
          <ac:picMkLst>
            <pc:docMk/>
            <pc:sldMk cId="338249949" sldId="274"/>
            <ac:picMk id="18" creationId="{A367EA85-A405-7B37-09C3-A8FFB621E75B}"/>
          </ac:picMkLst>
        </pc:picChg>
        <pc:picChg chg="mod">
          <ac:chgData name="Nora Borge Bull" userId="987a69d0-b2d1-404f-bc4e-4e76de2d21b5" providerId="ADAL" clId="{B9ADD311-35CC-44E3-BDF3-7F68678C079E}" dt="2023-02-15T10:51:02.371" v="177" actId="14100"/>
          <ac:picMkLst>
            <pc:docMk/>
            <pc:sldMk cId="338249949" sldId="274"/>
            <ac:picMk id="33" creationId="{0E52505B-59B0-2330-AEFA-355994106664}"/>
          </ac:picMkLst>
        </pc:picChg>
      </pc:sldChg>
      <pc:sldChg chg="del">
        <pc:chgData name="Nora Borge Bull" userId="987a69d0-b2d1-404f-bc4e-4e76de2d21b5" providerId="ADAL" clId="{B9ADD311-35CC-44E3-BDF3-7F68678C079E}" dt="2023-02-15T10:52:27.007" v="196" actId="47"/>
        <pc:sldMkLst>
          <pc:docMk/>
          <pc:sldMk cId="767611276" sldId="276"/>
        </pc:sldMkLst>
      </pc:sldChg>
      <pc:sldChg chg="modSp mod">
        <pc:chgData name="Nora Borge Bull" userId="987a69d0-b2d1-404f-bc4e-4e76de2d21b5" providerId="ADAL" clId="{B9ADD311-35CC-44E3-BDF3-7F68678C079E}" dt="2023-02-15T10:52:45.738" v="197" actId="1076"/>
        <pc:sldMkLst>
          <pc:docMk/>
          <pc:sldMk cId="3266466447" sldId="373"/>
        </pc:sldMkLst>
        <pc:spChg chg="mod">
          <ac:chgData name="Nora Borge Bull" userId="987a69d0-b2d1-404f-bc4e-4e76de2d21b5" providerId="ADAL" clId="{B9ADD311-35CC-44E3-BDF3-7F68678C079E}" dt="2023-02-15T10:52:45.738" v="197" actId="1076"/>
          <ac:spMkLst>
            <pc:docMk/>
            <pc:sldMk cId="3266466447" sldId="373"/>
            <ac:spMk id="54" creationId="{4D0AF012-5036-BFD2-8EA8-12BDC40E0037}"/>
          </ac:spMkLst>
        </pc:spChg>
      </pc:sldChg>
      <pc:sldChg chg="addSp delSp modSp new mod">
        <pc:chgData name="Nora Borge Bull" userId="987a69d0-b2d1-404f-bc4e-4e76de2d21b5" providerId="ADAL" clId="{B9ADD311-35CC-44E3-BDF3-7F68678C079E}" dt="2023-02-15T10:53:36.794" v="213" actId="478"/>
        <pc:sldMkLst>
          <pc:docMk/>
          <pc:sldMk cId="3070529965" sldId="374"/>
        </pc:sldMkLst>
        <pc:spChg chg="del">
          <ac:chgData name="Nora Borge Bull" userId="987a69d0-b2d1-404f-bc4e-4e76de2d21b5" providerId="ADAL" clId="{B9ADD311-35CC-44E3-BDF3-7F68678C079E}" dt="2023-02-15T10:53:14.702" v="199" actId="478"/>
          <ac:spMkLst>
            <pc:docMk/>
            <pc:sldMk cId="3070529965" sldId="374"/>
            <ac:spMk id="2" creationId="{325A1905-1531-0697-FE0F-C144CFDBEA83}"/>
          </ac:spMkLst>
        </pc:spChg>
        <pc:spChg chg="del">
          <ac:chgData name="Nora Borge Bull" userId="987a69d0-b2d1-404f-bc4e-4e76de2d21b5" providerId="ADAL" clId="{B9ADD311-35CC-44E3-BDF3-7F68678C079E}" dt="2023-02-15T10:53:16.215" v="200" actId="478"/>
          <ac:spMkLst>
            <pc:docMk/>
            <pc:sldMk cId="3070529965" sldId="374"/>
            <ac:spMk id="3" creationId="{AB7806C5-0346-EC50-C8F9-4E639DA42137}"/>
          </ac:spMkLst>
        </pc:spChg>
        <pc:spChg chg="del">
          <ac:chgData name="Nora Borge Bull" userId="987a69d0-b2d1-404f-bc4e-4e76de2d21b5" providerId="ADAL" clId="{B9ADD311-35CC-44E3-BDF3-7F68678C079E}" dt="2023-02-15T10:53:17.232" v="201" actId="478"/>
          <ac:spMkLst>
            <pc:docMk/>
            <pc:sldMk cId="3070529965" sldId="374"/>
            <ac:spMk id="4" creationId="{A57B3C60-23FD-54ED-53A9-C27F30C559A0}"/>
          </ac:spMkLst>
        </pc:spChg>
        <pc:spChg chg="del">
          <ac:chgData name="Nora Borge Bull" userId="987a69d0-b2d1-404f-bc4e-4e76de2d21b5" providerId="ADAL" clId="{B9ADD311-35CC-44E3-BDF3-7F68678C079E}" dt="2023-02-15T10:53:18.016" v="202" actId="478"/>
          <ac:spMkLst>
            <pc:docMk/>
            <pc:sldMk cId="3070529965" sldId="374"/>
            <ac:spMk id="5" creationId="{F0E8910F-C8C7-985E-23B2-AD17C88B05B5}"/>
          </ac:spMkLst>
        </pc:spChg>
        <pc:spChg chg="del">
          <ac:chgData name="Nora Borge Bull" userId="987a69d0-b2d1-404f-bc4e-4e76de2d21b5" providerId="ADAL" clId="{B9ADD311-35CC-44E3-BDF3-7F68678C079E}" dt="2023-02-15T10:53:18.699" v="203" actId="478"/>
          <ac:spMkLst>
            <pc:docMk/>
            <pc:sldMk cId="3070529965" sldId="374"/>
            <ac:spMk id="6" creationId="{04AA2A3D-493D-8227-3B2C-D93A39671401}"/>
          </ac:spMkLst>
        </pc:spChg>
        <pc:spChg chg="del">
          <ac:chgData name="Nora Borge Bull" userId="987a69d0-b2d1-404f-bc4e-4e76de2d21b5" providerId="ADAL" clId="{B9ADD311-35CC-44E3-BDF3-7F68678C079E}" dt="2023-02-15T10:53:20.158" v="204" actId="478"/>
          <ac:spMkLst>
            <pc:docMk/>
            <pc:sldMk cId="3070529965" sldId="374"/>
            <ac:spMk id="7" creationId="{ECEC9BE0-E9C3-6354-CB81-48B2A4B6F28C}"/>
          </ac:spMkLst>
        </pc:spChg>
        <pc:spChg chg="del mod">
          <ac:chgData name="Nora Borge Bull" userId="987a69d0-b2d1-404f-bc4e-4e76de2d21b5" providerId="ADAL" clId="{B9ADD311-35CC-44E3-BDF3-7F68678C079E}" dt="2023-02-15T10:53:21.844" v="206" actId="478"/>
          <ac:spMkLst>
            <pc:docMk/>
            <pc:sldMk cId="3070529965" sldId="374"/>
            <ac:spMk id="8" creationId="{623C4219-3D3F-C985-8A55-1729882CF62F}"/>
          </ac:spMkLst>
        </pc:spChg>
        <pc:spChg chg="del">
          <ac:chgData name="Nora Borge Bull" userId="987a69d0-b2d1-404f-bc4e-4e76de2d21b5" providerId="ADAL" clId="{B9ADD311-35CC-44E3-BDF3-7F68678C079E}" dt="2023-02-15T10:53:35.270" v="212" actId="478"/>
          <ac:spMkLst>
            <pc:docMk/>
            <pc:sldMk cId="3070529965" sldId="374"/>
            <ac:spMk id="9" creationId="{D0276CD4-E970-BE7A-BC55-6E1833D05301}"/>
          </ac:spMkLst>
        </pc:spChg>
        <pc:spChg chg="del">
          <ac:chgData name="Nora Borge Bull" userId="987a69d0-b2d1-404f-bc4e-4e76de2d21b5" providerId="ADAL" clId="{B9ADD311-35CC-44E3-BDF3-7F68678C079E}" dt="2023-02-15T10:53:36.794" v="213" actId="478"/>
          <ac:spMkLst>
            <pc:docMk/>
            <pc:sldMk cId="3070529965" sldId="374"/>
            <ac:spMk id="10" creationId="{BE7DD4D0-BC6D-5E14-6A33-1706B537233B}"/>
          </ac:spMkLst>
        </pc:spChg>
        <pc:picChg chg="add mod">
          <ac:chgData name="Nora Borge Bull" userId="987a69d0-b2d1-404f-bc4e-4e76de2d21b5" providerId="ADAL" clId="{B9ADD311-35CC-44E3-BDF3-7F68678C079E}" dt="2023-02-15T10:53:32.301" v="211" actId="1076"/>
          <ac:picMkLst>
            <pc:docMk/>
            <pc:sldMk cId="3070529965" sldId="374"/>
            <ac:picMk id="12" creationId="{D3504AF6-AF47-A00B-C856-7AB573057795}"/>
          </ac:picMkLst>
        </pc:picChg>
      </pc:sldChg>
      <pc:sldMasterChg chg="delSldLayout">
        <pc:chgData name="Nora Borge Bull" userId="987a69d0-b2d1-404f-bc4e-4e76de2d21b5" providerId="ADAL" clId="{B9ADD311-35CC-44E3-BDF3-7F68678C079E}" dt="2023-02-15T10:52:27.007" v="196" actId="47"/>
        <pc:sldMasterMkLst>
          <pc:docMk/>
          <pc:sldMasterMk cId="3899840436" sldId="2147483648"/>
        </pc:sldMasterMkLst>
        <pc:sldLayoutChg chg="del">
          <pc:chgData name="Nora Borge Bull" userId="987a69d0-b2d1-404f-bc4e-4e76de2d21b5" providerId="ADAL" clId="{B9ADD311-35CC-44E3-BDF3-7F68678C079E}" dt="2023-02-15T10:52:27.007" v="196" actId="47"/>
          <pc:sldLayoutMkLst>
            <pc:docMk/>
            <pc:sldMasterMk cId="3899840436" sldId="2147483648"/>
            <pc:sldLayoutMk cId="2134676936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15/02/2023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5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9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0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7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04696C-9CC0-44FC-8AC2-8DFE99C4DB6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28700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699FD58-B1B9-484E-809F-8803AF86082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794126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5FD3887-0B8F-4A14-87BF-BBB6BBD72F4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24977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AC387C7-76B0-4819-9FC8-B40C19C3B39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559552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258F3F-4770-4107-AD7E-356E3E22E2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3B409B5-268E-4A89-9A3E-F04112557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6721D15-D416-46CA-B345-30DFABF2B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79826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C9D2393-012C-4C1F-9650-99EA950E70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9826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8DA812D-8076-461A-9F49-953A009E6F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0677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C219C4D-CBC4-4E40-A175-465A78AA60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10677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E56ACE9-A0FF-4BBA-A8DD-2E6649B83D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5252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CCED8A0-8B7A-4AC1-B50A-DC4933FEBC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5252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0476FD53-B37B-46FF-B4D7-8219A0920D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093374F-C753-4BE8-A368-3181FB016D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79826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ED1A083-6B0C-4F0D-B72D-0033321C85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10677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DCB1896-F06C-4D59-8766-46C845012E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5252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039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6000" noProof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inket.io/python3/8a7ea1b73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inket.io/python3/8a7ea1b7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41" y="1870634"/>
            <a:ext cx="6815446" cy="3887390"/>
          </a:xfrm>
        </p:spPr>
        <p:txBody>
          <a:bodyPr rtlCol="0">
            <a:noAutofit/>
          </a:bodyPr>
          <a:lstStyle/>
          <a:p>
            <a:pPr algn="ctr" rtl="0"/>
            <a:r>
              <a:rPr lang="en-GB" sz="4800" dirty="0" err="1"/>
              <a:t>Programmering</a:t>
            </a:r>
            <a:r>
              <a:rPr lang="en-GB" sz="4800" dirty="0"/>
              <a:t> I fag</a:t>
            </a:r>
            <a:br>
              <a:rPr lang="en-GB" sz="4800" dirty="0"/>
            </a:br>
            <a:br>
              <a:rPr lang="en-GB" sz="4800" dirty="0"/>
            </a:br>
            <a:r>
              <a:rPr lang="en-GB" sz="2800" dirty="0"/>
              <a:t>Samling 5</a:t>
            </a:r>
            <a:br>
              <a:rPr lang="en-GB" sz="2800" dirty="0"/>
            </a:br>
            <a:r>
              <a:rPr lang="en-GB" sz="2800" dirty="0" err="1"/>
              <a:t>Viken</a:t>
            </a:r>
            <a:r>
              <a:rPr lang="en-GB" sz="2800" dirty="0"/>
              <a:t>, 15.02.23</a:t>
            </a:r>
            <a:endParaRPr lang="en-GB" sz="4800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en-GB" dirty="0"/>
              <a:t>I </a:t>
            </a:r>
            <a:r>
              <a:rPr lang="en-GB" dirty="0" err="1"/>
              <a:t>dag</a:t>
            </a:r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5681" y="3973830"/>
            <a:ext cx="6599238" cy="229608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Lese data </a:t>
            </a:r>
            <a:r>
              <a:rPr lang="en-GB" dirty="0" err="1"/>
              <a:t>fra</a:t>
            </a:r>
            <a:r>
              <a:rPr lang="en-GB" dirty="0"/>
              <a:t> fil</a:t>
            </a:r>
          </a:p>
          <a:p>
            <a:pPr rtl="0"/>
            <a:r>
              <a:rPr lang="en-GB" dirty="0" err="1"/>
              <a:t>Utforske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plotte</a:t>
            </a:r>
            <a:r>
              <a:rPr lang="en-GB" dirty="0"/>
              <a:t> data </a:t>
            </a:r>
            <a:r>
              <a:rPr lang="en-GB" dirty="0" err="1"/>
              <a:t>fra</a:t>
            </a:r>
            <a:r>
              <a:rPr lang="en-GB" dirty="0"/>
              <a:t> fil</a:t>
            </a:r>
          </a:p>
          <a:p>
            <a:pPr rtl="0"/>
            <a:r>
              <a:rPr lang="en-GB" dirty="0" err="1"/>
              <a:t>Skjelettkode</a:t>
            </a:r>
            <a:r>
              <a:rPr lang="en-GB" dirty="0"/>
              <a:t> </a:t>
            </a:r>
          </a:p>
          <a:p>
            <a:pPr rtl="0"/>
            <a:r>
              <a:rPr lang="en-GB" dirty="0" err="1"/>
              <a:t>Funksjoner</a:t>
            </a:r>
            <a:endParaRPr lang="en-GB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en-GB" dirty="0" err="1"/>
              <a:t>Utforske</a:t>
            </a:r>
            <a:r>
              <a:rPr lang="en-GB" dirty="0"/>
              <a:t> data, del 2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/>
          <a:p>
            <a:pPr marL="342900" indent="-342900" rtl="0">
              <a:buFontTx/>
              <a:buChar char="-"/>
            </a:pPr>
            <a:r>
              <a:rPr lang="en-GB" dirty="0" err="1"/>
              <a:t>Skaffe</a:t>
            </a:r>
            <a:r>
              <a:rPr lang="en-GB" dirty="0"/>
              <a:t> </a:t>
            </a:r>
            <a:r>
              <a:rPr lang="en-GB" dirty="0" err="1"/>
              <a:t>oversikt</a:t>
            </a:r>
            <a:r>
              <a:rPr lang="en-GB" dirty="0"/>
              <a:t> over data</a:t>
            </a:r>
          </a:p>
          <a:p>
            <a:pPr marL="342900" indent="-342900" rtl="0">
              <a:buFontTx/>
              <a:buChar char="-"/>
            </a:pPr>
            <a:r>
              <a:rPr lang="en-GB" dirty="0" err="1"/>
              <a:t>Hente</a:t>
            </a:r>
            <a:r>
              <a:rPr lang="en-GB" dirty="0"/>
              <a:t> </a:t>
            </a:r>
            <a:r>
              <a:rPr lang="en-GB" dirty="0" err="1"/>
              <a:t>spesifikke</a:t>
            </a:r>
            <a:r>
              <a:rPr lang="en-GB" dirty="0"/>
              <a:t> </a:t>
            </a:r>
            <a:r>
              <a:rPr lang="en-GB" dirty="0" err="1"/>
              <a:t>rader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kolonner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dataset</a:t>
            </a:r>
          </a:p>
          <a:p>
            <a:pPr marL="342900" indent="-342900" rtl="0">
              <a:buFontTx/>
              <a:buChar char="-"/>
            </a:pPr>
            <a:r>
              <a:rPr lang="en-GB" dirty="0" err="1"/>
              <a:t>Plotte</a:t>
            </a:r>
            <a:r>
              <a:rPr lang="en-GB" dirty="0"/>
              <a:t> </a:t>
            </a:r>
            <a:r>
              <a:rPr lang="en-GB" dirty="0" err="1"/>
              <a:t>valgt</a:t>
            </a:r>
            <a:r>
              <a:rPr lang="en-GB" dirty="0"/>
              <a:t> data</a:t>
            </a:r>
          </a:p>
          <a:p>
            <a:pPr marL="342900" indent="-342900" rtl="0">
              <a:buFontTx/>
              <a:buChar char="-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0">
            <a:extLst>
              <a:ext uri="{FF2B5EF4-FFF2-40B4-BE49-F238E27FC236}">
                <a16:creationId xmlns:a16="http://schemas.microsoft.com/office/drawing/2014/main" id="{FAD5C300-4FC0-12A4-A1AA-17BD34AA29F4}"/>
              </a:ext>
            </a:extLst>
          </p:cNvPr>
          <p:cNvSpPr txBox="1">
            <a:spLocks/>
          </p:cNvSpPr>
          <p:nvPr/>
        </p:nvSpPr>
        <p:spPr>
          <a:xfrm>
            <a:off x="6654732" y="30715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Skjelettkode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B5712-9489-2685-502E-47856C1CC601}"/>
              </a:ext>
            </a:extLst>
          </p:cNvPr>
          <p:cNvSpPr txBox="1"/>
          <p:nvPr/>
        </p:nvSpPr>
        <p:spPr>
          <a:xfrm>
            <a:off x="914800" y="2717076"/>
            <a:ext cx="8597359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Skjelett-kode eksempel</a:t>
            </a:r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k1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"Oppgi lengde på katet 1:"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k2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"Oppgi lengde på katet 2:"))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"Oppgi lengde på hypotenus:"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k1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k2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rettvinklet"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s1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s2 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s2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s3:                            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likesidet"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verken rettvinklet eller likesidet"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AF012-5036-BFD2-8EA8-12BDC40E0037}"/>
              </a:ext>
            </a:extLst>
          </p:cNvPr>
          <p:cNvSpPr txBox="1"/>
          <p:nvPr/>
        </p:nvSpPr>
        <p:spPr>
          <a:xfrm>
            <a:off x="397622" y="790862"/>
            <a:ext cx="8524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Halvferdig kode som skal fylles 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Fjerner programmerings-teknisk hinder, gir større rom for fokus på 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er det nyttig å bytte ut for å skape faglig utfordring?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ville du byttet ut i eksempelet nedenfor?</a:t>
            </a:r>
          </a:p>
        </p:txBody>
      </p:sp>
      <p:pic>
        <p:nvPicPr>
          <p:cNvPr id="1026" name="Picture 2" descr="Skeleton Bat 27 cm: Flaggermus-skjelett - Teknikmagasinet.no">
            <a:extLst>
              <a:ext uri="{FF2B5EF4-FFF2-40B4-BE49-F238E27FC236}">
                <a16:creationId xmlns:a16="http://schemas.microsoft.com/office/drawing/2014/main" id="{4F39B694-9C3D-7BBD-FAAC-7D4CA8E1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14" y="203388"/>
            <a:ext cx="2034024" cy="20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8C58D3-CDA2-EAE8-278F-A02B12EF34A4}"/>
              </a:ext>
            </a:extLst>
          </p:cNvPr>
          <p:cNvSpPr txBox="1"/>
          <p:nvPr/>
        </p:nvSpPr>
        <p:spPr>
          <a:xfrm>
            <a:off x="9764151" y="5641413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Link til </a:t>
            </a:r>
            <a:r>
              <a:rPr lang="nb-NO" dirty="0" err="1">
                <a:hlinkClick r:id="rId4"/>
              </a:rPr>
              <a:t>trinket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792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0">
            <a:extLst>
              <a:ext uri="{FF2B5EF4-FFF2-40B4-BE49-F238E27FC236}">
                <a16:creationId xmlns:a16="http://schemas.microsoft.com/office/drawing/2014/main" id="{FAD5C300-4FC0-12A4-A1AA-17BD34AA29F4}"/>
              </a:ext>
            </a:extLst>
          </p:cNvPr>
          <p:cNvSpPr txBox="1">
            <a:spLocks/>
          </p:cNvSpPr>
          <p:nvPr/>
        </p:nvSpPr>
        <p:spPr>
          <a:xfrm>
            <a:off x="6654732" y="30715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Skjelettkode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B5712-9489-2685-502E-47856C1CC601}"/>
              </a:ext>
            </a:extLst>
          </p:cNvPr>
          <p:cNvSpPr txBox="1"/>
          <p:nvPr/>
        </p:nvSpPr>
        <p:spPr>
          <a:xfrm>
            <a:off x="914800" y="2717076"/>
            <a:ext cx="8597359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Skjelett-kode eksempel - løsningsforslag</a:t>
            </a:r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k1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k2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??????????????: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s1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s2 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s2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s3:                            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rettvinklet"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AF012-5036-BFD2-8EA8-12BDC40E0037}"/>
              </a:ext>
            </a:extLst>
          </p:cNvPr>
          <p:cNvSpPr txBox="1"/>
          <p:nvPr/>
        </p:nvSpPr>
        <p:spPr>
          <a:xfrm>
            <a:off x="397622" y="831776"/>
            <a:ext cx="8524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Halvferdig kode som skal fylles 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Fjerner programmerings-teknisk hinder, gir større rom for fokus på 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er det nyttig å bytte ut for å skape faglig utfordring?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ville du byttet ut i eksempelet nedenfor?</a:t>
            </a:r>
          </a:p>
        </p:txBody>
      </p:sp>
      <p:pic>
        <p:nvPicPr>
          <p:cNvPr id="1026" name="Picture 2" descr="Skeleton Bat 27 cm: Flaggermus-skjelett - Teknikmagasinet.no">
            <a:extLst>
              <a:ext uri="{FF2B5EF4-FFF2-40B4-BE49-F238E27FC236}">
                <a16:creationId xmlns:a16="http://schemas.microsoft.com/office/drawing/2014/main" id="{4F39B694-9C3D-7BBD-FAAC-7D4CA8E1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14" y="203388"/>
            <a:ext cx="2034024" cy="20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8C58D3-CDA2-EAE8-278F-A02B12EF34A4}"/>
              </a:ext>
            </a:extLst>
          </p:cNvPr>
          <p:cNvSpPr txBox="1"/>
          <p:nvPr/>
        </p:nvSpPr>
        <p:spPr>
          <a:xfrm>
            <a:off x="9764151" y="5641413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Link til </a:t>
            </a:r>
            <a:r>
              <a:rPr lang="nb-NO" dirty="0" err="1">
                <a:hlinkClick r:id="rId4"/>
              </a:rPr>
              <a:t>trinket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646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FCE2D-309E-EC3A-F044-BA1ACEFF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310" y="2225549"/>
            <a:ext cx="4609001" cy="2347289"/>
          </a:xfrm>
          <a:prstGeom prst="rect">
            <a:avLst/>
          </a:prstGeo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83" y="192300"/>
            <a:ext cx="6034225" cy="80338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Definere</a:t>
            </a:r>
            <a:r>
              <a:rPr lang="en-GB" dirty="0"/>
              <a:t> </a:t>
            </a:r>
            <a:r>
              <a:rPr lang="en-GB" dirty="0" err="1"/>
              <a:t>funksjoner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6</a:t>
            </a:fld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11A081-34B4-ABFA-36B6-2A43CB9C2D75}"/>
              </a:ext>
            </a:extLst>
          </p:cNvPr>
          <p:cNvSpPr txBox="1"/>
          <p:nvPr/>
        </p:nvSpPr>
        <p:spPr>
          <a:xfrm>
            <a:off x="3986816" y="13291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/>
              <a:t>Struktur</a:t>
            </a:r>
            <a:r>
              <a:rPr lang="en-GB" sz="2800" b="1" dirty="0"/>
              <a:t> </a:t>
            </a:r>
            <a:r>
              <a:rPr lang="en-GB" sz="2800" b="1" dirty="0" err="1"/>
              <a:t>på</a:t>
            </a:r>
            <a:r>
              <a:rPr lang="en-GB" sz="2800" b="1" dirty="0"/>
              <a:t> </a:t>
            </a:r>
            <a:r>
              <a:rPr lang="en-GB" sz="2800" b="1" dirty="0" err="1"/>
              <a:t>funksjon</a:t>
            </a:r>
            <a:r>
              <a:rPr lang="en-GB" sz="2800" b="1" dirty="0"/>
              <a:t>: </a:t>
            </a:r>
            <a:endParaRPr lang="nb-NO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A403A5-76A7-9985-31C8-70C671DE1A16}"/>
              </a:ext>
            </a:extLst>
          </p:cNvPr>
          <p:cNvSpPr txBox="1"/>
          <p:nvPr/>
        </p:nvSpPr>
        <p:spPr>
          <a:xfrm>
            <a:off x="4569008" y="57765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7979FF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funksjonsnavn </a:t>
            </a:r>
            <a:r>
              <a:rPr lang="nb-NO" dirty="0">
                <a:latin typeface="Abadi" panose="020B0604020104020204" pitchFamily="34" charset="0"/>
                <a:cs typeface="Arial" panose="020B0604020202020204" pitchFamily="34" charset="0"/>
              </a:rPr>
              <a:t>(</a:t>
            </a:r>
            <a:r>
              <a:rPr lang="nb-NO" dirty="0" err="1">
                <a:latin typeface="Abadi" panose="020B0604020104020204" pitchFamily="34" charset="0"/>
                <a:cs typeface="Arial" panose="020B0604020202020204" pitchFamily="34" charset="0"/>
              </a:rPr>
              <a:t>input_verdier</a:t>
            </a:r>
            <a:r>
              <a:rPr lang="nb-NO" dirty="0">
                <a:latin typeface="Abadi" panose="020B06040201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BF9C8F-16B2-3F95-F3ED-E1BE2E961817}"/>
              </a:ext>
            </a:extLst>
          </p:cNvPr>
          <p:cNvSpPr txBox="1"/>
          <p:nvPr/>
        </p:nvSpPr>
        <p:spPr>
          <a:xfrm>
            <a:off x="4263067" y="5360181"/>
            <a:ext cx="2312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 err="1"/>
              <a:t>Bruke</a:t>
            </a:r>
            <a:r>
              <a:rPr lang="en-GB" sz="1800" b="1" dirty="0"/>
              <a:t> </a:t>
            </a:r>
            <a:r>
              <a:rPr lang="en-GB" sz="1800" b="1" dirty="0" err="1"/>
              <a:t>funksjon</a:t>
            </a:r>
            <a:r>
              <a:rPr lang="en-GB" sz="1800" b="1" dirty="0"/>
              <a:t>:</a:t>
            </a:r>
          </a:p>
          <a:p>
            <a:endParaRPr lang="en-GB" sz="1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9157C-8EFA-6A39-A778-0D9A774DE602}"/>
              </a:ext>
            </a:extLst>
          </p:cNvPr>
          <p:cNvSpPr txBox="1"/>
          <p:nvPr/>
        </p:nvSpPr>
        <p:spPr>
          <a:xfrm>
            <a:off x="328708" y="2251047"/>
            <a:ext cx="321138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Vi </a:t>
            </a:r>
            <a:r>
              <a:rPr lang="en-GB" b="1" dirty="0" err="1"/>
              <a:t>kjenner</a:t>
            </a:r>
            <a:r>
              <a:rPr lang="en-GB" b="1" dirty="0"/>
              <a:t> </a:t>
            </a:r>
            <a:r>
              <a:rPr lang="en-GB" b="1" dirty="0" err="1"/>
              <a:t>flere</a:t>
            </a:r>
            <a:r>
              <a:rPr lang="en-GB" b="1" dirty="0"/>
              <a:t> </a:t>
            </a:r>
            <a:r>
              <a:rPr lang="en-GB" b="1" dirty="0" err="1"/>
              <a:t>funksjoner</a:t>
            </a:r>
            <a:r>
              <a:rPr lang="en-GB" b="1" dirty="0"/>
              <a:t> </a:t>
            </a:r>
            <a:r>
              <a:rPr lang="en-GB" b="1" dirty="0" err="1"/>
              <a:t>fra</a:t>
            </a:r>
            <a:r>
              <a:rPr lang="en-GB" b="1" dirty="0"/>
              <a:t> </a:t>
            </a:r>
            <a:r>
              <a:rPr lang="en-GB" b="1" dirty="0" err="1"/>
              <a:t>før</a:t>
            </a:r>
            <a:r>
              <a:rPr lang="en-GB" b="1" dirty="0"/>
              <a:t>, </a:t>
            </a:r>
            <a:r>
              <a:rPr lang="en-GB" b="1" dirty="0" err="1"/>
              <a:t>slik</a:t>
            </a:r>
            <a:r>
              <a:rPr lang="en-GB" b="1" dirty="0"/>
              <a:t> </a:t>
            </a:r>
            <a:r>
              <a:rPr lang="en-GB" b="1" dirty="0" err="1"/>
              <a:t>som</a:t>
            </a:r>
            <a:r>
              <a:rPr lang="en-GB" b="1" dirty="0"/>
              <a:t> </a:t>
            </a:r>
            <a:r>
              <a:rPr lang="en-GB" b="1" dirty="0" err="1"/>
              <a:t>disse</a:t>
            </a:r>
            <a:r>
              <a:rPr lang="en-GB" b="1" dirty="0"/>
              <a:t>: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sz="1600" b="1" dirty="0"/>
          </a:p>
          <a:p>
            <a:r>
              <a:rPr lang="en-GB" sz="1600" b="1" dirty="0"/>
              <a:t>Vi </a:t>
            </a:r>
            <a:r>
              <a:rPr lang="en-GB" sz="1600" b="1" dirty="0" err="1"/>
              <a:t>kan</a:t>
            </a:r>
            <a:r>
              <a:rPr lang="en-GB" sz="1600" b="1" dirty="0"/>
              <a:t> definer </a:t>
            </a:r>
            <a:r>
              <a:rPr lang="en-GB" sz="1600" b="1" dirty="0" err="1"/>
              <a:t>slike</a:t>
            </a:r>
            <a:r>
              <a:rPr lang="en-GB" sz="1600" b="1" dirty="0"/>
              <a:t> </a:t>
            </a:r>
            <a:r>
              <a:rPr lang="en-GB" sz="1600" b="1" dirty="0" err="1"/>
              <a:t>funksjoner</a:t>
            </a:r>
            <a:r>
              <a:rPr lang="en-GB" sz="1600" b="1" dirty="0"/>
              <a:t> </a:t>
            </a:r>
            <a:r>
              <a:rPr lang="en-GB" sz="1600" b="1" dirty="0" err="1"/>
              <a:t>selv</a:t>
            </a:r>
            <a:r>
              <a:rPr lang="en-GB" sz="1600" b="1" dirty="0"/>
              <a:t>!  </a:t>
            </a:r>
            <a:endParaRPr lang="nb-NO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52505B-59B0-2330-AEFA-35599410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7" y="3211674"/>
            <a:ext cx="2167255" cy="16602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736C637-4E86-B862-2101-7DCB71D58CE8}"/>
              </a:ext>
            </a:extLst>
          </p:cNvPr>
          <p:cNvSpPr txBox="1"/>
          <p:nvPr/>
        </p:nvSpPr>
        <p:spPr>
          <a:xfrm>
            <a:off x="8271165" y="2185804"/>
            <a:ext cx="3725764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600" dirty="0"/>
              <a:t>Når vi definerer en funksjon, kan vi velge…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Hvor mange argumenter funksjonen skal ha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Om funksjonen skal returnere noe eller ikke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Hvor mange argumenter som skal returneres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Det er ingen begrensninger på lengde på programmet inne i en funksjon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Alt som står i funksjonen skjer KUN dersom man kaller på funksjonen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73DE6-95AF-75F8-18F3-50FF831BEBE4}"/>
              </a:ext>
            </a:extLst>
          </p:cNvPr>
          <p:cNvSpPr/>
          <p:nvPr/>
        </p:nvSpPr>
        <p:spPr>
          <a:xfrm>
            <a:off x="3986816" y="1939264"/>
            <a:ext cx="3803561" cy="329320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825E9B-F8CB-C4D5-7AD5-FDCAEEB421EA}"/>
              </a:ext>
            </a:extLst>
          </p:cNvPr>
          <p:cNvSpPr/>
          <p:nvPr/>
        </p:nvSpPr>
        <p:spPr>
          <a:xfrm rot="19307566">
            <a:off x="6264234" y="3920846"/>
            <a:ext cx="1291905" cy="64188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15B6C-9587-7209-98AA-2527CE8D10EA}"/>
              </a:ext>
            </a:extLst>
          </p:cNvPr>
          <p:cNvSpPr txBox="1"/>
          <p:nvPr/>
        </p:nvSpPr>
        <p:spPr>
          <a:xfrm>
            <a:off x="8809987" y="5612410"/>
            <a:ext cx="2449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chemeClr val="accent4"/>
                </a:solidFill>
              </a:rPr>
              <a:t>En program-boble</a:t>
            </a:r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A50CD5-DA48-A4BC-93F2-19508BDA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04AF6-AF47-A00B-C856-7AB57305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29" y="1333894"/>
            <a:ext cx="4938712" cy="50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2996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{214EF99A-5097-4BE7-96DE-E96E2682B9AB}tf89117832_win32</Template>
  <TotalTime>117</TotalTime>
  <Words>375</Words>
  <Application>Microsoft Office PowerPoint</Application>
  <PresentationFormat>Widescreen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 LT Pro</vt:lpstr>
      <vt:lpstr>Calibri</vt:lpstr>
      <vt:lpstr>Courier New</vt:lpstr>
      <vt:lpstr>ColorBlockVTI</vt:lpstr>
      <vt:lpstr>Programmering I fag  Samling 5 Viken, 15.02.23</vt:lpstr>
      <vt:lpstr>I dag</vt:lpstr>
      <vt:lpstr>Utforske data, del 2</vt:lpstr>
      <vt:lpstr>PowerPoint Presentation</vt:lpstr>
      <vt:lpstr>PowerPoint Presentation</vt:lpstr>
      <vt:lpstr>Definere funksjoner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I fag  Samling 5 Viken, 15.02.23</dc:title>
  <dc:creator>Nora Borge Bull</dc:creator>
  <cp:lastModifiedBy>Nora Borge Bull</cp:lastModifiedBy>
  <cp:revision>5</cp:revision>
  <dcterms:created xsi:type="dcterms:W3CDTF">2023-01-19T11:04:37Z</dcterms:created>
  <dcterms:modified xsi:type="dcterms:W3CDTF">2023-02-15T10:53:38Z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484126-3486-41a9-802e-7f1e2277276c_Enabled">
    <vt:lpwstr>true</vt:lpwstr>
  </property>
  <property fmtid="{D5CDD505-2E9C-101B-9397-08002B2CF9AE}" pid="4" name="MSIP_Label_d0484126-3486-41a9-802e-7f1e2277276c_SetDate">
    <vt:lpwstr>2023-01-19T17:38:22Z</vt:lpwstr>
  </property>
  <property fmtid="{D5CDD505-2E9C-101B-9397-08002B2CF9AE}" pid="5" name="MSIP_Label_d0484126-3486-41a9-802e-7f1e2277276c_Method">
    <vt:lpwstr>Standard</vt:lpwstr>
  </property>
  <property fmtid="{D5CDD505-2E9C-101B-9397-08002B2CF9AE}" pid="6" name="MSIP_Label_d0484126-3486-41a9-802e-7f1e2277276c_Name">
    <vt:lpwstr>d0484126-3486-41a9-802e-7f1e2277276c</vt:lpwstr>
  </property>
  <property fmtid="{D5CDD505-2E9C-101B-9397-08002B2CF9AE}" pid="7" name="MSIP_Label_d0484126-3486-41a9-802e-7f1e2277276c_SiteId">
    <vt:lpwstr>eec01f8e-737f-43e3-9ed5-f8a59913bd82</vt:lpwstr>
  </property>
  <property fmtid="{D5CDD505-2E9C-101B-9397-08002B2CF9AE}" pid="8" name="MSIP_Label_d0484126-3486-41a9-802e-7f1e2277276c_ActionId">
    <vt:lpwstr>f85c9ba5-76e1-448c-be2f-07b5ab1eea75</vt:lpwstr>
  </property>
  <property fmtid="{D5CDD505-2E9C-101B-9397-08002B2CF9AE}" pid="9" name="MSIP_Label_d0484126-3486-41a9-802e-7f1e2277276c_ContentBits">
    <vt:lpwstr>0</vt:lpwstr>
  </property>
</Properties>
</file>