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2946" y="-107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zh-CN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zh-CN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52D38-B711-4D71-B8B7-7E8D39A4AD38}" type="datetimeFigureOut">
              <a:rPr lang="zh-CN" altLang="en-US" smtClean="0"/>
              <a:t>2024/5/21</a:t>
            </a:fld>
            <a:endParaRPr lang="zh-CN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2E4A6-3AC9-4FAE-8E4E-1C4FC5BE6D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8468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zh-CN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zh-CN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52D38-B711-4D71-B8B7-7E8D39A4AD38}" type="datetimeFigureOut">
              <a:rPr lang="zh-CN" altLang="en-US" smtClean="0"/>
              <a:t>2024/5/21</a:t>
            </a:fld>
            <a:endParaRPr lang="zh-CN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2E4A6-3AC9-4FAE-8E4E-1C4FC5BE6D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2469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zh-CN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zh-CN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52D38-B711-4D71-B8B7-7E8D39A4AD38}" type="datetimeFigureOut">
              <a:rPr lang="zh-CN" altLang="en-US" smtClean="0"/>
              <a:t>2024/5/21</a:t>
            </a:fld>
            <a:endParaRPr lang="zh-CN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2E4A6-3AC9-4FAE-8E4E-1C4FC5BE6D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1751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zh-CN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zh-CN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52D38-B711-4D71-B8B7-7E8D39A4AD38}" type="datetimeFigureOut">
              <a:rPr lang="zh-CN" altLang="en-US" smtClean="0"/>
              <a:t>2024/5/21</a:t>
            </a:fld>
            <a:endParaRPr lang="zh-CN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2E4A6-3AC9-4FAE-8E4E-1C4FC5BE6D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1084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zh-CN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52D38-B711-4D71-B8B7-7E8D39A4AD38}" type="datetimeFigureOut">
              <a:rPr lang="zh-CN" altLang="en-US" smtClean="0"/>
              <a:t>2024/5/21</a:t>
            </a:fld>
            <a:endParaRPr lang="zh-CN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2E4A6-3AC9-4FAE-8E4E-1C4FC5BE6D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2980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zh-CN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zh-CN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zh-CN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52D38-B711-4D71-B8B7-7E8D39A4AD38}" type="datetimeFigureOut">
              <a:rPr lang="zh-CN" altLang="en-US" smtClean="0"/>
              <a:t>2024/5/21</a:t>
            </a:fld>
            <a:endParaRPr lang="zh-CN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2E4A6-3AC9-4FAE-8E4E-1C4FC5BE6D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361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zh-CN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zh-CN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zh-CN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52D38-B711-4D71-B8B7-7E8D39A4AD38}" type="datetimeFigureOut">
              <a:rPr lang="zh-CN" altLang="en-US" smtClean="0"/>
              <a:t>2024/5/21</a:t>
            </a:fld>
            <a:endParaRPr lang="zh-CN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2E4A6-3AC9-4FAE-8E4E-1C4FC5BE6D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8090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zh-CN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52D38-B711-4D71-B8B7-7E8D39A4AD38}" type="datetimeFigureOut">
              <a:rPr lang="zh-CN" altLang="en-US" smtClean="0"/>
              <a:t>2024/5/21</a:t>
            </a:fld>
            <a:endParaRPr lang="zh-CN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2E4A6-3AC9-4FAE-8E4E-1C4FC5BE6D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6323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52D38-B711-4D71-B8B7-7E8D39A4AD38}" type="datetimeFigureOut">
              <a:rPr lang="zh-CN" altLang="en-US" smtClean="0"/>
              <a:t>2024/5/21</a:t>
            </a:fld>
            <a:endParaRPr lang="zh-CN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2E4A6-3AC9-4FAE-8E4E-1C4FC5BE6D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7052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zh-CN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zh-CN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52D38-B711-4D71-B8B7-7E8D39A4AD38}" type="datetimeFigureOut">
              <a:rPr lang="zh-CN" altLang="en-US" smtClean="0"/>
              <a:t>2024/5/21</a:t>
            </a:fld>
            <a:endParaRPr lang="zh-CN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2E4A6-3AC9-4FAE-8E4E-1C4FC5BE6D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6222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zh-CN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52D38-B711-4D71-B8B7-7E8D39A4AD38}" type="datetimeFigureOut">
              <a:rPr lang="zh-CN" altLang="en-US" smtClean="0"/>
              <a:t>2024/5/21</a:t>
            </a:fld>
            <a:endParaRPr lang="zh-CN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2E4A6-3AC9-4FAE-8E4E-1C4FC5BE6D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6244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zh-CN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zh-CN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052D38-B711-4D71-B8B7-7E8D39A4AD38}" type="datetimeFigureOut">
              <a:rPr lang="zh-CN" altLang="en-US" smtClean="0"/>
              <a:t>2024/5/21</a:t>
            </a:fld>
            <a:endParaRPr lang="zh-CN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02E4A6-3AC9-4FAE-8E4E-1C4FC5BE6D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6169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90725" y="-701675"/>
            <a:ext cx="13127038" cy="8269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타원 3"/>
          <p:cNvSpPr/>
          <p:nvPr/>
        </p:nvSpPr>
        <p:spPr>
          <a:xfrm>
            <a:off x="1306538" y="-638274"/>
            <a:ext cx="360040" cy="34081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9540552" y="-296193"/>
            <a:ext cx="360040" cy="34081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10332640" y="-296193"/>
            <a:ext cx="360040" cy="34081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-1980728" y="-125785"/>
            <a:ext cx="1656184" cy="55710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타원 9"/>
          <p:cNvSpPr/>
          <p:nvPr/>
        </p:nvSpPr>
        <p:spPr>
          <a:xfrm>
            <a:off x="-180020" y="-170409"/>
            <a:ext cx="360040" cy="34081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539552" y="476672"/>
            <a:ext cx="360040" cy="34081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835696" y="476672"/>
            <a:ext cx="360040" cy="34081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539552" y="1412776"/>
            <a:ext cx="360040" cy="34081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7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29493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8925</TotalTime>
  <Words>7</Words>
  <Application>Microsoft Office PowerPoint</Application>
  <PresentationFormat>화면 슬라이드 쇼(4:3)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</dc:creator>
  <cp:lastModifiedBy>H</cp:lastModifiedBy>
  <cp:revision>3</cp:revision>
  <dcterms:created xsi:type="dcterms:W3CDTF">2024-05-20T21:33:20Z</dcterms:created>
  <dcterms:modified xsi:type="dcterms:W3CDTF">2024-05-27T02:18:36Z</dcterms:modified>
</cp:coreProperties>
</file>