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79" r:id="rId11"/>
    <p:sldId id="282" r:id="rId12"/>
    <p:sldId id="28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7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3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AE646-4346-4441-A303-11CB0C98C334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EF78-8E7A-40AF-81E6-6E9CD9913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jintechnology.net/layout/images/common/log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Webpage </a:t>
            </a:r>
            <a:r>
              <a:rPr lang="en-US" altLang="ko-KR" dirty="0" smtClean="0"/>
              <a:t>modification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Draft by </a:t>
            </a:r>
            <a:r>
              <a:rPr lang="en-US" altLang="ko-KR" dirty="0" smtClean="0"/>
              <a:t>Hanskim</a:t>
            </a:r>
          </a:p>
          <a:p>
            <a:r>
              <a:rPr lang="en-US" altLang="ko-KR" sz="1800" dirty="0" smtClean="0"/>
              <a:t>2024-01-10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87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Platform setting </a:t>
            </a:r>
            <a:r>
              <a:rPr lang="en-US" altLang="ko-KR" sz="1800" dirty="0" smtClean="0">
                <a:sym typeface="Wingdings" pitchFamily="2" charset="2"/>
              </a:rPr>
              <a:t> </a:t>
            </a:r>
            <a:r>
              <a:rPr lang="zh-CN" altLang="en-US" sz="1800" dirty="0" smtClean="0">
                <a:sym typeface="Wingdings" pitchFamily="2" charset="2"/>
              </a:rPr>
              <a:t>添加</a:t>
            </a:r>
            <a:r>
              <a:rPr lang="en-US" altLang="zh-CN" sz="1800" dirty="0" smtClean="0">
                <a:sym typeface="Wingdings" pitchFamily="2" charset="2"/>
              </a:rPr>
              <a:t>ONVIF?</a:t>
            </a:r>
          </a:p>
          <a:p>
            <a:r>
              <a:rPr lang="en-US" altLang="ko-KR" sz="1800" dirty="0" smtClean="0"/>
              <a:t>Alarm setting</a:t>
            </a:r>
            <a:r>
              <a:rPr lang="en-US" altLang="ko-KR" sz="1800" dirty="0" smtClean="0">
                <a:sym typeface="Wingdings" pitchFamily="2" charset="2"/>
              </a:rPr>
              <a:t> human detect, </a:t>
            </a:r>
            <a:r>
              <a:rPr lang="zh-CN" altLang="en-US" sz="1800" dirty="0" smtClean="0">
                <a:sym typeface="Wingdings" pitchFamily="2" charset="2"/>
              </a:rPr>
              <a:t>怎么读取 </a:t>
            </a:r>
            <a:r>
              <a:rPr lang="en-US" altLang="zh-CN" sz="1800" dirty="0" smtClean="0">
                <a:sym typeface="Wingdings" pitchFamily="2" charset="2"/>
              </a:rPr>
              <a:t>metadata? </a:t>
            </a:r>
            <a:r>
              <a:rPr lang="zh-CN" altLang="en-US" sz="1800" dirty="0">
                <a:sym typeface="Wingdings" pitchFamily="2" charset="2"/>
              </a:rPr>
              <a:t>坐</a:t>
            </a:r>
            <a:r>
              <a:rPr lang="zh-CN" altLang="en-US" sz="1800" dirty="0" smtClean="0">
                <a:sym typeface="Wingdings" pitchFamily="2" charset="2"/>
              </a:rPr>
              <a:t>标跟</a:t>
            </a:r>
            <a:r>
              <a:rPr lang="en-US" altLang="zh-CN" sz="1800" dirty="0" smtClean="0">
                <a:sym typeface="Wingdings" pitchFamily="2" charset="2"/>
              </a:rPr>
              <a:t>score</a:t>
            </a:r>
          </a:p>
          <a:p>
            <a:r>
              <a:rPr lang="zh-CN" altLang="en-US" sz="1800" dirty="0" smtClean="0">
                <a:sym typeface="Wingdings" pitchFamily="2" charset="2"/>
              </a:rPr>
              <a:t>提供 不</a:t>
            </a:r>
            <a:r>
              <a:rPr lang="zh-CN" altLang="en-US" sz="1800" dirty="0">
                <a:sym typeface="Wingdings" pitchFamily="2" charset="2"/>
              </a:rPr>
              <a:t>用</a:t>
            </a:r>
            <a:r>
              <a:rPr lang="zh-CN" altLang="en-US" sz="1800" dirty="0" smtClean="0">
                <a:sym typeface="Wingdings" pitchFamily="2" charset="2"/>
              </a:rPr>
              <a:t>的 菜单</a:t>
            </a:r>
            <a:r>
              <a:rPr lang="en-US" altLang="zh-CN" sz="1800" dirty="0" smtClean="0">
                <a:sym typeface="Wingdings" pitchFamily="2" charset="2"/>
              </a:rPr>
              <a:t>(menu) </a:t>
            </a:r>
            <a:r>
              <a:rPr lang="zh-CN" altLang="en-US" sz="1800" dirty="0" smtClean="0">
                <a:sym typeface="Wingdings" pitchFamily="2" charset="2"/>
              </a:rPr>
              <a:t>去掉办</a:t>
            </a:r>
            <a:r>
              <a:rPr lang="zh-CN" altLang="en-US" sz="1800" dirty="0" smtClean="0">
                <a:sym typeface="Wingdings" pitchFamily="2" charset="2"/>
              </a:rPr>
              <a:t>法， </a:t>
            </a:r>
            <a:r>
              <a:rPr lang="en-US" altLang="zh-CN" sz="1800" dirty="0" smtClean="0">
                <a:sym typeface="Wingdings" pitchFamily="2" charset="2"/>
              </a:rPr>
              <a:t>OEM </a:t>
            </a:r>
          </a:p>
          <a:p>
            <a:r>
              <a:rPr lang="en-US" altLang="zh-CN" sz="1800" dirty="0" smtClean="0">
                <a:sym typeface="Wingdings" pitchFamily="2" charset="2"/>
              </a:rPr>
              <a:t>http://{device_ip}/oem </a:t>
            </a:r>
            <a:r>
              <a:rPr lang="zh-CN" altLang="en-US" sz="1800" dirty="0" smtClean="0">
                <a:sym typeface="Wingdings" pitchFamily="2" charset="2"/>
              </a:rPr>
              <a:t>网页</a:t>
            </a:r>
            <a:r>
              <a:rPr lang="en-US" altLang="zh-CN" sz="1800" dirty="0" smtClean="0">
                <a:sym typeface="Wingdings" pitchFamily="2" charset="2"/>
              </a:rPr>
              <a:t>, </a:t>
            </a:r>
            <a:r>
              <a:rPr lang="zh-CN" altLang="en-US" sz="1800" dirty="0" smtClean="0">
                <a:sym typeface="Wingdings" pitchFamily="2" charset="2"/>
              </a:rPr>
              <a:t>不显示 菜单， 网页地址输入</a:t>
            </a:r>
            <a:endParaRPr lang="en-US" altLang="zh-CN" sz="1800" dirty="0" smtClean="0">
              <a:sym typeface="Wingdings" pitchFamily="2" charset="2"/>
            </a:endParaRPr>
          </a:p>
          <a:p>
            <a:endParaRPr lang="en-US" altLang="zh-CN" sz="1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endParaRPr lang="en-US" altLang="zh-CN" sz="1800" dirty="0" smtClean="0">
              <a:sym typeface="Wingdings" pitchFamily="2" charset="2"/>
            </a:endParaRPr>
          </a:p>
          <a:p>
            <a:endParaRPr lang="en-US" altLang="zh-CN" sz="1800" dirty="0" smtClean="0">
              <a:sym typeface="Wingdings" pitchFamily="2" charset="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3"/>
            <a:ext cx="629103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891"/>
            <a:ext cx="8229600" cy="400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3820398"/>
            <a:ext cx="17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signal_strength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3449796"/>
            <a:ext cx="1390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very_strong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strong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middle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weak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1" y="1600200"/>
            <a:ext cx="47407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444328"/>
            <a:ext cx="12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serial_port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264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991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263" y="23488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enabled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9669" y="2636912"/>
            <a:ext cx="111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baudrate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0919" y="29909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0919" y="3352464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0919" y="364502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stopbit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352" y="401435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995" y="4581128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0218" y="515719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8115" y="5733256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receive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Logo : </a:t>
            </a:r>
            <a:r>
              <a:rPr lang="en-US" altLang="ko-KR" dirty="0" smtClean="0">
                <a:hlinkClick r:id="rId2"/>
              </a:rPr>
              <a:t>http://sejintechnology.net/layout/images/common/logo.png</a:t>
            </a:r>
            <a:endParaRPr lang="en-US" altLang="ko-KR" dirty="0" smtClean="0"/>
          </a:p>
          <a:p>
            <a:r>
              <a:rPr lang="en-US" altLang="ko-KR" dirty="0" smtClean="0"/>
              <a:t>Background : </a:t>
            </a:r>
          </a:p>
          <a:p>
            <a:r>
              <a:rPr lang="en-US" altLang="ko-KR" dirty="0" err="1" smtClean="0"/>
              <a:t>Href</a:t>
            </a:r>
            <a:r>
              <a:rPr lang="en-US" altLang="ko-KR" dirty="0" smtClean="0"/>
              <a:t> : http://www.sejintech.net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2538" y="4698144"/>
            <a:ext cx="4831630" cy="1232780"/>
          </a:xfrm>
          <a:prstGeom prst="rect">
            <a:avLst/>
          </a:prstGeom>
          <a:solidFill>
            <a:srgbClr val="0D0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BACKUP\Download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71" y="4997034"/>
            <a:ext cx="25781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40968"/>
            <a:ext cx="45624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80112" y="3178696"/>
            <a:ext cx="5040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54544"/>
            <a:ext cx="7920880" cy="5090680"/>
          </a:xfrm>
          <a:prstGeom prst="rect">
            <a:avLst/>
          </a:prstGeom>
          <a:solidFill>
            <a:srgbClr val="0D0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2590783" cy="21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3470"/>
            <a:ext cx="254899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BACKUP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2002036" cy="49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1331640" y="1988840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Video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7237"/>
            <a:ext cx="8229600" cy="43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6660232" y="2348880"/>
            <a:ext cx="1800200" cy="36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24756" y="2348880"/>
            <a:ext cx="1979692" cy="374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8" y="4149080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3528" y="3573016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0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7608"/>
            <a:ext cx="8229600" cy="419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843808" y="2204864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63888" y="2204864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3" y="1600200"/>
            <a:ext cx="75344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2195736" y="2420888"/>
            <a:ext cx="2016224" cy="360040"/>
          </a:xfrm>
          <a:prstGeom prst="wedgeRectCallout">
            <a:avLst>
              <a:gd name="adj1" fmla="val 35101"/>
              <a:gd name="adj2" fmla="val -1060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</a:t>
            </a:r>
            <a:r>
              <a:rPr lang="zh-CN" altLang="en-US" dirty="0" smtClean="0"/>
              <a:t>加 </a:t>
            </a:r>
            <a:r>
              <a:rPr lang="en-US" altLang="zh-CN" dirty="0" smtClean="0"/>
              <a:t>RTSP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39752" y="2996952"/>
            <a:ext cx="2952328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3253626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Enabled</a:t>
            </a:r>
            <a:endParaRPr lang="zh-CN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06775"/>
            <a:ext cx="714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55776" y="3645024"/>
            <a:ext cx="252028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36617" y="3614536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Main Stream</a:t>
            </a:r>
            <a:endParaRPr lang="zh-CN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528724" y="4725144"/>
            <a:ext cx="252028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30917" y="4694656"/>
            <a:ext cx="985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Sub Stream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3002" y="3933056"/>
            <a:ext cx="47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Port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53002" y="4236730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Session Name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761004" y="5069542"/>
            <a:ext cx="47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Port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61004" y="537321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Session Name</a:t>
            </a:r>
            <a:endParaRPr lang="zh-CN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95335"/>
            <a:ext cx="1238166" cy="32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56" y="5045453"/>
            <a:ext cx="1238166" cy="32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97" y="4165679"/>
            <a:ext cx="657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97" y="5346541"/>
            <a:ext cx="657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161374" y="42367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182968" y="54175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4644008" y="1916832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220072" y="1916832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868144" y="1916832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 설명선 34"/>
          <p:cNvSpPr/>
          <p:nvPr/>
        </p:nvSpPr>
        <p:spPr>
          <a:xfrm>
            <a:off x="6804248" y="3392124"/>
            <a:ext cx="2016224" cy="844605"/>
          </a:xfrm>
          <a:prstGeom prst="wedgeRectCallout">
            <a:avLst>
              <a:gd name="adj1" fmla="val -71099"/>
              <a:gd name="adj2" fmla="val -1984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</a:t>
            </a:r>
            <a:r>
              <a:rPr lang="zh-CN" altLang="en-US" dirty="0" smtClean="0"/>
              <a:t>加 </a:t>
            </a:r>
            <a:r>
              <a:rPr lang="en-US" altLang="zh-CN" dirty="0" smtClean="0"/>
              <a:t>Upnp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mDNS</a:t>
            </a:r>
          </a:p>
        </p:txBody>
      </p:sp>
    </p:spTree>
    <p:extLst>
      <p:ext uri="{BB962C8B-B14F-4D97-AF65-F5344CB8AC3E}">
        <p14:creationId xmlns:p14="http://schemas.microsoft.com/office/powerpoint/2010/main" val="277830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1" y="1600200"/>
            <a:ext cx="47407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444328"/>
            <a:ext cx="126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serial_port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264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991" y="19168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uart4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263" y="23488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enabled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9669" y="2636912"/>
            <a:ext cx="111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baudrate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0919" y="29909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40919" y="3352464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parity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0919" y="3645024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stopbit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352" y="401435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995" y="4581128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0218" y="515719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8115" y="5733256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receive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6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6089"/>
            <a:ext cx="8229600" cy="301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3491880" y="2852936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860032" y="2680732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228184" y="2708920"/>
            <a:ext cx="648072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>
            <a:off x="4499992" y="1700808"/>
            <a:ext cx="2304256" cy="11959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</a:t>
            </a:r>
            <a:r>
              <a:rPr lang="zh-CN" altLang="en-US" dirty="0" smtClean="0"/>
              <a:t>加 </a:t>
            </a:r>
            <a:r>
              <a:rPr lang="en-US" altLang="zh-CN" dirty="0" smtClean="0"/>
              <a:t>TCP push, HTTP push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6416" y="3095524"/>
            <a:ext cx="55656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끄기</a:t>
            </a:r>
            <a:endParaRPr lang="en-US" altLang="ko-KR" sz="1100" dirty="0" smtClean="0"/>
          </a:p>
          <a:p>
            <a:r>
              <a:rPr lang="en-US" altLang="ko-KR" sz="1100" dirty="0" smtClean="0"/>
              <a:t>10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30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60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120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240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360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68396" y="3284984"/>
            <a:ext cx="4667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끄기</a:t>
            </a:r>
            <a:endParaRPr lang="en-US" altLang="ko-KR" sz="1100" dirty="0" smtClean="0"/>
          </a:p>
          <a:p>
            <a:r>
              <a:rPr lang="en-US" altLang="ko-KR" sz="1100" dirty="0" smtClean="0"/>
              <a:t>1</a:t>
            </a:r>
          </a:p>
          <a:p>
            <a:r>
              <a:rPr lang="en-US" altLang="ko-KR" sz="1100" dirty="0" smtClean="0"/>
              <a:t>2</a:t>
            </a:r>
          </a:p>
          <a:p>
            <a:r>
              <a:rPr lang="en-US" altLang="ko-KR" sz="1100" dirty="0" smtClean="0"/>
              <a:t>3</a:t>
            </a:r>
          </a:p>
          <a:p>
            <a:r>
              <a:rPr lang="en-US" altLang="ko-KR" sz="1100" dirty="0" smtClean="0"/>
              <a:t>4</a:t>
            </a:r>
          </a:p>
          <a:p>
            <a:r>
              <a:rPr lang="en-US" altLang="ko-KR" sz="1100" dirty="0" smtClean="0"/>
              <a:t>5</a:t>
            </a:r>
          </a:p>
          <a:p>
            <a:r>
              <a:rPr lang="en-US" altLang="ko-KR" sz="1100" dirty="0"/>
              <a:t>6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83673" y="3140968"/>
            <a:ext cx="4667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끄기</a:t>
            </a:r>
            <a:endParaRPr lang="en-US" altLang="ko-KR" sz="1100" dirty="0" smtClean="0"/>
          </a:p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4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5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r>
              <a:rPr lang="en-US" altLang="ko-KR" sz="1100" dirty="0" smtClean="0"/>
              <a:t>6</a:t>
            </a:r>
            <a:r>
              <a:rPr lang="ko-KR" altLang="en-US" sz="1100" dirty="0" smtClean="0"/>
              <a:t>초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12141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229600" cy="370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2267744" y="2852936"/>
            <a:ext cx="2304256" cy="1224136"/>
          </a:xfrm>
          <a:prstGeom prst="wedgeRectCallout">
            <a:avLst>
              <a:gd name="adj1" fmla="val -48681"/>
              <a:gd name="adj2" fmla="val -81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</a:t>
            </a:r>
            <a:r>
              <a:rPr lang="zh-CN" altLang="en-US" dirty="0" smtClean="0"/>
              <a:t>加 </a:t>
            </a:r>
            <a:r>
              <a:rPr lang="en-US" altLang="zh-CN" dirty="0" smtClean="0"/>
              <a:t>ONVIF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4221087"/>
            <a:ext cx="3124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14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179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Webpage modification</vt:lpstr>
      <vt:lpstr>Logo</vt:lpstr>
      <vt:lpstr>logo</vt:lpstr>
      <vt:lpstr>Live Video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수정안</dc:title>
  <dc:creator>H</dc:creator>
  <cp:lastModifiedBy>H</cp:lastModifiedBy>
  <cp:revision>40</cp:revision>
  <dcterms:created xsi:type="dcterms:W3CDTF">2024-01-09T16:55:23Z</dcterms:created>
  <dcterms:modified xsi:type="dcterms:W3CDTF">2024-01-23T07:22:20Z</dcterms:modified>
</cp:coreProperties>
</file>