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17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5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4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5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8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8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DF98-B876-4D0A-8C26-2E74EB243A3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5F75-592B-47CF-85AC-CEA75802A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8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08104" y="4725144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112" y="5113762"/>
            <a:ext cx="16561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2042" y="447994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적외선 지능형 디밍모드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9481" y="5445224"/>
            <a:ext cx="423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듀얼광원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적외선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지능형 디밍모드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89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3" y="1600200"/>
            <a:ext cx="771389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16016" y="465313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43377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신호강도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410694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매우강함</a:t>
            </a:r>
            <a:endParaRPr lang="en-US" altLang="ko-KR" dirty="0" smtClean="0"/>
          </a:p>
          <a:p>
            <a:r>
              <a:rPr lang="ko-KR" altLang="en-US" dirty="0" smtClean="0"/>
              <a:t>강함</a:t>
            </a:r>
            <a:endParaRPr lang="en-US" altLang="ko-KR" dirty="0" smtClean="0"/>
          </a:p>
          <a:p>
            <a:r>
              <a:rPr lang="ko-KR" altLang="en-US" dirty="0" smtClean="0"/>
              <a:t>보통</a:t>
            </a:r>
            <a:endParaRPr lang="en-US" altLang="ko-KR" dirty="0" smtClean="0"/>
          </a:p>
          <a:p>
            <a:r>
              <a:rPr lang="ko-KR" altLang="en-US" dirty="0" smtClean="0"/>
              <a:t>약</a:t>
            </a:r>
            <a:r>
              <a:rPr lang="ko-KR" altLang="en-US" dirty="0"/>
              <a:t>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5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14" y="1600200"/>
            <a:ext cx="757537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15816" y="249289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461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동작모드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73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17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</dc:creator>
  <cp:lastModifiedBy>H</cp:lastModifiedBy>
  <cp:revision>3</cp:revision>
  <dcterms:created xsi:type="dcterms:W3CDTF">2024-01-28T14:24:46Z</dcterms:created>
  <dcterms:modified xsi:type="dcterms:W3CDTF">2024-01-29T04:22:38Z</dcterms:modified>
</cp:coreProperties>
</file>