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05" r:id="rId3"/>
    <p:sldId id="444" r:id="rId4"/>
    <p:sldId id="44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2DF8-B751-454E-BA98-6CF166C4FD80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7934-43F9-4921-BE66-2A7D3F349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7934-43F9-4921-BE66-2A7D3F349D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0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17934-43F9-4921-BE66-2A7D3F349DF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17934-43F9-4921-BE66-2A7D3F349DF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7B7-A714-0B4B-8B6C-CCCA3D20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8ACCC-F616-C044-BF5E-E73A4FE73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3985-F5C0-0B4E-A8FF-B76A4BB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7132-8FA2-B440-800E-04FBCE64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742E-D9D2-434A-B962-4A60018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535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1066-9CD8-C547-97E9-4E957EB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2760-9CDE-F044-BF74-E919AD14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00F7-2510-FA47-9DF0-6A37A2A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BA74-2385-AC40-80E2-ADC8C37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D57B-423D-4F42-B5EE-F227A17C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354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01C6-65AC-6F46-B2F1-C932367F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F18F-C95E-A94D-964B-4ED2899B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5C64-64CA-9F4E-88B9-1666372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C920-1183-2342-BD2E-66A1733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A4B5-F1F7-E145-A5A9-D926C0E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457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6D72-8636-A74A-A59C-16836ECF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ACDC-7F3B-E044-991B-93B33A1B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EE42A-62E1-7B4D-99D9-27C8F8D6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EDC7-F72D-FE43-8648-E8AFE740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F619-DFEA-2C4E-9194-ADFE391F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ABED-0586-3F4F-8C5B-E3672A76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502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1859-3EEB-B341-A7E9-23FE65F9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9F3D-454E-014F-876C-238505D1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C7AD-928D-1941-9556-7F423FD0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8B95-D48A-4E40-9629-653F8A436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177B3-22B6-DF42-9F5F-D0D93DD5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BC00-5E88-0843-9FC7-6434CF19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6732C-5DAD-7441-A6F4-E8594440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3DF5D-C6E0-1F41-9A38-6F0FCD47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6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B6F-952C-364E-A1E6-468A02D9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64780-6CD4-104B-BFA1-9125C27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B63A2-91C8-4E45-A63B-1BE1F838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46833-CBE7-7A40-ABD3-1A68B55D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0153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D00A8-71F3-4B4D-B553-ED141A10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4368E-17F7-5541-83FE-36539BD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0DC81-63DC-BD4B-AFE3-22D0E91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4081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114-0CB6-E141-8991-7E19C272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81F-49BB-454A-9EE6-4BF8B011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CB426-A302-734E-B9BF-78A16944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42D1-E90C-CA4F-8328-0985F3B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DEC5-5663-3542-A01A-0CE5A36B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7E2C-CA64-DC44-8AC6-D003DB0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4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2D9F-AC08-DF46-9431-08200B83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BBE48-D705-C044-8979-668C4FB95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DA096-8F09-114B-8294-2745C12B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3228-ED9C-F048-890D-989C689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5C30-1AE7-AE4E-9DF7-BB13613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9D1D-9979-7B41-BCC8-99CBC3F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7886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61-5D48-5A4B-B290-D19774FB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BC349-4F80-BF46-B59F-61B9F53B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B2CB-B514-DB45-B132-1938088A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E467-2A2E-664E-8724-47B24C5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BDC8-15F9-1842-8F7B-E727432B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3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FA71-49EF-F546-821C-0790A6E86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82AE-96DA-024D-811C-F6492620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B165-EC6D-6C4D-B26B-159FDE04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398B-5E01-D54B-AB76-C27D016A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716D-5B17-DB48-B5D7-3DBF608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05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D5C51-44C2-BF4A-92A8-1AAB2D4B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8E62-CAD0-F44E-9C4A-F23EB8F8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CC9-2AD7-4F40-88C0-28F723E4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572C-0235-1C41-ABBE-59973EA2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BE78-1F04-0247-B5AA-7471A7DC2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74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24DAAD-A80A-414E-8321-61BD549E5B8F}"/>
              </a:ext>
            </a:extLst>
          </p:cNvPr>
          <p:cNvSpPr/>
          <p:nvPr/>
        </p:nvSpPr>
        <p:spPr>
          <a:xfrm>
            <a:off x="620742" y="2492896"/>
            <a:ext cx="7902515" cy="1872208"/>
          </a:xfrm>
          <a:prstGeom prst="round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nnotate TC" panose="03000500000000000000" pitchFamily="66" charset="-120"/>
                <a:ea typeface="Hannotate TC" panose="03000500000000000000" pitchFamily="66" charset="-120"/>
                <a:cs typeface="+mn-cs"/>
              </a:rPr>
              <a:t>腦力大亂鬥</a:t>
            </a:r>
          </a:p>
        </p:txBody>
      </p:sp>
    </p:spTree>
    <p:extLst>
      <p:ext uri="{BB962C8B-B14F-4D97-AF65-F5344CB8AC3E}">
        <p14:creationId xmlns:p14="http://schemas.microsoft.com/office/powerpoint/2010/main" val="51722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24DAAD-A80A-414E-8321-61BD549E5B8F}"/>
              </a:ext>
            </a:extLst>
          </p:cNvPr>
          <p:cNvSpPr/>
          <p:nvPr/>
        </p:nvSpPr>
        <p:spPr>
          <a:xfrm>
            <a:off x="620742" y="2492896"/>
            <a:ext cx="7902515" cy="1872208"/>
          </a:xfrm>
          <a:prstGeom prst="round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nnotate TC" panose="03000500000000000000" pitchFamily="66" charset="-120"/>
                <a:ea typeface="Hannotate TC" panose="03000500000000000000" pitchFamily="66" charset="-120"/>
                <a:cs typeface="+mn-cs"/>
              </a:rPr>
              <a:t>小隊時間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400" dirty="0">
                <a:solidFill>
                  <a:prstClr val="black"/>
                </a:solidFill>
                <a:latin typeface="Hannotate TC" panose="03000500000000000000" pitchFamily="66" charset="-120"/>
                <a:ea typeface="Hannotate TC" panose="03000500000000000000" pitchFamily="66" charset="-120"/>
              </a:rPr>
              <a:t>18:00-19:00 晚餐</a:t>
            </a:r>
            <a:endParaRPr kumimoji="0" lang="en-TW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notate TC" panose="03000500000000000000" pitchFamily="66" charset="-120"/>
              <a:ea typeface="Hannotate TC" panose="03000500000000000000" pitchFamily="66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0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</Words>
  <Application>Microsoft Macintosh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Hannotate TC</vt:lpstr>
      <vt:lpstr>Arial</vt:lpstr>
      <vt:lpstr>Calibri</vt:lpstr>
      <vt:lpstr>Calibri Light</vt:lpstr>
      <vt:lpstr>Office 佈景主題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pptuser</dc:creator>
  <cp:lastModifiedBy>Microsoft Office User</cp:lastModifiedBy>
  <cp:revision>88</cp:revision>
  <dcterms:created xsi:type="dcterms:W3CDTF">2019-11-09T03:16:57Z</dcterms:created>
  <dcterms:modified xsi:type="dcterms:W3CDTF">2020-07-14T18:33:31Z</dcterms:modified>
</cp:coreProperties>
</file>