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4426C-1483-4B0D-B5D6-97D73172C781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76BB-629A-40F4-ABDB-FE621371C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3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76BB-629A-40F4-ABDB-FE621371C6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9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5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0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60EB-155D-43FB-934D-3A7879F6889F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2C7E-007C-4ACA-A6E3-903E23DF0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1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Rectangle 1528"/>
          <p:cNvSpPr/>
          <p:nvPr/>
        </p:nvSpPr>
        <p:spPr>
          <a:xfrm>
            <a:off x="216743" y="2669989"/>
            <a:ext cx="2124476" cy="195821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21" name="Group 1520"/>
          <p:cNvGrpSpPr/>
          <p:nvPr/>
        </p:nvGrpSpPr>
        <p:grpSpPr>
          <a:xfrm>
            <a:off x="1775335" y="409856"/>
            <a:ext cx="10223466" cy="6078622"/>
            <a:chOff x="-453346" y="409856"/>
            <a:chExt cx="11918748" cy="6078622"/>
          </a:xfrm>
        </p:grpSpPr>
        <p:grpSp>
          <p:nvGrpSpPr>
            <p:cNvPr id="605" name="Group 604"/>
            <p:cNvGrpSpPr/>
            <p:nvPr/>
          </p:nvGrpSpPr>
          <p:grpSpPr>
            <a:xfrm>
              <a:off x="8293968" y="4527897"/>
              <a:ext cx="2473647" cy="1958218"/>
              <a:chOff x="5284068" y="4527897"/>
              <a:chExt cx="2473647" cy="1958218"/>
            </a:xfrm>
          </p:grpSpPr>
          <p:grpSp>
            <p:nvGrpSpPr>
              <p:cNvPr id="606" name="Group 605"/>
              <p:cNvGrpSpPr/>
              <p:nvPr/>
            </p:nvGrpSpPr>
            <p:grpSpPr>
              <a:xfrm>
                <a:off x="5284068" y="4527897"/>
                <a:ext cx="2473647" cy="1958218"/>
                <a:chOff x="5379233" y="4525092"/>
                <a:chExt cx="2473647" cy="1958218"/>
              </a:xfrm>
            </p:grpSpPr>
            <p:pic>
              <p:nvPicPr>
                <p:cNvPr id="608" name="Picture 18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9233" y="4525092"/>
                  <a:ext cx="2473647" cy="1958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9" name="Rectangle 608"/>
                <p:cNvSpPr/>
                <p:nvPr/>
              </p:nvSpPr>
              <p:spPr>
                <a:xfrm>
                  <a:off x="5379233" y="5591615"/>
                  <a:ext cx="529442" cy="4338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0" name="Rectangle 609"/>
                <p:cNvSpPr/>
                <p:nvPr/>
              </p:nvSpPr>
              <p:spPr>
                <a:xfrm>
                  <a:off x="6655583" y="6010715"/>
                  <a:ext cx="529442" cy="4338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1" name="Rectangle 610"/>
                <p:cNvSpPr/>
                <p:nvPr/>
              </p:nvSpPr>
              <p:spPr>
                <a:xfrm>
                  <a:off x="5421619" y="5114187"/>
                  <a:ext cx="2207738" cy="1230477"/>
                </a:xfrm>
                <a:prstGeom prst="rect">
                  <a:avLst/>
                </a:prstGeom>
                <a:solidFill>
                  <a:srgbClr val="000000">
                    <a:alpha val="4196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7" name="Rectangle 606"/>
              <p:cNvSpPr/>
              <p:nvPr/>
            </p:nvSpPr>
            <p:spPr>
              <a:xfrm>
                <a:off x="6257925" y="5513974"/>
                <a:ext cx="832164" cy="5688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52" name="Picture 2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2335" y="818299"/>
              <a:ext cx="2473647" cy="195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14" name="Group 1413"/>
            <p:cNvGrpSpPr/>
            <p:nvPr/>
          </p:nvGrpSpPr>
          <p:grpSpPr>
            <a:xfrm>
              <a:off x="11142806" y="850732"/>
              <a:ext cx="277589" cy="1819258"/>
              <a:chOff x="13042900" y="1681163"/>
              <a:chExt cx="277589" cy="4243288"/>
            </a:xfrm>
          </p:grpSpPr>
          <p:sp>
            <p:nvSpPr>
              <p:cNvPr id="101" name="Line 83"/>
              <p:cNvSpPr>
                <a:spLocks noChangeShapeType="1"/>
              </p:cNvSpPr>
              <p:nvPr/>
            </p:nvSpPr>
            <p:spPr bwMode="auto">
              <a:xfrm>
                <a:off x="13042900" y="5802313"/>
                <a:ext cx="1111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2" name="Line 84"/>
              <p:cNvSpPr>
                <a:spLocks noChangeShapeType="1"/>
              </p:cNvSpPr>
              <p:nvPr/>
            </p:nvSpPr>
            <p:spPr bwMode="auto">
              <a:xfrm>
                <a:off x="13042900" y="1681163"/>
                <a:ext cx="1111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" name="Line 85"/>
              <p:cNvSpPr>
                <a:spLocks noChangeShapeType="1"/>
              </p:cNvSpPr>
              <p:nvPr/>
            </p:nvSpPr>
            <p:spPr bwMode="auto">
              <a:xfrm flipV="1">
                <a:off x="13042900" y="1681163"/>
                <a:ext cx="0" cy="412115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" name="Line 86"/>
              <p:cNvSpPr>
                <a:spLocks noChangeShapeType="1"/>
              </p:cNvSpPr>
              <p:nvPr/>
            </p:nvSpPr>
            <p:spPr bwMode="auto">
              <a:xfrm flipV="1">
                <a:off x="13154025" y="1681163"/>
                <a:ext cx="0" cy="412115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pic>
            <p:nvPicPr>
              <p:cNvPr id="1111" name="Picture 8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2900" y="1681163"/>
                <a:ext cx="111125" cy="412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8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2900" y="1681163"/>
                <a:ext cx="111125" cy="412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Line 89"/>
              <p:cNvSpPr>
                <a:spLocks noChangeShapeType="1"/>
              </p:cNvSpPr>
              <p:nvPr/>
            </p:nvSpPr>
            <p:spPr bwMode="auto">
              <a:xfrm flipV="1">
                <a:off x="13154025" y="1681163"/>
                <a:ext cx="0" cy="412115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6" name="Line 90"/>
              <p:cNvSpPr>
                <a:spLocks noChangeShapeType="1"/>
              </p:cNvSpPr>
              <p:nvPr/>
            </p:nvSpPr>
            <p:spPr bwMode="auto">
              <a:xfrm flipH="1">
                <a:off x="13112750" y="58023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7" name="Line 91"/>
              <p:cNvSpPr>
                <a:spLocks noChangeShapeType="1"/>
              </p:cNvSpPr>
              <p:nvPr/>
            </p:nvSpPr>
            <p:spPr bwMode="auto">
              <a:xfrm flipH="1">
                <a:off x="13112750" y="49895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8" name="Line 92"/>
              <p:cNvSpPr>
                <a:spLocks noChangeShapeType="1"/>
              </p:cNvSpPr>
              <p:nvPr/>
            </p:nvSpPr>
            <p:spPr bwMode="auto">
              <a:xfrm flipH="1">
                <a:off x="13112750" y="41767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9" name="Line 93"/>
              <p:cNvSpPr>
                <a:spLocks noChangeShapeType="1"/>
              </p:cNvSpPr>
              <p:nvPr/>
            </p:nvSpPr>
            <p:spPr bwMode="auto">
              <a:xfrm flipH="1">
                <a:off x="13112750" y="33639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0" name="Line 94"/>
              <p:cNvSpPr>
                <a:spLocks noChangeShapeType="1"/>
              </p:cNvSpPr>
              <p:nvPr/>
            </p:nvSpPr>
            <p:spPr bwMode="auto">
              <a:xfrm flipH="1">
                <a:off x="13112750" y="25511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1" name="Line 95"/>
              <p:cNvSpPr>
                <a:spLocks noChangeShapeType="1"/>
              </p:cNvSpPr>
              <p:nvPr/>
            </p:nvSpPr>
            <p:spPr bwMode="auto">
              <a:xfrm flipH="1">
                <a:off x="13112750" y="1738313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96"/>
              <p:cNvSpPr>
                <a:spLocks noChangeArrowheads="1"/>
              </p:cNvSpPr>
              <p:nvPr/>
            </p:nvSpPr>
            <p:spPr bwMode="auto">
              <a:xfrm>
                <a:off x="13179425" y="5770563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Rectangle 97"/>
              <p:cNvSpPr>
                <a:spLocks noChangeArrowheads="1"/>
              </p:cNvSpPr>
              <p:nvPr/>
            </p:nvSpPr>
            <p:spPr bwMode="auto">
              <a:xfrm>
                <a:off x="13179425" y="4957763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Rectangle 98"/>
              <p:cNvSpPr>
                <a:spLocks noChangeArrowheads="1"/>
              </p:cNvSpPr>
              <p:nvPr/>
            </p:nvSpPr>
            <p:spPr bwMode="auto">
              <a:xfrm>
                <a:off x="13179425" y="4143375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Rectangle 99"/>
              <p:cNvSpPr>
                <a:spLocks noChangeArrowheads="1"/>
              </p:cNvSpPr>
              <p:nvPr/>
            </p:nvSpPr>
            <p:spPr bwMode="auto">
              <a:xfrm>
                <a:off x="13179425" y="3335338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100"/>
              <p:cNvSpPr>
                <a:spLocks noChangeArrowheads="1"/>
              </p:cNvSpPr>
              <p:nvPr/>
            </p:nvSpPr>
            <p:spPr bwMode="auto">
              <a:xfrm>
                <a:off x="13179425" y="2522538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101"/>
              <p:cNvSpPr>
                <a:spLocks noChangeArrowheads="1"/>
              </p:cNvSpPr>
              <p:nvPr/>
            </p:nvSpPr>
            <p:spPr bwMode="auto">
              <a:xfrm>
                <a:off x="13179425" y="1708150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Line 102"/>
              <p:cNvSpPr>
                <a:spLocks noChangeShapeType="1"/>
              </p:cNvSpPr>
              <p:nvPr/>
            </p:nvSpPr>
            <p:spPr bwMode="auto">
              <a:xfrm>
                <a:off x="13042900" y="1681163"/>
                <a:ext cx="1111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9" name="Line 103"/>
              <p:cNvSpPr>
                <a:spLocks noChangeShapeType="1"/>
              </p:cNvSpPr>
              <p:nvPr/>
            </p:nvSpPr>
            <p:spPr bwMode="auto">
              <a:xfrm>
                <a:off x="13042900" y="5802313"/>
                <a:ext cx="1111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" name="Line 104"/>
              <p:cNvSpPr>
                <a:spLocks noChangeShapeType="1"/>
              </p:cNvSpPr>
              <p:nvPr/>
            </p:nvSpPr>
            <p:spPr bwMode="auto">
              <a:xfrm flipV="1">
                <a:off x="13042900" y="1681163"/>
                <a:ext cx="0" cy="412115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" name="Line 105"/>
              <p:cNvSpPr>
                <a:spLocks noChangeShapeType="1"/>
              </p:cNvSpPr>
              <p:nvPr/>
            </p:nvSpPr>
            <p:spPr bwMode="auto">
              <a:xfrm flipV="1">
                <a:off x="13154025" y="1681163"/>
                <a:ext cx="0" cy="412115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  <p:sp>
          <p:nvSpPr>
            <p:cNvPr id="123" name="Right Arrow 122"/>
            <p:cNvSpPr/>
            <p:nvPr/>
          </p:nvSpPr>
          <p:spPr>
            <a:xfrm>
              <a:off x="4254500" y="1870969"/>
              <a:ext cx="736600" cy="379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05784" y="1451531"/>
              <a:ext cx="1111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Threshold 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865358" y="409856"/>
              <a:ext cx="1383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Serial Search</a:t>
              </a:r>
              <a:endParaRPr lang="en-GB" dirty="0"/>
            </a:p>
          </p:txBody>
        </p:sp>
        <p:pic>
          <p:nvPicPr>
            <p:cNvPr id="1207" name="Picture 1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458" y="848442"/>
              <a:ext cx="2473647" cy="195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8" name="Picture 2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827" y="848442"/>
              <a:ext cx="2473647" cy="195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8" name="Rectangle 1307"/>
            <p:cNvSpPr/>
            <p:nvPr/>
          </p:nvSpPr>
          <p:spPr>
            <a:xfrm>
              <a:off x="8268736" y="818684"/>
              <a:ext cx="2473647" cy="1958219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11" name="Straight Arrow Connector 1310"/>
            <p:cNvCxnSpPr/>
            <p:nvPr/>
          </p:nvCxnSpPr>
          <p:spPr>
            <a:xfrm flipH="1">
              <a:off x="8813800" y="2086175"/>
              <a:ext cx="660400" cy="410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 flipH="1" flipV="1">
              <a:off x="8667135" y="1633518"/>
              <a:ext cx="8293" cy="658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 flipV="1">
              <a:off x="8650289" y="1295400"/>
              <a:ext cx="5555" cy="216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9499600" y="1894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8509000" y="23006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8293100" y="1310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8305800" y="10687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394700" y="409856"/>
              <a:ext cx="229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Search Time = 1000ms</a:t>
              </a:r>
              <a:endParaRPr lang="en-GB" dirty="0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-453346" y="1511655"/>
              <a:ext cx="2187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Saliency </a:t>
              </a:r>
            </a:p>
            <a:p>
              <a:pPr algn="ctr"/>
              <a:r>
                <a:rPr lang="en-GB" dirty="0" smtClean="0"/>
                <a:t>Map</a:t>
              </a:r>
              <a:endParaRPr lang="en-GB" dirty="0"/>
            </a:p>
          </p:txBody>
        </p:sp>
        <p:sp>
          <p:nvSpPr>
            <p:cNvPr id="373" name="Right Arrow 372"/>
            <p:cNvSpPr/>
            <p:nvPr/>
          </p:nvSpPr>
          <p:spPr>
            <a:xfrm>
              <a:off x="4254500" y="5401569"/>
              <a:ext cx="736600" cy="379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005784" y="5058331"/>
              <a:ext cx="106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Threshold</a:t>
              </a:r>
              <a:endParaRPr lang="en-GB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969000" y="3940456"/>
              <a:ext cx="1383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Serial Search</a:t>
              </a:r>
              <a:endParaRPr lang="en-GB" dirty="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287786" y="4530259"/>
              <a:ext cx="2473647" cy="1958219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0" name="Straight Arrow Connector 379"/>
            <p:cNvCxnSpPr/>
            <p:nvPr/>
          </p:nvCxnSpPr>
          <p:spPr>
            <a:xfrm flipH="1" flipV="1">
              <a:off x="8667135" y="5345093"/>
              <a:ext cx="8293" cy="658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H="1" flipV="1">
              <a:off x="8650289" y="5006975"/>
              <a:ext cx="5555" cy="216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/>
            <p:nvPr/>
          </p:nvSpPr>
          <p:spPr>
            <a:xfrm>
              <a:off x="8509000" y="6012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8293100" y="5021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8305800" y="4780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8394700" y="4121431"/>
              <a:ext cx="2177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Search Time = 750ms</a:t>
              </a:r>
              <a:endParaRPr lang="en-GB" dirty="0"/>
            </a:p>
          </p:txBody>
        </p:sp>
        <p:grpSp>
          <p:nvGrpSpPr>
            <p:cNvPr id="1413" name="Group 1412"/>
            <p:cNvGrpSpPr/>
            <p:nvPr/>
          </p:nvGrpSpPr>
          <p:grpSpPr>
            <a:xfrm>
              <a:off x="11131852" y="4438456"/>
              <a:ext cx="333550" cy="1896683"/>
              <a:chOff x="-976313" y="1595438"/>
              <a:chExt cx="277589" cy="4241701"/>
            </a:xfrm>
          </p:grpSpPr>
          <p:sp>
            <p:nvSpPr>
              <p:cNvPr id="1354" name="Line 390"/>
              <p:cNvSpPr>
                <a:spLocks noChangeShapeType="1"/>
              </p:cNvSpPr>
              <p:nvPr/>
            </p:nvSpPr>
            <p:spPr bwMode="auto">
              <a:xfrm>
                <a:off x="-976313" y="5715001"/>
                <a:ext cx="109538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55" name="Line 391"/>
              <p:cNvSpPr>
                <a:spLocks noChangeShapeType="1"/>
              </p:cNvSpPr>
              <p:nvPr/>
            </p:nvSpPr>
            <p:spPr bwMode="auto">
              <a:xfrm>
                <a:off x="-976313" y="1595438"/>
                <a:ext cx="109538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56" name="Line 392"/>
              <p:cNvSpPr>
                <a:spLocks noChangeShapeType="1"/>
              </p:cNvSpPr>
              <p:nvPr/>
            </p:nvSpPr>
            <p:spPr bwMode="auto">
              <a:xfrm flipV="1">
                <a:off x="-976313" y="1595438"/>
                <a:ext cx="0" cy="4119563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57" name="Line 393"/>
              <p:cNvSpPr>
                <a:spLocks noChangeShapeType="1"/>
              </p:cNvSpPr>
              <p:nvPr/>
            </p:nvSpPr>
            <p:spPr bwMode="auto">
              <a:xfrm flipV="1">
                <a:off x="-866776" y="1595438"/>
                <a:ext cx="0" cy="4119563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pic>
            <p:nvPicPr>
              <p:cNvPr id="1418" name="Picture 39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76313" y="1595438"/>
                <a:ext cx="109538" cy="411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9" name="Picture 39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76313" y="1595438"/>
                <a:ext cx="109538" cy="411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8" name="Line 396"/>
              <p:cNvSpPr>
                <a:spLocks noChangeShapeType="1"/>
              </p:cNvSpPr>
              <p:nvPr/>
            </p:nvSpPr>
            <p:spPr bwMode="auto">
              <a:xfrm flipV="1">
                <a:off x="-866776" y="1595438"/>
                <a:ext cx="0" cy="4119563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59" name="Line 397"/>
              <p:cNvSpPr>
                <a:spLocks noChangeShapeType="1"/>
              </p:cNvSpPr>
              <p:nvPr/>
            </p:nvSpPr>
            <p:spPr bwMode="auto">
              <a:xfrm flipH="1">
                <a:off x="-908051" y="5715001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0" name="Line 398"/>
              <p:cNvSpPr>
                <a:spLocks noChangeShapeType="1"/>
              </p:cNvSpPr>
              <p:nvPr/>
            </p:nvSpPr>
            <p:spPr bwMode="auto">
              <a:xfrm flipH="1">
                <a:off x="-908051" y="5229226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1" name="Line 399"/>
              <p:cNvSpPr>
                <a:spLocks noChangeShapeType="1"/>
              </p:cNvSpPr>
              <p:nvPr/>
            </p:nvSpPr>
            <p:spPr bwMode="auto">
              <a:xfrm flipH="1">
                <a:off x="-908051" y="4743451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2" name="Line 400"/>
              <p:cNvSpPr>
                <a:spLocks noChangeShapeType="1"/>
              </p:cNvSpPr>
              <p:nvPr/>
            </p:nvSpPr>
            <p:spPr bwMode="auto">
              <a:xfrm flipH="1">
                <a:off x="-908051" y="4257676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3" name="Line 401"/>
              <p:cNvSpPr>
                <a:spLocks noChangeShapeType="1"/>
              </p:cNvSpPr>
              <p:nvPr/>
            </p:nvSpPr>
            <p:spPr bwMode="auto">
              <a:xfrm flipH="1">
                <a:off x="-908051" y="3771901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4" name="Line 402"/>
              <p:cNvSpPr>
                <a:spLocks noChangeShapeType="1"/>
              </p:cNvSpPr>
              <p:nvPr/>
            </p:nvSpPr>
            <p:spPr bwMode="auto">
              <a:xfrm flipH="1">
                <a:off x="-908051" y="3286126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5" name="Line 403"/>
              <p:cNvSpPr>
                <a:spLocks noChangeShapeType="1"/>
              </p:cNvSpPr>
              <p:nvPr/>
            </p:nvSpPr>
            <p:spPr bwMode="auto">
              <a:xfrm flipH="1">
                <a:off x="-908051" y="2800351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6" name="Line 404"/>
              <p:cNvSpPr>
                <a:spLocks noChangeShapeType="1"/>
              </p:cNvSpPr>
              <p:nvPr/>
            </p:nvSpPr>
            <p:spPr bwMode="auto">
              <a:xfrm flipH="1">
                <a:off x="-908051" y="2314576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7" name="Line 405"/>
              <p:cNvSpPr>
                <a:spLocks noChangeShapeType="1"/>
              </p:cNvSpPr>
              <p:nvPr/>
            </p:nvSpPr>
            <p:spPr bwMode="auto">
              <a:xfrm flipH="1">
                <a:off x="-908051" y="1828801"/>
                <a:ext cx="4127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368" name="Rectangle 406"/>
              <p:cNvSpPr>
                <a:spLocks noChangeArrowheads="1"/>
              </p:cNvSpPr>
              <p:nvPr/>
            </p:nvSpPr>
            <p:spPr bwMode="auto">
              <a:xfrm>
                <a:off x="-839788" y="5683251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9" name="Rectangle 407"/>
              <p:cNvSpPr>
                <a:spLocks noChangeArrowheads="1"/>
              </p:cNvSpPr>
              <p:nvPr/>
            </p:nvSpPr>
            <p:spPr bwMode="auto">
              <a:xfrm>
                <a:off x="-839788" y="519588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0" name="Rectangle 408"/>
              <p:cNvSpPr>
                <a:spLocks noChangeArrowheads="1"/>
              </p:cNvSpPr>
              <p:nvPr/>
            </p:nvSpPr>
            <p:spPr bwMode="auto">
              <a:xfrm>
                <a:off x="-839788" y="471328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1" name="Rectangle 409"/>
              <p:cNvSpPr>
                <a:spLocks noChangeArrowheads="1"/>
              </p:cNvSpPr>
              <p:nvPr/>
            </p:nvSpPr>
            <p:spPr bwMode="auto">
              <a:xfrm>
                <a:off x="-839788" y="422433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2" name="Rectangle 410"/>
              <p:cNvSpPr>
                <a:spLocks noChangeArrowheads="1"/>
              </p:cNvSpPr>
              <p:nvPr/>
            </p:nvSpPr>
            <p:spPr bwMode="auto">
              <a:xfrm>
                <a:off x="-839788" y="3741738"/>
                <a:ext cx="7053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3" name="Rectangle 411"/>
              <p:cNvSpPr>
                <a:spLocks noChangeArrowheads="1"/>
              </p:cNvSpPr>
              <p:nvPr/>
            </p:nvSpPr>
            <p:spPr bwMode="auto">
              <a:xfrm>
                <a:off x="-839788" y="3254376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4" name="Rectangle 412"/>
              <p:cNvSpPr>
                <a:spLocks noChangeArrowheads="1"/>
              </p:cNvSpPr>
              <p:nvPr/>
            </p:nvSpPr>
            <p:spPr bwMode="auto">
              <a:xfrm>
                <a:off x="-839788" y="2771776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5" name="Rectangle 413"/>
              <p:cNvSpPr>
                <a:spLocks noChangeArrowheads="1"/>
              </p:cNvSpPr>
              <p:nvPr/>
            </p:nvSpPr>
            <p:spPr bwMode="auto">
              <a:xfrm>
                <a:off x="-839788" y="2282826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8" name="Rectangle 414"/>
              <p:cNvSpPr>
                <a:spLocks noChangeArrowheads="1"/>
              </p:cNvSpPr>
              <p:nvPr/>
            </p:nvSpPr>
            <p:spPr bwMode="auto">
              <a:xfrm>
                <a:off x="-839788" y="1795463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16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9" name="Line 415"/>
              <p:cNvSpPr>
                <a:spLocks noChangeShapeType="1"/>
              </p:cNvSpPr>
              <p:nvPr/>
            </p:nvSpPr>
            <p:spPr bwMode="auto">
              <a:xfrm>
                <a:off x="-976313" y="1595438"/>
                <a:ext cx="109538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410" name="Line 416"/>
              <p:cNvSpPr>
                <a:spLocks noChangeShapeType="1"/>
              </p:cNvSpPr>
              <p:nvPr/>
            </p:nvSpPr>
            <p:spPr bwMode="auto">
              <a:xfrm>
                <a:off x="-976313" y="5715001"/>
                <a:ext cx="109538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411" name="Line 417"/>
              <p:cNvSpPr>
                <a:spLocks noChangeShapeType="1"/>
              </p:cNvSpPr>
              <p:nvPr/>
            </p:nvSpPr>
            <p:spPr bwMode="auto">
              <a:xfrm flipV="1">
                <a:off x="-976313" y="1595438"/>
                <a:ext cx="0" cy="4119563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412" name="Line 418"/>
              <p:cNvSpPr>
                <a:spLocks noChangeShapeType="1"/>
              </p:cNvSpPr>
              <p:nvPr/>
            </p:nvSpPr>
            <p:spPr bwMode="auto">
              <a:xfrm flipV="1">
                <a:off x="-866776" y="1595438"/>
                <a:ext cx="0" cy="4119563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  <p:pic>
          <p:nvPicPr>
            <p:cNvPr id="589" name="Picture 18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458" y="4515567"/>
              <a:ext cx="2473647" cy="1958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" name="Rectangle 1514"/>
            <p:cNvSpPr/>
            <p:nvPr/>
          </p:nvSpPr>
          <p:spPr>
            <a:xfrm>
              <a:off x="1474149" y="5582090"/>
              <a:ext cx="529442" cy="4338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2740808" y="6001190"/>
              <a:ext cx="529442" cy="4338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506844" y="5104662"/>
              <a:ext cx="2207738" cy="1230477"/>
            </a:xfrm>
            <a:prstGeom prst="rect">
              <a:avLst/>
            </a:prstGeom>
            <a:solidFill>
              <a:schemeClr val="tx1">
                <a:alpha val="4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5284068" y="4527897"/>
              <a:ext cx="2473647" cy="1958218"/>
              <a:chOff x="5284068" y="4527897"/>
              <a:chExt cx="2473647" cy="1958218"/>
            </a:xfrm>
          </p:grpSpPr>
          <p:grpSp>
            <p:nvGrpSpPr>
              <p:cNvPr id="1516" name="Group 1515"/>
              <p:cNvGrpSpPr/>
              <p:nvPr/>
            </p:nvGrpSpPr>
            <p:grpSpPr>
              <a:xfrm>
                <a:off x="5284068" y="4527897"/>
                <a:ext cx="2473647" cy="1958218"/>
                <a:chOff x="5379233" y="4525092"/>
                <a:chExt cx="2473647" cy="1958218"/>
              </a:xfrm>
            </p:grpSpPr>
            <p:pic>
              <p:nvPicPr>
                <p:cNvPr id="593" name="Picture 18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9233" y="4525092"/>
                  <a:ext cx="2473647" cy="1958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4" name="Rectangle 593"/>
                <p:cNvSpPr/>
                <p:nvPr/>
              </p:nvSpPr>
              <p:spPr>
                <a:xfrm>
                  <a:off x="5388924" y="5591615"/>
                  <a:ext cx="529442" cy="4338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5" name="Rectangle 594"/>
                <p:cNvSpPr/>
                <p:nvPr/>
              </p:nvSpPr>
              <p:spPr>
                <a:xfrm>
                  <a:off x="6655583" y="6010715"/>
                  <a:ext cx="529442" cy="4338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6" name="Rectangle 595"/>
                <p:cNvSpPr/>
                <p:nvPr/>
              </p:nvSpPr>
              <p:spPr>
                <a:xfrm>
                  <a:off x="5421619" y="5114187"/>
                  <a:ext cx="2207738" cy="1230477"/>
                </a:xfrm>
                <a:prstGeom prst="rect">
                  <a:avLst/>
                </a:prstGeom>
                <a:solidFill>
                  <a:srgbClr val="000000">
                    <a:alpha val="4196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7" name="Rectangle 1516"/>
              <p:cNvSpPr/>
              <p:nvPr/>
            </p:nvSpPr>
            <p:spPr>
              <a:xfrm>
                <a:off x="6257925" y="5513974"/>
                <a:ext cx="832164" cy="5688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14" name="TextBox 613"/>
          <p:cNvSpPr txBox="1"/>
          <p:nvPr/>
        </p:nvSpPr>
        <p:spPr>
          <a:xfrm>
            <a:off x="340210" y="2115860"/>
            <a:ext cx="187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Stimulus (SS 8)</a:t>
            </a:r>
            <a:endParaRPr lang="en-GB" dirty="0"/>
          </a:p>
        </p:txBody>
      </p:sp>
      <p:cxnSp>
        <p:nvCxnSpPr>
          <p:cNvPr id="1523" name="Straight Connector 1522"/>
          <p:cNvCxnSpPr/>
          <p:nvPr/>
        </p:nvCxnSpPr>
        <p:spPr>
          <a:xfrm>
            <a:off x="454342" y="3162300"/>
            <a:ext cx="146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469582" y="3345180"/>
            <a:ext cx="1460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532288" y="3867828"/>
            <a:ext cx="0" cy="145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527522" y="4260737"/>
            <a:ext cx="0" cy="145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1600199" y="4260737"/>
            <a:ext cx="1266" cy="1199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257651" y="3940456"/>
            <a:ext cx="1460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1527174" y="3939943"/>
            <a:ext cx="1460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1948655" y="3551799"/>
            <a:ext cx="1460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1384772" y="3867828"/>
            <a:ext cx="0" cy="145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0" name="Down Arrow 1529"/>
          <p:cNvSpPr/>
          <p:nvPr/>
        </p:nvSpPr>
        <p:spPr>
          <a:xfrm rot="14093683">
            <a:off x="2723889" y="2105275"/>
            <a:ext cx="348456" cy="801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" name="Down Arrow 632"/>
          <p:cNvSpPr/>
          <p:nvPr/>
        </p:nvSpPr>
        <p:spPr>
          <a:xfrm rot="19281947">
            <a:off x="2673365" y="4519927"/>
            <a:ext cx="348456" cy="801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1" name="TextBox 1530"/>
          <p:cNvSpPr txBox="1"/>
          <p:nvPr/>
        </p:nvSpPr>
        <p:spPr>
          <a:xfrm>
            <a:off x="3952908" y="4158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Inhib</a:t>
            </a:r>
            <a:r>
              <a:rPr lang="en-GB" dirty="0" smtClean="0"/>
              <a:t>. = 0</a:t>
            </a:r>
            <a:endParaRPr lang="en-GB" dirty="0"/>
          </a:p>
        </p:txBody>
      </p:sp>
      <p:sp>
        <p:nvSpPr>
          <p:cNvPr id="636" name="TextBox 635"/>
          <p:cNvSpPr txBox="1"/>
          <p:nvPr/>
        </p:nvSpPr>
        <p:spPr>
          <a:xfrm>
            <a:off x="3952908" y="406073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Inhib</a:t>
            </a:r>
            <a:r>
              <a:rPr lang="en-GB" dirty="0" smtClean="0"/>
              <a:t>. =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1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037709"/>
            <a:ext cx="10058400" cy="504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5600" y="58413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Inhibition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08100" y="3134201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4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55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Hanslmayr (School of Psychology)</dc:creator>
  <cp:lastModifiedBy>Simon Hanslmayr (School of Psychology)</cp:lastModifiedBy>
  <cp:revision>11</cp:revision>
  <dcterms:created xsi:type="dcterms:W3CDTF">2019-07-04T08:15:53Z</dcterms:created>
  <dcterms:modified xsi:type="dcterms:W3CDTF">2019-07-09T09:40:59Z</dcterms:modified>
</cp:coreProperties>
</file>