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1DCB6-0F7B-4266-9737-5A6B9247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D5196-B8EB-41CB-814C-3AB9B398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935B7-834B-4112-B36C-1B14FEC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2B4BA-420C-450A-927F-F827BBF1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9895C-BB10-4161-9D10-B866CAB5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C0196-FFCC-441D-8F54-BE9C1F2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FD7B2-0123-4C91-B361-150120AF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274E1-BAD6-4AFA-B9C1-DA4E7A47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229BD-2A9C-46ED-80CD-77EEF6F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7B83B-E677-4FB5-97B5-6E1BBCA2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C55C4-D6F0-4640-9575-52F3ABF77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DFDF9-DD4C-4FBC-815C-51D9D3DC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8CBFE-FFD0-489E-9E4A-A75F91C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81FD-036C-45D6-9AE3-C53CB3A3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493E4-A824-42A7-953D-95911A76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E334-4666-4C46-A9C4-1CF24E32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3F998-37E0-4D9F-B7D6-F2452B7F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ECD14-64B0-4332-99FE-907A085F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CF38-53BD-48FA-B73C-399EBA20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AD0A7-115A-48B1-A94C-6BBDA21C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709AB-A773-4DCE-920D-D1EB9F81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F935D-E5D0-4076-BBCE-F1009D45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FB42-BA16-477E-A661-CF01487D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6F62D-AF79-487E-8A88-49BAEE0F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61DCB-86CC-48FA-8215-51A923D4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A5402-6491-4F97-993D-5627F1E0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EC9C0-8103-423E-BFD5-7C71FB82D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E76D1-E99F-459D-ABA1-04D35B15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ECB26-6FAA-4469-9290-CFED45DC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542FA-F3A9-4A5B-968B-B7A8C7CB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AE123-A729-4948-B9FC-01319C75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05D1-FDC4-4740-970A-3CC7453E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EDFD8-04D8-478E-A494-374CCC34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C74EF-D7A2-4AA2-A8C9-65AB4ED5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E0328E-55A2-43FF-8FBF-21EF0342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26D87-FCAC-424F-9BF5-38B413F5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E191-87C8-4A85-B6BE-B255A933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23463-90A0-41C9-9603-77B4ACCF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912ED-5CE1-42F3-B832-FB8D2ABA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BC9C-6502-4A1F-814D-4D761A2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01B42-8BD6-4A86-B7CA-A1FB3E6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18A65A-79B7-4ADA-8407-1B69FA84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1241C-7730-4CA7-9657-BEB7417B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0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82FC1-1DC9-4001-BAA0-FD1D205F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DDEA4-E546-471D-8675-10669969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45ADC-8889-4C2E-89B3-7C216538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5E25-E044-4E65-B2E3-AE2AE86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B337-4798-4C52-8682-907C4384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F28BF-75CD-49D2-858C-FCB4A0E7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5B4B7-51C6-472A-8BBB-ABE4BD5B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7CE22-6DFA-4824-9BF4-296E2A21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2ECD-9935-4D69-B153-E5B248FE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9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AFB7-1375-4BB7-8970-3498063B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E6BDC-F9B4-4F52-947C-FBF59723E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7BC11-EF11-4D9A-9B33-95785066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C3600-E086-4340-B94A-347D45E4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635CF4-752C-48B0-A73C-22A4FA7A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8D715-2A30-4E4F-888D-B221C63C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DA85F2-41CF-4126-BD66-B7B6567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5352A-38AB-4BAE-B5B0-0B6078DC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4D21E-E8CD-4A3A-A207-95BE208FC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3790-F76E-4007-8F95-D8BB509E9ED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95E04-F081-4DD6-A27E-7B2D21E8B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0748D-6544-4C7D-95F1-09079573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9FE2-AE0C-4F44-BD7F-887AB9E09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8D478-EE55-45F2-B06F-7D5B0144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dirty="0"/>
              <a:t>영화리뷰 감정분석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FDC87-096F-416D-A561-8A8EC4D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kopo41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672A8-0669-40C4-9F95-5513829FD36C}"/>
              </a:ext>
            </a:extLst>
          </p:cNvPr>
          <p:cNvSpPr txBox="1"/>
          <p:nvPr/>
        </p:nvSpPr>
        <p:spPr>
          <a:xfrm>
            <a:off x="781876" y="1728789"/>
            <a:ext cx="10031897" cy="426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2800" dirty="0">
                <a:solidFill>
                  <a:schemeClr val="dk2"/>
                </a:solidFill>
              </a:rPr>
              <a:t>- </a:t>
            </a:r>
            <a:r>
              <a:rPr lang="ko-KR" altLang="en-US" sz="2800" dirty="0">
                <a:solidFill>
                  <a:schemeClr val="dk2"/>
                </a:solidFill>
              </a:rPr>
              <a:t>포털 사이트 회사에서 공개한 영화 리뷰 데이터가 있음</a:t>
            </a:r>
          </a:p>
          <a:p>
            <a:pPr marL="1651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2800" dirty="0">
                <a:solidFill>
                  <a:schemeClr val="dk2"/>
                </a:solidFill>
              </a:rPr>
              <a:t>- </a:t>
            </a:r>
            <a:r>
              <a:rPr lang="ko-KR" altLang="en-US" sz="2800" dirty="0">
                <a:solidFill>
                  <a:schemeClr val="dk2"/>
                </a:solidFill>
              </a:rPr>
              <a:t>텍스트만 있을 경우 긍정인지 부정인지 알 수 없지만 </a:t>
            </a:r>
            <a:endParaRPr lang="en-US" altLang="ko-KR" sz="28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2800" dirty="0">
                <a:solidFill>
                  <a:schemeClr val="dk2"/>
                </a:solidFill>
              </a:rPr>
              <a:t>   </a:t>
            </a:r>
            <a:r>
              <a:rPr lang="ko-KR" altLang="en-US" sz="2800" dirty="0">
                <a:solidFill>
                  <a:schemeClr val="dk2"/>
                </a:solidFill>
              </a:rPr>
              <a:t>리뷰 점수라는 항목이 함께 있음</a:t>
            </a:r>
          </a:p>
          <a:p>
            <a:pPr marL="1651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2800" dirty="0">
                <a:solidFill>
                  <a:schemeClr val="dk2"/>
                </a:solidFill>
              </a:rPr>
              <a:t>- </a:t>
            </a:r>
            <a:r>
              <a:rPr lang="ko-KR" altLang="en-US" sz="2800" dirty="0">
                <a:solidFill>
                  <a:schemeClr val="dk2"/>
                </a:solidFill>
              </a:rPr>
              <a:t>리뷰 점수를 높게 주었다면 긍정 텍스트</a:t>
            </a:r>
          </a:p>
          <a:p>
            <a:pPr marL="1651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2800" dirty="0">
                <a:solidFill>
                  <a:schemeClr val="dk2"/>
                </a:solidFill>
              </a:rPr>
              <a:t>- </a:t>
            </a:r>
            <a:r>
              <a:rPr lang="ko-KR" altLang="en-US" sz="2800" dirty="0">
                <a:solidFill>
                  <a:schemeClr val="dk2"/>
                </a:solidFill>
              </a:rPr>
              <a:t>리뷰 점수를 낮게 주었다면 부정 텍스트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90ECC8-B45F-44FD-AA6F-D0863F435C67}"/>
              </a:ext>
            </a:extLst>
          </p:cNvPr>
          <p:cNvSpPr/>
          <p:nvPr/>
        </p:nvSpPr>
        <p:spPr>
          <a:xfrm>
            <a:off x="583917" y="396413"/>
            <a:ext cx="9089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왜 영화 리뷰 데이터로 할까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093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1CE0A-62A0-41FB-A9DB-33B0EC86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1" y="1847849"/>
            <a:ext cx="9779682" cy="36128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2ADFF2-326A-401E-A319-B2123D8408EA}"/>
              </a:ext>
            </a:extLst>
          </p:cNvPr>
          <p:cNvSpPr/>
          <p:nvPr/>
        </p:nvSpPr>
        <p:spPr>
          <a:xfrm>
            <a:off x="680001" y="502430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필요한 파일들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9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AD8ABE-6192-4948-8F92-A916442728B2}"/>
              </a:ext>
            </a:extLst>
          </p:cNvPr>
          <p:cNvSpPr/>
          <p:nvPr/>
        </p:nvSpPr>
        <p:spPr>
          <a:xfrm>
            <a:off x="363333" y="197630"/>
            <a:ext cx="3917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1_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dataLoad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CE2FC-98AF-455E-B5FC-AC54C274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6" y="2035713"/>
            <a:ext cx="8775432" cy="127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34F2C-4D6D-4E8D-A5F5-C85FA95A7680}"/>
              </a:ext>
            </a:extLst>
          </p:cNvPr>
          <p:cNvSpPr txBox="1"/>
          <p:nvPr/>
        </p:nvSpPr>
        <p:spPr>
          <a:xfrm>
            <a:off x="769176" y="4224994"/>
            <a:ext cx="8532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현재 파일에 데이터가 몇 개 있는지 알 수 있는 파일</a:t>
            </a:r>
          </a:p>
        </p:txBody>
      </p:sp>
    </p:spTree>
    <p:extLst>
      <p:ext uri="{BB962C8B-B14F-4D97-AF65-F5344CB8AC3E}">
        <p14:creationId xmlns:p14="http://schemas.microsoft.com/office/powerpoint/2010/main" val="38524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E43D24-BEC4-4C6E-8AE3-1CB9894015C8}"/>
              </a:ext>
            </a:extLst>
          </p:cNvPr>
          <p:cNvSpPr/>
          <p:nvPr/>
        </p:nvSpPr>
        <p:spPr>
          <a:xfrm>
            <a:off x="192204" y="210883"/>
            <a:ext cx="5903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2_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dataPreprocess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8B8C9-6840-41A0-B436-136FF4F53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4" y="1582721"/>
            <a:ext cx="9326277" cy="32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440CC-E887-44DD-925A-2403C82A570E}"/>
              </a:ext>
            </a:extLst>
          </p:cNvPr>
          <p:cNvSpPr txBox="1"/>
          <p:nvPr/>
        </p:nvSpPr>
        <p:spPr>
          <a:xfrm>
            <a:off x="796757" y="5136008"/>
            <a:ext cx="10851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불러온 데이터의 가져온 문장을 단어별로 나눠서 </a:t>
            </a:r>
            <a:r>
              <a:rPr lang="ko-KR" altLang="en-US" sz="2400" dirty="0" err="1"/>
              <a:t>전처리하는</a:t>
            </a:r>
            <a:r>
              <a:rPr lang="ko-KR" altLang="en-US" sz="2400" dirty="0"/>
              <a:t>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=&gt; </a:t>
            </a:r>
            <a:r>
              <a:rPr lang="ko-KR" altLang="en-US" sz="2400" dirty="0"/>
              <a:t>전체 토큰 </a:t>
            </a:r>
            <a:r>
              <a:rPr lang="en-US" altLang="ko-KR" sz="2400" dirty="0"/>
              <a:t>2159921</a:t>
            </a:r>
            <a:r>
              <a:rPr lang="ko-KR" altLang="en-US" sz="2400" dirty="0"/>
              <a:t>에서 </a:t>
            </a:r>
            <a:r>
              <a:rPr lang="en-US" altLang="ko-KR" sz="2400" dirty="0"/>
              <a:t>49895</a:t>
            </a:r>
            <a:r>
              <a:rPr lang="ko-KR" altLang="en-US" sz="2400" dirty="0"/>
              <a:t>개의 중복데이터 제거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</a:t>
            </a:r>
            <a:r>
              <a:rPr lang="ko-KR" altLang="en-US" sz="2400" dirty="0"/>
              <a:t>출연빈도 상위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토큰을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761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7EF9B3-1C8C-42E4-AEF9-5ED08BA06C79}"/>
              </a:ext>
            </a:extLst>
          </p:cNvPr>
          <p:cNvSpPr/>
          <p:nvPr/>
        </p:nvSpPr>
        <p:spPr>
          <a:xfrm>
            <a:off x="174915" y="171127"/>
            <a:ext cx="911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3_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learning, 3_learning_save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2580C-409D-43CE-9F96-0018030AD92F}"/>
              </a:ext>
            </a:extLst>
          </p:cNvPr>
          <p:cNvSpPr txBox="1"/>
          <p:nvPr/>
        </p:nvSpPr>
        <p:spPr>
          <a:xfrm>
            <a:off x="425696" y="4971144"/>
            <a:ext cx="10851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전처리한 데이터를 가지고 학습시키기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3_learing</a:t>
            </a:r>
            <a:r>
              <a:rPr lang="ko-KR" altLang="en-US" sz="2400" dirty="0"/>
              <a:t>파일은 단순히 학습만 시키는 것이고</a:t>
            </a:r>
            <a:endParaRPr lang="en-US" altLang="ko-KR" sz="2400" dirty="0"/>
          </a:p>
          <a:p>
            <a:r>
              <a:rPr lang="en-US" altLang="ko-KR" sz="2400" dirty="0"/>
              <a:t>3_learing_save </a:t>
            </a:r>
            <a:r>
              <a:rPr lang="ko-KR" altLang="en-US" sz="2400" dirty="0"/>
              <a:t>파일은 학습시킨 결과의 모델을 파일로 저장하는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3CA44-0590-4BD7-8FCE-3D1063AC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9" y="1210853"/>
            <a:ext cx="8210550" cy="3609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C6E90E-5FF9-4644-8075-74D9B024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4" y="5110784"/>
            <a:ext cx="574357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C00FEC-519A-4766-99B3-4265583A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76875"/>
            <a:ext cx="574357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204207-41E9-4284-A077-5B621E41BAD9}"/>
              </a:ext>
            </a:extLst>
          </p:cNvPr>
          <p:cNvSpPr/>
          <p:nvPr/>
        </p:nvSpPr>
        <p:spPr>
          <a:xfrm>
            <a:off x="157418" y="171127"/>
            <a:ext cx="199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4_run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FB080-6FB3-4A82-996A-1A18CAD525DA}"/>
              </a:ext>
            </a:extLst>
          </p:cNvPr>
          <p:cNvSpPr txBox="1"/>
          <p:nvPr/>
        </p:nvSpPr>
        <p:spPr>
          <a:xfrm>
            <a:off x="609600" y="5657671"/>
            <a:ext cx="7593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3_learing_save </a:t>
            </a:r>
            <a:r>
              <a:rPr lang="ko-KR" altLang="en-US" dirty="0"/>
              <a:t>실행 후 생성된 모델 파일을 가지고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판단할 문장을 입력했을 때 문장의 긍정과 부정을 판단한다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40D16-45CE-4F87-ACAD-C2E84E13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3" y="1581100"/>
            <a:ext cx="6319010" cy="29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영화리뷰 감정분석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영화리뷰 감정분석</dc:title>
  <dc:creator>hansol4412@naver.com</dc:creator>
  <cp:lastModifiedBy>hansol4412@naver.com</cp:lastModifiedBy>
  <cp:revision>8</cp:revision>
  <dcterms:created xsi:type="dcterms:W3CDTF">2021-07-22T07:35:47Z</dcterms:created>
  <dcterms:modified xsi:type="dcterms:W3CDTF">2021-07-22T08:17:01Z</dcterms:modified>
</cp:coreProperties>
</file>