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E4BAF-3D4A-4EF5-8362-E37DE7F6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9531E-D71D-40B6-908F-51425A10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C4BD2-FADD-4437-AA6A-23CF632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A441C-C713-43E5-AD2A-F5F1EB35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C303B-BEF9-4EB0-B6B5-AA99D28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BA3A3-7AAB-4C08-8627-E6770FE8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AFFE4-2FB1-4055-8B99-35F7C647A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58A79-8505-4A14-A954-E1DDFD38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6302B-ADA4-4C4A-9CEB-F5C881B7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B07A3-4EF4-4D6C-ABFC-EB6FC9F7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4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1F64A-74E1-496D-8103-43AD812C1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29EEB-CDD9-4ED0-A80E-90512EC0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A02A6-4AA0-422E-B1FC-966B0C03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B0E8A-3D5C-406B-B0E0-F981FFCB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0595A-B234-440D-945D-373961AD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4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032A0-18A5-4D2B-839D-F1FD285F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CE7BD-6D8F-4B65-B942-21E7F982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F7175-9BE9-4766-BA29-C20AC9A9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58EC8-A26C-4845-AFFF-2B405556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97A4D-1D3C-45A2-9959-24159921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3B703-D44C-43BC-BB63-DF5C7495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7D67A-BBA2-48BE-9239-A47FA34A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1EE7-CA63-4AEE-9614-26ED789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7781A-7245-465B-A61D-0CC7388E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123AD-B785-4528-8C78-539FFCD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DF80-E67D-4D05-AB6E-3D0830E6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0FF38-6BFB-4A7B-A649-461EE6D8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8FFE5-2931-4BC7-8550-EF908647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7AA48-65B0-432C-B09F-F0BA4165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89491-F2C9-44E9-922E-46B19B36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430DC-F3EB-444E-BD9E-4382C828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8C33-B93D-415E-B935-F91CCCAE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BB8B1-4E3B-4AC4-B72B-E855E38A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6C992-9A1A-479F-923D-85978ADC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3104F-A270-4EE4-9436-F2BC4D093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E7401-EDBC-46E4-B591-D1B5D8E5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71B82-077E-4AFA-9D46-D91842E5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8FA7A-D52E-49EF-BFD7-568D2A72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A080D-BB74-4066-821D-C564CF95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92BB-80D6-493E-8D7B-68012DE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319923-F280-4C1B-89DC-8F5A8AE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C1943-7AE0-47E8-ABA6-E508CDEF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8FE54-44AD-4DF6-8AA6-3EA7FA81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C688B-3B78-4261-B6EE-81BC16B8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A19D23-3084-433D-B800-4C0DCA52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A1DD5-EE60-42CC-A110-FDEFF756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0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BC3E1-DBE0-4ECC-BE36-8A7F8E45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A93FC-C353-4D9B-9F79-F851EBF9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9C139-23E8-4D04-B32B-D3D83707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A4815-52CB-4FD7-ADB5-DECFA415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20F9D-801A-4DCA-A7F7-5D38C946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403A2-3611-43D6-9B39-0222665C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16D2-8C9C-4748-A68D-26969B09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95483B-49A0-4370-8465-31C0B2E55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12190-B9AB-42F8-9A90-FA0CB54A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B8214-84AE-46A4-9F68-AE63AAFC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A523E-149C-4CB1-B7E9-47B6C1CC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0A9B5-551F-41AF-AC0A-82D53513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938852-3DF6-40D0-8018-4297F693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00FE-D179-48FF-B60F-10B07802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8CB5-EEA5-4055-B41A-1AAE2037E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49B7-68E2-4187-870C-8314B9EF9D33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B907-C577-45B0-8668-4B7CB66FC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F56EA-A223-4256-B104-5C52CBCEF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630B-1A4B-44BD-A4BD-322D80F0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3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B4E8-B665-42E7-AF12-580A2F37E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IMDB</a:t>
            </a:r>
            <a:r>
              <a:rPr lang="ko-KR" altLang="en-US" dirty="0"/>
              <a:t> 리뷰 감성 분류하기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16035-1752-4410-89FD-C1D0D3D4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577"/>
            <a:ext cx="9144000" cy="1655762"/>
          </a:xfrm>
        </p:spPr>
        <p:txBody>
          <a:bodyPr/>
          <a:lstStyle/>
          <a:p>
            <a:r>
              <a:rPr lang="en-US" altLang="ko-KR"/>
              <a:t>kopo41</a:t>
            </a:r>
            <a:r>
              <a:rPr lang="ko-KR" altLang="en-US" dirty="0"/>
              <a:t>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5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BAD6D-E91F-429E-9D97-4C3E17A90B72}"/>
              </a:ext>
            </a:extLst>
          </p:cNvPr>
          <p:cNvSpPr/>
          <p:nvPr/>
        </p:nvSpPr>
        <p:spPr>
          <a:xfrm>
            <a:off x="351472" y="263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CCFD8-D569-44FA-9E1F-A2335AC4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1" y="1734883"/>
            <a:ext cx="4143375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EC2458-F9BA-493F-9449-EA9DE3F1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1" y="3953291"/>
            <a:ext cx="11114018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6F30A-905C-4EEC-BA9E-23303B01AFC5}"/>
              </a:ext>
            </a:extLst>
          </p:cNvPr>
          <p:cNvSpPr txBox="1"/>
          <p:nvPr/>
        </p:nvSpPr>
        <p:spPr>
          <a:xfrm>
            <a:off x="6506818" y="1734883"/>
            <a:ext cx="369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문을 사용하며 반복적으로</a:t>
            </a:r>
            <a:endParaRPr lang="en-US" altLang="ko-KR" dirty="0"/>
          </a:p>
          <a:p>
            <a:r>
              <a:rPr lang="ko-KR" altLang="en-US" dirty="0"/>
              <a:t>감정분석 문장을 </a:t>
            </a:r>
            <a:r>
              <a:rPr lang="ko-KR" altLang="en-US" dirty="0" err="1"/>
              <a:t>입력받도록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5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Db - Wikipedia">
            <a:extLst>
              <a:ext uri="{FF2B5EF4-FFF2-40B4-BE49-F238E27FC236}">
                <a16:creationId xmlns:a16="http://schemas.microsoft.com/office/drawing/2014/main" id="{C9C46972-A165-43FD-91A6-25B7E48C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74" y="2419988"/>
            <a:ext cx="4389019" cy="221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D35D26-D896-4BCA-A8C0-D2BD9EABC970}"/>
              </a:ext>
            </a:extLst>
          </p:cNvPr>
          <p:cNvSpPr/>
          <p:nvPr/>
        </p:nvSpPr>
        <p:spPr>
          <a:xfrm>
            <a:off x="444502" y="263891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 준비하기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0C466-2DB3-4299-A8BA-1D23D20D63F8}"/>
              </a:ext>
            </a:extLst>
          </p:cNvPr>
          <p:cNvSpPr txBox="1"/>
          <p:nvPr/>
        </p:nvSpPr>
        <p:spPr>
          <a:xfrm>
            <a:off x="5989984" y="1372750"/>
            <a:ext cx="54466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 사이트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IMDB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리뷰 데이터를 사용해서</a:t>
            </a:r>
            <a:endParaRPr lang="en-US" altLang="ko-KR" sz="2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감성 분류를 학습을 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데이터는 리뷰에 대한 텍스트와 </a:t>
            </a:r>
            <a:endParaRPr lang="en-US" altLang="ko-KR" sz="2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해당 리뷰가 긍정인 경우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</a:t>
            </a:r>
            <a:endParaRPr lang="en-US" altLang="ko-KR" sz="2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부정인 경우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표시한 레이블로 구성된다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스탠포드 대학교에서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낸 논문에서 이 데이터를 소개하였으며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당시 논문에서는 이 데이터를 훈련 데이터와 테스트 데이터를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50:50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 비율로 분할하여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88.89%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정확도를 얻었다고 소개하고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케라스에서는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해당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IMDB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 리뷰 데이터를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imdb.load_data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함수를 통해 바로 다운로드 할 수 있도록 지원하고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64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30A12-1F73-45F4-9FCD-67F853A3BE33}"/>
              </a:ext>
            </a:extLst>
          </p:cNvPr>
          <p:cNvSpPr/>
          <p:nvPr/>
        </p:nvSpPr>
        <p:spPr>
          <a:xfrm>
            <a:off x="272224" y="237386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 이해하기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E592E-C0C9-4497-A1A3-ECDD29A4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6" y="1691101"/>
            <a:ext cx="5915025" cy="395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67531-393E-4F34-BD6C-E71F83F5CA59}"/>
              </a:ext>
            </a:extLst>
          </p:cNvPr>
          <p:cNvSpPr txBox="1"/>
          <p:nvPr/>
        </p:nvSpPr>
        <p:spPr>
          <a:xfrm>
            <a:off x="6204295" y="1160716"/>
            <a:ext cx="5539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영화 리뷰 데이터를 가지고 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IMDB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리뷰 데이터는 이미 훈련 데이터와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테스트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50:50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비율로 구분해서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8A442-BDBE-4D62-8066-E1DF71517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37" b="41434"/>
          <a:stretch/>
        </p:blipFill>
        <p:spPr>
          <a:xfrm>
            <a:off x="5590061" y="3676175"/>
            <a:ext cx="2117450" cy="652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5E7F0B-AD37-4EA2-819C-37865F808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54" r="-137"/>
          <a:stretch/>
        </p:blipFill>
        <p:spPr>
          <a:xfrm>
            <a:off x="5590061" y="4945427"/>
            <a:ext cx="2117450" cy="442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07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4AF46F-7894-4AF6-8674-711E0AAA1386}"/>
              </a:ext>
            </a:extLst>
          </p:cNvPr>
          <p:cNvSpPr/>
          <p:nvPr/>
        </p:nvSpPr>
        <p:spPr>
          <a:xfrm>
            <a:off x="272224" y="237386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 이해하기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C8450-631E-4207-9599-6CD823FBB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27"/>
          <a:stretch/>
        </p:blipFill>
        <p:spPr>
          <a:xfrm>
            <a:off x="457200" y="1413633"/>
            <a:ext cx="5638800" cy="12102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0B8472-BB5D-4D8E-A48B-ADD1EABE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54384"/>
            <a:ext cx="4420014" cy="3866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7D03E-D09A-4204-B905-42453E88B4AF}"/>
              </a:ext>
            </a:extLst>
          </p:cNvPr>
          <p:cNvSpPr txBox="1"/>
          <p:nvPr/>
        </p:nvSpPr>
        <p:spPr>
          <a:xfrm>
            <a:off x="3472070" y="1532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훈련용 리뷰의 각 길이는 전부 다른데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리뷰의 길이 분포를 그래프로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37F9-2A38-4504-86D8-FAD5FECE957A}"/>
              </a:ext>
            </a:extLst>
          </p:cNvPr>
          <p:cNvSpPr txBox="1"/>
          <p:nvPr/>
        </p:nvSpPr>
        <p:spPr>
          <a:xfrm>
            <a:off x="5548027" y="363390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대체적으로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이하의 길이를 가지며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100~500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길이를 가진 데이터가 많은 것을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가장 긴 길이를 가진 데이터는 길이가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넘는 것도 확인할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36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957E7B-307D-4D27-B92D-6471B816CF8E}"/>
              </a:ext>
            </a:extLst>
          </p:cNvPr>
          <p:cNvSpPr/>
          <p:nvPr/>
        </p:nvSpPr>
        <p:spPr>
          <a:xfrm>
            <a:off x="272224" y="237386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데이터 이해하기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91340-FEB9-4BDB-AC8E-33BBF423A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2"/>
          <a:stretch/>
        </p:blipFill>
        <p:spPr>
          <a:xfrm>
            <a:off x="457200" y="1802295"/>
            <a:ext cx="5638800" cy="3748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F83C1B-8956-4A2E-8D3C-9ADF82E4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6" y="652319"/>
            <a:ext cx="2333625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D8DF9-CC72-4CBF-9C2D-55FACBDF5985}"/>
              </a:ext>
            </a:extLst>
          </p:cNvPr>
          <p:cNvSpPr txBox="1"/>
          <p:nvPr/>
        </p:nvSpPr>
        <p:spPr>
          <a:xfrm>
            <a:off x="5420140" y="2499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리뷰가 존재하는데 두 레이블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12,500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개로 균등한 분포를 가지고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A80B9-9E1C-4DC5-B5E8-F338A50A5E48}"/>
              </a:ext>
            </a:extLst>
          </p:cNvPr>
          <p:cNvSpPr txBox="1"/>
          <p:nvPr/>
        </p:nvSpPr>
        <p:spPr>
          <a:xfrm>
            <a:off x="5638800" y="44207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데이터에서 빈도가 가장 높은 단어는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the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빈도가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번째로 높은 단어는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secret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94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E76A49-FFFC-454B-AD81-721A85250D57}"/>
              </a:ext>
            </a:extLst>
          </p:cNvPr>
          <p:cNvSpPr/>
          <p:nvPr/>
        </p:nvSpPr>
        <p:spPr>
          <a:xfrm>
            <a:off x="126185" y="21088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00C92-812D-4F0C-B718-972A8E7B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5" y="1134213"/>
            <a:ext cx="8115300" cy="5582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2FA30-ECD9-45D1-BCCD-CDE7D5FAEB8D}"/>
              </a:ext>
            </a:extLst>
          </p:cNvPr>
          <p:cNvSpPr txBox="1"/>
          <p:nvPr/>
        </p:nvSpPr>
        <p:spPr>
          <a:xfrm>
            <a:off x="4345346" y="3192000"/>
            <a:ext cx="64286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리뷰는 문장의 길이가 다르기 때문에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모델이 처리할 수 있도록 길이를 동일하게 해주어야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사용하는 것이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pad_sequences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훈련 데이터가 정한 길이를 초과하면 초과분을 삭제하고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부족하면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채웁니다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7E50C-A95B-4F52-B5AF-FF3887024C82}"/>
              </a:ext>
            </a:extLst>
          </p:cNvPr>
          <p:cNvSpPr txBox="1"/>
          <p:nvPr/>
        </p:nvSpPr>
        <p:spPr>
          <a:xfrm>
            <a:off x="8011622" y="4769680"/>
            <a:ext cx="4180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손실 함수는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binary_crossentropy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최적화 함수는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rmsprop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에포크마다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정확도를 구하기위해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accuracy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추가</a:t>
            </a:r>
            <a:endParaRPr lang="en-US" altLang="ko-KR" sz="1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에포크는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총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회를 수행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6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E76A49-FFFC-454B-AD81-721A85250D57}"/>
              </a:ext>
            </a:extLst>
          </p:cNvPr>
          <p:cNvSpPr/>
          <p:nvPr/>
        </p:nvSpPr>
        <p:spPr>
          <a:xfrm>
            <a:off x="126185" y="21088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학습하기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A1628-A4F4-4BBC-8A05-1719E4D3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4" y="1345095"/>
            <a:ext cx="6699250" cy="76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D9F596-D3BE-4EA7-8667-94A9877D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4" y="2466975"/>
            <a:ext cx="6991350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85846-3B18-4164-A82E-D3A710AEBAEC}"/>
              </a:ext>
            </a:extLst>
          </p:cNvPr>
          <p:cNvSpPr txBox="1"/>
          <p:nvPr/>
        </p:nvSpPr>
        <p:spPr>
          <a:xfrm>
            <a:off x="7353714" y="1125930"/>
            <a:ext cx="41094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훈련데이터 </a:t>
            </a:r>
            <a:r>
              <a:rPr lang="en-US" altLang="ko-KR" dirty="0"/>
              <a:t>20000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확인데이터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학습은 총 </a:t>
            </a:r>
            <a:r>
              <a:rPr lang="en-US" altLang="ko-KR" dirty="0"/>
              <a:t>15</a:t>
            </a:r>
            <a:r>
              <a:rPr lang="ko-KR" altLang="en-US" dirty="0"/>
              <a:t>번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정확도는 </a:t>
            </a:r>
            <a:r>
              <a:rPr lang="en-US" altLang="ko-KR" dirty="0"/>
              <a:t>87%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7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70C896-0A33-4886-A9E7-6F7A96B4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9" y="1706010"/>
            <a:ext cx="6000750" cy="40290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8CED090-14BD-42E5-BCE6-9DCA24DFC3C5}"/>
              </a:ext>
            </a:extLst>
          </p:cNvPr>
          <p:cNvSpPr/>
          <p:nvPr/>
        </p:nvSpPr>
        <p:spPr>
          <a:xfrm>
            <a:off x="351472" y="263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9E662-BB86-4E88-8524-4C59B7BE19E9}"/>
              </a:ext>
            </a:extLst>
          </p:cNvPr>
          <p:cNvSpPr txBox="1"/>
          <p:nvPr/>
        </p:nvSpPr>
        <p:spPr>
          <a:xfrm>
            <a:off x="6843506" y="3951309"/>
            <a:ext cx="5155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sentiment_predict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입력된 문장에 대해서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기본적인 전처리와 정수 인코딩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패딩을 한 후에 모델의 입력으로 사용하여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예측값을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리턴하는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함수이다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GNU_model.h5</a:t>
            </a:r>
            <a:r>
              <a:rPr lang="ko-KR" altLang="en-US" dirty="0"/>
              <a:t>의 모델을 사용하여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8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3DDDAE-3351-4D60-A554-712430BD0A06}"/>
              </a:ext>
            </a:extLst>
          </p:cNvPr>
          <p:cNvSpPr/>
          <p:nvPr/>
        </p:nvSpPr>
        <p:spPr>
          <a:xfrm>
            <a:off x="351472" y="26389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적용하기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02CD3-3052-432D-A70D-BF6207F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" y="1438689"/>
            <a:ext cx="5095875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F57CF-4C38-4DF4-A6D4-DD01B480FA6F}"/>
              </a:ext>
            </a:extLst>
          </p:cNvPr>
          <p:cNvSpPr txBox="1"/>
          <p:nvPr/>
        </p:nvSpPr>
        <p:spPr>
          <a:xfrm>
            <a:off x="6506817" y="4926782"/>
            <a:ext cx="46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점수가 </a:t>
            </a:r>
            <a:r>
              <a:rPr lang="en-US" altLang="ko-KR" dirty="0"/>
              <a:t>0.5</a:t>
            </a:r>
            <a:r>
              <a:rPr lang="ko-KR" altLang="en-US" dirty="0"/>
              <a:t>가 넘으면</a:t>
            </a:r>
            <a:r>
              <a:rPr lang="en-US" altLang="ko-KR" dirty="0"/>
              <a:t> </a:t>
            </a:r>
            <a:r>
              <a:rPr lang="ko-KR" altLang="en-US" dirty="0"/>
              <a:t>긍정 리뷰이고</a:t>
            </a:r>
            <a:endParaRPr lang="en-US" altLang="ko-KR" dirty="0"/>
          </a:p>
          <a:p>
            <a:r>
              <a:rPr lang="ko-KR" altLang="en-US" dirty="0"/>
              <a:t>넘지 않으면 부정리뷰 취급한다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67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332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IMDB 리뷰 감성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리뷰감성 분류하기</dc:title>
  <dc:creator>hansol4412@naver.com</dc:creator>
  <cp:lastModifiedBy>hansol4412@naver.com</cp:lastModifiedBy>
  <cp:revision>23</cp:revision>
  <dcterms:created xsi:type="dcterms:W3CDTF">2021-07-23T02:03:46Z</dcterms:created>
  <dcterms:modified xsi:type="dcterms:W3CDTF">2021-07-23T05:05:05Z</dcterms:modified>
</cp:coreProperties>
</file>