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5" r:id="rId6"/>
    <p:sldId id="266" r:id="rId7"/>
    <p:sldId id="267" r:id="rId8"/>
    <p:sldId id="268" r:id="rId9"/>
    <p:sldId id="257" r:id="rId10"/>
    <p:sldId id="25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6D617-179F-4DA3-90C7-AD601CBEE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5A6B98-2910-453C-8387-154B6E1AC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9540-288D-4C22-A65C-8CEA88E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7BDE2-5E6A-4BCF-B801-E5EF9CCF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42E70-6B73-42EB-B440-2DE0076B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37566-5213-431E-A0A1-A176A70E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A85E3-018C-4CA5-95AC-7CD9BB74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3AF65-E888-49FC-83DA-C484A02C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E2D35-80D4-4BEF-BF7E-F79892BF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09956-8E22-4C94-8166-46CDD478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ABE146-D43D-46D6-8A63-08DB31100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3825B-BA5E-4D18-9448-ABDEE1A43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13D81-6B8E-4B4A-81D2-7FCEC417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A077D-1A81-448A-94F8-F85B63DC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9F21F-0180-4D48-94B8-40172D92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DC69C-153D-4FBC-A2A2-65DC83C0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61486-6B12-44FE-A0BA-F9DC6CB5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6CF4D-E7BA-4C93-9CE2-0016D99D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1B723-B482-4EB7-BD63-92D63079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65F5-E101-4155-89F1-491DDC51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9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6A68E-235F-46A7-8184-F1BCAEF4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1F56C-E70A-44C1-AF9E-5377B50F4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FEC30-61DF-410E-BAA9-F61664E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742A-F2A6-44AE-9207-F93928F7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BB5F-34CE-45D3-937F-E65F2B02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0773D-72B4-4965-A623-05CC99BF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958CD-CA68-4161-958D-1041C75DD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6CAB0A-3841-47F7-8CF9-B23D0B10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C250F-FA80-4549-88BA-1152B0C8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C5CA8-51FD-4292-9740-312D7375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52C2C-A0B2-4F91-A976-87AD5182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9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FD1A-5615-420B-8100-BA11EEBD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0177D-8C20-48B8-9A9B-1184B6CE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24B3C-162A-41A7-A4AC-DBFE34F2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2D0547-D212-4F3C-AB8D-1AF517C9F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4D1E0-3D15-4EB3-92E5-24BFABFCF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0B2BD-7260-4BF7-AF77-5B4FE527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BF18A-76EC-474D-881B-497CD0E4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6658DD-0443-4721-A29F-978F04E3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B5D6B-29E5-4A2B-9CA0-E0EDF64C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4594B-9D1A-4BBE-B0F1-E08D408E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4D1C-E457-469A-BF2B-D06D556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7D1F8-C628-4D21-81B6-0355EC99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44036-3100-44D1-8BAE-32ED4AD1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4336AC-9373-4C33-8AC8-5E17FAD5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5A167-2676-4E38-A637-742E81A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CAE63-4CF2-46A8-A233-383D6D54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A70DD-4DA5-4695-9C17-BE53612B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6A502-7B3C-4EF9-AADE-E2A63F16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C49D3-057E-4E3C-AFDD-5E6EBC56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EEF36-1C7B-4787-B925-8FE6E2B0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A1753-9AFC-428C-89A8-EFDE1EEF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1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07DE-B267-48F2-BDE1-128A97DE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EC002-4DA4-4B6B-9BA2-E48D5EDDA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0C93D-C9F2-40D2-AEE3-F7A3D088A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EDC99-7902-4365-B033-EB0336C8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55361-1E33-42D0-B423-BE881335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D2A65-AB33-4D55-9A89-6C94968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52C858-B08A-4EBF-A773-57CDBEE1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A9F1D-0C4B-4DC1-B121-BBB274D5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632AF-F745-4A98-8E66-FE31E260B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CF02-12DC-4AAC-923E-2434BB953F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BBD91-C580-4547-8A48-4B3FF1A7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8B37A-92C2-46F0-A052-7B46CE97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C5F6-50FA-4C60-8E7A-112E5E1A6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4.png"/><Relationship Id="rId5" Type="http://schemas.openxmlformats.org/officeDocument/2006/relationships/image" Target="../media/image11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21120-2D36-40AE-9E67-55F471DEB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손글씨</a:t>
            </a:r>
            <a:r>
              <a:rPr lang="ko-KR" altLang="en-US" dirty="0"/>
              <a:t> 인식하기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3CEB81-32FD-472A-A5CB-A09EDF2A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325"/>
            <a:ext cx="9144000" cy="1655762"/>
          </a:xfrm>
        </p:spPr>
        <p:txBody>
          <a:bodyPr/>
          <a:lstStyle/>
          <a:p>
            <a:r>
              <a:rPr lang="en-US" altLang="ko-KR" dirty="0"/>
              <a:t>kopo41</a:t>
            </a:r>
            <a:r>
              <a:rPr lang="ko-KR" altLang="en-US" dirty="0"/>
              <a:t> </a:t>
            </a:r>
            <a:r>
              <a:rPr lang="ko-KR" altLang="en-US" dirty="0" err="1"/>
              <a:t>최한솔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22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DD4E6D-4A74-4EA8-9FF8-30EBAA41756B}"/>
              </a:ext>
            </a:extLst>
          </p:cNvPr>
          <p:cNvSpPr/>
          <p:nvPr/>
        </p:nvSpPr>
        <p:spPr>
          <a:xfrm>
            <a:off x="231527" y="155737"/>
            <a:ext cx="5336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200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 학습 결과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AF47B5-C8C1-491B-B976-F8A1AB25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10" y="5023789"/>
            <a:ext cx="8319741" cy="134406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447B84-0802-4AF9-925C-46E1A381FC06}"/>
              </a:ext>
            </a:extLst>
          </p:cNvPr>
          <p:cNvGrpSpPr/>
          <p:nvPr/>
        </p:nvGrpSpPr>
        <p:grpSpPr>
          <a:xfrm>
            <a:off x="1053072" y="1448232"/>
            <a:ext cx="7145351" cy="3430462"/>
            <a:chOff x="1460106" y="1318620"/>
            <a:chExt cx="7145351" cy="34304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054FAA-9718-4257-B569-4D48D2E63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106" y="1526024"/>
              <a:ext cx="1495634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64C7D5-A7D6-448C-9DBB-91657B2C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468" y="1529404"/>
              <a:ext cx="1495634" cy="16194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6D47FE9-B047-4692-8974-6D0F0CF2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427" y="1554553"/>
              <a:ext cx="1495634" cy="16194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1C3A4E-2400-4958-9858-9474757F0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218" y="1318620"/>
              <a:ext cx="1495634" cy="16194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EF23318-72F6-4FAA-9738-0E590413D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9823" y="1510130"/>
              <a:ext cx="1495634" cy="161947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BBAD27B-1745-4C60-ADED-933ADAE0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645" y="3129606"/>
              <a:ext cx="1495634" cy="161947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594BBF9-19ED-486E-9C2C-C74A1C8B8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742" y="2938096"/>
              <a:ext cx="1495634" cy="161947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49DD881-583D-4533-9711-534CA91C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843" y="2963245"/>
              <a:ext cx="1495634" cy="16194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B5CC5F-CD44-4B9F-BD75-97855CC60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115" y="2963245"/>
              <a:ext cx="1495634" cy="161947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A4CDAEB-0D5C-46FD-BEFE-5670C7FB5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921" y="3046426"/>
              <a:ext cx="1495634" cy="1619476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DD1CB3-D12C-4969-9656-871892B4DF19}"/>
              </a:ext>
            </a:extLst>
          </p:cNvPr>
          <p:cNvSpPr/>
          <p:nvPr/>
        </p:nvSpPr>
        <p:spPr>
          <a:xfrm>
            <a:off x="4796382" y="5529458"/>
            <a:ext cx="33871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22001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DD4E6D-4A74-4EA8-9FF8-30EBAA41756B}"/>
              </a:ext>
            </a:extLst>
          </p:cNvPr>
          <p:cNvSpPr/>
          <p:nvPr/>
        </p:nvSpPr>
        <p:spPr>
          <a:xfrm>
            <a:off x="231527" y="155737"/>
            <a:ext cx="5336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400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 학습 결과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054FAA-9718-4257-B569-4D48D2E63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72" y="1655636"/>
            <a:ext cx="1495634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64C7D5-A7D6-448C-9DBB-91657B2C0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34" y="1659016"/>
            <a:ext cx="1495634" cy="1619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47FE9-B047-4692-8974-6D0F0CF27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93" y="1684165"/>
            <a:ext cx="1495634" cy="1619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1C3A4E-2400-4958-9858-9474757F0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84" y="1448232"/>
            <a:ext cx="1495634" cy="1619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F23318-72F6-4FAA-9738-0E590413D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9" y="1639742"/>
            <a:ext cx="1495634" cy="1619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BAD27B-1745-4C60-ADED-933ADAE0E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11" y="3259218"/>
            <a:ext cx="1495634" cy="16194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94BBF9-19ED-486E-9C2C-C74A1C8B8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08" y="3067708"/>
            <a:ext cx="1495634" cy="1619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9DD881-583D-4533-9711-534CA91C4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09" y="3092857"/>
            <a:ext cx="1495634" cy="1619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B5CC5F-CD44-4B9F-BD75-97855CC60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81" y="3092857"/>
            <a:ext cx="1495634" cy="16194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4CDAEB-0D5C-46FD-BEFE-5670C7FB59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87" y="3176038"/>
            <a:ext cx="1495634" cy="1619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8BCB93-7858-4CBA-860F-B27AED21AB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9536" y="5092339"/>
            <a:ext cx="6813985" cy="10826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417137-F183-45A8-AF01-64BACD07BF65}"/>
              </a:ext>
            </a:extLst>
          </p:cNvPr>
          <p:cNvSpPr/>
          <p:nvPr/>
        </p:nvSpPr>
        <p:spPr>
          <a:xfrm>
            <a:off x="4811283" y="5617748"/>
            <a:ext cx="33871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6194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8CBCF9-93E8-487C-A17E-B74FF495C780}"/>
              </a:ext>
            </a:extLst>
          </p:cNvPr>
          <p:cNvSpPr/>
          <p:nvPr/>
        </p:nvSpPr>
        <p:spPr>
          <a:xfrm>
            <a:off x="140156" y="155737"/>
            <a:ext cx="5519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숫자 바꿔서 진행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200C4-4372-48C4-98C8-473C4F0B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0" y="1784375"/>
            <a:ext cx="1495634" cy="16194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73BA4E-6B90-4036-9F86-24EBBD0AF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09" y="1776693"/>
            <a:ext cx="1495634" cy="1619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36182-0D52-4B90-9E5F-9012E7060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43" y="1809524"/>
            <a:ext cx="1495634" cy="161947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57319D3-8A45-48CD-800A-14B2DD9C1989}"/>
              </a:ext>
            </a:extLst>
          </p:cNvPr>
          <p:cNvSpPr/>
          <p:nvPr/>
        </p:nvSpPr>
        <p:spPr>
          <a:xfrm>
            <a:off x="5181600" y="1998066"/>
            <a:ext cx="1351721" cy="124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CC4CB1-2C3A-460C-A02D-BE312DCFA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388" y="1620981"/>
            <a:ext cx="1495634" cy="1619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D51DB6-695A-4F86-99F8-9D4AF321B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22" y="1726697"/>
            <a:ext cx="1495634" cy="16194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CB47D8-9F7E-40C3-A8AA-74B479D86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6" y="1726697"/>
            <a:ext cx="1495634" cy="1619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3A4D87-95C4-465C-82DD-914AB5B7B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073" y="4626294"/>
            <a:ext cx="2673626" cy="1336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B3A4C6-AED3-4F62-A07F-AF53013EC36C}"/>
              </a:ext>
            </a:extLst>
          </p:cNvPr>
          <p:cNvSpPr txBox="1"/>
          <p:nvPr/>
        </p:nvSpPr>
        <p:spPr>
          <a:xfrm>
            <a:off x="5353877" y="5110034"/>
            <a:ext cx="418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바꿔도 못 알아먹는다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76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CD0060-FA32-44EE-AC8B-1A0FF14C9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15" y="5161816"/>
            <a:ext cx="8059640" cy="14925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C592CE-3178-4C36-B6A5-0413AC8191DD}"/>
              </a:ext>
            </a:extLst>
          </p:cNvPr>
          <p:cNvSpPr/>
          <p:nvPr/>
        </p:nvSpPr>
        <p:spPr>
          <a:xfrm>
            <a:off x="140156" y="155737"/>
            <a:ext cx="5519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숫자 바꿔서 진행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0A5C2E-542D-487C-8860-DD68D9168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37" y="3184368"/>
            <a:ext cx="1495634" cy="1619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ADA08C-02AB-4A48-B799-46DB56A1D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2" y="1543760"/>
            <a:ext cx="1495634" cy="1619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FE288B-FEBE-4591-BCB2-E9F7AD3DA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33" y="1598378"/>
            <a:ext cx="1495634" cy="16194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3E5268-1FDB-4216-A422-1629B615A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018" y="1564892"/>
            <a:ext cx="1495634" cy="1619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0A4B7D-9369-4AA3-A016-A00847473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94" y="1455280"/>
            <a:ext cx="1495634" cy="1619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5DB9F2-1752-471F-8E72-6FD2C1279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72" y="1785887"/>
            <a:ext cx="1087443" cy="11774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C0698E-664F-43F1-B657-D4C7A5D452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9" y="3341450"/>
            <a:ext cx="1495634" cy="16194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509616-769E-4954-8FA2-EBD5E1146B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19" y="3122109"/>
            <a:ext cx="1887595" cy="18671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CF1BD9-FC30-4589-89FC-CB6141B293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57" y="3217854"/>
            <a:ext cx="1495634" cy="161947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CC23898-173C-485F-9FE9-5B928DAACF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35" y="3486250"/>
            <a:ext cx="1652130" cy="13845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C86C0B-23B6-48E2-A502-055499C5BE43}"/>
              </a:ext>
            </a:extLst>
          </p:cNvPr>
          <p:cNvSpPr txBox="1"/>
          <p:nvPr/>
        </p:nvSpPr>
        <p:spPr>
          <a:xfrm>
            <a:off x="8613911" y="5421503"/>
            <a:ext cx="418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정확히 인식</a:t>
            </a:r>
            <a:r>
              <a:rPr lang="en-US" altLang="ko-KR" sz="3600" dirty="0"/>
              <a:t>!!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583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E0847B-6F6A-41B2-9847-4126D158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8" y="1430199"/>
            <a:ext cx="7038975" cy="5057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937E41-F978-4BB8-A6AE-3693D62C08CB}"/>
              </a:ext>
            </a:extLst>
          </p:cNvPr>
          <p:cNvSpPr/>
          <p:nvPr/>
        </p:nvSpPr>
        <p:spPr>
          <a:xfrm>
            <a:off x="416408" y="23215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2B0E-0180-4A0E-BC38-A05C19BB42C3}"/>
              </a:ext>
            </a:extLst>
          </p:cNvPr>
          <p:cNvSpPr txBox="1"/>
          <p:nvPr/>
        </p:nvSpPr>
        <p:spPr>
          <a:xfrm>
            <a:off x="7646504" y="2173357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MNIST </a:t>
            </a:r>
            <a:r>
              <a:rPr lang="ko-KR" altLang="en-US" dirty="0"/>
              <a:t>학습데이터 다운로드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2BC4B-F566-4DD3-9743-10D05A1F66DE}"/>
              </a:ext>
            </a:extLst>
          </p:cNvPr>
          <p:cNvSpPr txBox="1"/>
          <p:nvPr/>
        </p:nvSpPr>
        <p:spPr>
          <a:xfrm>
            <a:off x="5049078" y="6118642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초기화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D7FF3-B158-4A67-A644-07B75E311717}"/>
              </a:ext>
            </a:extLst>
          </p:cNvPr>
          <p:cNvSpPr txBox="1"/>
          <p:nvPr/>
        </p:nvSpPr>
        <p:spPr>
          <a:xfrm>
            <a:off x="7779026" y="3313043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360EC-1E6B-4D65-B88A-087C57403CCE}"/>
              </a:ext>
            </a:extLst>
          </p:cNvPr>
          <p:cNvSpPr txBox="1"/>
          <p:nvPr/>
        </p:nvSpPr>
        <p:spPr>
          <a:xfrm>
            <a:off x="7878417" y="4531176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2887B-8639-4A06-A5C4-50CD2299C7A3}"/>
              </a:ext>
            </a:extLst>
          </p:cNvPr>
          <p:cNvSpPr txBox="1"/>
          <p:nvPr/>
        </p:nvSpPr>
        <p:spPr>
          <a:xfrm>
            <a:off x="7878417" y="5301530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비용함수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63855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8DFAC-E490-4EF2-8477-D0C83D550FE9}"/>
              </a:ext>
            </a:extLst>
          </p:cNvPr>
          <p:cNvSpPr/>
          <p:nvPr/>
        </p:nvSpPr>
        <p:spPr>
          <a:xfrm>
            <a:off x="416408" y="23215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E9CA94-F94A-436D-BBBF-0B2FC047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2" y="1155481"/>
            <a:ext cx="7210425" cy="5470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D6395-3D28-4206-9612-B96CA8850112}"/>
              </a:ext>
            </a:extLst>
          </p:cNvPr>
          <p:cNvSpPr txBox="1"/>
          <p:nvPr/>
        </p:nvSpPr>
        <p:spPr>
          <a:xfrm>
            <a:off x="6983895" y="1812091"/>
            <a:ext cx="361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경사하강법으로</a:t>
            </a:r>
            <a:r>
              <a:rPr lang="ko-KR" altLang="en-US" dirty="0"/>
              <a:t> 모델을 학습한다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D84E5-AA7D-4851-9942-F3D8E1FCCC5F}"/>
              </a:ext>
            </a:extLst>
          </p:cNvPr>
          <p:cNvSpPr txBox="1"/>
          <p:nvPr/>
        </p:nvSpPr>
        <p:spPr>
          <a:xfrm>
            <a:off x="8044069" y="4218970"/>
            <a:ext cx="361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모델이 얼마나 정확한지</a:t>
            </a:r>
            <a:endParaRPr lang="en-US" altLang="ko-KR" dirty="0"/>
          </a:p>
          <a:p>
            <a:r>
              <a:rPr lang="ko-KR" altLang="en-US" dirty="0"/>
              <a:t>정확도를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6BAFA-2005-4ED1-9B79-81278E8B3945}"/>
              </a:ext>
            </a:extLst>
          </p:cNvPr>
          <p:cNvSpPr txBox="1"/>
          <p:nvPr/>
        </p:nvSpPr>
        <p:spPr>
          <a:xfrm>
            <a:off x="8044068" y="5477927"/>
            <a:ext cx="361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모델을 파일로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16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2A353F-9C0A-4109-872D-89060B18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03" y="1700604"/>
            <a:ext cx="2943225" cy="3783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EBA90F-87FE-43BC-8253-9B940C23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015" y="1700603"/>
            <a:ext cx="2914650" cy="3783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5E277F-0241-4BD3-B98B-03F87BC8B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34" y="1700603"/>
            <a:ext cx="2716282" cy="37836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0A94E5-4F60-4F1E-9BEA-792268B2411F}"/>
              </a:ext>
            </a:extLst>
          </p:cNvPr>
          <p:cNvSpPr/>
          <p:nvPr/>
        </p:nvSpPr>
        <p:spPr>
          <a:xfrm>
            <a:off x="407560" y="16589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83F7A-BA42-45D5-844F-6B4AAE7801A1}"/>
              </a:ext>
            </a:extLst>
          </p:cNvPr>
          <p:cNvSpPr txBox="1"/>
          <p:nvPr/>
        </p:nvSpPr>
        <p:spPr>
          <a:xfrm>
            <a:off x="1484243" y="1133302"/>
            <a:ext cx="231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50</a:t>
            </a:r>
            <a:r>
              <a:rPr lang="ko-KR" altLang="en-US" sz="2800" dirty="0"/>
              <a:t>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8B260-4437-4A50-8E08-4252C6A04008}"/>
              </a:ext>
            </a:extLst>
          </p:cNvPr>
          <p:cNvSpPr txBox="1"/>
          <p:nvPr/>
        </p:nvSpPr>
        <p:spPr>
          <a:xfrm>
            <a:off x="4857749" y="1089221"/>
            <a:ext cx="231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200</a:t>
            </a:r>
            <a:r>
              <a:rPr lang="ko-KR" altLang="en-US" sz="2800" dirty="0"/>
              <a:t>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64B81-35B3-4030-AB83-3DECCA333435}"/>
              </a:ext>
            </a:extLst>
          </p:cNvPr>
          <p:cNvSpPr txBox="1"/>
          <p:nvPr/>
        </p:nvSpPr>
        <p:spPr>
          <a:xfrm>
            <a:off x="8509136" y="1089221"/>
            <a:ext cx="231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400</a:t>
            </a:r>
            <a:r>
              <a:rPr lang="ko-KR" altLang="en-US" sz="2800" dirty="0"/>
              <a:t>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44DDE-D471-4B86-B934-4520D56D0396}"/>
              </a:ext>
            </a:extLst>
          </p:cNvPr>
          <p:cNvSpPr txBox="1"/>
          <p:nvPr/>
        </p:nvSpPr>
        <p:spPr>
          <a:xfrm>
            <a:off x="2386632" y="5910987"/>
            <a:ext cx="612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학습횟수가 증가할수록 정확도가 증가하고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93B31C-BFC9-41B4-BB9D-5FBC77A329D7}"/>
              </a:ext>
            </a:extLst>
          </p:cNvPr>
          <p:cNvSpPr/>
          <p:nvPr/>
        </p:nvSpPr>
        <p:spPr>
          <a:xfrm>
            <a:off x="1367971" y="4917129"/>
            <a:ext cx="1272208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1CBC91-BFAA-459B-8C11-5710E6D6866E}"/>
              </a:ext>
            </a:extLst>
          </p:cNvPr>
          <p:cNvSpPr/>
          <p:nvPr/>
        </p:nvSpPr>
        <p:spPr>
          <a:xfrm>
            <a:off x="4119244" y="5004996"/>
            <a:ext cx="1272208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6593ED-B9C5-4FEF-8387-DAE8C8767DA2}"/>
              </a:ext>
            </a:extLst>
          </p:cNvPr>
          <p:cNvSpPr/>
          <p:nvPr/>
        </p:nvSpPr>
        <p:spPr>
          <a:xfrm>
            <a:off x="7873032" y="4474909"/>
            <a:ext cx="1272208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1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0AE01-A0A2-4322-9EBB-9E328007B89D}"/>
              </a:ext>
            </a:extLst>
          </p:cNvPr>
          <p:cNvSpPr/>
          <p:nvPr/>
        </p:nvSpPr>
        <p:spPr>
          <a:xfrm>
            <a:off x="407560" y="16589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F8956-EFFC-43A5-BF7A-C381BDF8B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9" y="1406387"/>
            <a:ext cx="416242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D2123-64A7-4CD9-99B5-2C67F053ECA2}"/>
              </a:ext>
            </a:extLst>
          </p:cNvPr>
          <p:cNvSpPr txBox="1"/>
          <p:nvPr/>
        </p:nvSpPr>
        <p:spPr>
          <a:xfrm>
            <a:off x="3624044" y="1770078"/>
            <a:ext cx="19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모듈설정</a:t>
            </a:r>
          </a:p>
        </p:txBody>
      </p:sp>
    </p:spTree>
    <p:extLst>
      <p:ext uri="{BB962C8B-B14F-4D97-AF65-F5344CB8AC3E}">
        <p14:creationId xmlns:p14="http://schemas.microsoft.com/office/powerpoint/2010/main" val="148109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0AE01-A0A2-4322-9EBB-9E328007B89D}"/>
              </a:ext>
            </a:extLst>
          </p:cNvPr>
          <p:cNvSpPr/>
          <p:nvPr/>
        </p:nvSpPr>
        <p:spPr>
          <a:xfrm>
            <a:off x="407560" y="16589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61B466-C3E7-4A9E-B6EB-E498AF63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7" y="1595231"/>
            <a:ext cx="4676775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A8B17-D5E7-4032-988D-E62549720B2A}"/>
              </a:ext>
            </a:extLst>
          </p:cNvPr>
          <p:cNvSpPr txBox="1"/>
          <p:nvPr/>
        </p:nvSpPr>
        <p:spPr>
          <a:xfrm>
            <a:off x="5905850" y="1954635"/>
            <a:ext cx="1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8946A-8E1B-4678-8FE8-CF5B20E83C61}"/>
              </a:ext>
            </a:extLst>
          </p:cNvPr>
          <p:cNvSpPr txBox="1"/>
          <p:nvPr/>
        </p:nvSpPr>
        <p:spPr>
          <a:xfrm>
            <a:off x="5905850" y="2759979"/>
            <a:ext cx="1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E432D-0B2D-4FD6-9908-F543F802F639}"/>
              </a:ext>
            </a:extLst>
          </p:cNvPr>
          <p:cNvSpPr txBox="1"/>
          <p:nvPr/>
        </p:nvSpPr>
        <p:spPr>
          <a:xfrm>
            <a:off x="5905849" y="3359358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세션으로 변수 초기화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92571-9FF5-46BA-9D1B-62AF9B156EAA}"/>
              </a:ext>
            </a:extLst>
          </p:cNvPr>
          <p:cNvSpPr txBox="1"/>
          <p:nvPr/>
        </p:nvSpPr>
        <p:spPr>
          <a:xfrm>
            <a:off x="5905849" y="4638138"/>
            <a:ext cx="42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학습해서 얻은 지정 모델을 가져온다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49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0AE01-A0A2-4322-9EBB-9E328007B89D}"/>
              </a:ext>
            </a:extLst>
          </p:cNvPr>
          <p:cNvSpPr/>
          <p:nvPr/>
        </p:nvSpPr>
        <p:spPr>
          <a:xfrm>
            <a:off x="407560" y="16589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7053A-C7BC-45A9-A0C2-997396D8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0" y="1089221"/>
            <a:ext cx="6953250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FD3A72-743B-4A5C-AFC8-2478E7334724}"/>
              </a:ext>
            </a:extLst>
          </p:cNvPr>
          <p:cNvSpPr txBox="1"/>
          <p:nvPr/>
        </p:nvSpPr>
        <p:spPr>
          <a:xfrm>
            <a:off x="7360810" y="3718121"/>
            <a:ext cx="3684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0~9</a:t>
            </a:r>
            <a:r>
              <a:rPr lang="ko-KR" altLang="en-US" dirty="0"/>
              <a:t>까지의 이미지를 </a:t>
            </a:r>
            <a:r>
              <a:rPr lang="ko-KR" altLang="en-US" dirty="0" err="1"/>
              <a:t>입력받아</a:t>
            </a:r>
            <a:endParaRPr lang="en-US" altLang="ko-KR" dirty="0"/>
          </a:p>
          <a:p>
            <a:r>
              <a:rPr lang="ko-KR" altLang="en-US" dirty="0"/>
              <a:t>이미지를 </a:t>
            </a:r>
            <a:r>
              <a:rPr lang="en-US" altLang="ko-KR" dirty="0"/>
              <a:t>28*28 </a:t>
            </a:r>
            <a:r>
              <a:rPr lang="ko-KR" altLang="en-US" dirty="0"/>
              <a:t>행렬데이터로</a:t>
            </a:r>
            <a:endParaRPr lang="en-US" altLang="ko-KR" dirty="0"/>
          </a:p>
          <a:p>
            <a:r>
              <a:rPr lang="ko-KR" altLang="en-US" dirty="0"/>
              <a:t>제공하기 위해 이마지를</a:t>
            </a:r>
            <a:endParaRPr lang="en-US" altLang="ko-KR" dirty="0"/>
          </a:p>
          <a:p>
            <a:r>
              <a:rPr lang="ko-KR" altLang="en-US" dirty="0"/>
              <a:t>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검은색</a:t>
            </a:r>
            <a:r>
              <a:rPr lang="en-US" altLang="ko-KR" dirty="0"/>
              <a:t>,</a:t>
            </a:r>
            <a:r>
              <a:rPr lang="ko-KR" altLang="en-US" dirty="0"/>
              <a:t> 흰색으로 </a:t>
            </a:r>
            <a:r>
              <a:rPr lang="en-US" altLang="ko-KR" dirty="0"/>
              <a:t>2</a:t>
            </a:r>
            <a:r>
              <a:rPr lang="ko-KR" altLang="en-US" dirty="0"/>
              <a:t>진화하고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숫자 외의 모든 공백 삭제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다시 공백을 삽입하여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숫자가 중앙에 </a:t>
            </a:r>
            <a:r>
              <a:rPr lang="ko-KR" altLang="en-US" dirty="0" err="1"/>
              <a:t>오게한다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19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20AE01-A0A2-4322-9EBB-9E328007B89D}"/>
              </a:ext>
            </a:extLst>
          </p:cNvPr>
          <p:cNvSpPr/>
          <p:nvPr/>
        </p:nvSpPr>
        <p:spPr>
          <a:xfrm>
            <a:off x="407560" y="16589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701DF4-3C19-4BC1-B966-E718C38D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6" y="1089221"/>
            <a:ext cx="6286500" cy="56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B94BE9-6068-42F7-91EE-610FC13EF48F}"/>
              </a:ext>
            </a:extLst>
          </p:cNvPr>
          <p:cNvGrpSpPr/>
          <p:nvPr/>
        </p:nvGrpSpPr>
        <p:grpSpPr>
          <a:xfrm>
            <a:off x="1596411" y="1232474"/>
            <a:ext cx="7145351" cy="3430462"/>
            <a:chOff x="1460106" y="1318620"/>
            <a:chExt cx="7145351" cy="34304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A223149-E4EE-4547-B491-A38400AC2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106" y="1526024"/>
              <a:ext cx="1495634" cy="16194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BFABA1-BC8A-4105-95A4-669644EB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468" y="1529404"/>
              <a:ext cx="1495634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25D78A4-14DB-4908-921B-AB99BCBE8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427" y="1554553"/>
              <a:ext cx="1495634" cy="16194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23D85B3-1DCF-4EB5-B47C-03C36217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218" y="1318620"/>
              <a:ext cx="1495634" cy="161947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10A0212-AC4A-4238-A54D-675264A84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9823" y="1510130"/>
              <a:ext cx="1495634" cy="161947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BA9B6B-4342-4F04-B926-BB721A1B1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645" y="3129606"/>
              <a:ext cx="1495634" cy="161947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E1069B-C2F9-444A-8A03-051E8512C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742" y="2938096"/>
              <a:ext cx="1495634" cy="16194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3B29C76-DC08-4D05-832E-EB2CD3B43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843" y="2963245"/>
              <a:ext cx="1495634" cy="161947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AA9BCE2-C54C-4169-BD80-505584189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115" y="2963245"/>
              <a:ext cx="1495634" cy="161947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F4405C8-6AC5-41F1-8EDC-717F1D182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921" y="3046426"/>
              <a:ext cx="1495634" cy="1619476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23F0F7-CED4-491F-A255-B7207782037F}"/>
              </a:ext>
            </a:extLst>
          </p:cNvPr>
          <p:cNvSpPr/>
          <p:nvPr/>
        </p:nvSpPr>
        <p:spPr>
          <a:xfrm>
            <a:off x="233119" y="155737"/>
            <a:ext cx="4935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50</a:t>
            </a:r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 학습 결과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54386DA-4054-4025-9E44-603307F3C3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027" y="4768736"/>
            <a:ext cx="9783510" cy="185859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CC5766-20B3-4F38-900F-639B92AFA885}"/>
              </a:ext>
            </a:extLst>
          </p:cNvPr>
          <p:cNvSpPr/>
          <p:nvPr/>
        </p:nvSpPr>
        <p:spPr>
          <a:xfrm>
            <a:off x="5068667" y="5571206"/>
            <a:ext cx="33871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54806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124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손글씨 인식하기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손글씨 인식하기</dc:title>
  <dc:creator>hansol4412@naver.com</dc:creator>
  <cp:lastModifiedBy>hansol4412@naver.com</cp:lastModifiedBy>
  <cp:revision>19</cp:revision>
  <dcterms:created xsi:type="dcterms:W3CDTF">2021-07-21T04:43:34Z</dcterms:created>
  <dcterms:modified xsi:type="dcterms:W3CDTF">2021-07-21T07:10:42Z</dcterms:modified>
</cp:coreProperties>
</file>