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57" r:id="rId7"/>
    <p:sldId id="262" r:id="rId8"/>
    <p:sldId id="263" r:id="rId9"/>
    <p:sldId id="258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AB951-6858-4D68-9358-978B42E3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D1A82A-9936-4946-9E26-6AB131F49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64DED-17CD-4655-B393-385025ED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8190E-D2B4-4BAA-B06D-B5BCA6A8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A75E3-B761-4B49-A902-D0502C43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1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C6508-3501-4BE6-845E-3CF54D3C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2A39A-B976-4CA8-AE5F-744CC8C8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EE235-8FB8-4CAD-90F7-6C62A13C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C2D06-8029-4120-91E7-3F4DA5AF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B8F1F-6A58-44E3-B969-60A1A89F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7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461A57-7E39-4498-8DAA-42C6E564F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889EC-79E6-4F29-AF4F-80C637B81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1DFC-B055-4B3E-8162-AC288E6D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2831D-798C-4E69-9FB0-9DF0C3C7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64FC8-CF24-419D-8478-62A0C7D6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3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A3C4C-3A9A-40FB-95CA-D86D3EDA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EE787-5FF0-4554-BAEE-58A538FB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87AB8-D5C0-4E53-88D7-D25C0D77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CF2D4-1805-4078-BA2D-62906ADA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D92A6-66D8-4515-8677-99C6BB88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11E3-4B02-440B-9FEB-AA3DC45F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7E0CD-CB2E-45DC-BDF9-42232D4FB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9465A-9ED7-4345-A176-06D909E2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3215E-20AE-4468-926A-5792334A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BF300-349E-47AA-9532-7DA208CE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5B453-5ECD-44E8-BB04-FFD99C9A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D6DE-F578-49DE-A948-AB2F5F84B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273A9-4B37-4364-89E8-C1BF4C97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6063F-4724-49CD-9C5C-14904F2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273EB-DC5F-4735-923D-1EE506B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B6A2B-082F-4C91-AD75-105E6A53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03B4-6C8E-494C-8813-FDBB125A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F2DE5-6A08-4831-9F29-CBEED88D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F26E2-3556-498B-9852-F1246791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03749-646F-46B7-9400-34D00CAE8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632289-66DE-45CB-8165-1907A0F9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BF952-65BD-4A38-9E30-7C18746F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1C0983-E6BA-4405-BFD8-9E5B4F6F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00C699-73E5-48D2-89FD-AF019B58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EB25-4BCA-4D79-8D77-8F279667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937CD5-06C7-4E46-A74C-D01373C2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176CE7-98E0-4745-A971-0BF5D7F6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80B42-C3FF-4235-9BCC-1C11A64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A51353-5F78-4A11-AE53-2D48BB72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F55BF6-0D3D-4C38-BD45-69F5FAF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E0564-27B4-477D-9C0B-EB1114FD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BD074-F99C-4621-878D-7D7D532A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8DA56-7DBD-4DC0-8B02-7A8D7BA2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645DA-6D31-49AF-A6AD-39DF65F4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5B9A9-B1C0-447B-93C7-7139CCF9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DE73A-B244-4897-A01A-744B8D69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49D5C-6D8E-489A-8C7C-57439B6F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5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B504F-5BDF-464F-B8BC-0102585B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3D1C22-CBAC-402C-BAC8-B80E5C0A3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EDACD-695F-4BBF-B766-A9AE19A3F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79324-28C7-42E1-A1F9-D8113D01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7A1A5-FB9A-4481-8D9B-58DF8DB7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E6DE3-6D6A-46C8-9911-4A0546EB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8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C64F9-45C0-4124-B013-A19E8B23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59BEC-3C7F-496F-9EE1-F307F576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2B0C-6B14-4206-B9ED-8814FB4A4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3038-4996-4632-A9E5-8D73B6531E3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4AA7D-FBBE-4BCD-AC7E-0E8FB3342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6F576-CAD0-44A8-94B4-D262E407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A46C-A8ED-46F2-A241-9B6E3434A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F6B08-C430-44E7-B7D4-A52D9D43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ko-KR" altLang="en-US"/>
              <a:t>이미지 구별하기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F43688-2A1B-4101-9FD0-9225B3575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kopo41 </a:t>
            </a:r>
            <a:r>
              <a:rPr lang="ko-KR" altLang="en-US" dirty="0" err="1"/>
              <a:t>최한솔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86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72C897-A27B-4812-B36A-2ACCABCA8622}"/>
              </a:ext>
            </a:extLst>
          </p:cNvPr>
          <p:cNvSpPr/>
          <p:nvPr/>
        </p:nvSpPr>
        <p:spPr>
          <a:xfrm>
            <a:off x="2360259" y="2690498"/>
            <a:ext cx="708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주인공</a:t>
            </a:r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악당</a:t>
            </a:r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구별하기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314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8D6916-BD8E-42C1-83A7-1D4826C1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5" y="1354026"/>
            <a:ext cx="9597843" cy="51971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14AF53-711B-4C6B-8AEB-79F5185711C6}"/>
              </a:ext>
            </a:extLst>
          </p:cNvPr>
          <p:cNvSpPr/>
          <p:nvPr/>
        </p:nvSpPr>
        <p:spPr>
          <a:xfrm>
            <a:off x="797615" y="306844"/>
            <a:ext cx="6904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주인공 사진 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13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B9A343-B78A-4C48-B00C-B51A5FAA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0" y="1669152"/>
            <a:ext cx="9077325" cy="4924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D20F90-6E3A-4A5F-99E1-5771DD02DD4B}"/>
              </a:ext>
            </a:extLst>
          </p:cNvPr>
          <p:cNvSpPr/>
          <p:nvPr/>
        </p:nvSpPr>
        <p:spPr>
          <a:xfrm>
            <a:off x="1117359" y="370440"/>
            <a:ext cx="6211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악당 사진 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854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50C4C7-B646-4998-8D1C-65C11AF2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20" y="1888848"/>
            <a:ext cx="7020133" cy="40277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0C4ABC0-014D-415C-B0CC-6EE30E5B5761}"/>
              </a:ext>
            </a:extLst>
          </p:cNvPr>
          <p:cNvSpPr/>
          <p:nvPr/>
        </p:nvSpPr>
        <p:spPr>
          <a:xfrm>
            <a:off x="917920" y="557080"/>
            <a:ext cx="482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사진 학습 결과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4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58B8FC-240D-4525-936B-544D6363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57" y="1636404"/>
            <a:ext cx="3938983" cy="3695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429410-70E1-45EC-B40D-45A3A89C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57" y="5841793"/>
            <a:ext cx="4364743" cy="986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DEF571-4428-46F6-AFD5-592344E7F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68" y="1636404"/>
            <a:ext cx="4076700" cy="3695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4CB349-E898-4EDF-9A05-FDF120FEC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68" y="5841793"/>
            <a:ext cx="4185374" cy="986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23BB1A-D648-4B4C-A66F-F92F0D3D416A}"/>
              </a:ext>
            </a:extLst>
          </p:cNvPr>
          <p:cNvSpPr/>
          <p:nvPr/>
        </p:nvSpPr>
        <p:spPr>
          <a:xfrm>
            <a:off x="874510" y="458230"/>
            <a:ext cx="6211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사진 </a:t>
            </a:r>
            <a:r>
              <a:rPr lang="ko-KR" alt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학습 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72C897-A27B-4812-B36A-2ACCABCA8622}"/>
              </a:ext>
            </a:extLst>
          </p:cNvPr>
          <p:cNvSpPr/>
          <p:nvPr/>
        </p:nvSpPr>
        <p:spPr>
          <a:xfrm>
            <a:off x="3291656" y="2756758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강아지 구별하기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88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877210-A7C3-46F5-AE56-72DABDF8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39" y="1770200"/>
            <a:ext cx="8886825" cy="4695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631B10-DD1B-4797-B3E2-9DF3EDED5816}"/>
              </a:ext>
            </a:extLst>
          </p:cNvPr>
          <p:cNvSpPr/>
          <p:nvPr/>
        </p:nvSpPr>
        <p:spPr>
          <a:xfrm>
            <a:off x="1469940" y="502430"/>
            <a:ext cx="6211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시츄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사진 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71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150C35-215D-4EA7-8A2E-0D501BA9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49" y="1523171"/>
            <a:ext cx="9428302" cy="49400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247C56-5F1C-4BC0-88F3-12EEE0A0DBB6}"/>
              </a:ext>
            </a:extLst>
          </p:cNvPr>
          <p:cNvSpPr/>
          <p:nvPr/>
        </p:nvSpPr>
        <p:spPr>
          <a:xfrm>
            <a:off x="1381849" y="394760"/>
            <a:ext cx="6904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말티즈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사진 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66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AA2B71-C661-466F-93BB-CCDE0FED0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517995"/>
            <a:ext cx="8934450" cy="48291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DA0653-F919-4017-9EF1-94E77D8CB626}"/>
              </a:ext>
            </a:extLst>
          </p:cNvPr>
          <p:cNvSpPr/>
          <p:nvPr/>
        </p:nvSpPr>
        <p:spPr>
          <a:xfrm>
            <a:off x="1628775" y="510830"/>
            <a:ext cx="828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프렌치불독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사진 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240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193B77-29C8-4CF1-BF29-331FB043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533" y="1913075"/>
            <a:ext cx="5895975" cy="38004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D0C314-B4E2-4F6F-A47F-7F9460D5327B}"/>
              </a:ext>
            </a:extLst>
          </p:cNvPr>
          <p:cNvSpPr/>
          <p:nvPr/>
        </p:nvSpPr>
        <p:spPr>
          <a:xfrm>
            <a:off x="195136" y="42610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학습하기 결과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43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C234E2-B55C-4A6A-B34F-76A56EFD8ED7}"/>
              </a:ext>
            </a:extLst>
          </p:cNvPr>
          <p:cNvSpPr/>
          <p:nvPr/>
        </p:nvSpPr>
        <p:spPr>
          <a:xfrm>
            <a:off x="470741" y="31388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CD188-0EED-4699-8ABC-8358F1AE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88" y="1681162"/>
            <a:ext cx="7915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C234E2-B55C-4A6A-B34F-76A56EFD8ED7}"/>
              </a:ext>
            </a:extLst>
          </p:cNvPr>
          <p:cNvSpPr/>
          <p:nvPr/>
        </p:nvSpPr>
        <p:spPr>
          <a:xfrm>
            <a:off x="420407" y="14101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14F37-526A-4ACF-8825-779F7549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4" y="1237215"/>
            <a:ext cx="7979889" cy="54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2455BA-D609-4A1E-B0DC-45370E39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1" y="5620785"/>
            <a:ext cx="3412146" cy="9233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D44C7F-0450-4CED-9F32-1FEAD76747B5}"/>
              </a:ext>
            </a:extLst>
          </p:cNvPr>
          <p:cNvSpPr/>
          <p:nvPr/>
        </p:nvSpPr>
        <p:spPr>
          <a:xfrm>
            <a:off x="277202" y="205170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 결과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5DF6F5-3A78-4713-A6C1-A3DE46D4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0" y="1755404"/>
            <a:ext cx="3206200" cy="32384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ECBD74-F55E-449E-B258-51EE30467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159" y="1755404"/>
            <a:ext cx="3249682" cy="3238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4A9C1C-733C-4085-AABD-6709C460D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36" y="5703334"/>
            <a:ext cx="3192839" cy="840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5DEF2D-5EC8-4CA9-A2E5-021D0FF7A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168" y="1755404"/>
            <a:ext cx="3249682" cy="32496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E7EED4-3A7B-48A5-9D66-DB7CF7B40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9115" y="5620785"/>
            <a:ext cx="3366776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37</Words>
  <Application>Microsoft Office PowerPoint</Application>
  <PresentationFormat>와이드스크린</PresentationFormat>
  <Paragraphs>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이미지 구별하기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구별하기</dc:title>
  <dc:creator>hansol4412@naver.com</dc:creator>
  <cp:lastModifiedBy>hansol4412@naver.com</cp:lastModifiedBy>
  <cp:revision>21</cp:revision>
  <dcterms:created xsi:type="dcterms:W3CDTF">2021-07-22T01:30:09Z</dcterms:created>
  <dcterms:modified xsi:type="dcterms:W3CDTF">2021-07-22T06:15:23Z</dcterms:modified>
</cp:coreProperties>
</file>