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3E15A-F5B9-4C2E-97DF-CFF4D87B1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A5D3DD-3895-4901-A4DB-32BD809C4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56DDA-2B72-48CF-BF5A-60A114B6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667FA-F4C3-4DBB-AEC4-460E9929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24C4D-2BA6-4973-ABB1-756A318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0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341C-8EBB-4612-9C56-D0C6A5C4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D7642A-8FB2-4022-BABD-A3BFE80C2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2441F-9A8B-4265-9D17-98D193F7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68388-C9F7-434D-83CF-F7007CB1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48E54-D627-4639-BCC8-D16FC10F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0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65B2E-EBFD-49C2-823A-070E9690B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E26581-331B-4238-B71C-F16A86A2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662FC-D3D3-4614-9CE6-0086D8AE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960E1-AB0C-47BE-A08F-BB685215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0D2DB-2E10-41C7-B6E6-7BF1B101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8C07-5AD8-42C2-8293-D8D24F89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1FC48-B83D-4BE4-9A39-94B9E453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C299-6002-481E-A943-7DEFE41D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F8A51-7039-45B5-BC5D-7C00788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84A77-94B1-4DF8-B042-2101E47D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5DA2A-FCCE-4A9C-BA1B-E924D51F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D9F61-992A-4864-A9AC-DF776CBD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00BE9-F010-40F6-BDE0-F190A766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AC97E-8F41-4C7D-8D4E-553B9202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7AEB5-CA3D-49DA-AA59-AEAAD178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0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C8C1-1680-4FE2-81DD-9542241C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D225E-459A-4AC2-8440-20B4AA07B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B8529-0743-45E9-8DC8-25F9875C5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CE62E-6902-4607-9863-B38FAE65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79AAB-1B67-40FD-9C2E-A58A5183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7E41D-420B-4CE7-920B-735A8B7C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0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9A0FA-BB34-4A14-A67A-30C4D95F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6E10D-C7DC-45DD-9D28-59EE851B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30D9C-A273-4FAE-8C74-C07B184E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0EFC8-7731-4129-AE10-873C21484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B9901-BFBD-4FF7-91A2-1F2735BCA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336A00-63D2-48B4-AD63-A5C417DD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255B52-5E40-4425-968C-BF1BD05C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AC1BD-9354-40D0-8C77-C1ADBABD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8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3A9D-AF80-4F67-9134-813DB14C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E0FFB3-E756-464A-9357-315226B7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AB123C-5FA8-477C-9A4D-DA16FA6D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B631EE-E4E4-4BE1-962F-8CBAF84A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6237A-86AB-432E-905C-77E1B7F6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89B31-FD6E-4BD6-8EA7-CAD9ED1C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4FDCA2-025A-4BBB-B934-01B7796E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1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8058A-0136-471A-BDAF-3DF25677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E45A8-1CC0-4744-90BB-2D2D7E57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BE2A3-BA73-403B-AF71-75E228107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02D42-FAD7-4D1C-BA8C-CE27781A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19EA7-6A41-4C9E-ABDE-2FA982C8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15175-C756-468D-A2E1-8FD9C5C3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6042A-B80D-4E9A-88AB-E8DA0A96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93C281-2C7F-45AE-A026-6E435C915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E314C-3DCF-4442-880F-B28AC7141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3F841-DA15-4DAC-8754-B4353561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5464D-0B05-4759-B5D9-36C118BA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072E4-8EA9-46CA-B556-0B662215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F4D32A-D96C-4779-AED8-41B299AD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FFDA5-3EA6-48EB-974D-C51B9B824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EA80F-8035-467A-9768-6490FBA71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C581-463F-419D-B5AA-38443EEEEBCB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0697D-18BA-4C22-ABD4-F6F833F42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86F03-EF4B-4CC4-B008-AEB9380B3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C699-6F1B-42AE-B849-9074F44E0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1A453-02A3-4895-86AE-55600D9A2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JSP_</a:t>
            </a:r>
            <a:r>
              <a:rPr lang="ko-KR" altLang="en-US" dirty="0"/>
              <a:t>게시판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AE4AD-A8F0-42EA-960D-4743E8B18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kopo41 </a:t>
            </a:r>
            <a:r>
              <a:rPr lang="ko-KR" altLang="en-US" dirty="0" err="1"/>
              <a:t>최한솔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23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C8AD36-0683-40C5-B01F-89036BAD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1" y="1142047"/>
            <a:ext cx="4810125" cy="5305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162467-A38F-41FA-947A-B4FF8486660B}"/>
              </a:ext>
            </a:extLst>
          </p:cNvPr>
          <p:cNvSpPr/>
          <p:nvPr/>
        </p:nvSpPr>
        <p:spPr>
          <a:xfrm>
            <a:off x="460617" y="139338"/>
            <a:ext cx="26595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Database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AF2CD8-8100-4CC1-B8B7-24EDA590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90" y="1142046"/>
            <a:ext cx="6649849" cy="51629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781DB1-5127-466E-8C87-CCAD3CB4CB38}"/>
              </a:ext>
            </a:extLst>
          </p:cNvPr>
          <p:cNvSpPr/>
          <p:nvPr/>
        </p:nvSpPr>
        <p:spPr>
          <a:xfrm>
            <a:off x="199361" y="1142046"/>
            <a:ext cx="3048936" cy="1052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BC803-D9DF-4E80-B186-6AFB09597ACD}"/>
              </a:ext>
            </a:extLst>
          </p:cNvPr>
          <p:cNvSpPr/>
          <p:nvPr/>
        </p:nvSpPr>
        <p:spPr>
          <a:xfrm>
            <a:off x="199361" y="2508977"/>
            <a:ext cx="3963336" cy="2154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8C4DF-7003-41B8-85A1-C73E8516C2C8}"/>
              </a:ext>
            </a:extLst>
          </p:cNvPr>
          <p:cNvSpPr/>
          <p:nvPr/>
        </p:nvSpPr>
        <p:spPr>
          <a:xfrm>
            <a:off x="199360" y="4869001"/>
            <a:ext cx="4677439" cy="157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4F29E-A157-48B1-BB4B-FDD5B17A5FAC}"/>
              </a:ext>
            </a:extLst>
          </p:cNvPr>
          <p:cNvSpPr/>
          <p:nvPr/>
        </p:nvSpPr>
        <p:spPr>
          <a:xfrm>
            <a:off x="5342791" y="1142046"/>
            <a:ext cx="2555884" cy="76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8F256A-A65C-4B33-A04B-B185E6F5453C}"/>
              </a:ext>
            </a:extLst>
          </p:cNvPr>
          <p:cNvSpPr/>
          <p:nvPr/>
        </p:nvSpPr>
        <p:spPr>
          <a:xfrm>
            <a:off x="5342788" y="2012904"/>
            <a:ext cx="6021897" cy="3290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34D88-DCD5-47FC-8377-13853DC4AFDA}"/>
              </a:ext>
            </a:extLst>
          </p:cNvPr>
          <p:cNvSpPr/>
          <p:nvPr/>
        </p:nvSpPr>
        <p:spPr>
          <a:xfrm>
            <a:off x="5342790" y="5452788"/>
            <a:ext cx="6649849" cy="852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D6CE7-B71B-48E2-969C-1EDE5B34CBD5}"/>
              </a:ext>
            </a:extLst>
          </p:cNvPr>
          <p:cNvSpPr txBox="1"/>
          <p:nvPr/>
        </p:nvSpPr>
        <p:spPr>
          <a:xfrm>
            <a:off x="2604423" y="772715"/>
            <a:ext cx="160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board </a:t>
            </a:r>
            <a:r>
              <a:rPr lang="ko-KR" altLang="en-US" dirty="0"/>
              <a:t>테이블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345D27-4E17-4CAA-9B4A-55C588673884}"/>
              </a:ext>
            </a:extLst>
          </p:cNvPr>
          <p:cNvSpPr txBox="1"/>
          <p:nvPr/>
        </p:nvSpPr>
        <p:spPr>
          <a:xfrm>
            <a:off x="3120193" y="2167103"/>
            <a:ext cx="220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boardItem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DFAE0-3506-4663-8D6D-6EDB0BB553F8}"/>
              </a:ext>
            </a:extLst>
          </p:cNvPr>
          <p:cNvSpPr txBox="1"/>
          <p:nvPr/>
        </p:nvSpPr>
        <p:spPr>
          <a:xfrm>
            <a:off x="3405612" y="4895469"/>
            <a:ext cx="220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reply </a:t>
            </a:r>
            <a:r>
              <a:rPr lang="ko-KR" altLang="en-US" dirty="0"/>
              <a:t>테이블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6651D-D141-42E5-8C85-98AE738F5124}"/>
              </a:ext>
            </a:extLst>
          </p:cNvPr>
          <p:cNvSpPr txBox="1"/>
          <p:nvPr/>
        </p:nvSpPr>
        <p:spPr>
          <a:xfrm>
            <a:off x="8244295" y="2497246"/>
            <a:ext cx="25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글 내용 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B46C7E-AA1B-4868-A5E3-15DCDAAB4A2B}"/>
              </a:ext>
            </a:extLst>
          </p:cNvPr>
          <p:cNvSpPr txBox="1"/>
          <p:nvPr/>
        </p:nvSpPr>
        <p:spPr>
          <a:xfrm>
            <a:off x="8096249" y="1208143"/>
            <a:ext cx="25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ko-KR" altLang="en-US"/>
              <a:t>내용 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8F97C-736F-4D98-8472-FF45B42C747C}"/>
              </a:ext>
            </a:extLst>
          </p:cNvPr>
          <p:cNvSpPr txBox="1"/>
          <p:nvPr/>
        </p:nvSpPr>
        <p:spPr>
          <a:xfrm>
            <a:off x="5433160" y="6359703"/>
            <a:ext cx="593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있어도 게시판 글 삭제 가능하게 </a:t>
            </a:r>
            <a:r>
              <a:rPr lang="ko-KR" altLang="en-US" dirty="0" err="1"/>
              <a:t>외래키</a:t>
            </a:r>
            <a:r>
              <a:rPr lang="ko-KR" altLang="en-US" dirty="0"/>
              <a:t> 설정 변경</a:t>
            </a:r>
          </a:p>
        </p:txBody>
      </p:sp>
    </p:spTree>
    <p:extLst>
      <p:ext uri="{BB962C8B-B14F-4D97-AF65-F5344CB8AC3E}">
        <p14:creationId xmlns:p14="http://schemas.microsoft.com/office/powerpoint/2010/main" val="411285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EAE67-03BC-4D56-9AF1-96E800AAE4FE}"/>
              </a:ext>
            </a:extLst>
          </p:cNvPr>
          <p:cNvSpPr/>
          <p:nvPr/>
        </p:nvSpPr>
        <p:spPr>
          <a:xfrm>
            <a:off x="126482" y="0"/>
            <a:ext cx="69794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Domain – BoardItem.java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E6ACB-F636-4544-BAF9-6EDC7EA7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1" y="769441"/>
            <a:ext cx="5382902" cy="5888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6DED91-39CF-4EBB-8449-FEB4F0D6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9" y="1195931"/>
            <a:ext cx="3324225" cy="465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08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2C6DB6-E00A-47A6-9048-2341BF30B630}"/>
              </a:ext>
            </a:extLst>
          </p:cNvPr>
          <p:cNvSpPr/>
          <p:nvPr/>
        </p:nvSpPr>
        <p:spPr>
          <a:xfrm>
            <a:off x="66890" y="97654"/>
            <a:ext cx="56205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Domain – Reply.java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8F53BF-E7B1-472F-A5B3-C222A1E0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09" y="941033"/>
            <a:ext cx="4533900" cy="5403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ACFC7E-CC50-479F-959D-650CFF7F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44" y="1184839"/>
            <a:ext cx="5305547" cy="5159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6662D6-EF49-409D-A5AD-4371E34C71C8}"/>
              </a:ext>
            </a:extLst>
          </p:cNvPr>
          <p:cNvSpPr/>
          <p:nvPr/>
        </p:nvSpPr>
        <p:spPr>
          <a:xfrm>
            <a:off x="6016037" y="128612"/>
            <a:ext cx="54783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Domain – Page.java</a:t>
            </a:r>
          </a:p>
        </p:txBody>
      </p:sp>
    </p:spTree>
    <p:extLst>
      <p:ext uri="{BB962C8B-B14F-4D97-AF65-F5344CB8AC3E}">
        <p14:creationId xmlns:p14="http://schemas.microsoft.com/office/powerpoint/2010/main" val="35925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9491B4-BAEC-41BF-B6EA-9B57137BA483}"/>
              </a:ext>
            </a:extLst>
          </p:cNvPr>
          <p:cNvSpPr/>
          <p:nvPr/>
        </p:nvSpPr>
        <p:spPr>
          <a:xfrm>
            <a:off x="498410" y="319596"/>
            <a:ext cx="59863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DAO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BoardItemDao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6786C-D561-4D04-A337-273F3AE0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71" y="1970841"/>
            <a:ext cx="10801763" cy="27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9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F7517A-E16F-4642-9C04-D4A581B0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7" y="985421"/>
            <a:ext cx="11637280" cy="541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BE8604-34C7-44B1-B4B9-957EF3020CD0}"/>
              </a:ext>
            </a:extLst>
          </p:cNvPr>
          <p:cNvSpPr txBox="1"/>
          <p:nvPr/>
        </p:nvSpPr>
        <p:spPr>
          <a:xfrm>
            <a:off x="352867" y="107511"/>
            <a:ext cx="8582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DAO – </a:t>
            </a:r>
            <a:r>
              <a:rPr lang="en-US" altLang="ko-KR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BoardItemDaoImpl</a:t>
            </a:r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EAA8D-F568-4864-955F-4C3F19DFC3C3}"/>
              </a:ext>
            </a:extLst>
          </p:cNvPr>
          <p:cNvSpPr txBox="1"/>
          <p:nvPr/>
        </p:nvSpPr>
        <p:spPr>
          <a:xfrm>
            <a:off x="8212183" y="1272804"/>
            <a:ext cx="234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DB</a:t>
            </a:r>
            <a:r>
              <a:rPr lang="ko-KR" altLang="en-US" dirty="0"/>
              <a:t>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84025-BB18-426C-B24A-0786B64C9DBE}"/>
              </a:ext>
            </a:extLst>
          </p:cNvPr>
          <p:cNvSpPr txBox="1"/>
          <p:nvPr/>
        </p:nvSpPr>
        <p:spPr>
          <a:xfrm>
            <a:off x="5277394" y="3244334"/>
            <a:ext cx="29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페이지 처리 없는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8385D-50E8-4778-94EE-5143CB605BA9}"/>
              </a:ext>
            </a:extLst>
          </p:cNvPr>
          <p:cNvSpPr txBox="1"/>
          <p:nvPr/>
        </p:nvSpPr>
        <p:spPr>
          <a:xfrm>
            <a:off x="4704112" y="5541653"/>
            <a:ext cx="29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처리 있는 리스트</a:t>
            </a:r>
          </a:p>
        </p:txBody>
      </p:sp>
    </p:spTree>
    <p:extLst>
      <p:ext uri="{BB962C8B-B14F-4D97-AF65-F5344CB8AC3E}">
        <p14:creationId xmlns:p14="http://schemas.microsoft.com/office/powerpoint/2010/main" val="367712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8419B-B870-4736-B971-6AD571B1F90F}"/>
              </a:ext>
            </a:extLst>
          </p:cNvPr>
          <p:cNvSpPr txBox="1"/>
          <p:nvPr/>
        </p:nvSpPr>
        <p:spPr>
          <a:xfrm>
            <a:off x="352867" y="107511"/>
            <a:ext cx="8582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DAO – </a:t>
            </a:r>
            <a:r>
              <a:rPr lang="en-US" altLang="ko-KR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BoardItemDaoImpl</a:t>
            </a:r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1547E-8758-4C75-A7E5-09AED5835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6" y="931817"/>
            <a:ext cx="11672718" cy="5752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F3D0D-D56C-4202-B4C8-813BA914E8A4}"/>
              </a:ext>
            </a:extLst>
          </p:cNvPr>
          <p:cNvSpPr txBox="1"/>
          <p:nvPr/>
        </p:nvSpPr>
        <p:spPr>
          <a:xfrm>
            <a:off x="3169920" y="225552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검색처리 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9A25D-E8FA-4561-AF7C-7DB738C19AE7}"/>
              </a:ext>
            </a:extLst>
          </p:cNvPr>
          <p:cNvSpPr txBox="1"/>
          <p:nvPr/>
        </p:nvSpPr>
        <p:spPr>
          <a:xfrm>
            <a:off x="3169920" y="4354286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자세한 </a:t>
            </a:r>
            <a:r>
              <a:rPr lang="ko-KR" altLang="en-US"/>
              <a:t>정보를 보여준다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76D19-8F83-46B2-BDB1-FA49A1049DAA}"/>
              </a:ext>
            </a:extLst>
          </p:cNvPr>
          <p:cNvSpPr txBox="1"/>
          <p:nvPr/>
        </p:nvSpPr>
        <p:spPr>
          <a:xfrm>
            <a:off x="3242030" y="5926183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추가</a:t>
            </a:r>
          </a:p>
        </p:txBody>
      </p:sp>
    </p:spTree>
    <p:extLst>
      <p:ext uri="{BB962C8B-B14F-4D97-AF65-F5344CB8AC3E}">
        <p14:creationId xmlns:p14="http://schemas.microsoft.com/office/powerpoint/2010/main" val="371882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8419B-B870-4736-B971-6AD571B1F90F}"/>
              </a:ext>
            </a:extLst>
          </p:cNvPr>
          <p:cNvSpPr txBox="1"/>
          <p:nvPr/>
        </p:nvSpPr>
        <p:spPr>
          <a:xfrm>
            <a:off x="352867" y="107511"/>
            <a:ext cx="8582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DAO – </a:t>
            </a:r>
            <a:r>
              <a:rPr lang="en-US" altLang="ko-KR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BoardItemDaoImpl</a:t>
            </a:r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C10AC6-F391-4437-A189-8927E3C6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61" y="815397"/>
            <a:ext cx="10269769" cy="5809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8D925A-E2CD-4EDC-AE16-E90F64D358AB}"/>
              </a:ext>
            </a:extLst>
          </p:cNvPr>
          <p:cNvSpPr txBox="1"/>
          <p:nvPr/>
        </p:nvSpPr>
        <p:spPr>
          <a:xfrm>
            <a:off x="4188823" y="1715588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글 수정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0BAE1-F1D9-418B-B3E4-F1CB765FFB50}"/>
              </a:ext>
            </a:extLst>
          </p:cNvPr>
          <p:cNvSpPr txBox="1"/>
          <p:nvPr/>
        </p:nvSpPr>
        <p:spPr>
          <a:xfrm>
            <a:off x="4049486" y="3429000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글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9A393-37D8-49CF-BE92-62D0052F905B}"/>
              </a:ext>
            </a:extLst>
          </p:cNvPr>
          <p:cNvSpPr txBox="1"/>
          <p:nvPr/>
        </p:nvSpPr>
        <p:spPr>
          <a:xfrm>
            <a:off x="4188822" y="5458097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전체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3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8419B-B870-4736-B971-6AD571B1F90F}"/>
              </a:ext>
            </a:extLst>
          </p:cNvPr>
          <p:cNvSpPr txBox="1"/>
          <p:nvPr/>
        </p:nvSpPr>
        <p:spPr>
          <a:xfrm>
            <a:off x="352867" y="107511"/>
            <a:ext cx="8582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DAO – </a:t>
            </a:r>
            <a:r>
              <a:rPr lang="en-US" altLang="ko-KR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BoardItemDaoImpl</a:t>
            </a:r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47D4B-F77E-479C-B9A3-8DDE81FE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8" y="1032374"/>
            <a:ext cx="11372850" cy="501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5DE629-33DD-4BDE-859A-2FB92D77C679}"/>
              </a:ext>
            </a:extLst>
          </p:cNvPr>
          <p:cNvSpPr txBox="1"/>
          <p:nvPr/>
        </p:nvSpPr>
        <p:spPr>
          <a:xfrm>
            <a:off x="4458788" y="2540726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검색된 게시판 글 전체 </a:t>
            </a:r>
            <a:r>
              <a:rPr lang="ko-KR" altLang="en-US" dirty="0" err="1"/>
              <a:t>갯</a:t>
            </a:r>
            <a:r>
              <a:rPr lang="ko-KR" altLang="en-US" dirty="0"/>
              <a:t> 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44478-E961-439C-BE10-4EC03B78C318}"/>
              </a:ext>
            </a:extLst>
          </p:cNvPr>
          <p:cNvSpPr txBox="1"/>
          <p:nvPr/>
        </p:nvSpPr>
        <p:spPr>
          <a:xfrm>
            <a:off x="4441371" y="5066212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조회수 증가 업데이트 </a:t>
            </a:r>
          </a:p>
        </p:txBody>
      </p:sp>
    </p:spTree>
    <p:extLst>
      <p:ext uri="{BB962C8B-B14F-4D97-AF65-F5344CB8AC3E}">
        <p14:creationId xmlns:p14="http://schemas.microsoft.com/office/powerpoint/2010/main" val="338725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E95F30-0B68-4B72-A988-9B17E29C7023}"/>
              </a:ext>
            </a:extLst>
          </p:cNvPr>
          <p:cNvSpPr/>
          <p:nvPr/>
        </p:nvSpPr>
        <p:spPr>
          <a:xfrm>
            <a:off x="141740" y="75756"/>
            <a:ext cx="46618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DAO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ReplyDao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BA65-8BF7-420D-8359-F81EA965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08" y="1859458"/>
            <a:ext cx="4075727" cy="23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9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2F2CBE-EBAB-4328-A8BC-9E54B1A2C7C0}"/>
              </a:ext>
            </a:extLst>
          </p:cNvPr>
          <p:cNvSpPr/>
          <p:nvPr/>
        </p:nvSpPr>
        <p:spPr>
          <a:xfrm>
            <a:off x="78942" y="84464"/>
            <a:ext cx="58673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DAO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eplyDaoImpl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37A0A-71EE-44F5-B914-DDD88CF7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4" y="853904"/>
            <a:ext cx="11896725" cy="5630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5C7B87-39F6-496A-B39F-F0540FEAF49D}"/>
              </a:ext>
            </a:extLst>
          </p:cNvPr>
          <p:cNvSpPr txBox="1"/>
          <p:nvPr/>
        </p:nvSpPr>
        <p:spPr>
          <a:xfrm>
            <a:off x="8325394" y="853904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DB</a:t>
            </a:r>
            <a:r>
              <a:rPr lang="ko-KR" altLang="en-US" dirty="0"/>
              <a:t>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5D48-5F5B-4735-B591-9656A4AA6464}"/>
              </a:ext>
            </a:extLst>
          </p:cNvPr>
          <p:cNvSpPr txBox="1"/>
          <p:nvPr/>
        </p:nvSpPr>
        <p:spPr>
          <a:xfrm>
            <a:off x="8569234" y="2787207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19FE-0605-4D78-B3E2-FA5D0DDDC4A9}"/>
              </a:ext>
            </a:extLst>
          </p:cNvPr>
          <p:cNvSpPr txBox="1"/>
          <p:nvPr/>
        </p:nvSpPr>
        <p:spPr>
          <a:xfrm>
            <a:off x="7428411" y="5634764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추가</a:t>
            </a:r>
          </a:p>
        </p:txBody>
      </p:sp>
    </p:spTree>
    <p:extLst>
      <p:ext uri="{BB962C8B-B14F-4D97-AF65-F5344CB8AC3E}">
        <p14:creationId xmlns:p14="http://schemas.microsoft.com/office/powerpoint/2010/main" val="345123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9EDAA8-29B8-4C98-AAB5-7586F952E260}"/>
              </a:ext>
            </a:extLst>
          </p:cNvPr>
          <p:cNvSpPr/>
          <p:nvPr/>
        </p:nvSpPr>
        <p:spPr>
          <a:xfrm>
            <a:off x="0" y="0"/>
            <a:ext cx="67762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홈화면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리스트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67563A-B9CC-4D2F-8C6F-192536F2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769441"/>
            <a:ext cx="8572500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5097F-20CC-4055-B7D8-1D0710912D0F}"/>
              </a:ext>
            </a:extLst>
          </p:cNvPr>
          <p:cNvSpPr txBox="1"/>
          <p:nvPr/>
        </p:nvSpPr>
        <p:spPr>
          <a:xfrm>
            <a:off x="9335589" y="1695045"/>
            <a:ext cx="218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 err="1"/>
              <a:t>main.jsp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45F10D-983D-435A-BA68-B36153E3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3" y="3411944"/>
            <a:ext cx="3763736" cy="2659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2509A1-3BD5-4F06-957B-BAFBC9E3C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577" y="3429000"/>
            <a:ext cx="3910852" cy="2659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85F193-6574-47A8-9C34-FE18B3EDB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144" y="3394888"/>
            <a:ext cx="3763734" cy="2693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86AF6C-8671-4FE4-953E-45D27DCA3050}"/>
              </a:ext>
            </a:extLst>
          </p:cNvPr>
          <p:cNvSpPr txBox="1"/>
          <p:nvPr/>
        </p:nvSpPr>
        <p:spPr>
          <a:xfrm>
            <a:off x="957128" y="6166506"/>
            <a:ext cx="242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과제게시판</a:t>
            </a:r>
            <a:r>
              <a:rPr lang="en-US" altLang="ko-KR" dirty="0"/>
              <a:t>	</a:t>
            </a:r>
          </a:p>
          <a:p>
            <a:r>
              <a:rPr lang="en-US" altLang="ko-KR" dirty="0" err="1"/>
              <a:t>list.jsp?boardId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5BA65-10AD-46AD-A32D-1F2ACFE9A02B}"/>
              </a:ext>
            </a:extLst>
          </p:cNvPr>
          <p:cNvSpPr txBox="1"/>
          <p:nvPr/>
        </p:nvSpPr>
        <p:spPr>
          <a:xfrm>
            <a:off x="5198203" y="6166506"/>
            <a:ext cx="2116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공지게시판</a:t>
            </a:r>
            <a:endParaRPr lang="en-US" altLang="ko-KR" dirty="0"/>
          </a:p>
          <a:p>
            <a:r>
              <a:rPr lang="en-US" altLang="ko-KR" dirty="0" err="1"/>
              <a:t>list.jsp?boardId</a:t>
            </a:r>
            <a:r>
              <a:rPr lang="en-US" altLang="ko-KR" dirty="0"/>
              <a:t>=2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9AF1B-7604-4E9E-AC8F-4F4A515D616C}"/>
              </a:ext>
            </a:extLst>
          </p:cNvPr>
          <p:cNvSpPr txBox="1"/>
          <p:nvPr/>
        </p:nvSpPr>
        <p:spPr>
          <a:xfrm>
            <a:off x="9335589" y="6201324"/>
            <a:ext cx="2116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  <a:endParaRPr lang="en-US" altLang="ko-KR" dirty="0"/>
          </a:p>
          <a:p>
            <a:r>
              <a:rPr lang="en-US" altLang="ko-KR" dirty="0" err="1"/>
              <a:t>list.jsp?boardId</a:t>
            </a:r>
            <a:r>
              <a:rPr lang="en-US" altLang="ko-KR" dirty="0"/>
              <a:t>=3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92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2F2CBE-EBAB-4328-A8BC-9E54B1A2C7C0}"/>
              </a:ext>
            </a:extLst>
          </p:cNvPr>
          <p:cNvSpPr/>
          <p:nvPr/>
        </p:nvSpPr>
        <p:spPr>
          <a:xfrm>
            <a:off x="78942" y="84464"/>
            <a:ext cx="58673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DAO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eplyDaoImpl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31C3E-1E4B-4D52-9726-5EA9F1F0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7" y="940525"/>
            <a:ext cx="11382258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BF6CC-DD20-49AF-AB0E-E4A1FBB23C36}"/>
              </a:ext>
            </a:extLst>
          </p:cNvPr>
          <p:cNvSpPr txBox="1"/>
          <p:nvPr/>
        </p:nvSpPr>
        <p:spPr>
          <a:xfrm>
            <a:off x="5695405" y="2000794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수정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B3C90-6709-4F38-9D82-8DCDC7D62FF9}"/>
              </a:ext>
            </a:extLst>
          </p:cNvPr>
          <p:cNvSpPr txBox="1"/>
          <p:nvPr/>
        </p:nvSpPr>
        <p:spPr>
          <a:xfrm>
            <a:off x="5551713" y="3708602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삭제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E5196-76CD-47D0-BE0D-B4A1185FABB2}"/>
              </a:ext>
            </a:extLst>
          </p:cNvPr>
          <p:cNvSpPr txBox="1"/>
          <p:nvPr/>
        </p:nvSpPr>
        <p:spPr>
          <a:xfrm>
            <a:off x="5116285" y="5548143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 총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18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644A7E-FA34-4FBC-BD6F-B36305060A04}"/>
              </a:ext>
            </a:extLst>
          </p:cNvPr>
          <p:cNvSpPr/>
          <p:nvPr/>
        </p:nvSpPr>
        <p:spPr>
          <a:xfrm>
            <a:off x="78942" y="84464"/>
            <a:ext cx="58673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DAO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eplyDaoImpl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C9D47-307A-421B-900E-D890ECDD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" y="1300027"/>
            <a:ext cx="9496425" cy="314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70484-B3A5-4FF2-9395-F84C6EC09808}"/>
              </a:ext>
            </a:extLst>
          </p:cNvPr>
          <p:cNvSpPr txBox="1"/>
          <p:nvPr/>
        </p:nvSpPr>
        <p:spPr>
          <a:xfrm>
            <a:off x="5582194" y="2767148"/>
            <a:ext cx="389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입력을 위한</a:t>
            </a:r>
            <a:endParaRPr lang="en-US" altLang="ko-KR" dirty="0"/>
          </a:p>
          <a:p>
            <a:r>
              <a:rPr lang="ko-KR" altLang="en-US" dirty="0"/>
              <a:t>가장 최근의 댓글 아이디 출력</a:t>
            </a:r>
          </a:p>
        </p:txBody>
      </p:sp>
    </p:spTree>
    <p:extLst>
      <p:ext uri="{BB962C8B-B14F-4D97-AF65-F5344CB8AC3E}">
        <p14:creationId xmlns:p14="http://schemas.microsoft.com/office/powerpoint/2010/main" val="73935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0B9E0F-2E26-4D0F-9622-743497029071}"/>
              </a:ext>
            </a:extLst>
          </p:cNvPr>
          <p:cNvSpPr/>
          <p:nvPr/>
        </p:nvSpPr>
        <p:spPr>
          <a:xfrm>
            <a:off x="0" y="145424"/>
            <a:ext cx="76736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Service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BoardItemService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B46DB8-45C5-4CC6-AC8C-90C377A2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5" y="1323975"/>
            <a:ext cx="8048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7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93D47B-CE0E-468C-98AF-A4CBE807CBFF}"/>
              </a:ext>
            </a:extLst>
          </p:cNvPr>
          <p:cNvSpPr/>
          <p:nvPr/>
        </p:nvSpPr>
        <p:spPr>
          <a:xfrm>
            <a:off x="119451" y="75755"/>
            <a:ext cx="87236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Service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BoardItemServiceImpl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037AC6-0B22-4497-A3E8-6D512F3D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4" y="949234"/>
            <a:ext cx="7076130" cy="5656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791F28-94E2-4528-867B-BB3F6E4A36D0}"/>
              </a:ext>
            </a:extLst>
          </p:cNvPr>
          <p:cNvSpPr txBox="1"/>
          <p:nvPr/>
        </p:nvSpPr>
        <p:spPr>
          <a:xfrm>
            <a:off x="6235337" y="1384663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페이지 처리 있는 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5F4B-75C1-488A-9B28-428E1A5D2B39}"/>
              </a:ext>
            </a:extLst>
          </p:cNvPr>
          <p:cNvSpPr txBox="1"/>
          <p:nvPr/>
        </p:nvSpPr>
        <p:spPr>
          <a:xfrm>
            <a:off x="7361044" y="2108796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처리 있는 검색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792EE-3626-4B93-92CB-71F6D0B0D70D}"/>
              </a:ext>
            </a:extLst>
          </p:cNvPr>
          <p:cNvSpPr txBox="1"/>
          <p:nvPr/>
        </p:nvSpPr>
        <p:spPr>
          <a:xfrm>
            <a:off x="3093844" y="2901592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자세한 정보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60FAC-27F3-478D-980C-05C2BAA598B6}"/>
              </a:ext>
            </a:extLst>
          </p:cNvPr>
          <p:cNvSpPr txBox="1"/>
          <p:nvPr/>
        </p:nvSpPr>
        <p:spPr>
          <a:xfrm>
            <a:off x="3154804" y="3429000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글 추가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A3D2A-452D-44D3-A0B6-CC540CA74E67}"/>
              </a:ext>
            </a:extLst>
          </p:cNvPr>
          <p:cNvSpPr txBox="1"/>
          <p:nvPr/>
        </p:nvSpPr>
        <p:spPr>
          <a:xfrm>
            <a:off x="3154803" y="3956408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글 수정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7A08A-1A43-4E87-9677-7BA5873E637A}"/>
              </a:ext>
            </a:extLst>
          </p:cNvPr>
          <p:cNvSpPr txBox="1"/>
          <p:nvPr/>
        </p:nvSpPr>
        <p:spPr>
          <a:xfrm>
            <a:off x="3154803" y="4483816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글 삭제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6F5F7-CD68-4EA3-96D4-AA198BA34A07}"/>
              </a:ext>
            </a:extLst>
          </p:cNvPr>
          <p:cNvSpPr txBox="1"/>
          <p:nvPr/>
        </p:nvSpPr>
        <p:spPr>
          <a:xfrm>
            <a:off x="3677317" y="5011224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게시글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CAD3A-5C3C-4DDF-BA1B-C1F79644F86B}"/>
              </a:ext>
            </a:extLst>
          </p:cNvPr>
          <p:cNvSpPr txBox="1"/>
          <p:nvPr/>
        </p:nvSpPr>
        <p:spPr>
          <a:xfrm>
            <a:off x="5675935" y="5500670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 게시글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B23C2-BFFB-4DB3-93E7-619D604796F2}"/>
              </a:ext>
            </a:extLst>
          </p:cNvPr>
          <p:cNvSpPr txBox="1"/>
          <p:nvPr/>
        </p:nvSpPr>
        <p:spPr>
          <a:xfrm>
            <a:off x="4481254" y="6150699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조회수 증가</a:t>
            </a:r>
          </a:p>
        </p:txBody>
      </p:sp>
    </p:spTree>
    <p:extLst>
      <p:ext uri="{BB962C8B-B14F-4D97-AF65-F5344CB8AC3E}">
        <p14:creationId xmlns:p14="http://schemas.microsoft.com/office/powerpoint/2010/main" val="364817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93D47B-CE0E-468C-98AF-A4CBE807CBFF}"/>
              </a:ext>
            </a:extLst>
          </p:cNvPr>
          <p:cNvSpPr/>
          <p:nvPr/>
        </p:nvSpPr>
        <p:spPr>
          <a:xfrm>
            <a:off x="119451" y="75755"/>
            <a:ext cx="87236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Service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BoardItemServiceImpl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E041E0-3C26-4F8D-B6ED-49598FD8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1" y="845195"/>
            <a:ext cx="6185555" cy="59370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DB1134-F9ED-4EF7-9AA6-218070CB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26" y="742541"/>
            <a:ext cx="5029200" cy="3248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1635C-CC81-4FA7-9BA5-5B7FB78111D1}"/>
              </a:ext>
            </a:extLst>
          </p:cNvPr>
          <p:cNvSpPr txBox="1"/>
          <p:nvPr/>
        </p:nvSpPr>
        <p:spPr>
          <a:xfrm>
            <a:off x="7398625" y="4748619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페이지 처리를 위한 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818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93D47B-CE0E-468C-98AF-A4CBE807CBFF}"/>
              </a:ext>
            </a:extLst>
          </p:cNvPr>
          <p:cNvSpPr/>
          <p:nvPr/>
        </p:nvSpPr>
        <p:spPr>
          <a:xfrm>
            <a:off x="170220" y="198863"/>
            <a:ext cx="5086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Service – </a:t>
            </a:r>
            <a:r>
              <a:rPr lang="en-US" altLang="ko-KR" sz="36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ReplyService</a:t>
            </a:r>
            <a:endParaRPr lang="en-US" altLang="ko-KR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FBF6F8-2A25-4DBF-9919-71A37975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" y="1534341"/>
            <a:ext cx="3019425" cy="133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58D972-36E4-4D68-97BA-87B003B25BA7}"/>
              </a:ext>
            </a:extLst>
          </p:cNvPr>
          <p:cNvSpPr/>
          <p:nvPr/>
        </p:nvSpPr>
        <p:spPr>
          <a:xfrm>
            <a:off x="5383542" y="137309"/>
            <a:ext cx="65511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Service – </a:t>
            </a:r>
            <a:r>
              <a:rPr lang="en-US" altLang="ko-KR" sz="36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ReplyServiceImpl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FF4CC0-1A98-49FE-AE02-5B08D828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71" y="1159873"/>
            <a:ext cx="3762375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E8E8EF-E9E6-47C4-9A66-589D990EF5D4}"/>
              </a:ext>
            </a:extLst>
          </p:cNvPr>
          <p:cNvSpPr txBox="1"/>
          <p:nvPr/>
        </p:nvSpPr>
        <p:spPr>
          <a:xfrm>
            <a:off x="5256612" y="1741714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B5000-3FAE-4E56-AA10-D4CB3F340C77}"/>
              </a:ext>
            </a:extLst>
          </p:cNvPr>
          <p:cNvSpPr txBox="1"/>
          <p:nvPr/>
        </p:nvSpPr>
        <p:spPr>
          <a:xfrm>
            <a:off x="5306191" y="2394857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22A8C-A1A2-4B19-BE13-EC14E75909B1}"/>
              </a:ext>
            </a:extLst>
          </p:cNvPr>
          <p:cNvSpPr txBox="1"/>
          <p:nvPr/>
        </p:nvSpPr>
        <p:spPr>
          <a:xfrm>
            <a:off x="5256611" y="3135086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ECC59-D6DE-4B4A-9D42-DE0FEAD1E491}"/>
              </a:ext>
            </a:extLst>
          </p:cNvPr>
          <p:cNvSpPr txBox="1"/>
          <p:nvPr/>
        </p:nvSpPr>
        <p:spPr>
          <a:xfrm>
            <a:off x="5173030" y="378822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12C99-DB1E-4532-80DD-BC65AA5E60AD}"/>
              </a:ext>
            </a:extLst>
          </p:cNvPr>
          <p:cNvSpPr txBox="1"/>
          <p:nvPr/>
        </p:nvSpPr>
        <p:spPr>
          <a:xfrm>
            <a:off x="5173030" y="454073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총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77BBF-6CA7-4ED2-B3C5-D6AEEC26FAB9}"/>
              </a:ext>
            </a:extLst>
          </p:cNvPr>
          <p:cNvSpPr txBox="1"/>
          <p:nvPr/>
        </p:nvSpPr>
        <p:spPr>
          <a:xfrm>
            <a:off x="5173030" y="5337892"/>
            <a:ext cx="157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마지막</a:t>
            </a:r>
            <a:endParaRPr lang="en-US" altLang="ko-KR" dirty="0"/>
          </a:p>
          <a:p>
            <a:r>
              <a:rPr lang="ko-KR" altLang="en-US" dirty="0"/>
              <a:t>아이디 출력</a:t>
            </a:r>
          </a:p>
        </p:txBody>
      </p:sp>
    </p:spTree>
    <p:extLst>
      <p:ext uri="{BB962C8B-B14F-4D97-AF65-F5344CB8AC3E}">
        <p14:creationId xmlns:p14="http://schemas.microsoft.com/office/powerpoint/2010/main" val="370768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69E821-D569-44C3-A386-CA505C9D5C21}"/>
              </a:ext>
            </a:extLst>
          </p:cNvPr>
          <p:cNvSpPr/>
          <p:nvPr/>
        </p:nvSpPr>
        <p:spPr>
          <a:xfrm>
            <a:off x="112048" y="75755"/>
            <a:ext cx="37048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D3632-655F-4C08-88D7-21A54EF2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" y="959711"/>
            <a:ext cx="6010275" cy="5495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0200A5-DE85-4851-97A0-E5D05E44C499}"/>
              </a:ext>
            </a:extLst>
          </p:cNvPr>
          <p:cNvSpPr txBox="1"/>
          <p:nvPr/>
        </p:nvSpPr>
        <p:spPr>
          <a:xfrm>
            <a:off x="6096000" y="4202889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메뉴</a:t>
            </a:r>
          </a:p>
        </p:txBody>
      </p:sp>
    </p:spTree>
    <p:extLst>
      <p:ext uri="{BB962C8B-B14F-4D97-AF65-F5344CB8AC3E}">
        <p14:creationId xmlns:p14="http://schemas.microsoft.com/office/powerpoint/2010/main" val="2346611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4B6702-E93A-413A-800C-9290AD1C9C99}"/>
              </a:ext>
            </a:extLst>
          </p:cNvPr>
          <p:cNvSpPr/>
          <p:nvPr/>
        </p:nvSpPr>
        <p:spPr>
          <a:xfrm>
            <a:off x="380551" y="75755"/>
            <a:ext cx="31678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BDE027-3908-4D92-9DC2-8F04A4D1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0" y="1013188"/>
            <a:ext cx="7496175" cy="516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59977-091F-4AD4-B5FA-0BDB59AB2E77}"/>
              </a:ext>
            </a:extLst>
          </p:cNvPr>
          <p:cNvSpPr txBox="1"/>
          <p:nvPr/>
        </p:nvSpPr>
        <p:spPr>
          <a:xfrm>
            <a:off x="6357257" y="2751909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검색을 위한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89181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4B6702-E93A-413A-800C-9290AD1C9C99}"/>
              </a:ext>
            </a:extLst>
          </p:cNvPr>
          <p:cNvSpPr/>
          <p:nvPr/>
        </p:nvSpPr>
        <p:spPr>
          <a:xfrm>
            <a:off x="380551" y="75755"/>
            <a:ext cx="31678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812A5-9CA1-4384-86B3-E6DFF2E9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0" y="845196"/>
            <a:ext cx="6232319" cy="5699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D472F8-F167-4838-A5C1-38F907F2794E}"/>
              </a:ext>
            </a:extLst>
          </p:cNvPr>
          <p:cNvSpPr txBox="1"/>
          <p:nvPr/>
        </p:nvSpPr>
        <p:spPr>
          <a:xfrm>
            <a:off x="7141029" y="2203269"/>
            <a:ext cx="376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list.jsp</a:t>
            </a:r>
            <a:r>
              <a:rPr lang="ko-KR" altLang="en-US" dirty="0"/>
              <a:t>를 처리하기 위한 </a:t>
            </a:r>
            <a:r>
              <a:rPr lang="en-US" altLang="ko-KR" dirty="0"/>
              <a:t>java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47AF5-0550-4B38-B47A-76FF64E5F9C4}"/>
              </a:ext>
            </a:extLst>
          </p:cNvPr>
          <p:cNvSpPr txBox="1"/>
          <p:nvPr/>
        </p:nvSpPr>
        <p:spPr>
          <a:xfrm>
            <a:off x="5956663" y="5413380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메뉴</a:t>
            </a:r>
          </a:p>
        </p:txBody>
      </p:sp>
    </p:spTree>
    <p:extLst>
      <p:ext uri="{BB962C8B-B14F-4D97-AF65-F5344CB8AC3E}">
        <p14:creationId xmlns:p14="http://schemas.microsoft.com/office/powerpoint/2010/main" val="1757167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EBFB17-184E-48F9-935C-7050F5179FE3}"/>
              </a:ext>
            </a:extLst>
          </p:cNvPr>
          <p:cNvSpPr/>
          <p:nvPr/>
        </p:nvSpPr>
        <p:spPr>
          <a:xfrm>
            <a:off x="215089" y="162841"/>
            <a:ext cx="31678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6D03CC-1186-4903-8430-AB900C77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5" y="1062446"/>
            <a:ext cx="10163175" cy="5543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4B3BF-C62F-4B27-A651-E360398695B7}"/>
              </a:ext>
            </a:extLst>
          </p:cNvPr>
          <p:cNvSpPr txBox="1"/>
          <p:nvPr/>
        </p:nvSpPr>
        <p:spPr>
          <a:xfrm>
            <a:off x="5947954" y="1741714"/>
            <a:ext cx="4411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게시글을 보여주기 위한 </a:t>
            </a:r>
            <a:r>
              <a:rPr lang="ko-KR" altLang="en-US" dirty="0" err="1"/>
              <a:t>반복문</a:t>
            </a:r>
            <a:r>
              <a:rPr lang="ko-KR" altLang="en-US" dirty="0"/>
              <a:t>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날짜와 게시판 등록 날짜가 같으면</a:t>
            </a:r>
            <a:endParaRPr lang="en-US" altLang="ko-KR" dirty="0"/>
          </a:p>
          <a:p>
            <a:r>
              <a:rPr lang="en-US" altLang="ko-KR" dirty="0"/>
              <a:t>[New]</a:t>
            </a:r>
            <a:r>
              <a:rPr lang="ko-KR" altLang="en-US" dirty="0"/>
              <a:t>를 제목 옆에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제목 옆에 댓글 수도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9EDAA8-29B8-4C98-AAB5-7586F952E260}"/>
              </a:ext>
            </a:extLst>
          </p:cNvPr>
          <p:cNvSpPr/>
          <p:nvPr/>
        </p:nvSpPr>
        <p:spPr>
          <a:xfrm>
            <a:off x="0" y="0"/>
            <a:ext cx="49359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글 추가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5A171-3117-4828-8A5F-172310E3B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4" y="1058423"/>
            <a:ext cx="5238915" cy="3415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1C92A6-2105-49FB-B314-3CC996CE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29" y="1114697"/>
            <a:ext cx="5995700" cy="3300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124957-F981-45A7-A116-A90068D652E1}"/>
              </a:ext>
            </a:extLst>
          </p:cNvPr>
          <p:cNvSpPr/>
          <p:nvPr/>
        </p:nvSpPr>
        <p:spPr>
          <a:xfrm>
            <a:off x="6404094" y="2151017"/>
            <a:ext cx="5348832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7B174-D40C-473B-9A93-99FA2E2925C6}"/>
              </a:ext>
            </a:extLst>
          </p:cNvPr>
          <p:cNvSpPr txBox="1"/>
          <p:nvPr/>
        </p:nvSpPr>
        <p:spPr>
          <a:xfrm>
            <a:off x="1767840" y="4763011"/>
            <a:ext cx="416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게시글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9F5F3-D2EA-4164-A379-5C2938B1F157}"/>
              </a:ext>
            </a:extLst>
          </p:cNvPr>
          <p:cNvSpPr txBox="1"/>
          <p:nvPr/>
        </p:nvSpPr>
        <p:spPr>
          <a:xfrm>
            <a:off x="6487885" y="4605679"/>
            <a:ext cx="541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리스트를 확인해보면 새로운 글이 </a:t>
            </a:r>
            <a:r>
              <a:rPr lang="ko-KR" altLang="en-US" dirty="0" err="1"/>
              <a:t>추가됬다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글이면 </a:t>
            </a:r>
            <a:r>
              <a:rPr lang="en-US" altLang="ko-KR" dirty="0"/>
              <a:t>[NEW]</a:t>
            </a:r>
            <a:r>
              <a:rPr lang="ko-KR" altLang="en-US" dirty="0"/>
              <a:t>라고 쓰여진다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225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EBFB17-184E-48F9-935C-7050F5179FE3}"/>
              </a:ext>
            </a:extLst>
          </p:cNvPr>
          <p:cNvSpPr/>
          <p:nvPr/>
        </p:nvSpPr>
        <p:spPr>
          <a:xfrm>
            <a:off x="215089" y="162841"/>
            <a:ext cx="31678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AA2B58-D479-4E62-9279-CF8EEB9B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1" y="932282"/>
            <a:ext cx="9598807" cy="5804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B404E-FA9E-4528-8C62-B8358D8795A5}"/>
              </a:ext>
            </a:extLst>
          </p:cNvPr>
          <p:cNvSpPr txBox="1"/>
          <p:nvPr/>
        </p:nvSpPr>
        <p:spPr>
          <a:xfrm>
            <a:off x="8962807" y="1514520"/>
            <a:ext cx="244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ko-KR" altLang="en-US"/>
              <a:t>검색을 위한 처리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F2E885-3C86-4E5F-9E18-C2C36B7BEEE0}"/>
              </a:ext>
            </a:extLst>
          </p:cNvPr>
          <p:cNvSpPr/>
          <p:nvPr/>
        </p:nvSpPr>
        <p:spPr>
          <a:xfrm>
            <a:off x="495451" y="1114697"/>
            <a:ext cx="8335039" cy="1637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03F42E-4309-420F-B4D0-9F386D2F143C}"/>
              </a:ext>
            </a:extLst>
          </p:cNvPr>
          <p:cNvSpPr/>
          <p:nvPr/>
        </p:nvSpPr>
        <p:spPr>
          <a:xfrm>
            <a:off x="495451" y="2751909"/>
            <a:ext cx="8335039" cy="45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4C170-C520-4872-B166-72A9FA5A1EFE}"/>
              </a:ext>
            </a:extLst>
          </p:cNvPr>
          <p:cNvSpPr/>
          <p:nvPr/>
        </p:nvSpPr>
        <p:spPr>
          <a:xfrm>
            <a:off x="495451" y="3204754"/>
            <a:ext cx="9179772" cy="3531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2BA8F-DDB8-4BFC-A588-01E44CDB6877}"/>
              </a:ext>
            </a:extLst>
          </p:cNvPr>
          <p:cNvSpPr txBox="1"/>
          <p:nvPr/>
        </p:nvSpPr>
        <p:spPr>
          <a:xfrm>
            <a:off x="8980403" y="2642291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 글 버튼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2DDB0-754E-42F1-AB37-DCB721DC8CBB}"/>
              </a:ext>
            </a:extLst>
          </p:cNvPr>
          <p:cNvSpPr txBox="1"/>
          <p:nvPr/>
        </p:nvSpPr>
        <p:spPr>
          <a:xfrm>
            <a:off x="9815583" y="4601317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410627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EBFB17-184E-48F9-935C-7050F5179FE3}"/>
              </a:ext>
            </a:extLst>
          </p:cNvPr>
          <p:cNvSpPr/>
          <p:nvPr/>
        </p:nvSpPr>
        <p:spPr>
          <a:xfrm>
            <a:off x="91200" y="93172"/>
            <a:ext cx="35723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EC9D34-CEFA-48D9-89FD-9F11C4D5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" y="862613"/>
            <a:ext cx="12008423" cy="5995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E3B1E0-85BA-45F2-A24E-BA036DF486BC}"/>
              </a:ext>
            </a:extLst>
          </p:cNvPr>
          <p:cNvSpPr txBox="1"/>
          <p:nvPr/>
        </p:nvSpPr>
        <p:spPr>
          <a:xfrm>
            <a:off x="8247017" y="3614057"/>
            <a:ext cx="278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삭제를</a:t>
            </a:r>
            <a:endParaRPr lang="en-US" altLang="ko-KR" dirty="0"/>
          </a:p>
          <a:p>
            <a:r>
              <a:rPr lang="ko-KR" altLang="en-US" dirty="0"/>
              <a:t>위한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5951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EBFB17-184E-48F9-935C-7050F5179FE3}"/>
              </a:ext>
            </a:extLst>
          </p:cNvPr>
          <p:cNvSpPr/>
          <p:nvPr/>
        </p:nvSpPr>
        <p:spPr>
          <a:xfrm>
            <a:off x="91200" y="93172"/>
            <a:ext cx="35723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36E49C-9D19-463E-AD4E-22EF631B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0" y="952636"/>
            <a:ext cx="5162550" cy="545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6449FD-C62A-4D9B-969D-F3ED1391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771" y="1698443"/>
            <a:ext cx="4552950" cy="360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83E505-76A6-4CFB-BCEB-53E4D50FF4C3}"/>
              </a:ext>
            </a:extLst>
          </p:cNvPr>
          <p:cNvSpPr txBox="1"/>
          <p:nvPr/>
        </p:nvSpPr>
        <p:spPr>
          <a:xfrm>
            <a:off x="3988526" y="493281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r>
              <a:rPr lang="ko-KR" altLang="en-US" dirty="0"/>
              <a:t>처리를 위한 </a:t>
            </a:r>
            <a:r>
              <a:rPr lang="en-US" altLang="ko-KR" dirty="0"/>
              <a:t>java</a:t>
            </a:r>
            <a:r>
              <a:rPr lang="ko-KR" altLang="en-US" dirty="0"/>
              <a:t>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F5CC4-56DA-4D82-B14F-540932D17FAA}"/>
              </a:ext>
            </a:extLst>
          </p:cNvPr>
          <p:cNvSpPr txBox="1"/>
          <p:nvPr/>
        </p:nvSpPr>
        <p:spPr>
          <a:xfrm>
            <a:off x="3884023" y="5536032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메뉴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051EE-CDB5-4528-AD50-0213BFEAC53F}"/>
              </a:ext>
            </a:extLst>
          </p:cNvPr>
          <p:cNvSpPr txBox="1"/>
          <p:nvPr/>
        </p:nvSpPr>
        <p:spPr>
          <a:xfrm>
            <a:off x="8442142" y="1189775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정보</a:t>
            </a:r>
          </a:p>
        </p:txBody>
      </p:sp>
    </p:spTree>
    <p:extLst>
      <p:ext uri="{BB962C8B-B14F-4D97-AF65-F5344CB8AC3E}">
        <p14:creationId xmlns:p14="http://schemas.microsoft.com/office/powerpoint/2010/main" val="323868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EBFB17-184E-48F9-935C-7050F5179FE3}"/>
              </a:ext>
            </a:extLst>
          </p:cNvPr>
          <p:cNvSpPr/>
          <p:nvPr/>
        </p:nvSpPr>
        <p:spPr>
          <a:xfrm>
            <a:off x="91200" y="93172"/>
            <a:ext cx="35723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3958DC-0549-4ECB-8742-41984CE2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29788"/>
            <a:ext cx="1135380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7B4AA-B462-4979-B0FC-3B35C0EDFACC}"/>
              </a:ext>
            </a:extLst>
          </p:cNvPr>
          <p:cNvSpPr txBox="1"/>
          <p:nvPr/>
        </p:nvSpPr>
        <p:spPr>
          <a:xfrm>
            <a:off x="9143999" y="1029788"/>
            <a:ext cx="28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ko-KR" altLang="en-US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53917-430C-4853-A724-97DC312AD120}"/>
              </a:ext>
            </a:extLst>
          </p:cNvPr>
          <p:cNvSpPr txBox="1"/>
          <p:nvPr/>
        </p:nvSpPr>
        <p:spPr>
          <a:xfrm>
            <a:off x="8586650" y="3180805"/>
            <a:ext cx="28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등록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BF288-08E6-4B57-B2A3-9F8FDF292486}"/>
              </a:ext>
            </a:extLst>
          </p:cNvPr>
          <p:cNvSpPr txBox="1"/>
          <p:nvPr/>
        </p:nvSpPr>
        <p:spPr>
          <a:xfrm>
            <a:off x="8856615" y="5643546"/>
            <a:ext cx="31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수정 및 돌아가기</a:t>
            </a:r>
          </a:p>
        </p:txBody>
      </p:sp>
    </p:spTree>
    <p:extLst>
      <p:ext uri="{BB962C8B-B14F-4D97-AF65-F5344CB8AC3E}">
        <p14:creationId xmlns:p14="http://schemas.microsoft.com/office/powerpoint/2010/main" val="39311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66B582-5B22-49A4-B993-E1B26E6A2C92}"/>
              </a:ext>
            </a:extLst>
          </p:cNvPr>
          <p:cNvSpPr/>
          <p:nvPr/>
        </p:nvSpPr>
        <p:spPr>
          <a:xfrm>
            <a:off x="0" y="0"/>
            <a:ext cx="3906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insert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24AC3-A08E-49D5-9503-8844BCDE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3" y="816070"/>
            <a:ext cx="9410700" cy="5908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9E8FB-2D1A-484B-B71B-74C50BBD19B8}"/>
              </a:ext>
            </a:extLst>
          </p:cNvPr>
          <p:cNvSpPr txBox="1"/>
          <p:nvPr/>
        </p:nvSpPr>
        <p:spPr>
          <a:xfrm>
            <a:off x="6723017" y="1933303"/>
            <a:ext cx="302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추가를 위한</a:t>
            </a:r>
            <a:endParaRPr lang="en-US" altLang="ko-KR" dirty="0"/>
          </a:p>
          <a:p>
            <a:r>
              <a:rPr lang="ko-KR" altLang="en-US" dirty="0"/>
              <a:t>자바스크립트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232F1-7416-4A02-8581-DBBE542F4701}"/>
              </a:ext>
            </a:extLst>
          </p:cNvPr>
          <p:cNvSpPr txBox="1"/>
          <p:nvPr/>
        </p:nvSpPr>
        <p:spPr>
          <a:xfrm>
            <a:off x="6792686" y="3512201"/>
            <a:ext cx="30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삽입을 </a:t>
            </a:r>
            <a:r>
              <a:rPr lang="ko-KR" altLang="en-US"/>
              <a:t>위한 </a:t>
            </a:r>
            <a:r>
              <a:rPr lang="en-US" altLang="ko-KR" dirty="0"/>
              <a:t>java</a:t>
            </a:r>
            <a:r>
              <a:rPr lang="ko-KR" altLang="en-US" dirty="0"/>
              <a:t>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CCDCF-B706-4400-83B0-B1AFB2055D1C}"/>
              </a:ext>
            </a:extLst>
          </p:cNvPr>
          <p:cNvSpPr txBox="1"/>
          <p:nvPr/>
        </p:nvSpPr>
        <p:spPr>
          <a:xfrm>
            <a:off x="6757852" y="5445504"/>
            <a:ext cx="30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메뉴</a:t>
            </a:r>
          </a:p>
        </p:txBody>
      </p:sp>
    </p:spTree>
    <p:extLst>
      <p:ext uri="{BB962C8B-B14F-4D97-AF65-F5344CB8AC3E}">
        <p14:creationId xmlns:p14="http://schemas.microsoft.com/office/powerpoint/2010/main" val="388601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66B582-5B22-49A4-B993-E1B26E6A2C92}"/>
              </a:ext>
            </a:extLst>
          </p:cNvPr>
          <p:cNvSpPr/>
          <p:nvPr/>
        </p:nvSpPr>
        <p:spPr>
          <a:xfrm>
            <a:off x="0" y="0"/>
            <a:ext cx="3906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insert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6B21D-1C88-4BBE-A2DF-2D3A40FF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1145650"/>
            <a:ext cx="11416937" cy="4288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4844C-36AC-490A-A19B-9C3EFB3DA0CD}"/>
              </a:ext>
            </a:extLst>
          </p:cNvPr>
          <p:cNvSpPr txBox="1"/>
          <p:nvPr/>
        </p:nvSpPr>
        <p:spPr>
          <a:xfrm>
            <a:off x="8142514" y="1358537"/>
            <a:ext cx="326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추가를 위한</a:t>
            </a:r>
            <a:endParaRPr lang="en-US" altLang="ko-KR" dirty="0"/>
          </a:p>
          <a:p>
            <a:r>
              <a:rPr lang="en-US" altLang="ko-KR" dirty="0"/>
              <a:t>form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C1BD9-D0FB-4996-BC64-68B4907F0C72}"/>
              </a:ext>
            </a:extLst>
          </p:cNvPr>
          <p:cNvSpPr txBox="1"/>
          <p:nvPr/>
        </p:nvSpPr>
        <p:spPr>
          <a:xfrm>
            <a:off x="8142513" y="4787344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삽입 버튼 및 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5166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66B582-5B22-49A4-B993-E1B26E6A2C92}"/>
              </a:ext>
            </a:extLst>
          </p:cNvPr>
          <p:cNvSpPr/>
          <p:nvPr/>
        </p:nvSpPr>
        <p:spPr>
          <a:xfrm>
            <a:off x="215076" y="0"/>
            <a:ext cx="42602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date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EB20E-6B90-486E-ACA1-9B6C9D5E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6" y="769441"/>
            <a:ext cx="8714022" cy="595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591B1E-AF86-496F-A790-08EBEC1FEEDF}"/>
              </a:ext>
            </a:extLst>
          </p:cNvPr>
          <p:cNvSpPr txBox="1"/>
          <p:nvPr/>
        </p:nvSpPr>
        <p:spPr>
          <a:xfrm>
            <a:off x="6435634" y="1950719"/>
            <a:ext cx="386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 및 삭제를 위한 자바스크립트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1F329-BEF6-4B39-B27D-5225CD0A42A7}"/>
              </a:ext>
            </a:extLst>
          </p:cNvPr>
          <p:cNvSpPr txBox="1"/>
          <p:nvPr/>
        </p:nvSpPr>
        <p:spPr>
          <a:xfrm>
            <a:off x="7682366" y="5590902"/>
            <a:ext cx="386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메뉴</a:t>
            </a:r>
          </a:p>
        </p:txBody>
      </p:sp>
    </p:spTree>
    <p:extLst>
      <p:ext uri="{BB962C8B-B14F-4D97-AF65-F5344CB8AC3E}">
        <p14:creationId xmlns:p14="http://schemas.microsoft.com/office/powerpoint/2010/main" val="3671477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66B582-5B22-49A4-B993-E1B26E6A2C92}"/>
              </a:ext>
            </a:extLst>
          </p:cNvPr>
          <p:cNvSpPr/>
          <p:nvPr/>
        </p:nvSpPr>
        <p:spPr>
          <a:xfrm>
            <a:off x="67030" y="69668"/>
            <a:ext cx="42602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update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22301-5926-4B7B-ACB1-42BE7208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39725"/>
            <a:ext cx="11190514" cy="3385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CD5C5-9187-48A5-A814-09B2686B0339}"/>
              </a:ext>
            </a:extLst>
          </p:cNvPr>
          <p:cNvSpPr txBox="1"/>
          <p:nvPr/>
        </p:nvSpPr>
        <p:spPr>
          <a:xfrm>
            <a:off x="5843451" y="570085"/>
            <a:ext cx="43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수정을 </a:t>
            </a:r>
            <a:r>
              <a:rPr lang="ko-KR" altLang="en-US"/>
              <a:t>위한 </a:t>
            </a:r>
            <a:r>
              <a:rPr lang="en-US" altLang="ko-KR" dirty="0"/>
              <a:t>form</a:t>
            </a:r>
            <a:r>
              <a:rPr lang="ko-KR" altLang="en-US" dirty="0"/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EEA30-19E1-4914-A2E7-1B8234DE37FB}"/>
              </a:ext>
            </a:extLst>
          </p:cNvPr>
          <p:cNvSpPr txBox="1"/>
          <p:nvPr/>
        </p:nvSpPr>
        <p:spPr>
          <a:xfrm>
            <a:off x="7393577" y="3510821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및 삭제</a:t>
            </a:r>
            <a:r>
              <a:rPr lang="en-US" altLang="ko-KR" dirty="0"/>
              <a:t>, </a:t>
            </a:r>
            <a:r>
              <a:rPr lang="ko-KR" altLang="en-US" dirty="0"/>
              <a:t>돌아가기 버튼</a:t>
            </a:r>
          </a:p>
        </p:txBody>
      </p:sp>
    </p:spTree>
    <p:extLst>
      <p:ext uri="{BB962C8B-B14F-4D97-AF65-F5344CB8AC3E}">
        <p14:creationId xmlns:p14="http://schemas.microsoft.com/office/powerpoint/2010/main" val="2291211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F480EE-3AE4-4890-87C3-E9936F51BF17}"/>
              </a:ext>
            </a:extLst>
          </p:cNvPr>
          <p:cNvSpPr/>
          <p:nvPr/>
        </p:nvSpPr>
        <p:spPr>
          <a:xfrm>
            <a:off x="330566" y="69668"/>
            <a:ext cx="37331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write.jsp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26ACFB-34A8-4D87-8FFA-C9EC5B6C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" y="973862"/>
            <a:ext cx="9648825" cy="557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350200-C15F-4EBC-81E2-7A26A05F81CD}"/>
              </a:ext>
            </a:extLst>
          </p:cNvPr>
          <p:cNvSpPr txBox="1"/>
          <p:nvPr/>
        </p:nvSpPr>
        <p:spPr>
          <a:xfrm>
            <a:off x="8151224" y="2438399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</a:t>
            </a:r>
            <a:endParaRPr lang="en-US" altLang="ko-KR" dirty="0"/>
          </a:p>
          <a:p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처리를 위한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999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6371B3-9B32-4CD3-BE2E-BDB67FD980EE}"/>
              </a:ext>
            </a:extLst>
          </p:cNvPr>
          <p:cNvSpPr/>
          <p:nvPr/>
        </p:nvSpPr>
        <p:spPr>
          <a:xfrm>
            <a:off x="0" y="87086"/>
            <a:ext cx="53173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en-US" altLang="ko-K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reply_write.jsp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D58BAB-0556-4C15-A680-20FAF257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5" y="856527"/>
            <a:ext cx="7115175" cy="598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4667F-57EE-47F0-8B22-958E1E1F94E7}"/>
              </a:ext>
            </a:extLst>
          </p:cNvPr>
          <p:cNvSpPr txBox="1"/>
          <p:nvPr/>
        </p:nvSpPr>
        <p:spPr>
          <a:xfrm>
            <a:off x="8525693" y="332667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</a:t>
            </a:r>
            <a:endParaRPr lang="en-US" altLang="ko-KR" dirty="0"/>
          </a:p>
          <a:p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처리를 위한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83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9EDAA8-29B8-4C98-AAB5-7586F952E260}"/>
              </a:ext>
            </a:extLst>
          </p:cNvPr>
          <p:cNvSpPr/>
          <p:nvPr/>
        </p:nvSpPr>
        <p:spPr>
          <a:xfrm>
            <a:off x="87922" y="-2605"/>
            <a:ext cx="86677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자세한 정보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댓글추가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C01ED-00A2-46F9-81A6-1293791D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5" y="769441"/>
            <a:ext cx="9117587" cy="2659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B7A93-D0CE-4051-98E5-8BBCC091F0C9}"/>
              </a:ext>
            </a:extLst>
          </p:cNvPr>
          <p:cNvSpPr txBox="1"/>
          <p:nvPr/>
        </p:nvSpPr>
        <p:spPr>
          <a:xfrm>
            <a:off x="9744891" y="1222057"/>
            <a:ext cx="218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목록에서</a:t>
            </a:r>
            <a:endParaRPr lang="en-US" altLang="ko-KR" dirty="0"/>
          </a:p>
          <a:p>
            <a:r>
              <a:rPr lang="ko-KR" altLang="en-US" dirty="0"/>
              <a:t>제목을 클릭하면</a:t>
            </a:r>
            <a:endParaRPr lang="en-US" altLang="ko-KR" dirty="0"/>
          </a:p>
          <a:p>
            <a:r>
              <a:rPr lang="ko-KR" altLang="en-US" dirty="0"/>
              <a:t>자세한 정보를 </a:t>
            </a:r>
            <a:endParaRPr lang="en-US" altLang="ko-KR" dirty="0"/>
          </a:p>
          <a:p>
            <a:r>
              <a:rPr lang="ko-KR" altLang="en-US" dirty="0"/>
              <a:t>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view.jsp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A77226-9690-4075-9D00-25167710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5" y="3526293"/>
            <a:ext cx="3631185" cy="2659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41FE5F-3754-4992-A560-7DFB8F836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68" y="3526293"/>
            <a:ext cx="3483428" cy="2663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8BEE75-46C8-4222-A0EE-2D1AFAAAB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834" y="3589644"/>
            <a:ext cx="4371702" cy="583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9AA30C-A441-4F72-8FB9-EA6F2839B76D}"/>
              </a:ext>
            </a:extLst>
          </p:cNvPr>
          <p:cNvSpPr txBox="1"/>
          <p:nvPr/>
        </p:nvSpPr>
        <p:spPr>
          <a:xfrm>
            <a:off x="8112178" y="4334236"/>
            <a:ext cx="3566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view.jsp</a:t>
            </a:r>
            <a:r>
              <a:rPr lang="ko-KR" altLang="en-US" dirty="0"/>
              <a:t>에서 댓글을</a:t>
            </a:r>
            <a:endParaRPr lang="en-US" altLang="ko-KR" dirty="0"/>
          </a:p>
          <a:p>
            <a:r>
              <a:rPr lang="ko-KR" altLang="en-US" dirty="0"/>
              <a:t>추가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ko-KR" altLang="en-US" dirty="0"/>
              <a:t>에서 리스트를 확인하면</a:t>
            </a:r>
            <a:endParaRPr lang="en-US" altLang="ko-KR" dirty="0"/>
          </a:p>
          <a:p>
            <a:r>
              <a:rPr lang="ko-KR" altLang="en-US" dirty="0"/>
              <a:t>제목 옆에 댓글의 개수가</a:t>
            </a:r>
            <a:endParaRPr lang="en-US" altLang="ko-KR" dirty="0"/>
          </a:p>
          <a:p>
            <a:r>
              <a:rPr lang="ko-KR" altLang="en-US" dirty="0"/>
              <a:t>증가 되었음을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28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D1E79D-7332-4263-B693-02BD047717B8}"/>
              </a:ext>
            </a:extLst>
          </p:cNvPr>
          <p:cNvSpPr/>
          <p:nvPr/>
        </p:nvSpPr>
        <p:spPr>
          <a:xfrm>
            <a:off x="62251" y="39097"/>
            <a:ext cx="75905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댓글 수정 및 삭제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F6C6DB-DA04-47E1-9F76-8BABA871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1" y="956516"/>
            <a:ext cx="5410200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5507D1-B9FF-4E71-B1EF-792564932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1" y="2534241"/>
            <a:ext cx="6084843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504731-09AA-439C-9C67-60490D95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10" y="942228"/>
            <a:ext cx="2066925" cy="141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0564C3-8A66-4FFD-9E92-0DDAA0CF4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522" y="2558914"/>
            <a:ext cx="4848226" cy="3875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9142D-2C7A-459A-B7BD-AE0900F2AB00}"/>
              </a:ext>
            </a:extLst>
          </p:cNvPr>
          <p:cNvSpPr txBox="1"/>
          <p:nvPr/>
        </p:nvSpPr>
        <p:spPr>
          <a:xfrm>
            <a:off x="722811" y="6064850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AF442-D087-4E5D-A1FF-B76133041D08}"/>
              </a:ext>
            </a:extLst>
          </p:cNvPr>
          <p:cNvSpPr txBox="1"/>
          <p:nvPr/>
        </p:nvSpPr>
        <p:spPr>
          <a:xfrm>
            <a:off x="6978421" y="5880184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삭제</a:t>
            </a:r>
          </a:p>
        </p:txBody>
      </p:sp>
    </p:spTree>
    <p:extLst>
      <p:ext uri="{BB962C8B-B14F-4D97-AF65-F5344CB8AC3E}">
        <p14:creationId xmlns:p14="http://schemas.microsoft.com/office/powerpoint/2010/main" val="39234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9EDAA8-29B8-4C98-AAB5-7586F952E260}"/>
              </a:ext>
            </a:extLst>
          </p:cNvPr>
          <p:cNvSpPr/>
          <p:nvPr/>
        </p:nvSpPr>
        <p:spPr>
          <a:xfrm>
            <a:off x="0" y="-8028"/>
            <a:ext cx="68275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글 수정 및 삭제</a:t>
            </a:r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E1A4C7-44EE-4019-A8DF-95E78113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2" y="865235"/>
            <a:ext cx="5610196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83B066-F4B5-4D1E-8FDC-E5BE6430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" y="4848225"/>
            <a:ext cx="6863415" cy="857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61023D-E7BF-40D5-8C40-C4406BD05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303" y="865235"/>
            <a:ext cx="3971109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03788D-042E-4511-810E-234F7CECC074}"/>
              </a:ext>
            </a:extLst>
          </p:cNvPr>
          <p:cNvSpPr txBox="1"/>
          <p:nvPr/>
        </p:nvSpPr>
        <p:spPr>
          <a:xfrm>
            <a:off x="7594935" y="5992765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update.jsp</a:t>
            </a:r>
            <a:r>
              <a:rPr lang="ko-KR" altLang="en-US" dirty="0"/>
              <a:t>에서 글을 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3FED4C-4E76-49C7-872B-17B047729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14" y="5913119"/>
            <a:ext cx="6863415" cy="788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2AEEA8-B419-41AE-9F3E-9F3E48A59F30}"/>
              </a:ext>
            </a:extLst>
          </p:cNvPr>
          <p:cNvSpPr txBox="1"/>
          <p:nvPr/>
        </p:nvSpPr>
        <p:spPr>
          <a:xfrm>
            <a:off x="7594935" y="5200285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update.jsp</a:t>
            </a:r>
            <a:r>
              <a:rPr lang="ko-KR" altLang="en-US" dirty="0"/>
              <a:t>에서 글을 수정할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5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7D624-95D2-4BD2-A90D-5CC05282BC0B}"/>
              </a:ext>
            </a:extLst>
          </p:cNvPr>
          <p:cNvSpPr/>
          <p:nvPr/>
        </p:nvSpPr>
        <p:spPr>
          <a:xfrm>
            <a:off x="0" y="88777"/>
            <a:ext cx="58657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페이지처리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BB821-8AE2-4DE1-B6A2-8ABB86C2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6" y="982915"/>
            <a:ext cx="5549123" cy="3438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5BB5E6-37BA-4B80-9CCE-6E7DBD62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05" y="3997926"/>
            <a:ext cx="4316444" cy="267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E4F316-7355-41F7-BFFC-9079A019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089" y="3997926"/>
            <a:ext cx="4271842" cy="267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1CB6238-8144-462F-A98C-569467A2AAB9}"/>
              </a:ext>
            </a:extLst>
          </p:cNvPr>
          <p:cNvSpPr/>
          <p:nvPr/>
        </p:nvSpPr>
        <p:spPr>
          <a:xfrm>
            <a:off x="3710680" y="6439862"/>
            <a:ext cx="222128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4B9DFC-7C59-4991-90E8-736725963330}"/>
              </a:ext>
            </a:extLst>
          </p:cNvPr>
          <p:cNvSpPr/>
          <p:nvPr/>
        </p:nvSpPr>
        <p:spPr>
          <a:xfrm>
            <a:off x="9348001" y="6428844"/>
            <a:ext cx="222128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6C7710-B944-41E0-8C72-C7242D661ADF}"/>
              </a:ext>
            </a:extLst>
          </p:cNvPr>
          <p:cNvSpPr/>
          <p:nvPr/>
        </p:nvSpPr>
        <p:spPr>
          <a:xfrm>
            <a:off x="656947" y="4091799"/>
            <a:ext cx="337353" cy="329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0955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0FE484-84AA-4B47-896D-6DF564225981}"/>
              </a:ext>
            </a:extLst>
          </p:cNvPr>
          <p:cNvSpPr/>
          <p:nvPr/>
        </p:nvSpPr>
        <p:spPr>
          <a:xfrm>
            <a:off x="282129" y="88777"/>
            <a:ext cx="53014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검색처리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E080F-B2EA-4506-A311-6E7F3F0F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8" y="1071153"/>
            <a:ext cx="8107680" cy="5120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F2CB0C-9143-468D-9B43-4C92793A9AD7}"/>
              </a:ext>
            </a:extLst>
          </p:cNvPr>
          <p:cNvSpPr txBox="1"/>
          <p:nvPr/>
        </p:nvSpPr>
        <p:spPr>
          <a:xfrm>
            <a:off x="8900160" y="2413337"/>
            <a:ext cx="2656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제목에서 </a:t>
            </a:r>
            <a:endParaRPr lang="en-US" altLang="ko-KR" dirty="0"/>
          </a:p>
          <a:p>
            <a:r>
              <a:rPr lang="en-US" altLang="ko-KR" dirty="0"/>
              <a:t>‘1’</a:t>
            </a:r>
            <a:r>
              <a:rPr lang="ko-KR" altLang="en-US" dirty="0"/>
              <a:t>이라고 검색 시</a:t>
            </a:r>
            <a:endParaRPr lang="en-US" altLang="ko-KR" dirty="0"/>
          </a:p>
          <a:p>
            <a:r>
              <a:rPr lang="ko-KR" altLang="en-US" dirty="0"/>
              <a:t>제목에 </a:t>
            </a:r>
            <a:r>
              <a:rPr lang="en-US" altLang="ko-KR" dirty="0"/>
              <a:t>1</a:t>
            </a:r>
            <a:r>
              <a:rPr lang="ko-KR" altLang="en-US" dirty="0"/>
              <a:t>이 포함된</a:t>
            </a:r>
            <a:endParaRPr lang="en-US" altLang="ko-KR" dirty="0"/>
          </a:p>
          <a:p>
            <a:r>
              <a:rPr lang="ko-KR" altLang="en-US" dirty="0"/>
              <a:t>글을 모두 보여준다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 조건은</a:t>
            </a:r>
            <a:endParaRPr lang="en-US" altLang="ko-KR" dirty="0"/>
          </a:p>
          <a:p>
            <a:r>
              <a:rPr lang="ko-KR" altLang="en-US" dirty="0"/>
              <a:t>제목과 글 내용이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071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B297F16-999F-4CCD-B248-3C550782DEF4}"/>
              </a:ext>
            </a:extLst>
          </p:cNvPr>
          <p:cNvSpPr/>
          <p:nvPr/>
        </p:nvSpPr>
        <p:spPr>
          <a:xfrm>
            <a:off x="4310742" y="5111931"/>
            <a:ext cx="7480663" cy="110598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8386CA-D331-4A2D-9791-AB45E9ADC6F2}"/>
              </a:ext>
            </a:extLst>
          </p:cNvPr>
          <p:cNvSpPr/>
          <p:nvPr/>
        </p:nvSpPr>
        <p:spPr>
          <a:xfrm>
            <a:off x="4310741" y="3701142"/>
            <a:ext cx="7480663" cy="110598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362874-80AF-4B09-8A98-63D0E32B12E4}"/>
              </a:ext>
            </a:extLst>
          </p:cNvPr>
          <p:cNvSpPr/>
          <p:nvPr/>
        </p:nvSpPr>
        <p:spPr>
          <a:xfrm>
            <a:off x="4310740" y="2262051"/>
            <a:ext cx="7480663" cy="110598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933125-6CF7-4688-81A3-B3050EF5F19B}"/>
              </a:ext>
            </a:extLst>
          </p:cNvPr>
          <p:cNvSpPr/>
          <p:nvPr/>
        </p:nvSpPr>
        <p:spPr>
          <a:xfrm>
            <a:off x="4310739" y="822960"/>
            <a:ext cx="7480663" cy="110598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A6D1C7-B5D3-4A3C-8239-3E1FBC3C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3" y="498973"/>
            <a:ext cx="2971800" cy="608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E4E316-FC43-4184-BCA9-108D8722611D}"/>
              </a:ext>
            </a:extLst>
          </p:cNvPr>
          <p:cNvCxnSpPr>
            <a:cxnSpLocks/>
          </p:cNvCxnSpPr>
          <p:nvPr/>
        </p:nvCxnSpPr>
        <p:spPr>
          <a:xfrm flipV="1">
            <a:off x="2690949" y="1375954"/>
            <a:ext cx="2037805" cy="4241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06192A-CBBB-481C-901D-3D63B06938FB}"/>
              </a:ext>
            </a:extLst>
          </p:cNvPr>
          <p:cNvCxnSpPr>
            <a:cxnSpLocks/>
          </p:cNvCxnSpPr>
          <p:nvPr/>
        </p:nvCxnSpPr>
        <p:spPr>
          <a:xfrm>
            <a:off x="2996297" y="2990307"/>
            <a:ext cx="2798713" cy="105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5CF406-B18E-4CC8-996B-9A7D4B6136CD}"/>
              </a:ext>
            </a:extLst>
          </p:cNvPr>
          <p:cNvCxnSpPr>
            <a:cxnSpLocks/>
          </p:cNvCxnSpPr>
          <p:nvPr/>
        </p:nvCxnSpPr>
        <p:spPr>
          <a:xfrm>
            <a:off x="2796542" y="2180852"/>
            <a:ext cx="2037805" cy="343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9A8348-EBCC-46DB-9A15-D6F4A5B5FE5C}"/>
              </a:ext>
            </a:extLst>
          </p:cNvPr>
          <p:cNvCxnSpPr>
            <a:cxnSpLocks/>
          </p:cNvCxnSpPr>
          <p:nvPr/>
        </p:nvCxnSpPr>
        <p:spPr>
          <a:xfrm>
            <a:off x="2843895" y="1375954"/>
            <a:ext cx="2037261" cy="2878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3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571</Words>
  <Application>Microsoft Office PowerPoint</Application>
  <PresentationFormat>와이드스크린</PresentationFormat>
  <Paragraphs>161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JSP_게시판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JSP_게시판</dc:title>
  <dc:creator>hansol4412@naver.com</dc:creator>
  <cp:lastModifiedBy>hansol4412@naver.com</cp:lastModifiedBy>
  <cp:revision>52</cp:revision>
  <dcterms:created xsi:type="dcterms:W3CDTF">2021-07-12T07:30:31Z</dcterms:created>
  <dcterms:modified xsi:type="dcterms:W3CDTF">2021-07-12T10:12:03Z</dcterms:modified>
</cp:coreProperties>
</file>