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7" r:id="rId28"/>
    <p:sldId id="288" r:id="rId29"/>
    <p:sldId id="286" r:id="rId30"/>
    <p:sldId id="284" r:id="rId31"/>
    <p:sldId id="285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527F1-93C8-41F7-9647-D31ADBC03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38F0E7-0F92-4682-9547-F4E84EC93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B1432-97FC-4D15-979A-57A4C355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94A9-1339-4E64-BE65-0FEB993CD5F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AC8B1-4884-4BDB-A88E-0C4D6A70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38322-04F7-4CBC-8707-DFF8E424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BC44-D08F-4FD9-AEF7-F5678439A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CEA36-826E-40D9-B0E5-EC56B2BA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78CAB7-51C3-4603-BFAC-044AEF747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47B00-C525-4C5A-B659-432B6C33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94A9-1339-4E64-BE65-0FEB993CD5F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2CE58-9DDC-45DC-851F-D8046834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E39E1-F383-47E8-8EB8-965F9437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BC44-D08F-4FD9-AEF7-F5678439A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8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3CA782-7317-40B4-8CE8-4F9FD12A4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322091-A882-4548-9F2B-14D0AEC97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1948B-21FC-4684-91CE-BC459EFB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94A9-1339-4E64-BE65-0FEB993CD5F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3422-B9AE-40F0-8BD3-9EA7A619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2B44A-AB8E-4484-BC19-1E84412D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BC44-D08F-4FD9-AEF7-F5678439A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C4CBA-84F0-4443-9147-2467A11A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AECFA-3CB7-4FF9-82AB-BD399EF73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93903-B2CD-491F-B0CB-6BEFE4F5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94A9-1339-4E64-BE65-0FEB993CD5F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6326D-09B8-4837-BEA1-CD931753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7FB6C-164F-4905-BDE5-5198DCB8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BC44-D08F-4FD9-AEF7-F5678439A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8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15205-0C60-4586-AF4B-7A02D59B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D73F6-31B1-4052-8881-55B4EEEEF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510BA-CB46-48B0-A98C-44D8A9AF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94A9-1339-4E64-BE65-0FEB993CD5F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12FA1-399D-4A37-8110-063D0BD7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0E232-7859-426B-9F8C-458AABC7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BC44-D08F-4FD9-AEF7-F5678439A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0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177FB-0CB8-404A-8B32-B4583CBA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96A65-F105-4AF4-B6CB-51A3323C6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FD0D6-066C-4E34-AE3D-81313E530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09E3E-050C-4634-BAC5-CD85E45D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94A9-1339-4E64-BE65-0FEB993CD5F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55E54-0FF8-4B39-A432-906C57EB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5D475-D707-403A-8F5D-2FC7AB1A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BC44-D08F-4FD9-AEF7-F5678439A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4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74D2F-5A47-46AB-8522-B11567AE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9FC78-808B-4702-8CF6-4816CE9F8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AE246-F132-4B75-8A75-1A31BBB1A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A3D18-98BA-4113-A7E6-0373E39DF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CCFA7-B2E2-40B9-99AB-10A9A2CBE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2F564E-F02F-499A-A92F-44ED92EA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94A9-1339-4E64-BE65-0FEB993CD5F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3F44A6-AF09-4BBB-9667-839B185D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A5EE71-3C4D-4B1D-8F62-30A81528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BC44-D08F-4FD9-AEF7-F5678439A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E6EB0-6955-425B-BACA-7E542C17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B8EB69-F543-4A52-B17E-B5E3BA74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94A9-1339-4E64-BE65-0FEB993CD5F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855724-2690-4DBC-87D7-EB239E70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E2BE4-3904-4F12-B3E3-A4C08AD8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BC44-D08F-4FD9-AEF7-F5678439A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66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515C80-EEEA-4CD3-AA46-A9888D68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94A9-1339-4E64-BE65-0FEB993CD5F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FEFF13-5711-466F-887A-A169C8B5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95DDE-CC53-4AFF-983E-C99FFD2E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BC44-D08F-4FD9-AEF7-F5678439A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2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7B636-7E07-48A4-A73F-D21A65F8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3CD70-1350-4D40-9BCE-D7D1795BD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FDD23E-0B7B-45A6-87C3-1137F7C55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CD360-AF62-43F5-A7A7-2DF2E75A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94A9-1339-4E64-BE65-0FEB993CD5F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377D3-250C-4360-8C19-B304FC13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97164-105C-487F-9D10-8D67BF5F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BC44-D08F-4FD9-AEF7-F5678439A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0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9B41-B604-4A25-962D-86F64A5F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0CE7FD-88D5-4641-9B00-1E6B2CF48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F9C38-B919-49DE-9E9E-D4A629A49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A88724-ECFA-4F4B-A7D6-8760AC6B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94A9-1339-4E64-BE65-0FEB993CD5F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4A2870-B2FF-48C6-B7CF-5B20DF9B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594D6-3A7B-4E46-AC8B-A38A5BD9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BC44-D08F-4FD9-AEF7-F5678439A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3BD200-A37E-47D5-94D3-135FC1C9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19882-B05D-4D5A-A9A4-1EEECEBE3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E0B64-907A-4FD9-870F-32981F7F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D94A9-1339-4E64-BE65-0FEB993CD5F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6522-32D0-492E-867A-C86EA11D5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C34B9-B50B-4AF9-B116-EA2597DF8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8BC44-D08F-4FD9-AEF7-F5678439A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2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FA4D3-B87B-42B1-94D8-4E8151C7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Spring_</a:t>
            </a:r>
            <a:r>
              <a:rPr lang="ko-KR" altLang="en-US" dirty="0"/>
              <a:t>게시판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1F02EF-55AC-47C3-A39C-5A0E0C409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kopo41</a:t>
            </a:r>
            <a:r>
              <a:rPr lang="ko-KR" altLang="en-US" dirty="0"/>
              <a:t> </a:t>
            </a:r>
            <a:r>
              <a:rPr lang="ko-KR" altLang="en-US" dirty="0" err="1"/>
              <a:t>최한솔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80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A004-C2C1-4306-9486-ED65804A52D2}"/>
              </a:ext>
            </a:extLst>
          </p:cNvPr>
          <p:cNvSpPr/>
          <p:nvPr/>
        </p:nvSpPr>
        <p:spPr>
          <a:xfrm>
            <a:off x="113212" y="67381"/>
            <a:ext cx="52555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Domain – Board.java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A31674-5E6D-427E-AA4A-6F814416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824" y="236275"/>
            <a:ext cx="5122953" cy="6385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43722A-B527-41F0-BC2B-23ACEFE3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241" y="2638289"/>
            <a:ext cx="2390775" cy="1076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25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A004-C2C1-4306-9486-ED65804A52D2}"/>
              </a:ext>
            </a:extLst>
          </p:cNvPr>
          <p:cNvSpPr/>
          <p:nvPr/>
        </p:nvSpPr>
        <p:spPr>
          <a:xfrm>
            <a:off x="155538" y="189301"/>
            <a:ext cx="636417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Domain – BoardItem.java</a:t>
            </a:r>
          </a:p>
          <a:p>
            <a:pPr algn="ctr"/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394DBD-0EAB-41D9-A95D-3FF00036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87" y="986381"/>
            <a:ext cx="5657850" cy="4467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2BC25C-93BE-407C-BCAF-C213021A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346" y="304801"/>
            <a:ext cx="3064560" cy="6248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39BC02-6F62-47CE-B7E8-60907C38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713" y="2609849"/>
            <a:ext cx="2682784" cy="3943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9F11EC-F46F-4A4C-B01E-D372FC3E9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1707" y="374604"/>
            <a:ext cx="1666875" cy="187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869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A004-C2C1-4306-9486-ED65804A52D2}"/>
              </a:ext>
            </a:extLst>
          </p:cNvPr>
          <p:cNvSpPr/>
          <p:nvPr/>
        </p:nvSpPr>
        <p:spPr>
          <a:xfrm>
            <a:off x="95482" y="128342"/>
            <a:ext cx="51257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Domain – Reply.java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445F81-5C6D-4ACC-9595-6B739E7E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65" y="128342"/>
            <a:ext cx="3736428" cy="6474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F49CCE-6B66-4FF3-92EA-9588E9B0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63" y="2823890"/>
            <a:ext cx="16764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7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A004-C2C1-4306-9486-ED65804A52D2}"/>
              </a:ext>
            </a:extLst>
          </p:cNvPr>
          <p:cNvSpPr/>
          <p:nvPr/>
        </p:nvSpPr>
        <p:spPr>
          <a:xfrm>
            <a:off x="105461" y="93508"/>
            <a:ext cx="50013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Domain – Page.java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7CD3BE-4F87-445E-989B-6D678715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660" y="113417"/>
            <a:ext cx="5070668" cy="6318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4797C2-34FE-4183-B45A-75A25D31290D}"/>
              </a:ext>
            </a:extLst>
          </p:cNvPr>
          <p:cNvSpPr txBox="1"/>
          <p:nvPr/>
        </p:nvSpPr>
        <p:spPr>
          <a:xfrm>
            <a:off x="949235" y="2672286"/>
            <a:ext cx="357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도메인 클래스는</a:t>
            </a:r>
            <a:endParaRPr lang="en-US" altLang="ko-KR" dirty="0"/>
          </a:p>
          <a:p>
            <a:r>
              <a:rPr lang="ko-KR" altLang="en-US" dirty="0"/>
              <a:t>테이블 형성을 위한</a:t>
            </a:r>
            <a:endParaRPr lang="en-US" altLang="ko-KR" dirty="0"/>
          </a:p>
          <a:p>
            <a:r>
              <a:rPr lang="ko-KR" altLang="en-US" dirty="0"/>
              <a:t>클래스이고 </a:t>
            </a:r>
            <a:r>
              <a:rPr lang="en-US" altLang="ko-KR" dirty="0"/>
              <a:t>Page.java </a:t>
            </a:r>
            <a:r>
              <a:rPr lang="ko-KR" altLang="en-US" dirty="0"/>
              <a:t>클래스는</a:t>
            </a:r>
            <a:endParaRPr lang="en-US" altLang="ko-KR" dirty="0"/>
          </a:p>
          <a:p>
            <a:r>
              <a:rPr lang="ko-KR" altLang="en-US" dirty="0"/>
              <a:t>페이지 처리를 위한 단순 클래스</a:t>
            </a:r>
          </a:p>
        </p:txBody>
      </p:sp>
    </p:spTree>
    <p:extLst>
      <p:ext uri="{BB962C8B-B14F-4D97-AF65-F5344CB8AC3E}">
        <p14:creationId xmlns:p14="http://schemas.microsoft.com/office/powerpoint/2010/main" val="353461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A004-C2C1-4306-9486-ED65804A52D2}"/>
              </a:ext>
            </a:extLst>
          </p:cNvPr>
          <p:cNvSpPr/>
          <p:nvPr/>
        </p:nvSpPr>
        <p:spPr>
          <a:xfrm>
            <a:off x="362811" y="128341"/>
            <a:ext cx="28145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Repository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55C605-30F3-4BEA-AF3A-7F382840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99" y="1071971"/>
            <a:ext cx="4962525" cy="742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6CE418-8208-455A-9B88-C69D8DDD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99" y="1957387"/>
            <a:ext cx="7677150" cy="2943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296DDE-A971-43A3-B20D-86F6C6BD7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99" y="5285966"/>
            <a:ext cx="5200650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056DFA-EC21-4973-87FF-D70AF0C26054}"/>
              </a:ext>
            </a:extLst>
          </p:cNvPr>
          <p:cNvSpPr txBox="1"/>
          <p:nvPr/>
        </p:nvSpPr>
        <p:spPr>
          <a:xfrm>
            <a:off x="5799909" y="120270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BoardRepository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0E0DF-39B9-40CE-890C-D787E87CA511}"/>
              </a:ext>
            </a:extLst>
          </p:cNvPr>
          <p:cNvSpPr txBox="1"/>
          <p:nvPr/>
        </p:nvSpPr>
        <p:spPr>
          <a:xfrm>
            <a:off x="8360229" y="4268118"/>
            <a:ext cx="31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BoardItemRepository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D5ED1-9565-46FD-A7F8-E2F8B802DEC2}"/>
              </a:ext>
            </a:extLst>
          </p:cNvPr>
          <p:cNvSpPr txBox="1"/>
          <p:nvPr/>
        </p:nvSpPr>
        <p:spPr>
          <a:xfrm>
            <a:off x="5799909" y="5601362"/>
            <a:ext cx="31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ReplyRepository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278E8-4615-4A45-BC20-E4B611FEFD1A}"/>
              </a:ext>
            </a:extLst>
          </p:cNvPr>
          <p:cNvSpPr txBox="1"/>
          <p:nvPr/>
        </p:nvSpPr>
        <p:spPr>
          <a:xfrm>
            <a:off x="8646933" y="887306"/>
            <a:ext cx="3117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JPA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사용해서 따로 쿼리문을</a:t>
            </a:r>
            <a:endParaRPr lang="en-US" altLang="ko-KR" dirty="0"/>
          </a:p>
          <a:p>
            <a:r>
              <a:rPr lang="ko-KR" altLang="en-US" dirty="0"/>
              <a:t>정의하지 않아도</a:t>
            </a:r>
            <a:endParaRPr lang="en-US" altLang="ko-KR" dirty="0"/>
          </a:p>
          <a:p>
            <a:r>
              <a:rPr lang="ko-KR" altLang="en-US" dirty="0"/>
              <a:t>데이터베이스와 연결해</a:t>
            </a:r>
            <a:endParaRPr lang="en-US" altLang="ko-KR" dirty="0"/>
          </a:p>
          <a:p>
            <a:r>
              <a:rPr lang="ko-KR" altLang="en-US" dirty="0"/>
              <a:t>사용할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75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A004-C2C1-4306-9486-ED65804A52D2}"/>
              </a:ext>
            </a:extLst>
          </p:cNvPr>
          <p:cNvSpPr/>
          <p:nvPr/>
        </p:nvSpPr>
        <p:spPr>
          <a:xfrm>
            <a:off x="394537" y="145962"/>
            <a:ext cx="33673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BoardService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D123F-B2AE-4D06-835B-94BA37E82AA5}"/>
              </a:ext>
            </a:extLst>
          </p:cNvPr>
          <p:cNvSpPr/>
          <p:nvPr/>
        </p:nvSpPr>
        <p:spPr>
          <a:xfrm>
            <a:off x="5653217" y="128341"/>
            <a:ext cx="44605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BoardServiceImpl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7F846D-1F6E-4CFC-ABB6-1D86C06B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28" y="1608771"/>
            <a:ext cx="2343150" cy="71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2FC7BA-EB33-446F-AF19-D094A42E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5890"/>
            <a:ext cx="4457700" cy="2095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3A2951-E56A-46C1-B02B-3566DCB7F4F0}"/>
              </a:ext>
            </a:extLst>
          </p:cNvPr>
          <p:cNvSpPr txBox="1"/>
          <p:nvPr/>
        </p:nvSpPr>
        <p:spPr>
          <a:xfrm>
            <a:off x="6096000" y="4171406"/>
            <a:ext cx="464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BoardRepository</a:t>
            </a:r>
            <a:r>
              <a:rPr lang="ko-KR" altLang="en-US" dirty="0"/>
              <a:t>를 </a:t>
            </a:r>
            <a:r>
              <a:rPr lang="ko-KR" altLang="en-US" dirty="0" err="1"/>
              <a:t>주입받아</a:t>
            </a:r>
            <a:endParaRPr lang="en-US" altLang="ko-KR" dirty="0"/>
          </a:p>
          <a:p>
            <a:r>
              <a:rPr lang="en-US" altLang="ko-KR" dirty="0" err="1"/>
              <a:t>boardId</a:t>
            </a:r>
            <a:r>
              <a:rPr lang="ko-KR" altLang="en-US" dirty="0"/>
              <a:t>에 따른 </a:t>
            </a:r>
            <a:r>
              <a:rPr lang="en-US" altLang="ko-KR" dirty="0" err="1"/>
              <a:t>boardItem</a:t>
            </a:r>
            <a:r>
              <a:rPr lang="ko-KR" altLang="en-US" dirty="0"/>
              <a:t>리스트 가져오기</a:t>
            </a:r>
          </a:p>
        </p:txBody>
      </p:sp>
    </p:spTree>
    <p:extLst>
      <p:ext uri="{BB962C8B-B14F-4D97-AF65-F5344CB8AC3E}">
        <p14:creationId xmlns:p14="http://schemas.microsoft.com/office/powerpoint/2010/main" val="401856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A004-C2C1-4306-9486-ED65804A52D2}"/>
              </a:ext>
            </a:extLst>
          </p:cNvPr>
          <p:cNvSpPr/>
          <p:nvPr/>
        </p:nvSpPr>
        <p:spPr>
          <a:xfrm>
            <a:off x="350712" y="189302"/>
            <a:ext cx="44759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BoardItemService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B657B5-EDE3-482D-A4A2-5C0D1152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5" y="1426981"/>
            <a:ext cx="69342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1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A004-C2C1-4306-9486-ED65804A52D2}"/>
              </a:ext>
            </a:extLst>
          </p:cNvPr>
          <p:cNvSpPr/>
          <p:nvPr/>
        </p:nvSpPr>
        <p:spPr>
          <a:xfrm>
            <a:off x="222094" y="145759"/>
            <a:ext cx="55692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BoardItemServiceImpl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5C7B51-1519-4FA1-98B8-91EB146F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9" y="853644"/>
            <a:ext cx="11308404" cy="5943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C2A9D8-4585-4F6F-AA48-9195B7D8E681}"/>
              </a:ext>
            </a:extLst>
          </p:cNvPr>
          <p:cNvSpPr txBox="1"/>
          <p:nvPr/>
        </p:nvSpPr>
        <p:spPr>
          <a:xfrm>
            <a:off x="6096000" y="984069"/>
            <a:ext cx="431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boardRepository</a:t>
            </a:r>
            <a:r>
              <a:rPr lang="ko-KR" altLang="en-US" dirty="0"/>
              <a:t>와 </a:t>
            </a:r>
            <a:r>
              <a:rPr lang="en-US" altLang="ko-KR" dirty="0" err="1"/>
              <a:t>boardItemRepository</a:t>
            </a:r>
            <a:r>
              <a:rPr lang="ko-KR" altLang="en-US" dirty="0"/>
              <a:t>를 자동주입 받아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DBBDA-8AE4-46BC-A802-E442ED99FBDF}"/>
              </a:ext>
            </a:extLst>
          </p:cNvPr>
          <p:cNvSpPr txBox="1"/>
          <p:nvPr/>
        </p:nvSpPr>
        <p:spPr>
          <a:xfrm>
            <a:off x="6096000" y="1968137"/>
            <a:ext cx="397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자세한 정보 출력을 위한 메소드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4B605-02B2-4D8B-A8E0-6C2098010672}"/>
              </a:ext>
            </a:extLst>
          </p:cNvPr>
          <p:cNvSpPr txBox="1"/>
          <p:nvPr/>
        </p:nvSpPr>
        <p:spPr>
          <a:xfrm>
            <a:off x="6191794" y="2978331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boardId</a:t>
            </a:r>
            <a:r>
              <a:rPr lang="ko-KR" altLang="en-US" dirty="0"/>
              <a:t>에 따른 페이지 처리가 된 리스트 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BE27C-CB74-488E-BCEE-0CBD0932D0B6}"/>
              </a:ext>
            </a:extLst>
          </p:cNvPr>
          <p:cNvSpPr txBox="1"/>
          <p:nvPr/>
        </p:nvSpPr>
        <p:spPr>
          <a:xfrm>
            <a:off x="6191794" y="3692825"/>
            <a:ext cx="600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boardId</a:t>
            </a:r>
            <a:r>
              <a:rPr lang="ko-KR" altLang="en-US" dirty="0"/>
              <a:t>와 제목 따른 페이지 처리가 된 검색리스트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AC63F-1F1C-4032-8C78-88BDB6CCFE45}"/>
              </a:ext>
            </a:extLst>
          </p:cNvPr>
          <p:cNvSpPr txBox="1"/>
          <p:nvPr/>
        </p:nvSpPr>
        <p:spPr>
          <a:xfrm>
            <a:off x="6191794" y="4382588"/>
            <a:ext cx="600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boardId</a:t>
            </a:r>
            <a:r>
              <a:rPr lang="ko-KR" altLang="en-US" dirty="0"/>
              <a:t>와 내용 따른 페이지 처리가 된 검색리스트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2C531-2F73-4102-81C0-C44077BBF9BF}"/>
              </a:ext>
            </a:extLst>
          </p:cNvPr>
          <p:cNvSpPr txBox="1"/>
          <p:nvPr/>
        </p:nvSpPr>
        <p:spPr>
          <a:xfrm>
            <a:off x="6287589" y="5103017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boardId</a:t>
            </a:r>
            <a:r>
              <a:rPr lang="ko-KR" altLang="en-US" dirty="0"/>
              <a:t>에 따른 전체 게시판 글의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36B02-F6E9-460A-97F4-D998CBE92FB8}"/>
              </a:ext>
            </a:extLst>
          </p:cNvPr>
          <p:cNvSpPr txBox="1"/>
          <p:nvPr/>
        </p:nvSpPr>
        <p:spPr>
          <a:xfrm>
            <a:off x="6287589" y="5817512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boardId</a:t>
            </a:r>
            <a:r>
              <a:rPr lang="ko-KR" altLang="en-US" dirty="0"/>
              <a:t>와 제목 따른 전체 게시판 글의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3D3D5-7F3A-4947-907E-13168E80F33D}"/>
              </a:ext>
            </a:extLst>
          </p:cNvPr>
          <p:cNvSpPr txBox="1"/>
          <p:nvPr/>
        </p:nvSpPr>
        <p:spPr>
          <a:xfrm>
            <a:off x="7419702" y="6418590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boardId</a:t>
            </a:r>
            <a:r>
              <a:rPr lang="ko-KR" altLang="en-US" dirty="0"/>
              <a:t>와 내용 따른 전체 게시판 글의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223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3F1BE45-A6F2-4340-8496-B5C3EBDB9AE6}"/>
              </a:ext>
            </a:extLst>
          </p:cNvPr>
          <p:cNvSpPr/>
          <p:nvPr/>
        </p:nvSpPr>
        <p:spPr>
          <a:xfrm>
            <a:off x="178552" y="128342"/>
            <a:ext cx="55692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BoardItemServiceImpl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9D9FC2-AF8E-488C-9E7B-02CF9E46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3" y="1051151"/>
            <a:ext cx="6991350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9FE44-73FC-48EA-B541-B1C0559EE5A9}"/>
              </a:ext>
            </a:extLst>
          </p:cNvPr>
          <p:cNvSpPr txBox="1"/>
          <p:nvPr/>
        </p:nvSpPr>
        <p:spPr>
          <a:xfrm>
            <a:off x="6888480" y="1524000"/>
            <a:ext cx="3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 글 삽입을 위한 메소드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A2D2F-456D-451F-AA27-CA96F508ACD2}"/>
              </a:ext>
            </a:extLst>
          </p:cNvPr>
          <p:cNvSpPr txBox="1"/>
          <p:nvPr/>
        </p:nvSpPr>
        <p:spPr>
          <a:xfrm>
            <a:off x="6958148" y="3500845"/>
            <a:ext cx="3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 글 수정을 위한 메소드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D0CC6-39EA-432E-B943-67B66AAF15D4}"/>
              </a:ext>
            </a:extLst>
          </p:cNvPr>
          <p:cNvSpPr txBox="1"/>
          <p:nvPr/>
        </p:nvSpPr>
        <p:spPr>
          <a:xfrm>
            <a:off x="6888480" y="4382094"/>
            <a:ext cx="3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 글 삭제 위한 메소드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80B44-7062-41E4-8738-886456122535}"/>
              </a:ext>
            </a:extLst>
          </p:cNvPr>
          <p:cNvSpPr txBox="1"/>
          <p:nvPr/>
        </p:nvSpPr>
        <p:spPr>
          <a:xfrm>
            <a:off x="6888480" y="5263343"/>
            <a:ext cx="411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</a:t>
            </a:r>
            <a:r>
              <a:rPr lang="ko-KR" altLang="en-US"/>
              <a:t>글 조회수 증가를 </a:t>
            </a:r>
            <a:r>
              <a:rPr lang="ko-KR" altLang="en-US" dirty="0"/>
              <a:t>위한 메소드</a:t>
            </a:r>
          </a:p>
        </p:txBody>
      </p:sp>
    </p:spTree>
    <p:extLst>
      <p:ext uri="{BB962C8B-B14F-4D97-AF65-F5344CB8AC3E}">
        <p14:creationId xmlns:p14="http://schemas.microsoft.com/office/powerpoint/2010/main" val="2970025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2297DB-F62B-4CB4-B27F-7C9F4D3EDCD5}"/>
              </a:ext>
            </a:extLst>
          </p:cNvPr>
          <p:cNvSpPr/>
          <p:nvPr/>
        </p:nvSpPr>
        <p:spPr>
          <a:xfrm>
            <a:off x="100174" y="76090"/>
            <a:ext cx="55692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BoardItemServiceImpl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EF7A9-E07F-434D-8D10-92CB2E3D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4" y="783976"/>
            <a:ext cx="6091620" cy="5917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A1590D-BEEC-415F-97CC-88FBE35E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178" y="1367791"/>
            <a:ext cx="5087438" cy="5219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D5C7B6-69AD-4618-9689-E8C40969816C}"/>
              </a:ext>
            </a:extLst>
          </p:cNvPr>
          <p:cNvSpPr txBox="1"/>
          <p:nvPr/>
        </p:nvSpPr>
        <p:spPr>
          <a:xfrm>
            <a:off x="6867526" y="599310"/>
            <a:ext cx="431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페이지 처리를 위한 메소드</a:t>
            </a:r>
          </a:p>
        </p:txBody>
      </p:sp>
    </p:spTree>
    <p:extLst>
      <p:ext uri="{BB962C8B-B14F-4D97-AF65-F5344CB8AC3E}">
        <p14:creationId xmlns:p14="http://schemas.microsoft.com/office/powerpoint/2010/main" val="332186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9EDAA8-29B8-4C98-AAB5-7586F952E260}"/>
              </a:ext>
            </a:extLst>
          </p:cNvPr>
          <p:cNvSpPr/>
          <p:nvPr/>
        </p:nvSpPr>
        <p:spPr>
          <a:xfrm>
            <a:off x="0" y="0"/>
            <a:ext cx="67762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구현화면 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홈화면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리스트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5097F-20CC-4055-B7D8-1D0710912D0F}"/>
              </a:ext>
            </a:extLst>
          </p:cNvPr>
          <p:cNvSpPr txBox="1"/>
          <p:nvPr/>
        </p:nvSpPr>
        <p:spPr>
          <a:xfrm>
            <a:off x="8560527" y="1599250"/>
            <a:ext cx="218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6AF6C-8671-4FE4-953E-45D27DCA3050}"/>
              </a:ext>
            </a:extLst>
          </p:cNvPr>
          <p:cNvSpPr txBox="1"/>
          <p:nvPr/>
        </p:nvSpPr>
        <p:spPr>
          <a:xfrm>
            <a:off x="957128" y="6166506"/>
            <a:ext cx="242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공지게시판</a:t>
            </a:r>
            <a:r>
              <a:rPr lang="en-US" altLang="ko-KR" dirty="0"/>
              <a:t>	</a:t>
            </a:r>
          </a:p>
          <a:p>
            <a:r>
              <a:rPr lang="en-US" altLang="ko-KR" dirty="0" err="1"/>
              <a:t>list?boardId</a:t>
            </a:r>
            <a:r>
              <a:rPr lang="en-US" altLang="ko-KR" dirty="0"/>
              <a:t>=1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5BA65-10AD-46AD-A32D-1F2ACFE9A02B}"/>
              </a:ext>
            </a:extLst>
          </p:cNvPr>
          <p:cNvSpPr txBox="1"/>
          <p:nvPr/>
        </p:nvSpPr>
        <p:spPr>
          <a:xfrm>
            <a:off x="5198203" y="6166506"/>
            <a:ext cx="2116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과제게시판</a:t>
            </a:r>
            <a:endParaRPr lang="en-US" altLang="ko-KR" dirty="0"/>
          </a:p>
          <a:p>
            <a:r>
              <a:rPr lang="en-US" altLang="ko-KR" dirty="0" err="1"/>
              <a:t>list?boardId</a:t>
            </a:r>
            <a:r>
              <a:rPr lang="en-US" altLang="ko-KR" dirty="0"/>
              <a:t>=2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19AF1B-7604-4E9E-AC8F-4F4A515D616C}"/>
              </a:ext>
            </a:extLst>
          </p:cNvPr>
          <p:cNvSpPr txBox="1"/>
          <p:nvPr/>
        </p:nvSpPr>
        <p:spPr>
          <a:xfrm>
            <a:off x="9335589" y="6201324"/>
            <a:ext cx="2116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자유게시판</a:t>
            </a:r>
            <a:endParaRPr lang="en-US" altLang="ko-KR" dirty="0"/>
          </a:p>
          <a:p>
            <a:r>
              <a:rPr lang="en-US" altLang="ko-KR" dirty="0" err="1"/>
              <a:t>list?boardId</a:t>
            </a:r>
            <a:r>
              <a:rPr lang="en-US" altLang="ko-KR" dirty="0"/>
              <a:t>=3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D16263-EE74-4DB8-B123-7771A9B6A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9" y="786497"/>
            <a:ext cx="7810500" cy="2428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E8654B-C5FA-4EDE-A935-13BDD8793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29" y="3476501"/>
            <a:ext cx="3503186" cy="2428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91720D-BCD3-42B5-9C35-6F7C56E7B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120" y="3446627"/>
            <a:ext cx="3776562" cy="2538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983780E-5619-4DCB-AC34-5B446476C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508" y="3429000"/>
            <a:ext cx="3756387" cy="262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925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A004-C2C1-4306-9486-ED65804A52D2}"/>
              </a:ext>
            </a:extLst>
          </p:cNvPr>
          <p:cNvSpPr/>
          <p:nvPr/>
        </p:nvSpPr>
        <p:spPr>
          <a:xfrm>
            <a:off x="144374" y="110924"/>
            <a:ext cx="32688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ReplyService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2B5930-322D-4B55-B518-6A07E57E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14" y="904467"/>
            <a:ext cx="5010150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BBEAA2-8143-441C-A405-78F81413BA6A}"/>
              </a:ext>
            </a:extLst>
          </p:cNvPr>
          <p:cNvSpPr/>
          <p:nvPr/>
        </p:nvSpPr>
        <p:spPr>
          <a:xfrm>
            <a:off x="6096000" y="0"/>
            <a:ext cx="47759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ReplyServiceImpl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8300AA-FB44-4BEE-9FEE-7F6995E73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23" y="905734"/>
            <a:ext cx="5307192" cy="5753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0A775C-FEBF-42FA-B7D6-B53869BC0991}"/>
              </a:ext>
            </a:extLst>
          </p:cNvPr>
          <p:cNvSpPr txBox="1"/>
          <p:nvPr/>
        </p:nvSpPr>
        <p:spPr>
          <a:xfrm>
            <a:off x="9344297" y="1236617"/>
            <a:ext cx="260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boardItemRepository</a:t>
            </a:r>
            <a:endParaRPr lang="en-US" altLang="ko-KR" dirty="0"/>
          </a:p>
          <a:p>
            <a:r>
              <a:rPr lang="en-US" altLang="ko-KR" dirty="0" err="1"/>
              <a:t>replyrepository</a:t>
            </a:r>
            <a:r>
              <a:rPr lang="en-US" altLang="ko-KR" dirty="0"/>
              <a:t> </a:t>
            </a:r>
            <a:r>
              <a:rPr lang="ko-KR" altLang="en-US" dirty="0"/>
              <a:t>주입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F332C-EC66-4F45-8F1A-0CE60A2B5DA5}"/>
              </a:ext>
            </a:extLst>
          </p:cNvPr>
          <p:cNvSpPr txBox="1"/>
          <p:nvPr/>
        </p:nvSpPr>
        <p:spPr>
          <a:xfrm>
            <a:off x="2455817" y="2412275"/>
            <a:ext cx="364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boardItemId</a:t>
            </a:r>
            <a:r>
              <a:rPr lang="ko-KR" altLang="en-US" dirty="0"/>
              <a:t>에 따른 댓글 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45A09-22DB-4273-B10F-3DB33E86D590}"/>
              </a:ext>
            </a:extLst>
          </p:cNvPr>
          <p:cNvSpPr txBox="1"/>
          <p:nvPr/>
        </p:nvSpPr>
        <p:spPr>
          <a:xfrm>
            <a:off x="2455817" y="3244334"/>
            <a:ext cx="364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boardItemId</a:t>
            </a:r>
            <a:r>
              <a:rPr lang="ko-KR" altLang="en-US" dirty="0"/>
              <a:t>에 따른 댓글 총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48954-1A45-4262-B5B5-7FBE9F4A6D66}"/>
              </a:ext>
            </a:extLst>
          </p:cNvPr>
          <p:cNvSpPr txBox="1"/>
          <p:nvPr/>
        </p:nvSpPr>
        <p:spPr>
          <a:xfrm>
            <a:off x="4627110" y="4301330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 추가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6C9FB7-B343-4BA6-8D1D-4FBCD77A2BD6}"/>
              </a:ext>
            </a:extLst>
          </p:cNvPr>
          <p:cNvSpPr txBox="1"/>
          <p:nvPr/>
        </p:nvSpPr>
        <p:spPr>
          <a:xfrm>
            <a:off x="4615544" y="5173660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0D201-7C22-4B5C-AB31-846F64941F19}"/>
              </a:ext>
            </a:extLst>
          </p:cNvPr>
          <p:cNvSpPr txBox="1"/>
          <p:nvPr/>
        </p:nvSpPr>
        <p:spPr>
          <a:xfrm>
            <a:off x="4615544" y="6045990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삭제</a:t>
            </a:r>
          </a:p>
        </p:txBody>
      </p:sp>
    </p:spTree>
    <p:extLst>
      <p:ext uri="{BB962C8B-B14F-4D97-AF65-F5344CB8AC3E}">
        <p14:creationId xmlns:p14="http://schemas.microsoft.com/office/powerpoint/2010/main" val="2873155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A004-C2C1-4306-9486-ED65804A52D2}"/>
              </a:ext>
            </a:extLst>
          </p:cNvPr>
          <p:cNvSpPr/>
          <p:nvPr/>
        </p:nvSpPr>
        <p:spPr>
          <a:xfrm>
            <a:off x="219638" y="206719"/>
            <a:ext cx="38498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MainController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443F90-695D-47B4-9760-A30164B3D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3" y="1298529"/>
            <a:ext cx="3400425" cy="1247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29F649-ADD1-4934-9F51-B2E165A27E34}"/>
              </a:ext>
            </a:extLst>
          </p:cNvPr>
          <p:cNvSpPr/>
          <p:nvPr/>
        </p:nvSpPr>
        <p:spPr>
          <a:xfrm>
            <a:off x="6289275" y="206719"/>
            <a:ext cx="40593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BoardController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D01337-04FA-4C77-818F-297BD280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457" y="1298529"/>
            <a:ext cx="2876550" cy="2600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C4E6D-0F88-4ECF-AED2-755C5626631F}"/>
              </a:ext>
            </a:extLst>
          </p:cNvPr>
          <p:cNvSpPr txBox="1"/>
          <p:nvPr/>
        </p:nvSpPr>
        <p:spPr>
          <a:xfrm>
            <a:off x="444343" y="2826683"/>
            <a:ext cx="377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화면을 위한 컨트롤러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err="1"/>
              <a:t>main.jsp</a:t>
            </a:r>
            <a:r>
              <a:rPr lang="ko-KR" altLang="en-US" dirty="0"/>
              <a:t>와 연결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A1E54-687B-465A-BE4A-DDE479C27B22}"/>
              </a:ext>
            </a:extLst>
          </p:cNvPr>
          <p:cNvSpPr txBox="1"/>
          <p:nvPr/>
        </p:nvSpPr>
        <p:spPr>
          <a:xfrm>
            <a:off x="7149737" y="4282778"/>
            <a:ext cx="370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Board</a:t>
            </a:r>
            <a:r>
              <a:rPr lang="ko-KR" altLang="en-US" dirty="0"/>
              <a:t>리스트를 위한 컨트롤러</a:t>
            </a:r>
            <a:endParaRPr lang="en-US" altLang="ko-KR" dirty="0"/>
          </a:p>
          <a:p>
            <a:r>
              <a:rPr lang="ko-KR" altLang="en-US" dirty="0"/>
              <a:t>화면처리와는 관련 없이</a:t>
            </a:r>
            <a:endParaRPr lang="en-US" altLang="ko-KR" dirty="0"/>
          </a:p>
          <a:p>
            <a:r>
              <a:rPr lang="ko-KR" altLang="en-US" dirty="0"/>
              <a:t>데이터만 보여줌</a:t>
            </a:r>
          </a:p>
        </p:txBody>
      </p:sp>
    </p:spTree>
    <p:extLst>
      <p:ext uri="{BB962C8B-B14F-4D97-AF65-F5344CB8AC3E}">
        <p14:creationId xmlns:p14="http://schemas.microsoft.com/office/powerpoint/2010/main" val="168711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A004-C2C1-4306-9486-ED65804A52D2}"/>
              </a:ext>
            </a:extLst>
          </p:cNvPr>
          <p:cNvSpPr/>
          <p:nvPr/>
        </p:nvSpPr>
        <p:spPr>
          <a:xfrm>
            <a:off x="74387" y="84799"/>
            <a:ext cx="51679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BoardItemController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7A4FF0-EF76-4DA9-8AF8-6BE721F5E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8" y="896983"/>
            <a:ext cx="5645727" cy="5763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5B66F-0501-44CF-AFD9-AF11988EB9C3}"/>
              </a:ext>
            </a:extLst>
          </p:cNvPr>
          <p:cNvSpPr txBox="1"/>
          <p:nvPr/>
        </p:nvSpPr>
        <p:spPr>
          <a:xfrm>
            <a:off x="3563778" y="1166949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BoardService</a:t>
            </a:r>
            <a:r>
              <a:rPr lang="en-US" altLang="ko-KR" dirty="0"/>
              <a:t>, </a:t>
            </a:r>
            <a:r>
              <a:rPr lang="en-US" altLang="ko-KR" dirty="0" err="1"/>
              <a:t>BoardItemService</a:t>
            </a:r>
            <a:r>
              <a:rPr lang="en-US" altLang="ko-KR" dirty="0"/>
              <a:t>, </a:t>
            </a:r>
            <a:r>
              <a:rPr lang="en-US" altLang="ko-KR" dirty="0" err="1"/>
              <a:t>ReplyService</a:t>
            </a:r>
            <a:r>
              <a:rPr lang="en-US" altLang="ko-KR" dirty="0"/>
              <a:t> </a:t>
            </a:r>
            <a:r>
              <a:rPr lang="ko-KR" altLang="en-US" dirty="0"/>
              <a:t>자동주입 받는다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A7748B-21EF-4AE1-8894-E163D959535B}"/>
              </a:ext>
            </a:extLst>
          </p:cNvPr>
          <p:cNvSpPr txBox="1"/>
          <p:nvPr/>
        </p:nvSpPr>
        <p:spPr>
          <a:xfrm>
            <a:off x="6409510" y="2294347"/>
            <a:ext cx="4945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BoardItme</a:t>
            </a:r>
            <a:r>
              <a:rPr lang="ko-KR" altLang="en-US" dirty="0"/>
              <a:t>의 리스트를 출력하기 위한 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검색처리를 위한 조건문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</a:t>
            </a:r>
            <a:r>
              <a:rPr lang="en-US" altLang="ko-KR" dirty="0" err="1"/>
              <a:t>list.jsp</a:t>
            </a:r>
            <a:r>
              <a:rPr lang="ko-KR" altLang="en-US" dirty="0"/>
              <a:t>와 연결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7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4981686-AAAE-441C-B6F0-A79314FF611B}"/>
              </a:ext>
            </a:extLst>
          </p:cNvPr>
          <p:cNvSpPr/>
          <p:nvPr/>
        </p:nvSpPr>
        <p:spPr>
          <a:xfrm>
            <a:off x="0" y="93508"/>
            <a:ext cx="51679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BoardItemController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F45E51-978B-4778-B984-B1B70DC4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394"/>
            <a:ext cx="6801322" cy="584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FFEB2F-610A-42B5-ABED-97FBE7ECA144}"/>
              </a:ext>
            </a:extLst>
          </p:cNvPr>
          <p:cNvSpPr txBox="1"/>
          <p:nvPr/>
        </p:nvSpPr>
        <p:spPr>
          <a:xfrm>
            <a:off x="5286103" y="1079863"/>
            <a:ext cx="494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자세한 게시판 글의 정보 출력을 위한 리스트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en-US" altLang="ko-KR" dirty="0" err="1"/>
              <a:t>view.jsp</a:t>
            </a:r>
            <a:r>
              <a:rPr lang="ko-KR" altLang="en-US" dirty="0"/>
              <a:t>와 연결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46E-F86B-40CD-982B-DE1F28F98C0F}"/>
              </a:ext>
            </a:extLst>
          </p:cNvPr>
          <p:cNvSpPr txBox="1"/>
          <p:nvPr/>
        </p:nvSpPr>
        <p:spPr>
          <a:xfrm>
            <a:off x="5286103" y="2229394"/>
            <a:ext cx="494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글의 삽입을 위한 메소드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en-US" altLang="ko-KR" dirty="0" err="1"/>
              <a:t>insert.jsp</a:t>
            </a:r>
            <a:r>
              <a:rPr lang="ko-KR" altLang="en-US" dirty="0"/>
              <a:t>와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76001-7910-4E23-A93F-6D609F1516A2}"/>
              </a:ext>
            </a:extLst>
          </p:cNvPr>
          <p:cNvSpPr txBox="1"/>
          <p:nvPr/>
        </p:nvSpPr>
        <p:spPr>
          <a:xfrm>
            <a:off x="5286103" y="3196045"/>
            <a:ext cx="494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글의 수정 및 삭제를 위한 메소드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en-US" altLang="ko-KR" dirty="0" err="1"/>
              <a:t>update.jsp</a:t>
            </a:r>
            <a:r>
              <a:rPr lang="ko-KR" altLang="en-US" dirty="0"/>
              <a:t>와 연결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EED10-3EBA-4675-82CD-C763E1EF229A}"/>
              </a:ext>
            </a:extLst>
          </p:cNvPr>
          <p:cNvSpPr txBox="1"/>
          <p:nvPr/>
        </p:nvSpPr>
        <p:spPr>
          <a:xfrm>
            <a:off x="5529943" y="513180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글의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처리를 위한 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50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9A004-C2C1-4306-9486-ED65804A52D2}"/>
              </a:ext>
            </a:extLst>
          </p:cNvPr>
          <p:cNvSpPr/>
          <p:nvPr/>
        </p:nvSpPr>
        <p:spPr>
          <a:xfrm>
            <a:off x="85764" y="119633"/>
            <a:ext cx="39608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ReplyController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9A19CF-226B-4F95-9748-9064AACF1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07" y="1000669"/>
            <a:ext cx="7429500" cy="3219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30A682-C5CC-42F2-9679-8B0ADEE97328}"/>
              </a:ext>
            </a:extLst>
          </p:cNvPr>
          <p:cNvSpPr txBox="1"/>
          <p:nvPr/>
        </p:nvSpPr>
        <p:spPr>
          <a:xfrm>
            <a:off x="7149737" y="2481943"/>
            <a:ext cx="3457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처리를</a:t>
            </a:r>
            <a:endParaRPr lang="en-US" altLang="ko-KR" dirty="0"/>
          </a:p>
          <a:p>
            <a:r>
              <a:rPr lang="ko-KR" altLang="en-US" dirty="0"/>
              <a:t>위한 메소드</a:t>
            </a:r>
          </a:p>
        </p:txBody>
      </p:sp>
    </p:spTree>
    <p:extLst>
      <p:ext uri="{BB962C8B-B14F-4D97-AF65-F5344CB8AC3E}">
        <p14:creationId xmlns:p14="http://schemas.microsoft.com/office/powerpoint/2010/main" val="3063725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3170AD-3413-402A-B970-5146BB826C99}"/>
              </a:ext>
            </a:extLst>
          </p:cNvPr>
          <p:cNvSpPr/>
          <p:nvPr/>
        </p:nvSpPr>
        <p:spPr>
          <a:xfrm>
            <a:off x="0" y="69669"/>
            <a:ext cx="29706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UI-</a:t>
            </a:r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main.jsp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7B4504-2E90-4E7C-AB86-2892EA89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1066800"/>
            <a:ext cx="5791200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70B76-F53D-4AE9-829F-AE00633CF40F}"/>
              </a:ext>
            </a:extLst>
          </p:cNvPr>
          <p:cNvSpPr txBox="1"/>
          <p:nvPr/>
        </p:nvSpPr>
        <p:spPr>
          <a:xfrm>
            <a:off x="8760823" y="2307771"/>
            <a:ext cx="153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61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3170AD-3413-402A-B970-5146BB826C99}"/>
              </a:ext>
            </a:extLst>
          </p:cNvPr>
          <p:cNvSpPr/>
          <p:nvPr/>
        </p:nvSpPr>
        <p:spPr>
          <a:xfrm>
            <a:off x="78577" y="121920"/>
            <a:ext cx="28953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 – </a:t>
            </a:r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list.jsp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1A61C-2C24-4CE4-8F55-B54BF865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3" y="829806"/>
            <a:ext cx="7186309" cy="5717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015842-B9C6-489E-8407-44E879EAD488}"/>
              </a:ext>
            </a:extLst>
          </p:cNvPr>
          <p:cNvSpPr txBox="1"/>
          <p:nvPr/>
        </p:nvSpPr>
        <p:spPr>
          <a:xfrm>
            <a:off x="6731726" y="2229394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검색처리를 위한 자바스크립트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A02D0-F109-4FA8-BED5-BF92BDEB26B1}"/>
              </a:ext>
            </a:extLst>
          </p:cNvPr>
          <p:cNvSpPr txBox="1"/>
          <p:nvPr/>
        </p:nvSpPr>
        <p:spPr>
          <a:xfrm>
            <a:off x="7087034" y="5364480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목록</a:t>
            </a:r>
          </a:p>
        </p:txBody>
      </p:sp>
    </p:spTree>
    <p:extLst>
      <p:ext uri="{BB962C8B-B14F-4D97-AF65-F5344CB8AC3E}">
        <p14:creationId xmlns:p14="http://schemas.microsoft.com/office/powerpoint/2010/main" val="1444985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3170AD-3413-402A-B970-5146BB826C99}"/>
              </a:ext>
            </a:extLst>
          </p:cNvPr>
          <p:cNvSpPr/>
          <p:nvPr/>
        </p:nvSpPr>
        <p:spPr>
          <a:xfrm>
            <a:off x="78577" y="121920"/>
            <a:ext cx="28953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 – </a:t>
            </a:r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list.jsp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67EA39-0F8A-4F4E-99E1-9BE1EFA14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" y="829806"/>
            <a:ext cx="9944100" cy="5669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B2462-ABFA-4366-8866-2C283EEA0F07}"/>
              </a:ext>
            </a:extLst>
          </p:cNvPr>
          <p:cNvSpPr txBox="1"/>
          <p:nvPr/>
        </p:nvSpPr>
        <p:spPr>
          <a:xfrm>
            <a:off x="6879771" y="1349829"/>
            <a:ext cx="33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글 리스트</a:t>
            </a:r>
          </a:p>
        </p:txBody>
      </p:sp>
    </p:spTree>
    <p:extLst>
      <p:ext uri="{BB962C8B-B14F-4D97-AF65-F5344CB8AC3E}">
        <p14:creationId xmlns:p14="http://schemas.microsoft.com/office/powerpoint/2010/main" val="2919591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3170AD-3413-402A-B970-5146BB826C99}"/>
              </a:ext>
            </a:extLst>
          </p:cNvPr>
          <p:cNvSpPr/>
          <p:nvPr/>
        </p:nvSpPr>
        <p:spPr>
          <a:xfrm>
            <a:off x="78577" y="121920"/>
            <a:ext cx="28953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 – </a:t>
            </a:r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list.jsp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94DA4C-E73A-4890-8289-2D773918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7" y="940526"/>
            <a:ext cx="9242045" cy="5917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51BBF0-7F13-4F5C-8AFF-F27AAFA20737}"/>
              </a:ext>
            </a:extLst>
          </p:cNvPr>
          <p:cNvSpPr txBox="1"/>
          <p:nvPr/>
        </p:nvSpPr>
        <p:spPr>
          <a:xfrm>
            <a:off x="8220891" y="1097280"/>
            <a:ext cx="303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검색을 위한 </a:t>
            </a:r>
            <a:r>
              <a:rPr lang="ko-KR" altLang="en-US" dirty="0" err="1"/>
              <a:t>입력창</a:t>
            </a:r>
            <a:r>
              <a:rPr lang="ko-KR" altLang="en-US" dirty="0"/>
              <a:t> 및</a:t>
            </a:r>
            <a:endParaRPr lang="en-US" altLang="ko-KR" dirty="0"/>
          </a:p>
          <a:p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B85FC-A60B-4683-9724-CA3EE8D0477E}"/>
              </a:ext>
            </a:extLst>
          </p:cNvPr>
          <p:cNvSpPr txBox="1"/>
          <p:nvPr/>
        </p:nvSpPr>
        <p:spPr>
          <a:xfrm>
            <a:off x="8299267" y="3654474"/>
            <a:ext cx="341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페이지 처리를 위한 버튼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43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3170AD-3413-402A-B970-5146BB826C99}"/>
              </a:ext>
            </a:extLst>
          </p:cNvPr>
          <p:cNvSpPr/>
          <p:nvPr/>
        </p:nvSpPr>
        <p:spPr>
          <a:xfrm>
            <a:off x="112107" y="87085"/>
            <a:ext cx="32637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 – </a:t>
            </a:r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view.jsp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9B6B07-A2B7-46A4-B5C6-42FCF56EB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8" y="794971"/>
            <a:ext cx="6810375" cy="5975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6721C8-46E3-4099-B042-87AE4DC8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506" y="794971"/>
            <a:ext cx="4448175" cy="567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044C8-487F-4A60-A055-AA78D152B010}"/>
              </a:ext>
            </a:extLst>
          </p:cNvPr>
          <p:cNvSpPr txBox="1"/>
          <p:nvPr/>
        </p:nvSpPr>
        <p:spPr>
          <a:xfrm>
            <a:off x="4476341" y="4310743"/>
            <a:ext cx="215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처리를</a:t>
            </a:r>
            <a:endParaRPr lang="en-US" altLang="ko-KR" dirty="0"/>
          </a:p>
          <a:p>
            <a:r>
              <a:rPr lang="ko-KR" altLang="en-US" dirty="0"/>
              <a:t>위한 자바스크립트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CE6C7-72CD-4A3F-AAFB-6593C6902928}"/>
              </a:ext>
            </a:extLst>
          </p:cNvPr>
          <p:cNvSpPr txBox="1"/>
          <p:nvPr/>
        </p:nvSpPr>
        <p:spPr>
          <a:xfrm>
            <a:off x="9910081" y="3136612"/>
            <a:ext cx="215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정보</a:t>
            </a:r>
          </a:p>
        </p:txBody>
      </p:sp>
    </p:spTree>
    <p:extLst>
      <p:ext uri="{BB962C8B-B14F-4D97-AF65-F5344CB8AC3E}">
        <p14:creationId xmlns:p14="http://schemas.microsoft.com/office/powerpoint/2010/main" val="328944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9EDAA8-29B8-4C98-AAB5-7586F952E260}"/>
              </a:ext>
            </a:extLst>
          </p:cNvPr>
          <p:cNvSpPr/>
          <p:nvPr/>
        </p:nvSpPr>
        <p:spPr>
          <a:xfrm>
            <a:off x="0" y="0"/>
            <a:ext cx="49359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구현화면 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글 추가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7B174-D40C-473B-9A93-99FA2E2925C6}"/>
              </a:ext>
            </a:extLst>
          </p:cNvPr>
          <p:cNvSpPr txBox="1"/>
          <p:nvPr/>
        </p:nvSpPr>
        <p:spPr>
          <a:xfrm>
            <a:off x="1767840" y="4763011"/>
            <a:ext cx="416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새로운 게시글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9F5F3-D2EA-4164-A379-5C2938B1F157}"/>
              </a:ext>
            </a:extLst>
          </p:cNvPr>
          <p:cNvSpPr txBox="1"/>
          <p:nvPr/>
        </p:nvSpPr>
        <p:spPr>
          <a:xfrm>
            <a:off x="6487885" y="4605679"/>
            <a:ext cx="541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리스트를 확인해보면 새로운 글이 </a:t>
            </a:r>
            <a:r>
              <a:rPr lang="ko-KR" altLang="en-US" dirty="0" err="1"/>
              <a:t>추가됬다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글이면 </a:t>
            </a:r>
            <a:r>
              <a:rPr lang="en-US" altLang="ko-KR" dirty="0"/>
              <a:t>[NEW]</a:t>
            </a:r>
            <a:r>
              <a:rPr lang="ko-KR" altLang="en-US" dirty="0"/>
              <a:t>라고 쓰여진다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EA9A46-6A2E-4696-BFB5-3ED04881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60" y="1114696"/>
            <a:ext cx="4770557" cy="3300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81E177-17FD-464A-AEFD-83877898D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4696"/>
            <a:ext cx="5007417" cy="3300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124957-F981-45A7-A116-A90068D652E1}"/>
              </a:ext>
            </a:extLst>
          </p:cNvPr>
          <p:cNvSpPr/>
          <p:nvPr/>
        </p:nvSpPr>
        <p:spPr>
          <a:xfrm>
            <a:off x="6096000" y="2134755"/>
            <a:ext cx="5007417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5225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05E9533-207D-4A5B-8CDA-FDC85BF1198C}"/>
              </a:ext>
            </a:extLst>
          </p:cNvPr>
          <p:cNvSpPr/>
          <p:nvPr/>
        </p:nvSpPr>
        <p:spPr>
          <a:xfrm>
            <a:off x="130693" y="75269"/>
            <a:ext cx="32637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 – </a:t>
            </a:r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view.jsp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62D8B5-A133-46AC-AB11-7BAF7208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0" y="1211852"/>
            <a:ext cx="10963275" cy="4591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2EA1D-A058-42A0-A44C-8D4CABA0CADA}"/>
              </a:ext>
            </a:extLst>
          </p:cNvPr>
          <p:cNvSpPr txBox="1"/>
          <p:nvPr/>
        </p:nvSpPr>
        <p:spPr>
          <a:xfrm>
            <a:off x="7001691" y="1055098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670233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3170AD-3413-402A-B970-5146BB826C99}"/>
              </a:ext>
            </a:extLst>
          </p:cNvPr>
          <p:cNvSpPr/>
          <p:nvPr/>
        </p:nvSpPr>
        <p:spPr>
          <a:xfrm>
            <a:off x="134761" y="95794"/>
            <a:ext cx="3566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 – </a:t>
            </a:r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insert.jsp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8AB121-8E4B-43B4-AF50-F54087E7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01" y="923109"/>
            <a:ext cx="10016790" cy="5699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8F370A-B807-495F-8969-592BB4D52D2F}"/>
              </a:ext>
            </a:extLst>
          </p:cNvPr>
          <p:cNvSpPr txBox="1"/>
          <p:nvPr/>
        </p:nvSpPr>
        <p:spPr>
          <a:xfrm>
            <a:off x="6975566" y="2318376"/>
            <a:ext cx="276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삽입을 위한 </a:t>
            </a:r>
            <a:endParaRPr lang="en-US" altLang="ko-KR" dirty="0"/>
          </a:p>
          <a:p>
            <a:r>
              <a:rPr lang="ko-KR" altLang="en-US" dirty="0" err="1"/>
              <a:t>입력창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7401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3170AD-3413-402A-B970-5146BB826C99}"/>
              </a:ext>
            </a:extLst>
          </p:cNvPr>
          <p:cNvSpPr/>
          <p:nvPr/>
        </p:nvSpPr>
        <p:spPr>
          <a:xfrm>
            <a:off x="93963" y="69669"/>
            <a:ext cx="38372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UI - </a:t>
            </a:r>
            <a:r>
              <a:rPr lang="en-US" altLang="ko-K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update.jsp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7A5931-9030-478C-AAE9-932905B2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2" y="777554"/>
            <a:ext cx="10237525" cy="5871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CD7FD-A4BB-4467-B42F-D5E7C45025AB}"/>
              </a:ext>
            </a:extLst>
          </p:cNvPr>
          <p:cNvSpPr txBox="1"/>
          <p:nvPr/>
        </p:nvSpPr>
        <p:spPr>
          <a:xfrm>
            <a:off x="7950926" y="2177143"/>
            <a:ext cx="305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글 수정을 위한 폼</a:t>
            </a:r>
            <a:endParaRPr lang="en-US" altLang="ko-KR" dirty="0"/>
          </a:p>
          <a:p>
            <a:r>
              <a:rPr lang="en-US" altLang="ko-KR" dirty="0" err="1"/>
              <a:t>update.jsp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72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9EDAA8-29B8-4C98-AAB5-7586F952E260}"/>
              </a:ext>
            </a:extLst>
          </p:cNvPr>
          <p:cNvSpPr/>
          <p:nvPr/>
        </p:nvSpPr>
        <p:spPr>
          <a:xfrm>
            <a:off x="87922" y="-2605"/>
            <a:ext cx="86677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구현화면 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자세한 정보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댓글추가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B7A93-D0CE-4051-98E5-8BBCC091F0C9}"/>
              </a:ext>
            </a:extLst>
          </p:cNvPr>
          <p:cNvSpPr txBox="1"/>
          <p:nvPr/>
        </p:nvSpPr>
        <p:spPr>
          <a:xfrm>
            <a:off x="9744891" y="1222057"/>
            <a:ext cx="2185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목록에서</a:t>
            </a:r>
            <a:endParaRPr lang="en-US" altLang="ko-KR" dirty="0"/>
          </a:p>
          <a:p>
            <a:r>
              <a:rPr lang="ko-KR" altLang="en-US" dirty="0"/>
              <a:t>제목을 클릭하면</a:t>
            </a:r>
            <a:endParaRPr lang="en-US" altLang="ko-KR" dirty="0"/>
          </a:p>
          <a:p>
            <a:r>
              <a:rPr lang="ko-KR" altLang="en-US" dirty="0"/>
              <a:t>자세한 정보를 </a:t>
            </a:r>
            <a:endParaRPr lang="en-US" altLang="ko-KR" dirty="0"/>
          </a:p>
          <a:p>
            <a:r>
              <a:rPr lang="ko-KR" altLang="en-US" dirty="0"/>
              <a:t>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AA30C-A441-4F72-8FB9-EA6F2839B76D}"/>
              </a:ext>
            </a:extLst>
          </p:cNvPr>
          <p:cNvSpPr txBox="1"/>
          <p:nvPr/>
        </p:nvSpPr>
        <p:spPr>
          <a:xfrm>
            <a:off x="8112178" y="4334236"/>
            <a:ext cx="3566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r>
              <a:rPr lang="ko-KR" altLang="en-US" dirty="0"/>
              <a:t>에서 댓글을</a:t>
            </a:r>
            <a:endParaRPr lang="en-US" altLang="ko-KR" dirty="0"/>
          </a:p>
          <a:p>
            <a:r>
              <a:rPr lang="ko-KR" altLang="en-US" dirty="0"/>
              <a:t>추가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에서 리스트를 확인하면</a:t>
            </a:r>
            <a:endParaRPr lang="en-US" altLang="ko-KR" dirty="0"/>
          </a:p>
          <a:p>
            <a:r>
              <a:rPr lang="ko-KR" altLang="en-US" dirty="0"/>
              <a:t>제목 옆에 댓글의 개수가</a:t>
            </a:r>
            <a:endParaRPr lang="en-US" altLang="ko-KR" dirty="0"/>
          </a:p>
          <a:p>
            <a:r>
              <a:rPr lang="ko-KR" altLang="en-US" dirty="0"/>
              <a:t>증가 되었음을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71D628-EDFB-4760-B2B5-B519894F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3" y="980919"/>
            <a:ext cx="9117587" cy="2082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327123-5E7E-4401-BE48-D310161D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706" y="3557096"/>
            <a:ext cx="3265861" cy="2489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B1B3E0-57F8-41D9-BE44-A284C5513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23" y="3589644"/>
            <a:ext cx="3566016" cy="242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3F88312-6C3A-47D1-9E57-25A2B7980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115" y="3437482"/>
            <a:ext cx="4191340" cy="60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28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CD1E79D-7332-4263-B693-02BD047717B8}"/>
              </a:ext>
            </a:extLst>
          </p:cNvPr>
          <p:cNvSpPr/>
          <p:nvPr/>
        </p:nvSpPr>
        <p:spPr>
          <a:xfrm>
            <a:off x="62251" y="39097"/>
            <a:ext cx="75905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구현화면 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댓글 수정 및 삭제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F6C6DB-DA04-47E1-9F76-8BABA871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1" y="956516"/>
            <a:ext cx="5410200" cy="139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504731-09AA-439C-9C67-60490D95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410" y="942228"/>
            <a:ext cx="2066925" cy="1419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B9142D-2C7A-459A-B7BD-AE0900F2AB00}"/>
              </a:ext>
            </a:extLst>
          </p:cNvPr>
          <p:cNvSpPr txBox="1"/>
          <p:nvPr/>
        </p:nvSpPr>
        <p:spPr>
          <a:xfrm>
            <a:off x="722811" y="6064850"/>
            <a:ext cx="221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 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FAF442-D087-4E5D-A1FF-B76133041D08}"/>
              </a:ext>
            </a:extLst>
          </p:cNvPr>
          <p:cNvSpPr txBox="1"/>
          <p:nvPr/>
        </p:nvSpPr>
        <p:spPr>
          <a:xfrm>
            <a:off x="6978421" y="5880184"/>
            <a:ext cx="221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A6BD7E-217C-4361-A9FA-312903E1A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31" y="2645647"/>
            <a:ext cx="5457825" cy="3390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FEE8B8-82F5-464E-B849-57CFFE8C1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880" y="2645647"/>
            <a:ext cx="5486400" cy="3095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349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9EDAA8-29B8-4C98-AAB5-7586F952E260}"/>
              </a:ext>
            </a:extLst>
          </p:cNvPr>
          <p:cNvSpPr/>
          <p:nvPr/>
        </p:nvSpPr>
        <p:spPr>
          <a:xfrm>
            <a:off x="0" y="-8028"/>
            <a:ext cx="68275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구현화면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글 수정 및 삭제</a:t>
            </a:r>
            <a:r>
              <a:rPr lang="en-US" altLang="ko-K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3788D-042E-4511-810E-234F7CECC074}"/>
              </a:ext>
            </a:extLst>
          </p:cNvPr>
          <p:cNvSpPr txBox="1"/>
          <p:nvPr/>
        </p:nvSpPr>
        <p:spPr>
          <a:xfrm>
            <a:off x="7594935" y="5992765"/>
            <a:ext cx="432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에서 글을 삭제할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2AEEA8-B419-41AE-9F3E-9F3E48A59F30}"/>
              </a:ext>
            </a:extLst>
          </p:cNvPr>
          <p:cNvSpPr txBox="1"/>
          <p:nvPr/>
        </p:nvSpPr>
        <p:spPr>
          <a:xfrm>
            <a:off x="7594935" y="5200285"/>
            <a:ext cx="432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에서 글을 수정할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6ACD8F-755C-497E-BD96-17EAE6DA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8" y="1040154"/>
            <a:ext cx="6069874" cy="3345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A48C87-514C-4F17-B213-017476260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62" y="4766897"/>
            <a:ext cx="6663117" cy="866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BCFB174-0DE0-450A-A5F5-4136B335F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256" y="970009"/>
            <a:ext cx="4035607" cy="3486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AD11DFF-BD9A-4468-9F0A-66EE53FEF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62" y="5850094"/>
            <a:ext cx="6741494" cy="828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35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00FBEF-E05C-4FB6-9CE3-7548790E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34" y="782128"/>
            <a:ext cx="4976307" cy="3474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327D624-95D2-4BD2-A90D-5CC05282BC0B}"/>
              </a:ext>
            </a:extLst>
          </p:cNvPr>
          <p:cNvSpPr/>
          <p:nvPr/>
        </p:nvSpPr>
        <p:spPr>
          <a:xfrm>
            <a:off x="0" y="88777"/>
            <a:ext cx="58657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구현화면 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페이지처리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6C7710-B944-41E0-8C72-C7242D661ADF}"/>
              </a:ext>
            </a:extLst>
          </p:cNvPr>
          <p:cNvSpPr/>
          <p:nvPr/>
        </p:nvSpPr>
        <p:spPr>
          <a:xfrm>
            <a:off x="655239" y="3997926"/>
            <a:ext cx="240036" cy="323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1A495A-302D-4D4D-87F8-0938EDE2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43" y="3774490"/>
            <a:ext cx="4208206" cy="2869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1CB6238-8144-462F-A98C-569467A2AAB9}"/>
              </a:ext>
            </a:extLst>
          </p:cNvPr>
          <p:cNvSpPr/>
          <p:nvPr/>
        </p:nvSpPr>
        <p:spPr>
          <a:xfrm>
            <a:off x="3710680" y="6439862"/>
            <a:ext cx="222128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9CAB80-9428-40D9-83A0-A0ECC5DDB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009" y="3774490"/>
            <a:ext cx="4588614" cy="2464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4B9DFC-7C59-4991-90E8-736725963330}"/>
              </a:ext>
            </a:extLst>
          </p:cNvPr>
          <p:cNvSpPr/>
          <p:nvPr/>
        </p:nvSpPr>
        <p:spPr>
          <a:xfrm>
            <a:off x="7954629" y="5833644"/>
            <a:ext cx="222128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0955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0FE484-84AA-4B47-896D-6DF564225981}"/>
              </a:ext>
            </a:extLst>
          </p:cNvPr>
          <p:cNvSpPr/>
          <p:nvPr/>
        </p:nvSpPr>
        <p:spPr>
          <a:xfrm>
            <a:off x="282129" y="88777"/>
            <a:ext cx="53014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구현화면 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검색처리</a:t>
            </a:r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2CB0C-9143-468D-9B43-4C92793A9AD7}"/>
              </a:ext>
            </a:extLst>
          </p:cNvPr>
          <p:cNvSpPr txBox="1"/>
          <p:nvPr/>
        </p:nvSpPr>
        <p:spPr>
          <a:xfrm>
            <a:off x="8900160" y="2413337"/>
            <a:ext cx="2656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제목에서 </a:t>
            </a:r>
            <a:endParaRPr lang="en-US" altLang="ko-KR" dirty="0"/>
          </a:p>
          <a:p>
            <a:r>
              <a:rPr lang="en-US" altLang="ko-KR" dirty="0"/>
              <a:t>‘1’</a:t>
            </a:r>
            <a:r>
              <a:rPr lang="ko-KR" altLang="en-US" dirty="0"/>
              <a:t>이라고 검색 시</a:t>
            </a:r>
            <a:endParaRPr lang="en-US" altLang="ko-KR" dirty="0"/>
          </a:p>
          <a:p>
            <a:r>
              <a:rPr lang="ko-KR" altLang="en-US" dirty="0"/>
              <a:t>제목에 </a:t>
            </a:r>
            <a:r>
              <a:rPr lang="en-US" altLang="ko-KR" dirty="0"/>
              <a:t>1</a:t>
            </a:r>
            <a:r>
              <a:rPr lang="ko-KR" altLang="en-US" dirty="0"/>
              <a:t>이 포함된</a:t>
            </a:r>
            <a:endParaRPr lang="en-US" altLang="ko-KR" dirty="0"/>
          </a:p>
          <a:p>
            <a:r>
              <a:rPr lang="ko-KR" altLang="en-US" dirty="0"/>
              <a:t>글을 모두 보여준다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 조건은</a:t>
            </a:r>
            <a:endParaRPr lang="en-US" altLang="ko-KR" dirty="0"/>
          </a:p>
          <a:p>
            <a:r>
              <a:rPr lang="ko-KR" altLang="en-US" dirty="0"/>
              <a:t>제목과 글 내용이 있다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23B131-CD08-4430-B9AA-126B95534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297577"/>
            <a:ext cx="7352667" cy="5107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71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219DEA2-927D-4250-8932-645B6536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05" y="441516"/>
            <a:ext cx="2840097" cy="56013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297F16-999F-4CCD-B248-3C550782DEF4}"/>
              </a:ext>
            </a:extLst>
          </p:cNvPr>
          <p:cNvSpPr/>
          <p:nvPr/>
        </p:nvSpPr>
        <p:spPr>
          <a:xfrm>
            <a:off x="4395653" y="5489869"/>
            <a:ext cx="7480663" cy="110598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8386CA-D331-4A2D-9791-AB45E9ADC6F2}"/>
              </a:ext>
            </a:extLst>
          </p:cNvPr>
          <p:cNvSpPr/>
          <p:nvPr/>
        </p:nvSpPr>
        <p:spPr>
          <a:xfrm>
            <a:off x="4395650" y="4194301"/>
            <a:ext cx="7480663" cy="110598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362874-80AF-4B09-8A98-63D0E32B12E4}"/>
              </a:ext>
            </a:extLst>
          </p:cNvPr>
          <p:cNvSpPr/>
          <p:nvPr/>
        </p:nvSpPr>
        <p:spPr>
          <a:xfrm>
            <a:off x="4395650" y="2815045"/>
            <a:ext cx="7480663" cy="110598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933125-6CF7-4688-81A3-B3050EF5F19B}"/>
              </a:ext>
            </a:extLst>
          </p:cNvPr>
          <p:cNvSpPr/>
          <p:nvPr/>
        </p:nvSpPr>
        <p:spPr>
          <a:xfrm>
            <a:off x="4395651" y="173084"/>
            <a:ext cx="7480663" cy="110598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E4E316-FC43-4184-BCA9-108D8722611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207477" y="726078"/>
            <a:ext cx="2188174" cy="4983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9A8348-EBCC-46DB-9A15-D6F4A5B5FE5C}"/>
              </a:ext>
            </a:extLst>
          </p:cNvPr>
          <p:cNvCxnSpPr>
            <a:cxnSpLocks/>
          </p:cNvCxnSpPr>
          <p:nvPr/>
        </p:nvCxnSpPr>
        <p:spPr>
          <a:xfrm>
            <a:off x="2859944" y="908735"/>
            <a:ext cx="1781725" cy="51037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A2B70E-65ED-43F2-A53B-AD4F7F66E7EC}"/>
              </a:ext>
            </a:extLst>
          </p:cNvPr>
          <p:cNvSpPr/>
          <p:nvPr/>
        </p:nvSpPr>
        <p:spPr>
          <a:xfrm>
            <a:off x="4395649" y="1468652"/>
            <a:ext cx="7480663" cy="110598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61290D-4D5F-4D14-BCBD-29FD8800A54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36935" y="1557711"/>
            <a:ext cx="1658715" cy="3189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E9D2C-C7E0-4FE4-90E9-58E1ABAA147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75429" y="2300285"/>
            <a:ext cx="1720221" cy="10677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0432F1-D6EA-4EBE-AB5D-A2525B7D760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644676" y="2021646"/>
            <a:ext cx="1750973" cy="1089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3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518</Words>
  <Application>Microsoft Office PowerPoint</Application>
  <PresentationFormat>와이드스크린</PresentationFormat>
  <Paragraphs>153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Symbol</vt:lpstr>
      <vt:lpstr>Office 테마</vt:lpstr>
      <vt:lpstr>Spring_게시판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Spring_게시판</dc:title>
  <dc:creator>hansol4412@naver.com</dc:creator>
  <cp:lastModifiedBy>hansol4412@naver.com</cp:lastModifiedBy>
  <cp:revision>75</cp:revision>
  <dcterms:created xsi:type="dcterms:W3CDTF">2021-07-13T03:15:34Z</dcterms:created>
  <dcterms:modified xsi:type="dcterms:W3CDTF">2021-07-13T05:56:26Z</dcterms:modified>
</cp:coreProperties>
</file>