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34" r:id="rId3"/>
    <p:sldId id="335" r:id="rId4"/>
    <p:sldId id="336" r:id="rId5"/>
    <p:sldId id="337" r:id="rId6"/>
    <p:sldId id="338" r:id="rId7"/>
    <p:sldId id="33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94386" y="2133511"/>
            <a:ext cx="6994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서울의 아파트 정보를 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검색하는 프로그램 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20597" y="4003198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kopo41 </a:t>
            </a:r>
            <a:r>
              <a:rPr lang="ko-KR" altLang="en-US" sz="1600" dirty="0" err="1">
                <a:solidFill>
                  <a:schemeClr val="bg1"/>
                </a:solidFill>
              </a:rPr>
              <a:t>최한솔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7587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3928" y="539535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4"/>
                </a:solidFill>
              </a:rPr>
              <a:t>서울의 아파트 정보를 검색하는 프로그램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3928" y="1136471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2021.03.25 ~ 2021.03.31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8E0AC52-E4EB-4138-B2DC-B9E645849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81818"/>
              </p:ext>
            </p:extLst>
          </p:nvPr>
        </p:nvGraphicFramePr>
        <p:xfrm>
          <a:off x="927408" y="1809344"/>
          <a:ext cx="9523436" cy="4712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2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6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셀레니움으로</a:t>
                      </a:r>
                      <a:r>
                        <a:rPr lang="ko-KR" alt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크롤링한 데이터를 사용하여</a:t>
                      </a:r>
                    </a:p>
                    <a:p>
                      <a:pPr algn="ctr" fontAlgn="base" latinLnBrk="0">
                        <a:lnSpc>
                          <a:spcPct val="15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자바언어로 서울의 아파트 정보를 검색하는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셀레니움을</a:t>
                      </a:r>
                      <a:r>
                        <a:rPr lang="ko-KR" alt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사용하여 웹 데이터를 크롤링하고 자바언어로 </a:t>
                      </a:r>
                      <a:endParaRPr lang="en-US" altLang="ko-KR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서울의 원하는 아파트의 정보를 찾는 프로그램을 작성한다</a:t>
                      </a:r>
                      <a:r>
                        <a:rPr lang="en-US" altLang="ko-KR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주요 수행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.csv</a:t>
                      </a:r>
                      <a:r>
                        <a:rPr lang="ko-KR" alt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정제된 데이터를 사용하여 전체 프로그램을 개발하였다</a:t>
                      </a:r>
                      <a:r>
                        <a:rPr lang="en-US" altLang="ko-KR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 검색은 구</a:t>
                      </a:r>
                      <a:r>
                        <a:rPr lang="en-US" altLang="ko-KR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동을 골라 원하는 기준으로 아파트를 정렬하여</a:t>
                      </a: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아파트의 정보를 볼 수 있다</a:t>
                      </a:r>
                      <a:r>
                        <a:rPr lang="en-US" altLang="ko-KR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 검색은 아파트의 원하는 기준을 </a:t>
                      </a:r>
                      <a:endParaRPr lang="en-US" altLang="ko-KR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직접 정의해서 필터링 된 아파트의 정보만 볼 수 있다</a:t>
                      </a:r>
                      <a:r>
                        <a:rPr lang="en-US" altLang="ko-KR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프로젝트 회고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기초 자바를 배운 후 전체적인 프로젝트를 하면서</a:t>
                      </a:r>
                      <a:r>
                        <a:rPr lang="en-US" altLang="ko-KR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배운 내용을 정리하고 </a:t>
                      </a:r>
                      <a:endParaRPr lang="en-US" altLang="ko-KR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필요한 정보를 검색하여 찾는 과정에서 자바의 전반적인</a:t>
                      </a:r>
                    </a:p>
                    <a:p>
                      <a:pPr algn="ctr" fontAlgn="base" latinLnBrk="1">
                        <a:lnSpc>
                          <a:spcPct val="15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내용을 완벽하게 이해할 수 있었다</a:t>
                      </a:r>
                      <a:r>
                        <a:rPr lang="en-US" altLang="ko-KR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28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3928" y="539535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4"/>
                </a:solidFill>
              </a:rPr>
              <a:t>서울의 아파트 정보를 검색하는 프로그램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3928" y="1136471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2021.03.25 ~ 2021.03.31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296F02-169C-4920-AE88-B34AAC5F8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1" y="1867710"/>
            <a:ext cx="8525788" cy="4804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64F47B-DD2B-4C76-B991-8DDFC7FE398D}"/>
              </a:ext>
            </a:extLst>
          </p:cNvPr>
          <p:cNvSpPr txBox="1"/>
          <p:nvPr/>
        </p:nvSpPr>
        <p:spPr>
          <a:xfrm>
            <a:off x="9066178" y="2389931"/>
            <a:ext cx="29550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자바의 콘솔 창에서</a:t>
            </a:r>
            <a:endParaRPr lang="en-US" altLang="ko-KR" sz="1600" dirty="0"/>
          </a:p>
          <a:p>
            <a:r>
              <a:rPr lang="ko-KR" altLang="en-US" sz="1600" dirty="0"/>
              <a:t>메뉴</a:t>
            </a:r>
            <a:r>
              <a:rPr lang="en-US" altLang="ko-KR" sz="1600" dirty="0"/>
              <a:t> 1</a:t>
            </a:r>
            <a:r>
              <a:rPr lang="ko-KR" altLang="en-US" sz="1600" dirty="0"/>
              <a:t>번을 선택했을 때</a:t>
            </a:r>
            <a:endParaRPr lang="en-US" altLang="ko-KR" sz="1600" dirty="0"/>
          </a:p>
          <a:p>
            <a:r>
              <a:rPr lang="ko-KR" altLang="en-US" sz="1600" dirty="0"/>
              <a:t>주어진 리스트를 선택하여</a:t>
            </a:r>
            <a:endParaRPr lang="en-US" altLang="ko-KR" sz="1600" dirty="0"/>
          </a:p>
          <a:p>
            <a:r>
              <a:rPr lang="ko-KR" altLang="en-US" sz="1600" dirty="0"/>
              <a:t>아파트를 검색하는 프로그램이</a:t>
            </a:r>
            <a:endParaRPr lang="en-US" altLang="ko-KR" sz="1600" dirty="0"/>
          </a:p>
          <a:p>
            <a:r>
              <a:rPr lang="ko-KR" altLang="en-US" sz="1600" dirty="0"/>
              <a:t>실행된다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제일 먼저 </a:t>
            </a:r>
            <a:r>
              <a:rPr lang="en-US" altLang="ko-KR" sz="1600" dirty="0"/>
              <a:t>‘</a:t>
            </a:r>
            <a:r>
              <a:rPr lang="ko-KR" altLang="en-US" sz="1600" dirty="0"/>
              <a:t>구</a:t>
            </a:r>
            <a:r>
              <a:rPr lang="en-US" altLang="ko-KR" sz="1600" dirty="0"/>
              <a:t>’</a:t>
            </a:r>
            <a:r>
              <a:rPr lang="ko-KR" altLang="en-US" sz="1600" dirty="0"/>
              <a:t>를 선택하면</a:t>
            </a:r>
            <a:endParaRPr lang="en-US" altLang="ko-KR" sz="1600" dirty="0"/>
          </a:p>
          <a:p>
            <a:r>
              <a:rPr lang="ko-KR" altLang="en-US" sz="1600" dirty="0"/>
              <a:t>각 구에 따른</a:t>
            </a:r>
            <a:r>
              <a:rPr lang="en-US" altLang="ko-KR" sz="1600" dirty="0"/>
              <a:t> </a:t>
            </a:r>
            <a:r>
              <a:rPr lang="ko-KR" altLang="en-US" sz="1600" dirty="0"/>
              <a:t>명소와 맛집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범죄 건수</a:t>
            </a:r>
            <a:r>
              <a:rPr lang="en-US" altLang="ko-KR" sz="1600" dirty="0"/>
              <a:t>, </a:t>
            </a:r>
            <a:r>
              <a:rPr lang="ko-KR" altLang="en-US" sz="1600" dirty="0"/>
              <a:t>구에 따른 </a:t>
            </a:r>
            <a:r>
              <a:rPr lang="en-US" altLang="ko-KR" sz="1600" dirty="0"/>
              <a:t>‘</a:t>
            </a:r>
            <a:r>
              <a:rPr lang="ko-KR" altLang="en-US" sz="1600" dirty="0"/>
              <a:t>동</a:t>
            </a:r>
            <a:r>
              <a:rPr lang="en-US" altLang="ko-KR" sz="1600" dirty="0"/>
              <a:t>‘</a:t>
            </a:r>
            <a:r>
              <a:rPr lang="ko-KR" altLang="en-US" sz="1600" dirty="0"/>
              <a:t>이</a:t>
            </a:r>
            <a:endParaRPr lang="en-US" altLang="ko-KR" sz="1600" dirty="0"/>
          </a:p>
          <a:p>
            <a:r>
              <a:rPr lang="ko-KR" altLang="en-US" sz="1600" dirty="0"/>
              <a:t>출력된다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사용자는 </a:t>
            </a:r>
            <a:r>
              <a:rPr lang="en-US" altLang="ko-KR" sz="1600" dirty="0"/>
              <a:t>‘</a:t>
            </a:r>
            <a:r>
              <a:rPr lang="ko-KR" altLang="en-US" sz="1600" dirty="0"/>
              <a:t>구</a:t>
            </a:r>
            <a:r>
              <a:rPr lang="en-US" altLang="ko-KR" sz="1600" dirty="0"/>
              <a:t>’</a:t>
            </a:r>
            <a:r>
              <a:rPr lang="ko-KR" altLang="en-US" sz="1600" dirty="0"/>
              <a:t>에 따른 </a:t>
            </a:r>
            <a:r>
              <a:rPr lang="en-US" altLang="ko-KR" sz="1600" dirty="0"/>
              <a:t>‘</a:t>
            </a:r>
            <a:r>
              <a:rPr lang="ko-KR" altLang="en-US" sz="1600" dirty="0"/>
              <a:t>동</a:t>
            </a:r>
            <a:r>
              <a:rPr lang="en-US" altLang="ko-KR" sz="1600" dirty="0"/>
              <a:t>’</a:t>
            </a:r>
            <a:r>
              <a:rPr lang="ko-KR" altLang="en-US" sz="1600" dirty="0"/>
              <a:t>을</a:t>
            </a:r>
            <a:endParaRPr lang="en-US" altLang="ko-KR" sz="1600" dirty="0"/>
          </a:p>
          <a:p>
            <a:r>
              <a:rPr lang="ko-KR" altLang="en-US" sz="1600" dirty="0"/>
              <a:t>선택해야 한다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308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74231" y="52676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3928" y="539535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4"/>
                </a:solidFill>
              </a:rPr>
              <a:t>서울의 아파트 정보를 검색하는 프로그램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3928" y="1136471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2021.03.25 ~ 2021.03.31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4066AF-3505-4B92-9B22-D2A7957D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46" y="1879971"/>
            <a:ext cx="5991225" cy="4810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81EDB8-0C13-4BA9-B5F8-E42FBEB12343}"/>
              </a:ext>
            </a:extLst>
          </p:cNvPr>
          <p:cNvSpPr txBox="1"/>
          <p:nvPr/>
        </p:nvSpPr>
        <p:spPr>
          <a:xfrm>
            <a:off x="7091466" y="2779038"/>
            <a:ext cx="4893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‘</a:t>
            </a:r>
            <a:r>
              <a:rPr lang="ko-KR" altLang="en-US" sz="1600" dirty="0"/>
              <a:t>동</a:t>
            </a:r>
            <a:r>
              <a:rPr lang="en-US" altLang="ko-KR" sz="1600" dirty="0"/>
              <a:t>’</a:t>
            </a:r>
            <a:r>
              <a:rPr lang="ko-KR" altLang="en-US" sz="1600" dirty="0"/>
              <a:t>을 선택하면 </a:t>
            </a:r>
            <a:endParaRPr lang="en-US" altLang="ko-KR" sz="1600" dirty="0"/>
          </a:p>
          <a:p>
            <a:r>
              <a:rPr lang="ko-KR" altLang="en-US" sz="1600" dirty="0"/>
              <a:t>아파트 목록을 정렬하는 기준을</a:t>
            </a:r>
            <a:r>
              <a:rPr lang="en-US" altLang="ko-KR" sz="1600" dirty="0"/>
              <a:t> </a:t>
            </a:r>
            <a:r>
              <a:rPr lang="ko-KR" altLang="en-US" sz="1600" dirty="0"/>
              <a:t>선택해야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‘S’</a:t>
            </a:r>
            <a:r>
              <a:rPr lang="ko-KR" altLang="en-US" sz="1600" dirty="0"/>
              <a:t>를 입력하면 정렬 기준을 보여주고  </a:t>
            </a:r>
            <a:endParaRPr lang="en-US" altLang="ko-KR" sz="1600" dirty="0"/>
          </a:p>
          <a:p>
            <a:r>
              <a:rPr lang="ko-KR" altLang="en-US" sz="1600" dirty="0"/>
              <a:t>사용자가  정렬기준을 선택한다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그에 따라 아파트 목록을 정렬하여 출력된다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그 후 </a:t>
            </a:r>
            <a:r>
              <a:rPr lang="en-US" altLang="ko-KR" sz="1600" dirty="0"/>
              <a:t>‘F’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눌러 아파트 이름을 직접 입력하거나</a:t>
            </a:r>
            <a:endParaRPr lang="en-US" altLang="ko-KR" sz="1600" dirty="0"/>
          </a:p>
          <a:p>
            <a:r>
              <a:rPr lang="ko-KR" altLang="en-US" sz="1600" dirty="0"/>
              <a:t>아파트 이름 앞의 리스트 번호를 선택한다</a:t>
            </a:r>
            <a:r>
              <a:rPr lang="en-US" altLang="ko-KR" sz="1600" dirty="0"/>
              <a:t>.</a:t>
            </a:r>
            <a:r>
              <a:rPr lang="ko-KR" altLang="en-US" sz="16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2790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3928" y="539535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4"/>
                </a:solidFill>
              </a:rPr>
              <a:t>서울의 아파트 정보를 검색하는 프로그램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3928" y="1136471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2021.03.25 ~ 2021.03.31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404221-5D34-4CDA-8665-C7674F52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30" y="3117713"/>
            <a:ext cx="3457575" cy="155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06826F-4CCF-4C54-92CF-4674A0758F5C}"/>
              </a:ext>
            </a:extLst>
          </p:cNvPr>
          <p:cNvSpPr txBox="1"/>
          <p:nvPr/>
        </p:nvSpPr>
        <p:spPr>
          <a:xfrm>
            <a:off x="5142059" y="3555447"/>
            <a:ext cx="636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아파트를 선택하면 아파트의 자세한 정보가</a:t>
            </a:r>
            <a:r>
              <a:rPr lang="en-US" altLang="ko-KR" sz="1600" dirty="0"/>
              <a:t> </a:t>
            </a:r>
            <a:r>
              <a:rPr lang="ko-KR" altLang="en-US" sz="1600" dirty="0"/>
              <a:t>출력된다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881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3928" y="539535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4"/>
                </a:solidFill>
              </a:rPr>
              <a:t>서울의 아파트 정보를 검색하는 프로그램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3928" y="1136471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2021.03.25 ~ 2021.03.31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007ECA-DD1C-4F37-B8BC-0E7F071CF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60" y="2177835"/>
            <a:ext cx="6343650" cy="403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367829-C84D-44D3-AADD-D2B16B863D5E}"/>
              </a:ext>
            </a:extLst>
          </p:cNvPr>
          <p:cNvSpPr txBox="1"/>
          <p:nvPr/>
        </p:nvSpPr>
        <p:spPr>
          <a:xfrm>
            <a:off x="7111436" y="2304309"/>
            <a:ext cx="48730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자바의 콘솔 창에서</a:t>
            </a:r>
            <a:endParaRPr lang="en-US" altLang="ko-KR" sz="1600" dirty="0"/>
          </a:p>
          <a:p>
            <a:r>
              <a:rPr lang="ko-KR" altLang="en-US" sz="1600" dirty="0"/>
              <a:t>메뉴</a:t>
            </a:r>
            <a:r>
              <a:rPr lang="en-US" altLang="ko-KR" sz="1600" dirty="0"/>
              <a:t> 2</a:t>
            </a:r>
            <a:r>
              <a:rPr lang="ko-KR" altLang="en-US" sz="1600" dirty="0"/>
              <a:t>번을 선택했을 때</a:t>
            </a:r>
            <a:endParaRPr lang="en-US" altLang="ko-KR" sz="1600" dirty="0"/>
          </a:p>
          <a:p>
            <a:r>
              <a:rPr lang="ko-KR" altLang="en-US" sz="1600" dirty="0"/>
              <a:t>직접 조건 검색을 입력해서 아파트를 검색한다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원하는 구와 동은 문자열 형태로 입력하고</a:t>
            </a:r>
            <a:endParaRPr lang="en-US" altLang="ko-KR" sz="1600" dirty="0"/>
          </a:p>
          <a:p>
            <a:r>
              <a:rPr lang="ko-KR" altLang="en-US" sz="1600" dirty="0"/>
              <a:t>나머지는 숫자 형태로 입력하면</a:t>
            </a:r>
            <a:endParaRPr lang="en-US" altLang="ko-KR" sz="1600" dirty="0"/>
          </a:p>
          <a:p>
            <a:r>
              <a:rPr lang="ko-KR" altLang="en-US" sz="1600" dirty="0"/>
              <a:t>그 숫자의 값보다 작은 값을 가진 아파트를</a:t>
            </a:r>
            <a:endParaRPr lang="en-US" altLang="ko-KR" sz="1600" dirty="0"/>
          </a:p>
          <a:p>
            <a:r>
              <a:rPr lang="ko-KR" altLang="en-US" sz="1600" dirty="0"/>
              <a:t>찾아서 목록으로 출력한다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아파트 목록이 나오면 아파트 이름이나 </a:t>
            </a:r>
            <a:endParaRPr lang="en-US" altLang="ko-KR" sz="1600" dirty="0"/>
          </a:p>
          <a:p>
            <a:r>
              <a:rPr lang="ko-KR" altLang="en-US" sz="1600" dirty="0"/>
              <a:t>리스트 번호를 선택하면</a:t>
            </a:r>
            <a:endParaRPr lang="en-US" altLang="ko-KR" sz="1600" dirty="0"/>
          </a:p>
          <a:p>
            <a:r>
              <a:rPr lang="ko-KR" altLang="en-US" sz="1600" dirty="0"/>
              <a:t>아파트의 자세한 정보를 확인할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아파트 리스트를 찾지 못하면 값이 없다고 출력한다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7954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312</Words>
  <Application>Microsoft Office PowerPoint</Application>
  <PresentationFormat>와이드스크린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hansol4412@naver.com</cp:lastModifiedBy>
  <cp:revision>199</cp:revision>
  <dcterms:created xsi:type="dcterms:W3CDTF">2015-07-07T04:48:58Z</dcterms:created>
  <dcterms:modified xsi:type="dcterms:W3CDTF">2021-10-07T09:34:19Z</dcterms:modified>
</cp:coreProperties>
</file>