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28D56FE-4B91-4FFE-8669-8BCD9201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42" y="95996"/>
            <a:ext cx="9144000" cy="238760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witch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Visual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izations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 descr="A black and white chat bubble&#10;&#10;Description automatically generated">
            <a:extLst>
              <a:ext uri="{FF2B5EF4-FFF2-40B4-BE49-F238E27FC236}">
                <a16:creationId xmlns:a16="http://schemas.microsoft.com/office/drawing/2014/main" id="{2D9D6822-C526-6A53-F02F-3232D2805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77" y="2889569"/>
            <a:ext cx="2962567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1DE9A77-3D66-437C-AAC7-D51A083C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27C1D45B-E324-49D5-939A-87664E99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Office Theme</vt:lpstr>
      <vt:lpstr>Twitch Visualizations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MOHAMMED NASR HANSLO</cp:lastModifiedBy>
  <cp:revision>1</cp:revision>
  <dcterms:created xsi:type="dcterms:W3CDTF">2024-09-04T14:40:48Z</dcterms:created>
  <dcterms:modified xsi:type="dcterms:W3CDTF">2024-09-04T14:44:21Z</dcterms:modified>
</cp:coreProperties>
</file>