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de projet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Système de conversation: Découverte de connexion et discussion un à 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81425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Page de connexion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2492" y="1423851"/>
            <a:ext cx="9532120" cy="4486059"/>
          </a:xfrm>
        </p:spPr>
        <p:txBody>
          <a:bodyPr/>
          <a:lstStyle/>
          <a:p>
            <a:r>
              <a:rPr lang="fr-FR" dirty="0" smtClean="0"/>
              <a:t>On écrit un nom d’utilisateur et on appuie sur&lt;&lt;se connecter&gt;&gt;(voir </a:t>
            </a:r>
            <a:r>
              <a:rPr lang="fr-FR" dirty="0" err="1" smtClean="0"/>
              <a:t>fig</a:t>
            </a:r>
            <a:r>
              <a:rPr lang="fr-FR" dirty="0" smtClean="0"/>
              <a:t>)</a:t>
            </a: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62" y="248194"/>
            <a:ext cx="9147767" cy="6609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415143"/>
          </a:xfrm>
        </p:spPr>
        <p:txBody>
          <a:bodyPr>
            <a:normAutofit/>
          </a:bodyPr>
          <a:lstStyle/>
          <a:p>
            <a:r>
              <a:rPr lang="fr-FR" dirty="0" smtClean="0"/>
              <a:t>Page de la liste de contacts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89212" y="2194561"/>
            <a:ext cx="8915399" cy="3715350"/>
          </a:xfrm>
        </p:spPr>
        <p:txBody>
          <a:bodyPr/>
          <a:lstStyle/>
          <a:p>
            <a:r>
              <a:rPr lang="fr-FR" dirty="0" smtClean="0"/>
              <a:t>Elle est composée de trois compartiments :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l’</a:t>
            </a:r>
            <a:r>
              <a:rPr lang="fr-FR" dirty="0" err="1" smtClean="0"/>
              <a:t>entète</a:t>
            </a:r>
            <a:r>
              <a:rPr lang="fr-FR" dirty="0" smtClean="0"/>
              <a:t> :qui comporte  le nom de l’application (eneamchat), un bouton &lt;&lt;quitter&gt;&gt; et le nom du client 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La page de la liste des connectées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La page de notification d’un nouveau message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:\Users\Hans OLOUKPONA\Pictures\Tp illustre 1.pngTp illust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5511" y="791634"/>
            <a:ext cx="10720840" cy="5274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31064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Page d’</a:t>
            </a:r>
            <a:r>
              <a:rPr lang="fr-FR" dirty="0"/>
              <a:t>é</a:t>
            </a:r>
            <a:r>
              <a:rPr lang="fr-FR" dirty="0" smtClean="0"/>
              <a:t>change de message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89212" y="2272937"/>
            <a:ext cx="8915399" cy="3636973"/>
          </a:xfrm>
        </p:spPr>
        <p:txBody>
          <a:bodyPr/>
          <a:lstStyle/>
          <a:p>
            <a:r>
              <a:rPr lang="fr-FR" dirty="0" smtClean="0"/>
              <a:t>Pour le l’échange de message entre deux ou plusieurs personnes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:\Users\Hans OLOUKPONA\Pictures\Tp illustre 2.pngTp illust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7024" y="755968"/>
            <a:ext cx="10897271" cy="534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:\Users\Hans OLOUKPONA\Pictures\Tp illustre 3.pngTp illust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83771" y="841511"/>
            <a:ext cx="10907486" cy="534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Placeholder 4" descr="Tp illustre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59460" y="581660"/>
            <a:ext cx="104648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458" y="609599"/>
            <a:ext cx="10786154" cy="5804263"/>
          </a:xfrm>
        </p:spPr>
        <p:txBody>
          <a:bodyPr/>
          <a:lstStyle/>
          <a:p>
            <a:r>
              <a:rPr lang="fr-FR" dirty="0" smtClean="0"/>
              <a:t>NOUS VOUS REMERCIONS POUR VOTRE ATTENTION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2514" y="783771"/>
            <a:ext cx="10982097" cy="5630091"/>
          </a:xfrm>
        </p:spPr>
        <p:txBody>
          <a:bodyPr>
            <a:normAutofit/>
          </a:bodyPr>
          <a:lstStyle/>
          <a:p>
            <a:r>
              <a:rPr lang="fr-FR" dirty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598"/>
            <a:ext cx="8915399" cy="678289"/>
          </a:xfrm>
        </p:spPr>
        <p:txBody>
          <a:bodyPr>
            <a:normAutofit fontScale="90000"/>
          </a:bodyPr>
          <a:lstStyle/>
          <a:p>
            <a:r>
              <a:rPr lang="fr-FR" dirty="0"/>
              <a:t>Membres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635617"/>
            <a:ext cx="8915399" cy="427429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Andréa DOTONOU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Princyline OUINSOU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Eric DEWANOU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Hans </a:t>
            </a:r>
            <a:r>
              <a:rPr lang="en-US" dirty="0" smtClean="0"/>
              <a:t>OLOUKPONA-YINNON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Issiaka MAZU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922986"/>
          </a:xfrm>
        </p:spPr>
        <p:txBody>
          <a:bodyPr/>
          <a:lstStyle/>
          <a:p>
            <a:r>
              <a:rPr lang="fr-FR" dirty="0"/>
              <a:t>Rappel des fonctionnalités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687132"/>
            <a:ext cx="8915399" cy="4222778"/>
          </a:xfrm>
        </p:spPr>
        <p:txBody>
          <a:bodyPr/>
          <a:lstStyle/>
          <a:p>
            <a:pPr algn="just"/>
            <a:r>
              <a:rPr lang="fr-FR" dirty="0"/>
              <a:t>	L’objectif de ce projet est d’analyser, concevoir et de développer une application capable de permettre aux utilisateurs de discuter en privé. Ainsi l’application a deux catégories de fonctionnalité: les fonctionnalités principales et les fonctionnalités bonus.</a:t>
            </a:r>
            <a:endParaRPr lang="fr-FR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fr-FR" dirty="0"/>
              <a:t>Fonctionnalités principales </a:t>
            </a:r>
            <a:endParaRPr lang="en-US" dirty="0"/>
          </a:p>
          <a:p>
            <a:pPr algn="just"/>
            <a:r>
              <a:rPr lang="fr-FR" dirty="0"/>
              <a:t>	L’utilisateur peut créer un compte, il peut se connecter, il peut envoyer des messages textes, il peut recevoir des messages textes. </a:t>
            </a:r>
            <a:endParaRPr lang="en-US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fr-FR" dirty="0"/>
              <a:t>Fonctionnalités bonus</a:t>
            </a:r>
            <a:endParaRPr lang="en-US" dirty="0"/>
          </a:p>
          <a:p>
            <a:pPr algn="just"/>
            <a:r>
              <a:rPr lang="fr-FR" dirty="0"/>
              <a:t>	L’utilisateur peut supprimer les messages, il peut envoyer des émojis, il peut traduire des messages, il peut mettre les messages en gras, en italique, en couleur.</a:t>
            </a:r>
            <a:endParaRPr lang="en-US" dirty="0"/>
          </a:p>
          <a:p>
            <a:pPr algn="just"/>
            <a:r>
              <a:rPr lang="fr-FR" dirty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76843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Analyse et Conception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45465"/>
            <a:ext cx="8915399" cy="43644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Diagramme de cas d’utilisation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Diagramme de classe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09601"/>
            <a:ext cx="8915399" cy="133676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1.Diagramme de cas d’utilisation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91" y="1946366"/>
            <a:ext cx="9204215" cy="4911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245326"/>
          </a:xfrm>
        </p:spPr>
        <p:txBody>
          <a:bodyPr/>
          <a:lstStyle/>
          <a:p>
            <a:r>
              <a:rPr lang="fr-FR" dirty="0" smtClean="0"/>
              <a:t>2.Diagramme de classe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637207"/>
            <a:ext cx="10358846" cy="522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5658" y="609600"/>
            <a:ext cx="10328954" cy="124532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Réalisation et présentation du résultat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89212" y="2181497"/>
            <a:ext cx="8915399" cy="3801292"/>
          </a:xfrm>
        </p:spPr>
        <p:txBody>
          <a:bodyPr/>
          <a:lstStyle/>
          <a:p>
            <a:r>
              <a:rPr lang="fr-FR" dirty="0" smtClean="0"/>
              <a:t>La réalisation de notre système nous a permis de créer: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interface </a:t>
            </a:r>
            <a:r>
              <a:rPr lang="fr-FR" dirty="0"/>
              <a:t>"serveur" : pour créer le programme qui va répartir les messages entre les clients.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• Une interface  </a:t>
            </a:r>
            <a:r>
              <a:rPr lang="fr-FR" dirty="0"/>
              <a:t>"client" : pour chaque client qui participera au Chat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76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Interface  serveur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89212" y="1580607"/>
            <a:ext cx="9010605" cy="4990010"/>
          </a:xfrm>
        </p:spPr>
        <p:txBody>
          <a:bodyPr/>
          <a:lstStyle/>
          <a:p>
            <a:r>
              <a:rPr lang="fr-FR" dirty="0"/>
              <a:t>Le serveur est une application qui tourne en tâche de fond. Notre fenêtre sera toute simple, elle affichera le texte "Le serveur a été lancé sur le port </a:t>
            </a:r>
            <a:r>
              <a:rPr lang="fr-FR" dirty="0" smtClean="0"/>
              <a:t>" 50885" et </a:t>
            </a:r>
            <a:r>
              <a:rPr lang="fr-FR" dirty="0"/>
              <a:t>un bouton "</a:t>
            </a:r>
            <a:r>
              <a:rPr lang="fr-FR" dirty="0" smtClean="0"/>
              <a:t>Quitter« comme  le montre la figure suivante: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90" y="4127864"/>
            <a:ext cx="5128436" cy="209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840377"/>
          </a:xfrm>
        </p:spPr>
        <p:txBody>
          <a:bodyPr/>
          <a:lstStyle/>
          <a:p>
            <a:r>
              <a:rPr lang="fr-FR" dirty="0" smtClean="0"/>
              <a:t>Interface client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89212" y="1724297"/>
            <a:ext cx="8915399" cy="4185613"/>
          </a:xfrm>
        </p:spPr>
        <p:txBody>
          <a:bodyPr/>
          <a:lstStyle/>
          <a:p>
            <a:r>
              <a:rPr lang="fr-FR" dirty="0" smtClean="0"/>
              <a:t>L’ interface client est celle qui va nous permettre de nous connecter au serveur, de voir la liste des autres clients connectés et d’</a:t>
            </a:r>
            <a:r>
              <a:rPr lang="fr-FR" dirty="0"/>
              <a:t>é</a:t>
            </a:r>
            <a:r>
              <a:rPr lang="fr-FR" dirty="0" smtClean="0"/>
              <a:t>changer des messages 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2078</Words>
  <Application>WPS Presentation</Application>
  <PresentationFormat>Grand écran</PresentationFormat>
  <Paragraphs>70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Arial</vt:lpstr>
      <vt:lpstr>Century Gothic</vt:lpstr>
      <vt:lpstr>Segoe Print</vt:lpstr>
      <vt:lpstr>Microsoft YaHei</vt:lpstr>
      <vt:lpstr/>
      <vt:lpstr>Arial Unicode MS</vt:lpstr>
      <vt:lpstr>Symbol</vt:lpstr>
      <vt:lpstr>Calibri</vt:lpstr>
      <vt:lpstr>Ion</vt:lpstr>
      <vt:lpstr>Rapport de projet</vt:lpstr>
      <vt:lpstr>Membres</vt:lpstr>
      <vt:lpstr>Rappel des fonctionnalités</vt:lpstr>
      <vt:lpstr>Analyse et Conception</vt:lpstr>
      <vt:lpstr>1.Diagramme de cas d’utilisation</vt:lpstr>
      <vt:lpstr>2.Diagramme de classe </vt:lpstr>
      <vt:lpstr>Réalisation et présentation du résultat</vt:lpstr>
      <vt:lpstr>Interface  serveur</vt:lpstr>
      <vt:lpstr>Interface client</vt:lpstr>
      <vt:lpstr>Page de connexion</vt:lpstr>
      <vt:lpstr>PowerPoint 演示文稿</vt:lpstr>
      <vt:lpstr>Page de la liste de contacts</vt:lpstr>
      <vt:lpstr>PowerPoint 演示文稿</vt:lpstr>
      <vt:lpstr>Page d’échange de message</vt:lpstr>
      <vt:lpstr>PowerPoint 演示文稿</vt:lpstr>
      <vt:lpstr>PowerPoint 演示文稿</vt:lpstr>
      <vt:lpstr>PowerPoint 演示文稿</vt:lpstr>
      <vt:lpstr>NOUS VOUS REMERCIONS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projet</dc:title>
  <dc:creator>Andréa Dotonou</dc:creator>
  <cp:lastModifiedBy>Hans OLOUKPONA</cp:lastModifiedBy>
  <cp:revision>20</cp:revision>
  <dcterms:created xsi:type="dcterms:W3CDTF">2021-06-10T14:51:00Z</dcterms:created>
  <dcterms:modified xsi:type="dcterms:W3CDTF">2021-07-01T16:41:54Z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