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0" d="100"/>
          <a:sy n="80" d="100"/>
        </p:scale>
        <p:origin x="216" y="10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26" Type="http://schemas.openxmlformats.org/officeDocument/2006/relationships/image" Target="../media/image194.png"/><Relationship Id="rId39" Type="http://schemas.openxmlformats.org/officeDocument/2006/relationships/image" Target="../media/image207.png"/><Relationship Id="rId21" Type="http://schemas.openxmlformats.org/officeDocument/2006/relationships/image" Target="../media/image189.png"/><Relationship Id="rId34" Type="http://schemas.openxmlformats.org/officeDocument/2006/relationships/image" Target="../media/image202.png"/><Relationship Id="rId42" Type="http://schemas.openxmlformats.org/officeDocument/2006/relationships/image" Target="../media/image210.png"/><Relationship Id="rId7" Type="http://schemas.openxmlformats.org/officeDocument/2006/relationships/image" Target="../media/image176.png"/><Relationship Id="rId2" Type="http://schemas.openxmlformats.org/officeDocument/2006/relationships/image" Target="../media/image94.png"/><Relationship Id="rId16" Type="http://schemas.openxmlformats.org/officeDocument/2006/relationships/image" Target="../media/image184.png"/><Relationship Id="rId29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24" Type="http://schemas.openxmlformats.org/officeDocument/2006/relationships/image" Target="../media/image192.png"/><Relationship Id="rId32" Type="http://schemas.openxmlformats.org/officeDocument/2006/relationships/image" Target="../media/image200.png"/><Relationship Id="rId37" Type="http://schemas.openxmlformats.org/officeDocument/2006/relationships/image" Target="../media/image205.png"/><Relationship Id="rId40" Type="http://schemas.openxmlformats.org/officeDocument/2006/relationships/image" Target="../media/image208.png"/><Relationship Id="rId45" Type="http://schemas.openxmlformats.org/officeDocument/2006/relationships/image" Target="../media/image213.png"/><Relationship Id="rId5" Type="http://schemas.openxmlformats.org/officeDocument/2006/relationships/image" Target="../media/image97.png"/><Relationship Id="rId15" Type="http://schemas.openxmlformats.org/officeDocument/2006/relationships/image" Target="../media/image183.png"/><Relationship Id="rId23" Type="http://schemas.openxmlformats.org/officeDocument/2006/relationships/image" Target="../media/image191.png"/><Relationship Id="rId28" Type="http://schemas.openxmlformats.org/officeDocument/2006/relationships/image" Target="../media/image196.png"/><Relationship Id="rId36" Type="http://schemas.openxmlformats.org/officeDocument/2006/relationships/image" Target="../media/image204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31" Type="http://schemas.openxmlformats.org/officeDocument/2006/relationships/image" Target="../media/image199.png"/><Relationship Id="rId44" Type="http://schemas.openxmlformats.org/officeDocument/2006/relationships/image" Target="../media/image212.png"/><Relationship Id="rId4" Type="http://schemas.openxmlformats.org/officeDocument/2006/relationships/image" Target="../media/image96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Relationship Id="rId22" Type="http://schemas.openxmlformats.org/officeDocument/2006/relationships/image" Target="../media/image190.png"/><Relationship Id="rId27" Type="http://schemas.openxmlformats.org/officeDocument/2006/relationships/image" Target="../media/image195.png"/><Relationship Id="rId30" Type="http://schemas.openxmlformats.org/officeDocument/2006/relationships/image" Target="../media/image198.png"/><Relationship Id="rId35" Type="http://schemas.openxmlformats.org/officeDocument/2006/relationships/image" Target="../media/image203.png"/><Relationship Id="rId43" Type="http://schemas.openxmlformats.org/officeDocument/2006/relationships/image" Target="../media/image211.png"/><Relationship Id="rId8" Type="http://schemas.openxmlformats.org/officeDocument/2006/relationships/image" Target="../media/image153.png"/><Relationship Id="rId3" Type="http://schemas.openxmlformats.org/officeDocument/2006/relationships/image" Target="../media/image9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5" Type="http://schemas.openxmlformats.org/officeDocument/2006/relationships/image" Target="../media/image193.png"/><Relationship Id="rId33" Type="http://schemas.openxmlformats.org/officeDocument/2006/relationships/image" Target="../media/image201.png"/><Relationship Id="rId38" Type="http://schemas.openxmlformats.org/officeDocument/2006/relationships/image" Target="../media/image206.png"/><Relationship Id="rId46" Type="http://schemas.openxmlformats.org/officeDocument/2006/relationships/image" Target="../media/image214.png"/><Relationship Id="rId20" Type="http://schemas.openxmlformats.org/officeDocument/2006/relationships/image" Target="../media/image188.png"/><Relationship Id="rId41" Type="http://schemas.openxmlformats.org/officeDocument/2006/relationships/image" Target="../media/image2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2" Type="http://schemas.openxmlformats.org/officeDocument/2006/relationships/image" Target="../media/image215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10" Type="http://schemas.openxmlformats.org/officeDocument/2006/relationships/image" Target="../media/image223.png"/><Relationship Id="rId19" Type="http://schemas.openxmlformats.org/officeDocument/2006/relationships/image" Target="../media/image232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5" Type="http://schemas.openxmlformats.org/officeDocument/2006/relationships/image" Target="../media/image13.png"/><Relationship Id="rId10" Type="http://schemas.openxmlformats.org/officeDocument/2006/relationships/image" Target="../media/image240.png"/><Relationship Id="rId4" Type="http://schemas.openxmlformats.org/officeDocument/2006/relationships/image" Target="../media/image235.png"/><Relationship Id="rId9" Type="http://schemas.openxmlformats.org/officeDocument/2006/relationships/image" Target="../media/image2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png"/><Relationship Id="rId3" Type="http://schemas.openxmlformats.org/officeDocument/2006/relationships/image" Target="../media/image95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97.png"/><Relationship Id="rId10" Type="http://schemas.openxmlformats.org/officeDocument/2006/relationships/image" Target="../media/image245.png"/><Relationship Id="rId4" Type="http://schemas.openxmlformats.org/officeDocument/2006/relationships/image" Target="../media/image96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13.png"/><Relationship Id="rId7" Type="http://schemas.openxmlformats.org/officeDocument/2006/relationships/image" Target="../media/image2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5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3" Type="http://schemas.openxmlformats.org/officeDocument/2006/relationships/image" Target="../media/image234.png"/><Relationship Id="rId7" Type="http://schemas.openxmlformats.org/officeDocument/2006/relationships/image" Target="../media/image25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5" Type="http://schemas.openxmlformats.org/officeDocument/2006/relationships/image" Target="../media/image13.png"/><Relationship Id="rId10" Type="http://schemas.openxmlformats.org/officeDocument/2006/relationships/image" Target="../media/image257.png"/><Relationship Id="rId4" Type="http://schemas.openxmlformats.org/officeDocument/2006/relationships/image" Target="../media/image235.png"/><Relationship Id="rId9" Type="http://schemas.openxmlformats.org/officeDocument/2006/relationships/image" Target="../media/image2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5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9" Type="http://schemas.openxmlformats.org/officeDocument/2006/relationships/image" Target="../media/image135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42" Type="http://schemas.openxmlformats.org/officeDocument/2006/relationships/image" Target="../media/image138.png"/><Relationship Id="rId7" Type="http://schemas.openxmlformats.org/officeDocument/2006/relationships/image" Target="../media/image95.png"/><Relationship Id="rId2" Type="http://schemas.openxmlformats.org/officeDocument/2006/relationships/image" Target="../media/image103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33.png"/><Relationship Id="rId40" Type="http://schemas.openxmlformats.org/officeDocument/2006/relationships/image" Target="../media/image136.png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5.png"/><Relationship Id="rId9" Type="http://schemas.openxmlformats.org/officeDocument/2006/relationships/image" Target="../media/image97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8" Type="http://schemas.openxmlformats.org/officeDocument/2006/relationships/image" Target="../media/image96.png"/><Relationship Id="rId3" Type="http://schemas.openxmlformats.org/officeDocument/2006/relationships/image" Target="../media/image104.png"/><Relationship Id="rId12" Type="http://schemas.openxmlformats.org/officeDocument/2006/relationships/image" Target="../media/image100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95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94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97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96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" Type="http://schemas.openxmlformats.org/officeDocument/2006/relationships/image" Target="../media/image94.png"/><Relationship Id="rId21" Type="http://schemas.openxmlformats.org/officeDocument/2006/relationships/image" Target="../media/image171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" Type="http://schemas.openxmlformats.org/officeDocument/2006/relationships/image" Target="../media/image156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5" Type="http://schemas.openxmlformats.org/officeDocument/2006/relationships/image" Target="../media/image96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4" Type="http://schemas.openxmlformats.org/officeDocument/2006/relationships/image" Target="../media/image95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84157" y="0"/>
            <a:ext cx="2101557" cy="10296547"/>
            <a:chOff x="16184157" y="0"/>
            <a:chExt cx="2101557" cy="10296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4157" y="0"/>
              <a:ext cx="2101557" cy="10296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9790" y="29790"/>
            <a:ext cx="2226134" cy="18285714"/>
            <a:chOff x="8029790" y="29790"/>
            <a:chExt cx="2226134" cy="18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029790" y="29790"/>
              <a:ext cx="2226134" cy="18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5737" y="7120141"/>
            <a:ext cx="4306433" cy="8808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2144" y="8261706"/>
            <a:ext cx="4570861" cy="6497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6937" y="8665822"/>
            <a:ext cx="3650023" cy="9878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84157" y="8059580"/>
            <a:ext cx="2101557" cy="2226134"/>
            <a:chOff x="16184157" y="8059580"/>
            <a:chExt cx="2101557" cy="22261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84157" y="8059580"/>
              <a:ext cx="2101557" cy="22261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8071" y="-10833"/>
            <a:ext cx="888388" cy="995274"/>
            <a:chOff x="1418071" y="-10833"/>
            <a:chExt cx="888388" cy="9952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418071" y="-10833"/>
              <a:ext cx="888388" cy="9952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869" y="1989740"/>
            <a:ext cx="9241517" cy="26314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5001" y="4799868"/>
            <a:ext cx="5354480" cy="1255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5953" y="4684542"/>
            <a:ext cx="13326656" cy="14286"/>
            <a:chOff x="1315953" y="4684542"/>
            <a:chExt cx="13326656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953" y="4684542"/>
              <a:ext cx="13326656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0925" y="9605334"/>
            <a:ext cx="594627" cy="205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93874" y="316957"/>
            <a:ext cx="3056269" cy="105418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70066" y="1063908"/>
            <a:ext cx="3148818" cy="21429"/>
            <a:chOff x="2070066" y="1063908"/>
            <a:chExt cx="3148818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070066" y="1063908"/>
              <a:ext cx="3148818" cy="2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82727" y="2388617"/>
            <a:ext cx="3557911" cy="5839955"/>
            <a:chOff x="2782727" y="2388617"/>
            <a:chExt cx="3557911" cy="58399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782727" y="2388617"/>
              <a:ext cx="3557911" cy="583995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28039" y="4590720"/>
            <a:ext cx="2190286" cy="4790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414198" y="6296274"/>
            <a:ext cx="1864157" cy="43651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298639" y="2364277"/>
            <a:ext cx="3557911" cy="5839955"/>
            <a:chOff x="13298639" y="2364277"/>
            <a:chExt cx="3557911" cy="58399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298639" y="2364277"/>
              <a:ext cx="3557911" cy="58399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07951" y="1366627"/>
            <a:ext cx="2043978" cy="2043978"/>
            <a:chOff x="12807951" y="1366627"/>
            <a:chExt cx="2043978" cy="204397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807951" y="1366627"/>
              <a:ext cx="2043978" cy="204397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3743956" y="3565281"/>
            <a:ext cx="1838867" cy="47907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457835" y="4533410"/>
            <a:ext cx="1431630" cy="1585308"/>
            <a:chOff x="13457835" y="4533410"/>
            <a:chExt cx="1431630" cy="158530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3457835" y="4533410"/>
              <a:ext cx="1431630" cy="15853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46381" y="4611646"/>
            <a:ext cx="1178695" cy="235714"/>
            <a:chOff x="6646381" y="4611646"/>
            <a:chExt cx="1178695" cy="2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6646381" y="4611646"/>
              <a:ext cx="1178695" cy="23571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181744" y="4890991"/>
            <a:ext cx="2825977" cy="79616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4485209" y="4827411"/>
            <a:ext cx="1945444" cy="79616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646381" y="3732683"/>
            <a:ext cx="1045597" cy="798315"/>
            <a:chOff x="6646381" y="3732683"/>
            <a:chExt cx="1045597" cy="79831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6646381" y="3732683"/>
              <a:ext cx="1045597" cy="7983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163022" y="2407769"/>
            <a:ext cx="3557911" cy="5839955"/>
            <a:chOff x="8163022" y="2407769"/>
            <a:chExt cx="3557911" cy="583995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163022" y="2407769"/>
              <a:ext cx="3557911" cy="583995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8608338" y="4535701"/>
            <a:ext cx="1686867" cy="47907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515836" y="3489234"/>
            <a:ext cx="826626" cy="826626"/>
            <a:chOff x="9515836" y="3489234"/>
            <a:chExt cx="826626" cy="82662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9515836" y="3489234"/>
              <a:ext cx="826626" cy="82662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8612099" y="6319362"/>
            <a:ext cx="2195167" cy="45556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924773" y="8322678"/>
            <a:ext cx="8941604" cy="1012076"/>
            <a:chOff x="5924773" y="8322678"/>
            <a:chExt cx="8941604" cy="101207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 rot="10800000">
              <a:off x="5924773" y="8322678"/>
              <a:ext cx="8941604" cy="1012076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2926192" y="8391706"/>
            <a:ext cx="2964301" cy="89394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676025" y="6178750"/>
            <a:ext cx="724367" cy="192857"/>
            <a:chOff x="14676025" y="6178750"/>
            <a:chExt cx="724367" cy="19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 rot="5400000">
              <a:off x="14676025" y="6178750"/>
              <a:ext cx="724367" cy="192857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13823278" y="6872458"/>
            <a:ext cx="1751336" cy="83761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3328164" y="5942520"/>
            <a:ext cx="2434053" cy="44951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735120" y="6865836"/>
            <a:ext cx="2645136" cy="864060"/>
            <a:chOff x="13735120" y="6865836"/>
            <a:chExt cx="2645136" cy="86406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13735120" y="6865836"/>
              <a:ext cx="2645136" cy="86406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619410" y="7051021"/>
            <a:ext cx="2645136" cy="864060"/>
            <a:chOff x="8619410" y="7051021"/>
            <a:chExt cx="2645136" cy="86406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8619410" y="7051021"/>
              <a:ext cx="2645136" cy="86406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619410" y="5142857"/>
            <a:ext cx="2645136" cy="864060"/>
            <a:chOff x="8619410" y="5142857"/>
            <a:chExt cx="2645136" cy="86406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8619410" y="5142857"/>
              <a:ext cx="2645136" cy="86406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239114" y="5165945"/>
            <a:ext cx="2645136" cy="864060"/>
            <a:chOff x="3239114" y="5165945"/>
            <a:chExt cx="2645136" cy="86406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3239114" y="5165945"/>
              <a:ext cx="2645136" cy="864060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8766478" y="5360777"/>
            <a:ext cx="1761948" cy="44604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002400" y="8994618"/>
            <a:ext cx="1392668" cy="192857"/>
            <a:chOff x="12002400" y="8994618"/>
            <a:chExt cx="1392668" cy="19285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12002400" y="8994618"/>
              <a:ext cx="1392668" cy="192857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8370553" y="8808077"/>
            <a:ext cx="3371692" cy="449511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3239114" y="6095630"/>
            <a:ext cx="2645136" cy="864060"/>
            <a:chOff x="3239114" y="6095630"/>
            <a:chExt cx="2645136" cy="86406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3239114" y="6095630"/>
              <a:ext cx="2645136" cy="864060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2495413" y="7262478"/>
            <a:ext cx="2825968" cy="44951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6629265" y="6271163"/>
            <a:ext cx="1147670" cy="235714"/>
            <a:chOff x="6629265" y="6271163"/>
            <a:chExt cx="1147670" cy="235714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 rotWithShape="1">
            <a:blip r:embed="rId34"/>
            <a:stretch>
              <a:fillRect/>
            </a:stretch>
          </p:blipFill>
          <p:spPr>
            <a:xfrm rot="10800000">
              <a:off x="6629265" y="6271163"/>
              <a:ext cx="1147670" cy="235714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>
            <a:off x="5240789" y="6604529"/>
            <a:ext cx="2791349" cy="756816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3251834" y="7052251"/>
            <a:ext cx="2645136" cy="864060"/>
            <a:chOff x="3251834" y="7052251"/>
            <a:chExt cx="2645136" cy="864060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3251834" y="7052251"/>
              <a:ext cx="2645136" cy="864060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 rotWithShape="1">
          <a:blip r:embed="rId36"/>
          <a:stretch>
            <a:fillRect/>
          </a:stretch>
        </p:blipFill>
        <p:spPr>
          <a:xfrm>
            <a:off x="2467398" y="5394311"/>
            <a:ext cx="2835492" cy="44951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8621346" y="6093450"/>
            <a:ext cx="2645136" cy="864060"/>
            <a:chOff x="8621346" y="6093450"/>
            <a:chExt cx="2645136" cy="864060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8621346" y="6093450"/>
              <a:ext cx="2645136" cy="86406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548843" y="6998839"/>
            <a:ext cx="1390236" cy="35714"/>
            <a:chOff x="7548843" y="6998839"/>
            <a:chExt cx="1390236" cy="3571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 rotWithShape="1">
            <a:blip r:embed="rId37"/>
            <a:stretch>
              <a:fillRect/>
            </a:stretch>
          </p:blipFill>
          <p:spPr>
            <a:xfrm rot="2700000">
              <a:off x="7548843" y="6998839"/>
              <a:ext cx="1390236" cy="3571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683211" y="6469973"/>
            <a:ext cx="1106623" cy="35714"/>
            <a:chOff x="7683211" y="6469973"/>
            <a:chExt cx="1106623" cy="3571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 rotWithShape="1">
            <a:blip r:embed="rId38"/>
            <a:stretch>
              <a:fillRect/>
            </a:stretch>
          </p:blipFill>
          <p:spPr>
            <a:xfrm rot="360000">
              <a:off x="7683211" y="6469973"/>
              <a:ext cx="1106623" cy="3571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684795" y="5951898"/>
            <a:ext cx="1112855" cy="35714"/>
            <a:chOff x="7684795" y="5951898"/>
            <a:chExt cx="1112855" cy="3571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 rotWithShape="1">
            <a:blip r:embed="rId39"/>
            <a:stretch>
              <a:fillRect/>
            </a:stretch>
          </p:blipFill>
          <p:spPr>
            <a:xfrm rot="8100000">
              <a:off x="7684795" y="5951898"/>
              <a:ext cx="1112855" cy="3571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5694133" y="6994117"/>
            <a:ext cx="1302601" cy="35714"/>
            <a:chOff x="5694133" y="6994117"/>
            <a:chExt cx="1302601" cy="35714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 rotWithShape="1">
            <a:blip r:embed="rId40"/>
            <a:stretch>
              <a:fillRect/>
            </a:stretch>
          </p:blipFill>
          <p:spPr>
            <a:xfrm rot="18840000">
              <a:off x="5694133" y="6994117"/>
              <a:ext cx="1302601" cy="35714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5728032" y="6471420"/>
            <a:ext cx="1173488" cy="35714"/>
            <a:chOff x="5728032" y="6471420"/>
            <a:chExt cx="1173488" cy="35714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 rotWithShape="1">
            <a:blip r:embed="rId41"/>
            <a:stretch>
              <a:fillRect/>
            </a:stretch>
          </p:blipFill>
          <p:spPr>
            <a:xfrm rot="21360000">
              <a:off x="5728032" y="6471420"/>
              <a:ext cx="1173488" cy="3571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754543" y="5940585"/>
            <a:ext cx="1131473" cy="35714"/>
            <a:chOff x="5754543" y="5940585"/>
            <a:chExt cx="1131473" cy="35714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 rotWithShape="1">
            <a:blip r:embed="rId42"/>
            <a:stretch>
              <a:fillRect/>
            </a:stretch>
          </p:blipFill>
          <p:spPr>
            <a:xfrm rot="2400000">
              <a:off x="5754543" y="5940585"/>
              <a:ext cx="1131473" cy="35714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 rotWithShape="1">
          <a:blip r:embed="rId43"/>
          <a:stretch>
            <a:fillRect/>
          </a:stretch>
        </p:blipFill>
        <p:spPr>
          <a:xfrm>
            <a:off x="8612099" y="7263572"/>
            <a:ext cx="2281748" cy="436517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0902817" y="6428720"/>
            <a:ext cx="2626265" cy="128571"/>
            <a:chOff x="10902817" y="6428720"/>
            <a:chExt cx="2626265" cy="128571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 rotWithShape="1">
            <a:blip r:embed="rId44"/>
            <a:stretch>
              <a:fillRect/>
            </a:stretch>
          </p:blipFill>
          <p:spPr>
            <a:xfrm rot="18960000">
              <a:off x="10902817" y="6428720"/>
              <a:ext cx="2626265" cy="128571"/>
            </a:xfrm>
            <a:prstGeom prst="rect">
              <a:avLst/>
            </a:prstGeom>
          </p:spPr>
        </p:pic>
      </p:grpSp>
      <p:pic>
        <p:nvPicPr>
          <p:cNvPr id="125" name="Object 124"/>
          <p:cNvPicPr>
            <a:picLocks noChangeAspect="1"/>
          </p:cNvPicPr>
          <p:nvPr/>
        </p:nvPicPr>
        <p:blipFill rotWithShape="1">
          <a:blip r:embed="rId45"/>
          <a:stretch>
            <a:fillRect/>
          </a:stretch>
        </p:blipFill>
        <p:spPr>
          <a:xfrm>
            <a:off x="10374733" y="4462319"/>
            <a:ext cx="2845244" cy="1339654"/>
          </a:xfrm>
          <a:prstGeom prst="rect">
            <a:avLst/>
          </a:prstGeom>
        </p:spPr>
      </p:pic>
      <p:grpSp>
        <p:nvGrpSpPr>
          <p:cNvPr id="1036" name="그룹 1011"/>
          <p:cNvGrpSpPr/>
          <p:nvPr/>
        </p:nvGrpSpPr>
        <p:grpSpPr>
          <a:xfrm>
            <a:off x="4135541" y="3470081"/>
            <a:ext cx="826626" cy="826626"/>
            <a:chOff x="4135541" y="3470081"/>
            <a:chExt cx="826626" cy="826626"/>
          </a:xfrm>
        </p:grpSpPr>
        <p:pic>
          <p:nvPicPr>
            <p:cNvPr id="1037" name="Object 35"/>
            <p:cNvPicPr>
              <a:picLocks noChangeAspect="1"/>
            </p:cNvPicPr>
            <p:nvPr/>
          </p:nvPicPr>
          <p:blipFill rotWithShape="1">
            <a:blip r:embed="rId46"/>
            <a:stretch>
              <a:fillRect/>
            </a:stretch>
          </p:blipFill>
          <p:spPr>
            <a:xfrm>
              <a:off x="4135541" y="3470081"/>
              <a:ext cx="826626" cy="8266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74288"/>
            <a:ext cx="18476190" cy="6306664"/>
            <a:chOff x="0" y="4074288"/>
            <a:chExt cx="18476190" cy="6306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74288"/>
              <a:ext cx="18476190" cy="6306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8168" y="3316324"/>
            <a:ext cx="4266667" cy="7203876"/>
            <a:chOff x="9388168" y="3316324"/>
            <a:chExt cx="4266667" cy="72038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8168" y="3316324"/>
              <a:ext cx="4266667" cy="72038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8106" y="3316324"/>
            <a:ext cx="4266667" cy="7311693"/>
            <a:chOff x="4968106" y="3316324"/>
            <a:chExt cx="4266667" cy="7311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106" y="3316324"/>
              <a:ext cx="4266667" cy="7311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90476" y="3316324"/>
            <a:ext cx="4266667" cy="7311693"/>
            <a:chOff x="13790476" y="3316324"/>
            <a:chExt cx="4266667" cy="7311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90476" y="3316324"/>
              <a:ext cx="4266667" cy="73116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658" y="1673991"/>
            <a:ext cx="5492457" cy="12618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3419" y="2967761"/>
            <a:ext cx="2770111" cy="4514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4887" y="4309877"/>
            <a:ext cx="1846424" cy="5345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03877" y="4879601"/>
            <a:ext cx="1675235" cy="7134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6953" y="4309877"/>
            <a:ext cx="1284615" cy="5345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39334" y="4851134"/>
            <a:ext cx="3047663" cy="11663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32668" y="4309877"/>
            <a:ext cx="1661986" cy="6498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59810" y="4860658"/>
            <a:ext cx="3221101" cy="11663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2448" y="3528327"/>
            <a:ext cx="632766" cy="7910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57410" y="3528327"/>
            <a:ext cx="700814" cy="7910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23144" y="3528327"/>
            <a:ext cx="703042" cy="7910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9132" y="5621361"/>
            <a:ext cx="2310884" cy="4257564"/>
            <a:chOff x="1279132" y="5621361"/>
            <a:chExt cx="2310884" cy="42575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9132" y="5621361"/>
              <a:ext cx="2310884" cy="425756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4373" y="140899"/>
            <a:ext cx="1973039" cy="193660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62020" y="6266887"/>
            <a:ext cx="3009358" cy="11378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29810" y="6231048"/>
            <a:ext cx="3184387" cy="155081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32096" y="6177134"/>
            <a:ext cx="3623120" cy="2279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1401" y="9605334"/>
            <a:ext cx="591255" cy="205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24700" y="802769"/>
            <a:ext cx="2287382" cy="10025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51252" y="-209519"/>
            <a:ext cx="2444896" cy="23165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04698" y="1547442"/>
            <a:ext cx="3148818" cy="21429"/>
            <a:chOff x="3904698" y="1547442"/>
            <a:chExt cx="3148818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698" y="1547442"/>
              <a:ext cx="3148818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158682" y="-1292998"/>
            <a:ext cx="24161166" cy="14464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1401" y="9605334"/>
            <a:ext cx="591550" cy="205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455291" y="530009"/>
            <a:ext cx="4377715" cy="105725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51109" y="-352376"/>
            <a:ext cx="2368706" cy="23165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535289" y="1274683"/>
            <a:ext cx="4150973" cy="21429"/>
            <a:chOff x="3535289" y="1274683"/>
            <a:chExt cx="4150973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3535289" y="1274683"/>
              <a:ext cx="4150973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-6315375" y="-2367986"/>
            <a:ext cx="32510840" cy="161948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88430" y="2585570"/>
            <a:ext cx="887761" cy="116601"/>
            <a:chOff x="8188430" y="2585570"/>
            <a:chExt cx="887761" cy="1166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188430" y="2585570"/>
              <a:ext cx="887761" cy="1166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08920" y="2958557"/>
            <a:ext cx="887761" cy="116601"/>
            <a:chOff x="8208920" y="2958557"/>
            <a:chExt cx="887761" cy="11660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208920" y="2958557"/>
              <a:ext cx="887761" cy="11660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93987" y="3674286"/>
            <a:ext cx="887761" cy="116601"/>
            <a:chOff x="8793987" y="3674286"/>
            <a:chExt cx="887761" cy="1166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793987" y="3674286"/>
              <a:ext cx="887761" cy="1166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03511" y="4027244"/>
            <a:ext cx="767113" cy="116601"/>
            <a:chOff x="8803511" y="4027244"/>
            <a:chExt cx="767113" cy="11660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803511" y="4027244"/>
              <a:ext cx="767113" cy="11660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73034" y="4368196"/>
            <a:ext cx="887761" cy="116601"/>
            <a:chOff x="8973034" y="4368196"/>
            <a:chExt cx="887761" cy="11660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973034" y="4368196"/>
              <a:ext cx="887761" cy="11660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479439" y="4950066"/>
            <a:ext cx="767113" cy="116601"/>
            <a:chOff x="9479439" y="4950066"/>
            <a:chExt cx="767113" cy="11660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479439" y="4950066"/>
              <a:ext cx="767113" cy="11660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29367" y="5257143"/>
            <a:ext cx="2238887" cy="116601"/>
            <a:chOff x="9729367" y="5257143"/>
            <a:chExt cx="2238887" cy="11660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729367" y="5257143"/>
              <a:ext cx="2238887" cy="11660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900795" y="5603320"/>
            <a:ext cx="2238887" cy="116601"/>
            <a:chOff x="9900795" y="5603320"/>
            <a:chExt cx="2238887" cy="11660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900795" y="5603320"/>
              <a:ext cx="2238887" cy="11660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963133" y="5960325"/>
            <a:ext cx="2238887" cy="116601"/>
            <a:chOff x="9963133" y="5960325"/>
            <a:chExt cx="2238887" cy="11660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963133" y="5960325"/>
              <a:ext cx="2238887" cy="1166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139682" y="6524943"/>
            <a:ext cx="1595382" cy="116601"/>
            <a:chOff x="12139682" y="6524943"/>
            <a:chExt cx="1595382" cy="11660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2139682" y="6524943"/>
              <a:ext cx="1595382" cy="11660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21067" y="6906476"/>
            <a:ext cx="2238887" cy="116601"/>
            <a:chOff x="12221067" y="6906476"/>
            <a:chExt cx="2238887" cy="11660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221067" y="6906476"/>
              <a:ext cx="2238887" cy="11660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87445" y="7631725"/>
            <a:ext cx="767113" cy="116601"/>
            <a:chOff x="13887445" y="7631725"/>
            <a:chExt cx="767113" cy="11660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887445" y="7631725"/>
              <a:ext cx="767113" cy="11660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300445" y="8007598"/>
            <a:ext cx="767113" cy="116601"/>
            <a:chOff x="15300445" y="8007598"/>
            <a:chExt cx="767113" cy="11660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5300445" y="8007598"/>
              <a:ext cx="767113" cy="11660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124701" y="8766443"/>
            <a:ext cx="767113" cy="116601"/>
            <a:chOff x="16124701" y="8766443"/>
            <a:chExt cx="767113" cy="11660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124701" y="8766443"/>
              <a:ext cx="767113" cy="11660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145884" y="9209524"/>
            <a:ext cx="767113" cy="116601"/>
            <a:chOff x="16145884" y="9209524"/>
            <a:chExt cx="767113" cy="11660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145884" y="9209524"/>
              <a:ext cx="767113" cy="11660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4896" y="4951463"/>
            <a:ext cx="13625686" cy="11840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401" y="9571429"/>
            <a:ext cx="599293" cy="2057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1256" y="9533295"/>
            <a:ext cx="841692" cy="63861"/>
            <a:chOff x="9681256" y="9533295"/>
            <a:chExt cx="841692" cy="638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81256" y="9533295"/>
              <a:ext cx="63861" cy="63861"/>
              <a:chOff x="9681256" y="9533295"/>
              <a:chExt cx="63861" cy="6386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81256" y="9533295"/>
                <a:ext cx="63861" cy="638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836822" y="9533295"/>
              <a:ext cx="63861" cy="63861"/>
              <a:chOff x="9836822" y="9533295"/>
              <a:chExt cx="63861" cy="63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36822" y="9533295"/>
                <a:ext cx="63861" cy="63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92388" y="9533295"/>
              <a:ext cx="63861" cy="63861"/>
              <a:chOff x="9992388" y="9533295"/>
              <a:chExt cx="63861" cy="638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992388" y="9533295"/>
                <a:ext cx="63861" cy="63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147955" y="9533295"/>
              <a:ext cx="63861" cy="63861"/>
              <a:chOff x="10147955" y="9533295"/>
              <a:chExt cx="63861" cy="6386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147955" y="9533295"/>
                <a:ext cx="63861" cy="6386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303521" y="9533295"/>
              <a:ext cx="63861" cy="63861"/>
              <a:chOff x="10303521" y="9533295"/>
              <a:chExt cx="63861" cy="638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03521" y="9533295"/>
                <a:ext cx="63861" cy="63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459087" y="9533295"/>
              <a:ext cx="63861" cy="63861"/>
              <a:chOff x="10459087" y="9533295"/>
              <a:chExt cx="63861" cy="6386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59087" y="9533295"/>
                <a:ext cx="63861" cy="63861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5851" y="1181110"/>
            <a:ext cx="4842828" cy="3595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1401" y="9605334"/>
            <a:ext cx="591750" cy="205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1170" y="660360"/>
            <a:ext cx="2178060" cy="10541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7481" y="-127399"/>
            <a:ext cx="2463944" cy="23165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07361" y="1407311"/>
            <a:ext cx="3472573" cy="21429"/>
            <a:chOff x="3907361" y="1407311"/>
            <a:chExt cx="3472573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361" y="1407311"/>
              <a:ext cx="3472573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5239" y="1997773"/>
            <a:ext cx="15900100" cy="48943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9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6965306" y="4521937"/>
            <a:ext cx="2725827" cy="190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8761" y="3893399"/>
            <a:ext cx="1453555" cy="11331077"/>
            <a:chOff x="4938761" y="3893399"/>
            <a:chExt cx="1453555" cy="113310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938761" y="3893399"/>
              <a:ext cx="1453555" cy="11331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15809" y="-3216351"/>
            <a:ext cx="1453555" cy="7886256"/>
            <a:chOff x="13615809" y="-3216351"/>
            <a:chExt cx="1453555" cy="78862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3615809" y="-3216351"/>
              <a:ext cx="1453555" cy="78862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84394" y="9069351"/>
            <a:ext cx="4379434" cy="6340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22586" y="1819681"/>
            <a:ext cx="6340073" cy="2583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76" y="0"/>
            <a:ext cx="1669478" cy="10285714"/>
            <a:chOff x="46176" y="0"/>
            <a:chExt cx="166947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6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401" y="9605334"/>
            <a:ext cx="603884" cy="2086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3799" y="3189691"/>
            <a:ext cx="1966345" cy="9095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7396" y="1597517"/>
            <a:ext cx="1352408" cy="15435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33105" y="4188707"/>
            <a:ext cx="2904845" cy="21429"/>
            <a:chOff x="2433105" y="4188707"/>
            <a:chExt cx="2904845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3105" y="4188707"/>
              <a:ext cx="2904845" cy="2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64440" y="3189687"/>
            <a:ext cx="1966345" cy="90951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17310" y="1597519"/>
            <a:ext cx="1571455" cy="15455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32984" y="4188709"/>
            <a:ext cx="2904845" cy="21429"/>
            <a:chOff x="6032984" y="4188709"/>
            <a:chExt cx="2904845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2984" y="4188709"/>
              <a:ext cx="2904845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67145" y="3189687"/>
            <a:ext cx="1966345" cy="9095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19977" y="1597519"/>
            <a:ext cx="1580979" cy="15455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35665" y="4188709"/>
            <a:ext cx="2904845" cy="21429"/>
            <a:chOff x="9735665" y="4188709"/>
            <a:chExt cx="290484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35665" y="4188709"/>
              <a:ext cx="2904845" cy="2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64449" y="7105556"/>
            <a:ext cx="1971050" cy="84572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93491" y="5386119"/>
            <a:ext cx="1628598" cy="15455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33020" y="8139217"/>
            <a:ext cx="2904845" cy="21429"/>
            <a:chOff x="6033020" y="8139217"/>
            <a:chExt cx="2904845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3020" y="8139217"/>
              <a:ext cx="2904845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13434" y="5386119"/>
            <a:ext cx="1580979" cy="15455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729169" y="8139217"/>
            <a:ext cx="2904845" cy="21429"/>
            <a:chOff x="9729169" y="8139217"/>
            <a:chExt cx="2904845" cy="2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9169" y="8139217"/>
              <a:ext cx="2904845" cy="2142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58678" y="7088876"/>
            <a:ext cx="1966345" cy="97878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11529" y="5386119"/>
            <a:ext cx="1647646" cy="154555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527226" y="8146369"/>
            <a:ext cx="2904845" cy="21429"/>
            <a:chOff x="13527226" y="8146369"/>
            <a:chExt cx="2904845" cy="2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7226" y="8146369"/>
              <a:ext cx="2904845" cy="2142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15049" y="3189679"/>
            <a:ext cx="1966345" cy="90951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67910" y="1461396"/>
            <a:ext cx="1628598" cy="16194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483621" y="4188706"/>
            <a:ext cx="2904845" cy="21429"/>
            <a:chOff x="13483621" y="4188706"/>
            <a:chExt cx="2904845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621" y="4188706"/>
              <a:ext cx="2904845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70126" y="6920852"/>
            <a:ext cx="1966345" cy="134819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41450" y="6837346"/>
            <a:ext cx="2473126" cy="146363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310" y="5386119"/>
            <a:ext cx="1580979" cy="154555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410021" y="8113431"/>
            <a:ext cx="2904845" cy="21429"/>
            <a:chOff x="2410021" y="8113431"/>
            <a:chExt cx="2904845" cy="2142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021" y="8113431"/>
              <a:ext cx="2904845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7" y="747176"/>
            <a:ext cx="7999700" cy="16835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2848" y="519769"/>
            <a:ext cx="15928889" cy="76190"/>
            <a:chOff x="1032848" y="519769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848" y="519769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5716" y="4179192"/>
            <a:ext cx="1947500" cy="5976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61243" y="5435250"/>
            <a:ext cx="4757143" cy="857143"/>
            <a:chOff x="12361243" y="5435250"/>
            <a:chExt cx="4757143" cy="8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61243" y="5435250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61243" y="6471913"/>
            <a:ext cx="4757143" cy="857143"/>
            <a:chOff x="12361243" y="6471913"/>
            <a:chExt cx="4757143" cy="85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61243" y="6471913"/>
              <a:ext cx="4757143" cy="8571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81810" y="5621163"/>
            <a:ext cx="3111606" cy="4551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61243" y="7508575"/>
            <a:ext cx="4757143" cy="857143"/>
            <a:chOff x="12361243" y="7508575"/>
            <a:chExt cx="4757143" cy="8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61243" y="7508575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61243" y="8545238"/>
            <a:ext cx="4757143" cy="857143"/>
            <a:chOff x="12361243" y="8545238"/>
            <a:chExt cx="4757143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61243" y="8545238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64286" y="5435250"/>
            <a:ext cx="4757143" cy="1465234"/>
            <a:chOff x="6764286" y="5435250"/>
            <a:chExt cx="4757143" cy="14652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4286" y="5435250"/>
              <a:ext cx="4757143" cy="146523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7639" y="3454429"/>
            <a:ext cx="704986" cy="6107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81810" y="6631916"/>
            <a:ext cx="4164168" cy="4551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1810" y="7678106"/>
            <a:ext cx="3812339" cy="51550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81810" y="8705239"/>
            <a:ext cx="3221634" cy="45518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09049" y="4179192"/>
            <a:ext cx="2251147" cy="59768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92382" y="4179192"/>
            <a:ext cx="1156633" cy="59768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3277" y="5391363"/>
            <a:ext cx="4986110" cy="298223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64286" y="4897655"/>
            <a:ext cx="4884127" cy="312813"/>
            <a:chOff x="6764286" y="4897655"/>
            <a:chExt cx="4884127" cy="3128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64286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47619" y="4897655"/>
            <a:ext cx="4884127" cy="312813"/>
            <a:chOff x="12347619" y="4897655"/>
            <a:chExt cx="4884127" cy="31281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47619" y="4897655"/>
              <a:ext cx="4884127" cy="31281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98096" y="3548849"/>
            <a:ext cx="735224" cy="6087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68592" y="3528487"/>
            <a:ext cx="734252" cy="60871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749172" y="7054286"/>
            <a:ext cx="4786386" cy="21456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-161616"/>
            <a:ext cx="18476190" cy="6306664"/>
            <a:chOff x="-190476" y="-161616"/>
            <a:chExt cx="18476190" cy="6306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476" y="-161616"/>
              <a:ext cx="18476190" cy="6306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74288"/>
            <a:ext cx="18476190" cy="6306664"/>
            <a:chOff x="0" y="4074288"/>
            <a:chExt cx="18476190" cy="63066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074288"/>
              <a:ext cx="18476190" cy="63066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8908" y="1895841"/>
            <a:ext cx="8697437" cy="13277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8906" y="3248210"/>
            <a:ext cx="8397111" cy="4714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33484" y="4816478"/>
            <a:ext cx="2133364" cy="4612785"/>
            <a:chOff x="7133484" y="4816478"/>
            <a:chExt cx="2133364" cy="46127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21315" y="8498620"/>
              <a:ext cx="2108350" cy="95710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408" y="7910713"/>
              <a:ext cx="1551016" cy="48324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049095" y="7396074"/>
              <a:ext cx="302139" cy="302139"/>
              <a:chOff x="8049095" y="7396074"/>
              <a:chExt cx="302139" cy="3021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49095" y="7396074"/>
                <a:ext cx="302139" cy="30213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115691" y="7393408"/>
              <a:ext cx="206924" cy="3165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133484" y="4816478"/>
              <a:ext cx="2133362" cy="2133362"/>
              <a:chOff x="7133484" y="4816478"/>
              <a:chExt cx="2133362" cy="213336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7133484" y="4816478"/>
                <a:ext cx="2133362" cy="213336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285990" y="4816474"/>
            <a:ext cx="2142460" cy="4314299"/>
            <a:chOff x="4285990" y="4816474"/>
            <a:chExt cx="2142460" cy="43142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4259324" y="8522344"/>
              <a:ext cx="2094550" cy="63892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296817" y="7910708"/>
              <a:ext cx="1944578" cy="48324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290537" y="4816474"/>
              <a:ext cx="2133362" cy="2133362"/>
              <a:chOff x="4290537" y="4816474"/>
              <a:chExt cx="2133362" cy="213336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4290537" y="4816474"/>
                <a:ext cx="2133362" cy="21333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206149" y="7396074"/>
              <a:ext cx="302139" cy="302139"/>
              <a:chOff x="5206149" y="7396074"/>
              <a:chExt cx="302139" cy="30213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206149" y="7396074"/>
                <a:ext cx="302139" cy="302139"/>
                <a:chOff x="5206149" y="7396074"/>
                <a:chExt cx="302139" cy="30213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5206149" y="7396074"/>
                  <a:ext cx="302139" cy="302139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5272741" y="7393408"/>
                <a:ext cx="216448" cy="307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281267" y="3123191"/>
            <a:ext cx="3251554" cy="3251554"/>
            <a:chOff x="12281267" y="3123191"/>
            <a:chExt cx="3251554" cy="32515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2281267" y="3123191"/>
              <a:ext cx="3251554" cy="32515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82228" y="5423981"/>
            <a:ext cx="3251554" cy="3251554"/>
            <a:chOff x="10982228" y="5423981"/>
            <a:chExt cx="3251554" cy="325155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0982228" y="5423981"/>
              <a:ext cx="3251554" cy="32515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732138" y="5423981"/>
            <a:ext cx="3251554" cy="3251554"/>
            <a:chOff x="13732138" y="5423981"/>
            <a:chExt cx="3251554" cy="32515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3732138" y="5423981"/>
              <a:ext cx="3251554" cy="325155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1584460" y="6186096"/>
            <a:ext cx="1868457" cy="161193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4163331" y="6523149"/>
            <a:ext cx="2403419" cy="8624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2230946" y="4250011"/>
            <a:ext cx="2841515" cy="862438"/>
          </a:xfrm>
          <a:prstGeom prst="rect">
            <a:avLst/>
          </a:prstGeom>
        </p:spPr>
      </p:pic>
      <p:grpSp>
        <p:nvGrpSpPr>
          <p:cNvPr id="1013" name="그룹 1002"/>
          <p:cNvGrpSpPr/>
          <p:nvPr/>
        </p:nvGrpSpPr>
        <p:grpSpPr>
          <a:xfrm>
            <a:off x="1524238" y="4721715"/>
            <a:ext cx="2133362" cy="4612785"/>
            <a:chOff x="1447590" y="4816478"/>
            <a:chExt cx="2133362" cy="4612785"/>
          </a:xfrm>
        </p:grpSpPr>
        <p:pic>
          <p:nvPicPr>
            <p:cNvPr id="1014" name="Object 7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1420924" y="8498620"/>
              <a:ext cx="2188016" cy="957102"/>
            </a:xfrm>
            <a:prstGeom prst="rect">
              <a:avLst/>
            </a:prstGeom>
          </p:spPr>
        </p:pic>
        <p:pic>
          <p:nvPicPr>
            <p:cNvPr id="1015" name="Object 8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410513" y="7910713"/>
              <a:ext cx="1783759" cy="483244"/>
            </a:xfrm>
            <a:prstGeom prst="rect">
              <a:avLst/>
            </a:prstGeom>
          </p:spPr>
        </p:pic>
        <p:grpSp>
          <p:nvGrpSpPr>
            <p:cNvPr id="1016" name="그룹 1003"/>
            <p:cNvGrpSpPr/>
            <p:nvPr/>
          </p:nvGrpSpPr>
          <p:grpSpPr>
            <a:xfrm>
              <a:off x="2363202" y="7396074"/>
              <a:ext cx="302139" cy="302139"/>
              <a:chOff x="2363202" y="7396074"/>
              <a:chExt cx="302139" cy="302139"/>
            </a:xfrm>
          </p:grpSpPr>
          <p:pic>
            <p:nvPicPr>
              <p:cNvPr id="1017" name="Object 1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363202" y="7396074"/>
                <a:ext cx="302139" cy="302139"/>
              </a:xfrm>
              <a:prstGeom prst="rect">
                <a:avLst/>
              </a:prstGeom>
            </p:spPr>
          </p:pic>
        </p:grpSp>
        <p:pic>
          <p:nvPicPr>
            <p:cNvPr id="1018" name="Object 12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2410047" y="7381242"/>
              <a:ext cx="236238" cy="307019"/>
            </a:xfrm>
            <a:prstGeom prst="rect">
              <a:avLst/>
            </a:prstGeom>
          </p:spPr>
        </p:pic>
        <p:grpSp>
          <p:nvGrpSpPr>
            <p:cNvPr id="1019" name="그룹 1004"/>
            <p:cNvGrpSpPr/>
            <p:nvPr/>
          </p:nvGrpSpPr>
          <p:grpSpPr>
            <a:xfrm>
              <a:off x="1447590" y="4816478"/>
              <a:ext cx="2133362" cy="2133362"/>
              <a:chOff x="1447590" y="4816478"/>
              <a:chExt cx="2133362" cy="2133362"/>
            </a:xfrm>
          </p:grpSpPr>
          <p:pic>
            <p:nvPicPr>
              <p:cNvPr id="1020" name="Object 14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1447590" y="4816478"/>
                <a:ext cx="2133362" cy="213336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74288"/>
            <a:ext cx="18476190" cy="6306664"/>
            <a:chOff x="0" y="4074288"/>
            <a:chExt cx="18476190" cy="6306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074288"/>
              <a:ext cx="18476190" cy="6306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" y="3218946"/>
            <a:ext cx="15634455" cy="7311693"/>
            <a:chOff x="1422741" y="3218946"/>
            <a:chExt cx="15634455" cy="7311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22741" y="3218946"/>
              <a:ext cx="15634455" cy="7311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2074" y="3682228"/>
            <a:ext cx="6756022" cy="2698553"/>
            <a:chOff x="2482074" y="3682228"/>
            <a:chExt cx="6756022" cy="26985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82074" y="3682228"/>
              <a:ext cx="6756022" cy="2698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51816" y="3793580"/>
            <a:ext cx="6756022" cy="2698553"/>
            <a:chOff x="9451816" y="3793580"/>
            <a:chExt cx="6756022" cy="26985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451816" y="3793580"/>
              <a:ext cx="6756022" cy="26985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80314" y="6874792"/>
            <a:ext cx="6756022" cy="2698553"/>
            <a:chOff x="2380314" y="6874792"/>
            <a:chExt cx="6756022" cy="26985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380314" y="6874792"/>
              <a:ext cx="6756022" cy="26985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51816" y="6889742"/>
            <a:ext cx="6756022" cy="2698553"/>
            <a:chOff x="9451816" y="6889742"/>
            <a:chExt cx="6756022" cy="26985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451816" y="6889742"/>
              <a:ext cx="6756022" cy="269855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3831" y="1263993"/>
            <a:ext cx="7325686" cy="11944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20172" y="4997220"/>
            <a:ext cx="4031682" cy="10942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26572" y="4951839"/>
            <a:ext cx="3967939" cy="7799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20172" y="8105039"/>
            <a:ext cx="4032044" cy="10942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526572" y="8105039"/>
            <a:ext cx="3675444" cy="10942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06841" y="4533744"/>
            <a:ext cx="3055399" cy="302258"/>
            <a:chOff x="4506841" y="4533744"/>
            <a:chExt cx="3055399" cy="3022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506841" y="4533744"/>
              <a:ext cx="3055399" cy="30225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510658" y="4328030"/>
            <a:ext cx="2446338" cy="64252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30252" y="7481097"/>
            <a:ext cx="1415464" cy="1415464"/>
            <a:chOff x="9830252" y="7481097"/>
            <a:chExt cx="1415464" cy="14154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830252" y="7481097"/>
              <a:ext cx="1415464" cy="14154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94153" y="4533744"/>
            <a:ext cx="3055399" cy="302258"/>
            <a:chOff x="11494153" y="4533744"/>
            <a:chExt cx="3055399" cy="3022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494153" y="4533744"/>
              <a:ext cx="3055399" cy="3022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13834" y="7680918"/>
            <a:ext cx="3455029" cy="302258"/>
            <a:chOff x="4513834" y="7680918"/>
            <a:chExt cx="3455029" cy="3022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4513834" y="7680918"/>
              <a:ext cx="3455029" cy="3022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01145" y="7680918"/>
            <a:ext cx="3055399" cy="302258"/>
            <a:chOff x="11501145" y="7680918"/>
            <a:chExt cx="3055399" cy="30225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501145" y="7680918"/>
              <a:ext cx="3055399" cy="30225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455430" y="4328030"/>
            <a:ext cx="3158776" cy="65205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455430" y="7454897"/>
            <a:ext cx="1662747" cy="65205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01125" y="7454897"/>
            <a:ext cx="3139804" cy="642528"/>
          </a:xfrm>
          <a:prstGeom prst="rect">
            <a:avLst/>
          </a:prstGeom>
        </p:spPr>
      </p:pic>
      <p:grpSp>
        <p:nvGrpSpPr>
          <p:cNvPr id="1012" name="그룹 1007"/>
          <p:cNvGrpSpPr/>
          <p:nvPr/>
        </p:nvGrpSpPr>
        <p:grpSpPr>
          <a:xfrm>
            <a:off x="2781083" y="4275526"/>
            <a:ext cx="1465782" cy="1465782"/>
            <a:chOff x="2781083" y="4275526"/>
            <a:chExt cx="1465782" cy="1465782"/>
          </a:xfrm>
        </p:grpSpPr>
        <p:pic>
          <p:nvPicPr>
            <p:cNvPr id="1013" name="Object 25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2781083" y="4275526"/>
              <a:ext cx="1465782" cy="1465782"/>
            </a:xfrm>
            <a:prstGeom prst="rect">
              <a:avLst/>
            </a:prstGeom>
          </p:spPr>
        </p:pic>
      </p:grpSp>
      <p:grpSp>
        <p:nvGrpSpPr>
          <p:cNvPr id="1014" name="그룹 1009"/>
          <p:cNvGrpSpPr/>
          <p:nvPr/>
        </p:nvGrpSpPr>
        <p:grpSpPr>
          <a:xfrm>
            <a:off x="10122485" y="4450369"/>
            <a:ext cx="925081" cy="1162272"/>
            <a:chOff x="10122485" y="4450369"/>
            <a:chExt cx="925081" cy="1162272"/>
          </a:xfrm>
        </p:grpSpPr>
        <p:pic>
          <p:nvPicPr>
            <p:cNvPr id="1015" name="Object 32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0122485" y="4450369"/>
              <a:ext cx="925081" cy="1162272"/>
            </a:xfrm>
            <a:prstGeom prst="rect">
              <a:avLst/>
            </a:prstGeom>
          </p:spPr>
        </p:pic>
      </p:grpSp>
      <p:grpSp>
        <p:nvGrpSpPr>
          <p:cNvPr id="1016" name="그룹 1010"/>
          <p:cNvGrpSpPr/>
          <p:nvPr/>
        </p:nvGrpSpPr>
        <p:grpSpPr>
          <a:xfrm>
            <a:off x="2975074" y="7685169"/>
            <a:ext cx="1077800" cy="1077800"/>
            <a:chOff x="2975074" y="7685169"/>
            <a:chExt cx="1077800" cy="1077800"/>
          </a:xfrm>
        </p:grpSpPr>
        <p:pic>
          <p:nvPicPr>
            <p:cNvPr id="1017" name="Object 35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2975074" y="7685169"/>
              <a:ext cx="1077800" cy="1077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60225" y="401860"/>
            <a:ext cx="2258216" cy="10624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21081" y="-258795"/>
            <a:ext cx="2359179" cy="23165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93204" y="1365107"/>
            <a:ext cx="2904845" cy="21429"/>
            <a:chOff x="3993204" y="1365107"/>
            <a:chExt cx="2904845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993204" y="1365107"/>
              <a:ext cx="2904845" cy="21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70925" y="9605334"/>
            <a:ext cx="608636" cy="212055"/>
          </a:xfrm>
          <a:prstGeom prst="rect">
            <a:avLst/>
          </a:prstGeom>
        </p:spPr>
      </p:pic>
      <p:pic>
        <p:nvPicPr>
          <p:cNvPr id="1011" name="Object 3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-2438400" y="-872364"/>
            <a:ext cx="24629516" cy="13026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6152" y="-120366"/>
            <a:ext cx="4385432" cy="10526445"/>
            <a:chOff x="14786152" y="-120366"/>
            <a:chExt cx="4385432" cy="10526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786152" y="-120366"/>
              <a:ext cx="4385432" cy="10526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50791" y="1413038"/>
            <a:ext cx="5481590" cy="10963179"/>
            <a:chOff x="12450791" y="1413038"/>
            <a:chExt cx="5481590" cy="109631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769628" y="-4008920"/>
              <a:ext cx="10963179" cy="2192635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450791" y="1413038"/>
              <a:ext cx="5481590" cy="109631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67932" y="1839188"/>
            <a:ext cx="4640167" cy="859100"/>
            <a:chOff x="12867932" y="1839188"/>
            <a:chExt cx="4640167" cy="8591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867932" y="1839188"/>
              <a:ext cx="4640167" cy="859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985666" y="1460758"/>
            <a:ext cx="2258216" cy="106245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821081" y="-258795"/>
            <a:ext cx="2368703" cy="231653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118642" y="2423624"/>
            <a:ext cx="2904845" cy="21429"/>
            <a:chOff x="2118642" y="2423624"/>
            <a:chExt cx="2904845" cy="2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2118642" y="2423624"/>
              <a:ext cx="2904845" cy="2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537857" y="2229550"/>
            <a:ext cx="221456" cy="180703"/>
            <a:chOff x="16537857" y="2229550"/>
            <a:chExt cx="221456" cy="18070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6537857" y="2229550"/>
              <a:ext cx="221456" cy="18070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806608" y="2228545"/>
            <a:ext cx="344523" cy="182713"/>
            <a:chOff x="16806608" y="2228545"/>
            <a:chExt cx="344523" cy="1827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10800000">
              <a:off x="16806608" y="2228545"/>
              <a:ext cx="344523" cy="18271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172538" y="2152755"/>
            <a:ext cx="483158" cy="31231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410434" y="2263029"/>
            <a:ext cx="151585" cy="151585"/>
            <a:chOff x="14410434" y="2263029"/>
            <a:chExt cx="151585" cy="15158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4410434" y="2263029"/>
              <a:ext cx="151585" cy="15158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027913" y="2012250"/>
            <a:ext cx="163672" cy="163672"/>
            <a:chOff x="15027913" y="2012250"/>
            <a:chExt cx="163672" cy="16367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5027913" y="2012250"/>
              <a:ext cx="163672" cy="1636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740559" y="2279718"/>
            <a:ext cx="774207" cy="118207"/>
            <a:chOff x="14740559" y="2279718"/>
            <a:chExt cx="774207" cy="11820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4740559" y="2279718"/>
              <a:ext cx="774207" cy="11820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3157513" y="3186456"/>
            <a:ext cx="1610872" cy="51232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4393993" y="3768072"/>
            <a:ext cx="1173492" cy="44151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162114" y="3802928"/>
            <a:ext cx="1284084" cy="1284084"/>
            <a:chOff x="13162114" y="3802928"/>
            <a:chExt cx="1284084" cy="128408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13162114" y="3802928"/>
              <a:ext cx="1284084" cy="128408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206426" y="2026288"/>
            <a:ext cx="6662838" cy="6662838"/>
            <a:chOff x="4206426" y="2026288"/>
            <a:chExt cx="6662838" cy="666283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4206426" y="2026288"/>
              <a:ext cx="6662838" cy="66628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869969" y="3689831"/>
            <a:ext cx="3335752" cy="3335752"/>
            <a:chOff x="5869969" y="3689831"/>
            <a:chExt cx="3335752" cy="333575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4292813" y="2112676"/>
              <a:ext cx="6671504" cy="6671504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5869969" y="3689831"/>
              <a:ext cx="3335752" cy="3335752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6287651" y="4545514"/>
            <a:ext cx="2482271" cy="16919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858257" y="3735752"/>
            <a:ext cx="2642870" cy="2642870"/>
            <a:chOff x="2858257" y="3735752"/>
            <a:chExt cx="2642870" cy="264287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2858257" y="3735752"/>
              <a:ext cx="2642870" cy="2642870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3339544" y="5041896"/>
            <a:ext cx="1724301" cy="81219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700199" y="4204628"/>
            <a:ext cx="885009" cy="671563"/>
            <a:chOff x="3700199" y="4204628"/>
            <a:chExt cx="885009" cy="67156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3700199" y="4204628"/>
              <a:ext cx="885009" cy="67156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179518" y="7302395"/>
            <a:ext cx="2716652" cy="2716652"/>
            <a:chOff x="6179518" y="7302395"/>
            <a:chExt cx="2716652" cy="271665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6179518" y="7302395"/>
              <a:ext cx="2716652" cy="2716652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6690563" y="8645541"/>
            <a:ext cx="1786101" cy="90133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7214080" y="7815839"/>
            <a:ext cx="742766" cy="746051"/>
            <a:chOff x="7214080" y="7815839"/>
            <a:chExt cx="742766" cy="74605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214080" y="7815839"/>
              <a:ext cx="742766" cy="74605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179518" y="717758"/>
            <a:ext cx="2716652" cy="2716652"/>
            <a:chOff x="6179518" y="717758"/>
            <a:chExt cx="2716652" cy="271665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6179518" y="717758"/>
              <a:ext cx="2716652" cy="271665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989343" y="1010559"/>
            <a:ext cx="1018744" cy="1018744"/>
            <a:chOff x="6989343" y="1010559"/>
            <a:chExt cx="1018744" cy="1018744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6989343" y="1010559"/>
              <a:ext cx="1018744" cy="1018744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6569200" y="2019061"/>
            <a:ext cx="1746025" cy="855577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591270" y="3867614"/>
            <a:ext cx="2642870" cy="2642870"/>
            <a:chOff x="9591270" y="3867614"/>
            <a:chExt cx="2642870" cy="2642870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9591270" y="3867614"/>
              <a:ext cx="2642870" cy="2642870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10070884" y="5169111"/>
            <a:ext cx="1729568" cy="86215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>
            <a:off x="14638085" y="4128589"/>
            <a:ext cx="998158" cy="44151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3232289" y="5578944"/>
            <a:ext cx="4012217" cy="21429"/>
            <a:chOff x="13232289" y="5578944"/>
            <a:chExt cx="4012217" cy="21429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 rotWithShape="1">
            <a:blip r:embed="rId36"/>
            <a:stretch>
              <a:fillRect/>
            </a:stretch>
          </p:blipFill>
          <p:spPr>
            <a:xfrm>
              <a:off x="13232289" y="5578944"/>
              <a:ext cx="4012217" cy="21429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15564181" y="5099579"/>
            <a:ext cx="1576349" cy="441511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829697" y="7471415"/>
            <a:ext cx="2274444" cy="919728"/>
            <a:chOff x="13829697" y="7471415"/>
            <a:chExt cx="2274444" cy="91972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 rotWithShape="1">
            <a:blip r:embed="rId38"/>
            <a:stretch>
              <a:fillRect/>
            </a:stretch>
          </p:blipFill>
          <p:spPr>
            <a:xfrm rot="10800000">
              <a:off x="13829697" y="7471415"/>
              <a:ext cx="2274444" cy="919728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 rotWithShape="1">
          <a:blip r:embed="rId39"/>
          <a:stretch>
            <a:fillRect/>
          </a:stretch>
        </p:blipFill>
        <p:spPr>
          <a:xfrm>
            <a:off x="14930287" y="7867620"/>
            <a:ext cx="2032120" cy="513891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 rotWithShape="1">
          <a:blip r:embed="rId40"/>
          <a:stretch>
            <a:fillRect/>
          </a:stretch>
        </p:blipFill>
        <p:spPr>
          <a:xfrm>
            <a:off x="370925" y="9605334"/>
            <a:ext cx="613398" cy="205712"/>
          </a:xfrm>
          <a:prstGeom prst="rect">
            <a:avLst/>
          </a:prstGeom>
        </p:spPr>
      </p:pic>
      <p:grpSp>
        <p:nvGrpSpPr>
          <p:cNvPr id="1030" name="그룹 1029"/>
          <p:cNvGrpSpPr/>
          <p:nvPr/>
        </p:nvGrpSpPr>
        <p:grpSpPr>
          <a:xfrm>
            <a:off x="10445308" y="4162772"/>
            <a:ext cx="970032" cy="970032"/>
            <a:chOff x="10445308" y="4162772"/>
            <a:chExt cx="970032" cy="970032"/>
          </a:xfrm>
        </p:grpSpPr>
        <p:pic>
          <p:nvPicPr>
            <p:cNvPr id="1031" name="Object 98"/>
            <p:cNvPicPr>
              <a:picLocks noChangeAspect="1"/>
            </p:cNvPicPr>
            <p:nvPr/>
          </p:nvPicPr>
          <p:blipFill rotWithShape="1">
            <a:blip r:embed="rId41"/>
            <a:stretch>
              <a:fillRect/>
            </a:stretch>
          </p:blipFill>
          <p:spPr>
            <a:xfrm>
              <a:off x="10445308" y="4162772"/>
              <a:ext cx="970032" cy="970032"/>
            </a:xfrm>
            <a:prstGeom prst="rect">
              <a:avLst/>
            </a:prstGeom>
          </p:spPr>
        </p:pic>
      </p:grpSp>
      <p:grpSp>
        <p:nvGrpSpPr>
          <p:cNvPr id="1032" name="그룹 1003"/>
          <p:cNvGrpSpPr/>
          <p:nvPr/>
        </p:nvGrpSpPr>
        <p:grpSpPr>
          <a:xfrm>
            <a:off x="13196169" y="5989152"/>
            <a:ext cx="1313232" cy="1313243"/>
            <a:chOff x="13196169" y="5989152"/>
            <a:chExt cx="1313232" cy="1313243"/>
          </a:xfrm>
        </p:grpSpPr>
        <p:pic>
          <p:nvPicPr>
            <p:cNvPr id="1033" name="Object 9"/>
            <p:cNvPicPr>
              <a:picLocks noChangeAspect="1"/>
            </p:cNvPicPr>
            <p:nvPr/>
          </p:nvPicPr>
          <p:blipFill rotWithShape="1">
            <a:blip r:embed="rId42"/>
            <a:stretch>
              <a:fillRect/>
            </a:stretch>
          </p:blipFill>
          <p:spPr>
            <a:xfrm>
              <a:off x="13196169" y="5989152"/>
              <a:ext cx="1313232" cy="13132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0925" y="9605334"/>
            <a:ext cx="609131" cy="2057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347253" y="6508092"/>
            <a:ext cx="1726839" cy="432938"/>
            <a:chOff x="4347253" y="6508092"/>
            <a:chExt cx="1726839" cy="4329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347253" y="6508092"/>
              <a:ext cx="1726839" cy="4329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78332" y="6498110"/>
            <a:ext cx="1541493" cy="53795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312547" y="7104823"/>
            <a:ext cx="2933114" cy="4841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20958" y="7496301"/>
            <a:ext cx="2831587" cy="169806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13182" y="2513930"/>
            <a:ext cx="3308534" cy="3558538"/>
            <a:chOff x="8113182" y="2513930"/>
            <a:chExt cx="3308534" cy="35585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113182" y="2513930"/>
              <a:ext cx="3308534" cy="355853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748567" y="455484"/>
            <a:ext cx="2178060" cy="10080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817481" y="-127399"/>
            <a:ext cx="2435372" cy="231653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146776" y="6508092"/>
            <a:ext cx="1726839" cy="432938"/>
            <a:chOff x="8146776" y="6508092"/>
            <a:chExt cx="1726839" cy="4329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146776" y="6508092"/>
              <a:ext cx="1726839" cy="43293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073235" y="6508091"/>
            <a:ext cx="1350636" cy="47517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12067" y="7104819"/>
            <a:ext cx="1714667" cy="48416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130006" y="7496301"/>
            <a:ext cx="3408587" cy="7689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447206" y="6508092"/>
            <a:ext cx="1726839" cy="432938"/>
            <a:chOff x="12447206" y="6508092"/>
            <a:chExt cx="1726839" cy="43293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447206" y="6508092"/>
              <a:ext cx="1726839" cy="43293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2982097" y="6508557"/>
            <a:ext cx="620426" cy="53795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412524" y="7104819"/>
            <a:ext cx="2563857" cy="45180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2430440" y="7496301"/>
            <a:ext cx="2496959" cy="76897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824755" y="1179348"/>
            <a:ext cx="3148818" cy="21429"/>
            <a:chOff x="3824755" y="1179348"/>
            <a:chExt cx="3148818" cy="2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3824755" y="1179348"/>
              <a:ext cx="3148818" cy="2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921601" y="2426106"/>
            <a:ext cx="1750399" cy="3734185"/>
            <a:chOff x="12921601" y="2426106"/>
            <a:chExt cx="1750399" cy="37341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12921601" y="2426106"/>
              <a:ext cx="1750399" cy="3734185"/>
            </a:xfrm>
            <a:prstGeom prst="rect">
              <a:avLst/>
            </a:prstGeom>
          </p:spPr>
        </p:pic>
      </p:grpSp>
      <p:grpSp>
        <p:nvGrpSpPr>
          <p:cNvPr id="1015" name="그룹 1009"/>
          <p:cNvGrpSpPr/>
          <p:nvPr/>
        </p:nvGrpSpPr>
        <p:grpSpPr>
          <a:xfrm>
            <a:off x="4350941" y="2513930"/>
            <a:ext cx="3308534" cy="3558538"/>
            <a:chOff x="4350941" y="2513930"/>
            <a:chExt cx="3308534" cy="3558538"/>
          </a:xfrm>
        </p:grpSpPr>
        <p:pic>
          <p:nvPicPr>
            <p:cNvPr id="1016" name="Object 27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4350941" y="2513930"/>
              <a:ext cx="3308534" cy="35585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6069" y="397214"/>
            <a:ext cx="4490325" cy="1054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669478" cy="10285714"/>
            <a:chOff x="0" y="0"/>
            <a:chExt cx="166947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66947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893" y="5110927"/>
            <a:ext cx="63861" cy="63861"/>
            <a:chOff x="413893" y="5110927"/>
            <a:chExt cx="63861" cy="638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3893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459" y="5110927"/>
            <a:ext cx="63861" cy="63861"/>
            <a:chOff x="569459" y="5110927"/>
            <a:chExt cx="63861" cy="638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9459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5025" y="5110927"/>
            <a:ext cx="63861" cy="63861"/>
            <a:chOff x="725025" y="5110927"/>
            <a:chExt cx="63861" cy="63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5025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592" y="5110927"/>
            <a:ext cx="63861" cy="63861"/>
            <a:chOff x="880592" y="5110927"/>
            <a:chExt cx="63861" cy="63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0592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158" y="5110927"/>
            <a:ext cx="63861" cy="63861"/>
            <a:chOff x="1036158" y="5110927"/>
            <a:chExt cx="63861" cy="63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36158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724" y="5110927"/>
            <a:ext cx="63861" cy="63861"/>
            <a:chOff x="1191724" y="5110927"/>
            <a:chExt cx="63861" cy="63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91724" y="5110927"/>
              <a:ext cx="63861" cy="63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9142857"/>
            <a:ext cx="1669478" cy="1270606"/>
            <a:chOff x="0" y="9142857"/>
            <a:chExt cx="1669478" cy="12706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9142857"/>
              <a:ext cx="1669478" cy="12706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1401" y="9605334"/>
            <a:ext cx="608636" cy="2057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84911" y="4760821"/>
            <a:ext cx="10225264" cy="28571"/>
            <a:chOff x="4484911" y="4760821"/>
            <a:chExt cx="10225264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484911" y="4760821"/>
              <a:ext cx="10225264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72975" y="3520515"/>
            <a:ext cx="2495110" cy="2495110"/>
            <a:chOff x="5572975" y="3520515"/>
            <a:chExt cx="2495110" cy="249511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572975" y="3520515"/>
              <a:ext cx="2495110" cy="24951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13799" y="3520515"/>
            <a:ext cx="2495110" cy="2495110"/>
            <a:chOff x="2513799" y="3520515"/>
            <a:chExt cx="2495110" cy="249511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513799" y="3520515"/>
              <a:ext cx="2495110" cy="24951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18707" y="3520515"/>
            <a:ext cx="2495110" cy="2495110"/>
            <a:chOff x="8618707" y="3520515"/>
            <a:chExt cx="2495110" cy="249511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618707" y="3520515"/>
              <a:ext cx="2495110" cy="24951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664438" y="3520515"/>
            <a:ext cx="2495110" cy="2495110"/>
            <a:chOff x="11664438" y="3520515"/>
            <a:chExt cx="2495110" cy="24951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1664438" y="3520515"/>
              <a:ext cx="2495110" cy="24951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710170" y="3520515"/>
            <a:ext cx="2495110" cy="2495110"/>
            <a:chOff x="14710170" y="3520515"/>
            <a:chExt cx="2495110" cy="24951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4710170" y="3520515"/>
              <a:ext cx="2495110" cy="249511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847144" y="5020267"/>
            <a:ext cx="1609968" cy="43284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027679" y="5010744"/>
            <a:ext cx="1325140" cy="40244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927969" y="5020267"/>
            <a:ext cx="1207302" cy="40244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009198" y="5020267"/>
            <a:ext cx="1636216" cy="43284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477661" y="3905558"/>
            <a:ext cx="685739" cy="894442"/>
            <a:chOff x="6477661" y="3905558"/>
            <a:chExt cx="685739" cy="89444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6477661" y="3905558"/>
              <a:ext cx="685739" cy="89444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384617" y="3952734"/>
            <a:ext cx="963290" cy="963290"/>
            <a:chOff x="9384617" y="3952734"/>
            <a:chExt cx="963290" cy="9632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9384617" y="3952734"/>
              <a:ext cx="963290" cy="96329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2574015" y="6343810"/>
            <a:ext cx="2434977" cy="94601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5316020" y="6338325"/>
            <a:ext cx="3036015" cy="178408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586591" y="6361687"/>
            <a:ext cx="2820491" cy="9460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1664477" y="6356201"/>
            <a:ext cx="2385101" cy="94601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4338096" y="6347791"/>
            <a:ext cx="2907968" cy="88823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042255" y="1230993"/>
            <a:ext cx="5460030" cy="21429"/>
            <a:chOff x="2042255" y="1230993"/>
            <a:chExt cx="5460030" cy="2142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2042255" y="1230993"/>
              <a:ext cx="5460030" cy="2142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997787" y="5020267"/>
            <a:ext cx="1609968" cy="432845"/>
          </a:xfrm>
          <a:prstGeom prst="rect">
            <a:avLst/>
          </a:prstGeom>
        </p:spPr>
      </p:pic>
      <p:grpSp>
        <p:nvGrpSpPr>
          <p:cNvPr id="1018" name="그룹 1015"/>
          <p:cNvGrpSpPr/>
          <p:nvPr/>
        </p:nvGrpSpPr>
        <p:grpSpPr>
          <a:xfrm>
            <a:off x="3369267" y="3984080"/>
            <a:ext cx="815920" cy="815920"/>
            <a:chOff x="3369267" y="3984080"/>
            <a:chExt cx="815920" cy="815920"/>
          </a:xfrm>
        </p:grpSpPr>
        <p:pic>
          <p:nvPicPr>
            <p:cNvPr id="1019" name="Object 47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3369267" y="3984080"/>
              <a:ext cx="815920" cy="8159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42129" y="3993604"/>
            <a:ext cx="815920" cy="815920"/>
            <a:chOff x="12542129" y="3993604"/>
            <a:chExt cx="815920" cy="815920"/>
          </a:xfrm>
        </p:grpSpPr>
        <p:pic>
          <p:nvPicPr>
            <p:cNvPr id="1021" name="Object 70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2542129" y="3993604"/>
              <a:ext cx="815920" cy="815920"/>
            </a:xfrm>
            <a:prstGeom prst="rect">
              <a:avLst/>
            </a:prstGeom>
          </p:spPr>
        </p:pic>
      </p:grpSp>
      <p:grpSp>
        <p:nvGrpSpPr>
          <p:cNvPr id="1022" name="그룹 1016"/>
          <p:cNvGrpSpPr/>
          <p:nvPr/>
        </p:nvGrpSpPr>
        <p:grpSpPr>
          <a:xfrm>
            <a:off x="15582506" y="4052448"/>
            <a:ext cx="823742" cy="823742"/>
            <a:chOff x="15582506" y="4052448"/>
            <a:chExt cx="823742" cy="823742"/>
          </a:xfrm>
        </p:grpSpPr>
        <p:pic>
          <p:nvPicPr>
            <p:cNvPr id="1023" name="Object 53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15582506" y="4052448"/>
              <a:ext cx="823742" cy="8237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강민구(2018156043)</cp:lastModifiedBy>
  <cp:revision>8</cp:revision>
  <dcterms:created xsi:type="dcterms:W3CDTF">2023-01-04T17:04:29Z</dcterms:created>
  <dcterms:modified xsi:type="dcterms:W3CDTF">2023-01-04T08:42:20Z</dcterms:modified>
  <cp:version/>
</cp:coreProperties>
</file>