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3" r:id="rId5"/>
    <p:sldId id="26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80EFFF-339C-4425-8A18-D78FB4F3E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FDDE491-9F74-4B8B-8192-B43DF785C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82185D-1F7F-4940-86EF-D7CFB77E9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194F-C767-4BA9-BE31-8AC5B0939274}" type="datetimeFigureOut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8E48FD-1670-40BD-A589-54376D377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392805-F744-4045-B4E5-4204E9518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4F41-6016-43FE-98FA-7AACE6618A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82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1AE21C-1849-40AA-B232-D8F0694DE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25CE04F-D834-437B-84C4-C2F8CEF21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3645B8-DBDF-40C6-B59F-8DCDC634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194F-C767-4BA9-BE31-8AC5B0939274}" type="datetimeFigureOut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EA837E-59F4-4DA7-AE89-FCC9020F6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CCBB1C-AFB3-4417-82E5-2F6C967B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4F41-6016-43FE-98FA-7AACE6618A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3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BB8E05C-1CC9-4F5E-9EE7-35011C8E6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5963263-8BE4-4CB6-B9FC-8AD8520B5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44A244-88D8-407F-9C7A-AA02F1CA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194F-C767-4BA9-BE31-8AC5B0939274}" type="datetimeFigureOut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E3D549-1837-42E3-8C94-53BC08B0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D958B8-4868-4EF7-B8B1-65A82798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4F41-6016-43FE-98FA-7AACE6618A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287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968856-04AF-4288-83EE-DB60F416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746DCA-2827-4E4C-9C2F-63D7314E5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0ABE83-E20F-4866-810E-36F5A1A7D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194F-C767-4BA9-BE31-8AC5B0939274}" type="datetimeFigureOut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D2E265-5AFA-49CB-A32E-61A3C490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B7BDB0-BE4F-4A42-8673-50585A04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4F41-6016-43FE-98FA-7AACE6618A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30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675626-4000-49BF-9A4A-5410E0243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71D61A-FE2A-48E4-99C2-4E7CBD193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27A22A-9DF7-4381-A896-AEB67FA82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194F-C767-4BA9-BE31-8AC5B0939274}" type="datetimeFigureOut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776226-769E-40BE-9C49-97235B395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EF4F38-FB8A-4FB1-A93E-F6871574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4F41-6016-43FE-98FA-7AACE6618A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38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CB4DE0-A4DF-4EF7-877A-A23DBBB81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2DAF7A-6FD0-43CD-82DE-2D4A1D09B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87898D-3F21-43D5-A25C-41D3DB5B3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51DDB1-791C-484A-B90F-C923D748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194F-C767-4BA9-BE31-8AC5B0939274}" type="datetimeFigureOut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E6E61D-2362-4C7E-B6E9-B15E4ECA3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A22C8B-BD22-43FA-A5EE-82B6F84F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4F41-6016-43FE-98FA-7AACE6618A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50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97F1BB-505B-4EA9-9DE9-C3D71C68C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ADF723-8868-4241-BAA2-6FB0C90F9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54094F-7E5B-4AB1-8F31-B67040B51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AA8FC88-6D46-41FA-ABCB-899E0E3D5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BF9C31E-3AE9-439D-8CAC-207AD6682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2241AFB-1CD4-4271-A9F1-CB80C1BD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194F-C767-4BA9-BE31-8AC5B0939274}" type="datetimeFigureOut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4B9F194-1C59-47EA-9E70-AB264723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A667A69-B779-4BA1-BC52-A7E2A01C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4F41-6016-43FE-98FA-7AACE6618A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18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6CEA18-2A57-44A0-AE16-C9DF188B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60B8164-B5EE-4F0E-B267-EE85294D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194F-C767-4BA9-BE31-8AC5B0939274}" type="datetimeFigureOut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CDCBBD0-EF50-4BA1-B0D7-87CC4325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03AB5EA-6FB5-4F77-9104-6071608E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4F41-6016-43FE-98FA-7AACE6618A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35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551437D-87A9-4B06-ACAE-6F6BDF92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194F-C767-4BA9-BE31-8AC5B0939274}" type="datetimeFigureOut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2ED8C89-BBF6-4C4F-A132-7F864FF2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D6AB83-97D6-465E-B4D3-0955F0D2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4F41-6016-43FE-98FA-7AACE6618A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01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F0BA9E-10BB-4A4F-97C0-A5C2C69F7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901EE7-9CE8-4F37-979C-E8C50880A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737962-8A0D-40E4-A7FA-98C0CEB49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F0F6A8-21AE-4457-9C6E-089994D97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194F-C767-4BA9-BE31-8AC5B0939274}" type="datetimeFigureOut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396CF8-95B1-4057-898A-3469F86A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2659F8-B03A-4777-8FD5-DA645F14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4F41-6016-43FE-98FA-7AACE6618A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23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961A39-11B0-46C9-B50E-437CC52DB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938C481-8437-4713-9A30-CC9F55861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362B5E8-C897-40A8-B6B1-A55677349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84F205-17B1-4A52-B19E-69322CAA4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194F-C767-4BA9-BE31-8AC5B0939274}" type="datetimeFigureOut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C1F8A0-CF31-416C-8848-C898AB56E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99A5A2-9F73-4E8A-9A65-0E7A783B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4F41-6016-43FE-98FA-7AACE6618A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36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1F628A8-4893-40A4-9C73-B4A485478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52ACF0-76D6-4B2A-B2E4-CCC97DAB4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5A0FF6-0C93-4E68-90B2-08D3F0657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2194F-C767-4BA9-BE31-8AC5B0939274}" type="datetimeFigureOut">
              <a:rPr lang="zh-TW" altLang="en-US" smtClean="0"/>
              <a:t>2023/1/2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404DF9-F331-4903-8FCD-BBBA3FC0A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1028D9-854A-4D67-97BE-C3AA575FC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E4F41-6016-43FE-98FA-7AACE6618A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36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48A964-AF2A-40E3-AE43-10B3FE061C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高等計算機</a:t>
            </a:r>
            <a:r>
              <a:rPr lang="zh-TW" altLang="en-US"/>
              <a:t>網路 期末專題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69F6DB6-71CB-4D19-ACA5-72FF8FD6D1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7111056276</a:t>
            </a:r>
            <a:r>
              <a:rPr lang="zh-TW" altLang="en-US" dirty="0"/>
              <a:t> 張廷浩</a:t>
            </a:r>
          </a:p>
        </p:txBody>
      </p:sp>
    </p:spTree>
    <p:extLst>
      <p:ext uri="{BB962C8B-B14F-4D97-AF65-F5344CB8AC3E}">
        <p14:creationId xmlns:p14="http://schemas.microsoft.com/office/powerpoint/2010/main" val="271782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50CE03-649A-48C3-B8DB-731BDFE32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建立表</a:t>
            </a:r>
            <a:r>
              <a:rPr lang="en-US" altLang="zh-TW"/>
              <a:t>: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5F18F8-646B-4345-802B-530A899EC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53667" cy="4351338"/>
          </a:xfrm>
        </p:spPr>
        <p:txBody>
          <a:bodyPr/>
          <a:lstStyle/>
          <a:p>
            <a:r>
              <a:rPr lang="zh-TW" altLang="en-US" dirty="0"/>
              <a:t>讀取檔案</a:t>
            </a:r>
            <a:endParaRPr lang="en-US" altLang="zh-TW" dirty="0"/>
          </a:p>
          <a:p>
            <a:r>
              <a:rPr lang="zh-TW" altLang="en-US" dirty="0"/>
              <a:t>全部依序存入</a:t>
            </a:r>
            <a:endParaRPr lang="en-US" altLang="zh-TW" dirty="0"/>
          </a:p>
          <a:p>
            <a:r>
              <a:rPr lang="zh-TW" altLang="en-US" dirty="0"/>
              <a:t>依序比較</a:t>
            </a:r>
          </a:p>
        </p:txBody>
      </p:sp>
    </p:spTree>
    <p:extLst>
      <p:ext uri="{BB962C8B-B14F-4D97-AF65-F5344CB8AC3E}">
        <p14:creationId xmlns:p14="http://schemas.microsoft.com/office/powerpoint/2010/main" val="165924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50CE03-649A-48C3-B8DB-731BDFE32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5F18F8-646B-4345-802B-530A899EC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95001" cy="4351338"/>
          </a:xfrm>
        </p:spPr>
        <p:txBody>
          <a:bodyPr/>
          <a:lstStyle/>
          <a:p>
            <a:r>
              <a:rPr lang="en-US" altLang="zh-TW" dirty="0"/>
              <a:t>Fw1:7X269=1883</a:t>
            </a:r>
          </a:p>
          <a:p>
            <a:endParaRPr lang="en-US" altLang="zh-TW" dirty="0"/>
          </a:p>
          <a:p>
            <a:r>
              <a:rPr lang="en-US" altLang="zh-TW" dirty="0"/>
              <a:t>Fw1k:7X791=5537</a:t>
            </a:r>
          </a:p>
          <a:p>
            <a:endParaRPr lang="en-US" altLang="zh-TW" dirty="0"/>
          </a:p>
          <a:p>
            <a:r>
              <a:rPr lang="en-US" altLang="zh-TW" dirty="0"/>
              <a:t>Fw5k:7X4653=32571</a:t>
            </a:r>
          </a:p>
          <a:p>
            <a:endParaRPr lang="en-US" altLang="zh-TW" dirty="0"/>
          </a:p>
          <a:p>
            <a:r>
              <a:rPr lang="en-US" altLang="zh-TW" dirty="0"/>
              <a:t>Fw100:7X92=644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5259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50CE03-649A-48C3-B8DB-731BDFE32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Acl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5F18F8-646B-4345-802B-530A899EC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95001" cy="4351338"/>
          </a:xfrm>
        </p:spPr>
        <p:txBody>
          <a:bodyPr/>
          <a:lstStyle/>
          <a:p>
            <a:r>
              <a:rPr lang="en-US" altLang="zh-TW" dirty="0"/>
              <a:t>Acl1:7X683=4781</a:t>
            </a:r>
          </a:p>
          <a:p>
            <a:endParaRPr lang="en-US" altLang="zh-TW" dirty="0"/>
          </a:p>
          <a:p>
            <a:r>
              <a:rPr lang="en-US" altLang="zh-TW" dirty="0"/>
              <a:t>Acl1k:7X916=6412</a:t>
            </a:r>
          </a:p>
          <a:p>
            <a:endParaRPr lang="en-US" altLang="zh-TW" dirty="0"/>
          </a:p>
          <a:p>
            <a:r>
              <a:rPr lang="en-US" altLang="zh-TW" dirty="0"/>
              <a:t>Acl5k:7X4415=30905</a:t>
            </a:r>
          </a:p>
          <a:p>
            <a:endParaRPr lang="en-US" altLang="zh-TW" dirty="0"/>
          </a:p>
          <a:p>
            <a:r>
              <a:rPr lang="en-US" altLang="zh-TW" dirty="0"/>
              <a:t>Acl100:7X9603=67221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78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CC0A94-3D7E-405B-B0A0-A562DFFD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4C4EA3-A0A3-4DCF-AC8C-FFF69ECBA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FW:worst</a:t>
            </a:r>
            <a:r>
              <a:rPr lang="zh-TW" altLang="en-US" dirty="0"/>
              <a:t>為讀到最後一行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ACL: worst</a:t>
            </a:r>
            <a:r>
              <a:rPr lang="zh-TW" altLang="en-US" dirty="0"/>
              <a:t>為讀到最後一行</a:t>
            </a:r>
          </a:p>
        </p:txBody>
      </p:sp>
    </p:spTree>
    <p:extLst>
      <p:ext uri="{BB962C8B-B14F-4D97-AF65-F5344CB8AC3E}">
        <p14:creationId xmlns:p14="http://schemas.microsoft.com/office/powerpoint/2010/main" val="868221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53</Words>
  <Application>Microsoft Office PowerPoint</Application>
  <PresentationFormat>寬螢幕</PresentationFormat>
  <Paragraphs>27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高等計算機網路 期末專題 </vt:lpstr>
      <vt:lpstr>建立表:</vt:lpstr>
      <vt:lpstr>FW</vt:lpstr>
      <vt:lpstr>Acl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高等計算機網路 期中專題</dc:title>
  <dc:creator>張廷浩</dc:creator>
  <cp:lastModifiedBy>張廷浩</cp:lastModifiedBy>
  <cp:revision>23</cp:revision>
  <dcterms:created xsi:type="dcterms:W3CDTF">2022-11-15T03:57:28Z</dcterms:created>
  <dcterms:modified xsi:type="dcterms:W3CDTF">2023-01-02T11:50:55Z</dcterms:modified>
</cp:coreProperties>
</file>