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8361-B32A-45C6-BAD0-FC22458440E2}" type="datetimeFigureOut">
              <a:rPr lang="zh-TW" altLang="en-US" smtClean="0"/>
              <a:t>2024/4/22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017B-A97F-42D5-94C2-33BC138D74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41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8361-B32A-45C6-BAD0-FC22458440E2}" type="datetimeFigureOut">
              <a:rPr lang="zh-TW" altLang="en-US" smtClean="0"/>
              <a:t>2024/4/22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017B-A97F-42D5-94C2-33BC138D74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09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8361-B32A-45C6-BAD0-FC22458440E2}" type="datetimeFigureOut">
              <a:rPr lang="zh-TW" altLang="en-US" smtClean="0"/>
              <a:t>2024/4/22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017B-A97F-42D5-94C2-33BC138D74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82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8361-B32A-45C6-BAD0-FC22458440E2}" type="datetimeFigureOut">
              <a:rPr lang="zh-TW" altLang="en-US" smtClean="0"/>
              <a:t>2024/4/22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017B-A97F-42D5-94C2-33BC138D74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36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8361-B32A-45C6-BAD0-FC22458440E2}" type="datetimeFigureOut">
              <a:rPr lang="zh-TW" altLang="en-US" smtClean="0"/>
              <a:t>2024/4/22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017B-A97F-42D5-94C2-33BC138D74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05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8361-B32A-45C6-BAD0-FC22458440E2}" type="datetimeFigureOut">
              <a:rPr lang="zh-TW" altLang="en-US" smtClean="0"/>
              <a:t>2024/4/22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017B-A97F-42D5-94C2-33BC138D74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61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8361-B32A-45C6-BAD0-FC22458440E2}" type="datetimeFigureOut">
              <a:rPr lang="zh-TW" altLang="en-US" smtClean="0"/>
              <a:t>2024/4/22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017B-A97F-42D5-94C2-33BC138D74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49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8361-B32A-45C6-BAD0-FC22458440E2}" type="datetimeFigureOut">
              <a:rPr lang="zh-TW" altLang="en-US" smtClean="0"/>
              <a:t>2024/4/22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017B-A97F-42D5-94C2-33BC138D74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32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8361-B32A-45C6-BAD0-FC22458440E2}" type="datetimeFigureOut">
              <a:rPr lang="zh-TW" altLang="en-US" smtClean="0"/>
              <a:t>2024/4/22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017B-A97F-42D5-94C2-33BC138D74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38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8361-B32A-45C6-BAD0-FC22458440E2}" type="datetimeFigureOut">
              <a:rPr lang="zh-TW" altLang="en-US" smtClean="0"/>
              <a:t>2024/4/22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017B-A97F-42D5-94C2-33BC138D74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902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8361-B32A-45C6-BAD0-FC22458440E2}" type="datetimeFigureOut">
              <a:rPr lang="zh-TW" altLang="en-US" smtClean="0"/>
              <a:t>2024/4/22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017B-A97F-42D5-94C2-33BC138D74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1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C8361-B32A-45C6-BAD0-FC22458440E2}" type="datetimeFigureOut">
              <a:rPr lang="zh-TW" altLang="en-US" smtClean="0"/>
              <a:t>2024/4/22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C017B-A97F-42D5-94C2-33BC138D74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65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群組 26"/>
          <p:cNvGrpSpPr/>
          <p:nvPr/>
        </p:nvGrpSpPr>
        <p:grpSpPr>
          <a:xfrm>
            <a:off x="1322196" y="2307103"/>
            <a:ext cx="4498342" cy="2054126"/>
            <a:chOff x="1322196" y="2307103"/>
            <a:chExt cx="4498342" cy="2054126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2196" y="2307104"/>
              <a:ext cx="4498342" cy="2054125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422"/>
            <a:stretch/>
          </p:blipFill>
          <p:spPr>
            <a:xfrm>
              <a:off x="1322196" y="2307103"/>
              <a:ext cx="880677" cy="2054125"/>
            </a:xfrm>
            <a:prstGeom prst="rect">
              <a:avLst/>
            </a:prstGeom>
          </p:spPr>
        </p:pic>
      </p:grpSp>
      <p:grpSp>
        <p:nvGrpSpPr>
          <p:cNvPr id="28" name="群組 27"/>
          <p:cNvGrpSpPr/>
          <p:nvPr/>
        </p:nvGrpSpPr>
        <p:grpSpPr>
          <a:xfrm>
            <a:off x="1322196" y="4426849"/>
            <a:ext cx="4498342" cy="2054126"/>
            <a:chOff x="1322196" y="4426849"/>
            <a:chExt cx="4498342" cy="2054126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2196" y="4426850"/>
              <a:ext cx="4498342" cy="2054125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78" r="65638"/>
            <a:stretch/>
          </p:blipFill>
          <p:spPr>
            <a:xfrm>
              <a:off x="2202873" y="4426849"/>
              <a:ext cx="665018" cy="2054125"/>
            </a:xfrm>
            <a:prstGeom prst="rect">
              <a:avLst/>
            </a:prstGeom>
          </p:spPr>
        </p:pic>
      </p:grpSp>
      <p:grpSp>
        <p:nvGrpSpPr>
          <p:cNvPr id="24" name="群組 23"/>
          <p:cNvGrpSpPr/>
          <p:nvPr/>
        </p:nvGrpSpPr>
        <p:grpSpPr>
          <a:xfrm>
            <a:off x="6625716" y="2307103"/>
            <a:ext cx="4498342" cy="2054126"/>
            <a:chOff x="6625716" y="2307103"/>
            <a:chExt cx="4498342" cy="2054126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5716" y="2307104"/>
              <a:ext cx="4498342" cy="2054125"/>
            </a:xfrm>
            <a:prstGeom prst="rect">
              <a:avLst/>
            </a:prstGeom>
          </p:spPr>
        </p:pic>
        <p:pic>
          <p:nvPicPr>
            <p:cNvPr id="15" name="圖片 1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70" r="34961"/>
            <a:stretch/>
          </p:blipFill>
          <p:spPr>
            <a:xfrm>
              <a:off x="8877992" y="2307103"/>
              <a:ext cx="673331" cy="2054125"/>
            </a:xfrm>
            <a:prstGeom prst="rect">
              <a:avLst/>
            </a:prstGeom>
          </p:spPr>
        </p:pic>
      </p:grpSp>
      <p:grpSp>
        <p:nvGrpSpPr>
          <p:cNvPr id="25" name="群組 24"/>
          <p:cNvGrpSpPr/>
          <p:nvPr/>
        </p:nvGrpSpPr>
        <p:grpSpPr>
          <a:xfrm>
            <a:off x="6625716" y="4426849"/>
            <a:ext cx="4498342" cy="2054126"/>
            <a:chOff x="6625716" y="4426849"/>
            <a:chExt cx="4498342" cy="2054126"/>
          </a:xfrm>
        </p:grpSpPr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5716" y="4426850"/>
              <a:ext cx="4498342" cy="2054125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407" r="19994"/>
            <a:stretch/>
          </p:blipFill>
          <p:spPr>
            <a:xfrm>
              <a:off x="9567949" y="4426849"/>
              <a:ext cx="656706" cy="2054125"/>
            </a:xfrm>
            <a:prstGeom prst="rect">
              <a:avLst/>
            </a:prstGeom>
          </p:spPr>
        </p:pic>
      </p:grpSp>
      <p:grpSp>
        <p:nvGrpSpPr>
          <p:cNvPr id="23" name="群組 22"/>
          <p:cNvGrpSpPr/>
          <p:nvPr/>
        </p:nvGrpSpPr>
        <p:grpSpPr>
          <a:xfrm>
            <a:off x="6625716" y="187356"/>
            <a:ext cx="4498342" cy="2054126"/>
            <a:chOff x="6625716" y="187356"/>
            <a:chExt cx="4498342" cy="2054126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5716" y="187357"/>
              <a:ext cx="4498342" cy="2054125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31" r="49746"/>
            <a:stretch/>
          </p:blipFill>
          <p:spPr>
            <a:xfrm>
              <a:off x="8188036" y="187356"/>
              <a:ext cx="698269" cy="2054125"/>
            </a:xfrm>
            <a:prstGeom prst="rect">
              <a:avLst/>
            </a:prstGeom>
          </p:spPr>
        </p:pic>
      </p:grpSp>
      <p:grpSp>
        <p:nvGrpSpPr>
          <p:cNvPr id="26" name="群組 25"/>
          <p:cNvGrpSpPr/>
          <p:nvPr/>
        </p:nvGrpSpPr>
        <p:grpSpPr>
          <a:xfrm>
            <a:off x="1322196" y="187356"/>
            <a:ext cx="4498342" cy="2054127"/>
            <a:chOff x="1322196" y="187356"/>
            <a:chExt cx="4498342" cy="2054127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2196" y="187358"/>
              <a:ext cx="4498342" cy="2054125"/>
            </a:xfrm>
            <a:prstGeom prst="rect">
              <a:avLst/>
            </a:prstGeom>
          </p:spPr>
        </p:pic>
        <p:pic>
          <p:nvPicPr>
            <p:cNvPr id="22" name="圖片 2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637" r="3547"/>
            <a:stretch/>
          </p:blipFill>
          <p:spPr>
            <a:xfrm>
              <a:off x="4904509" y="187356"/>
              <a:ext cx="756458" cy="2054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7088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student</cp:lastModifiedBy>
  <cp:revision>1</cp:revision>
  <dcterms:created xsi:type="dcterms:W3CDTF">2024-04-22T02:47:26Z</dcterms:created>
  <dcterms:modified xsi:type="dcterms:W3CDTF">2024-04-22T02:48:49Z</dcterms:modified>
</cp:coreProperties>
</file>